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 id="2147483710" r:id="rId2"/>
    <p:sldMasterId id="2147483711" r:id="rId3"/>
    <p:sldMasterId id="2147483712" r:id="rId4"/>
    <p:sldMasterId id="2147483715" r:id="rId5"/>
    <p:sldMasterId id="2147483716" r:id="rId6"/>
    <p:sldMasterId id="2147485572" r:id="rId7"/>
    <p:sldMasterId id="2147486002" r:id="rId8"/>
  </p:sldMasterIdLst>
  <p:notesMasterIdLst>
    <p:notesMasterId r:id="rId57"/>
  </p:notesMasterIdLst>
  <p:handoutMasterIdLst>
    <p:handoutMasterId r:id="rId58"/>
  </p:handoutMasterIdLst>
  <p:sldIdLst>
    <p:sldId id="596" r:id="rId9"/>
    <p:sldId id="1174" r:id="rId10"/>
    <p:sldId id="1147" r:id="rId11"/>
    <p:sldId id="1148" r:id="rId12"/>
    <p:sldId id="1213" r:id="rId13"/>
    <p:sldId id="1150" r:id="rId14"/>
    <p:sldId id="1151" r:id="rId15"/>
    <p:sldId id="1152" r:id="rId16"/>
    <p:sldId id="1153" r:id="rId17"/>
    <p:sldId id="1154" r:id="rId18"/>
    <p:sldId id="1155" r:id="rId19"/>
    <p:sldId id="1156" r:id="rId20"/>
    <p:sldId id="1157" r:id="rId21"/>
    <p:sldId id="1215" r:id="rId22"/>
    <p:sldId id="1214" r:id="rId23"/>
    <p:sldId id="1158" r:id="rId24"/>
    <p:sldId id="1216" r:id="rId25"/>
    <p:sldId id="1217" r:id="rId26"/>
    <p:sldId id="1218" r:id="rId27"/>
    <p:sldId id="1219" r:id="rId28"/>
    <p:sldId id="1220" r:id="rId29"/>
    <p:sldId id="1221" r:id="rId30"/>
    <p:sldId id="1222" r:id="rId31"/>
    <p:sldId id="1223" r:id="rId32"/>
    <p:sldId id="1224" r:id="rId33"/>
    <p:sldId id="1235" r:id="rId34"/>
    <p:sldId id="1160" r:id="rId35"/>
    <p:sldId id="1161" r:id="rId36"/>
    <p:sldId id="1162" r:id="rId37"/>
    <p:sldId id="1163" r:id="rId38"/>
    <p:sldId id="1225" r:id="rId39"/>
    <p:sldId id="1226" r:id="rId40"/>
    <p:sldId id="1227" r:id="rId41"/>
    <p:sldId id="1228" r:id="rId42"/>
    <p:sldId id="1229" r:id="rId43"/>
    <p:sldId id="1231" r:id="rId44"/>
    <p:sldId id="1232" r:id="rId45"/>
    <p:sldId id="1233" r:id="rId46"/>
    <p:sldId id="1166" r:id="rId47"/>
    <p:sldId id="1167" r:id="rId48"/>
    <p:sldId id="1168" r:id="rId49"/>
    <p:sldId id="1169" r:id="rId50"/>
    <p:sldId id="1170" r:id="rId51"/>
    <p:sldId id="1171" r:id="rId52"/>
    <p:sldId id="1236" r:id="rId53"/>
    <p:sldId id="1172" r:id="rId54"/>
    <p:sldId id="1234" r:id="rId55"/>
    <p:sldId id="1144" r:id="rId56"/>
  </p:sldIdLst>
  <p:sldSz cx="9144000" cy="6858000" type="screen4x3"/>
  <p:notesSz cx="6797675" cy="9928225"/>
  <p:defaultTextStyle>
    <a:defPPr>
      <a:defRPr lang="fr-FR"/>
    </a:defPPr>
    <a:lvl1pPr algn="l" rtl="0" fontAlgn="base">
      <a:spcBef>
        <a:spcPct val="0"/>
      </a:spcBef>
      <a:spcAft>
        <a:spcPct val="0"/>
      </a:spcAft>
      <a:defRPr kumimoji="1" sz="3400" b="1" kern="1200">
        <a:solidFill>
          <a:srgbClr val="990099"/>
        </a:solidFill>
        <a:latin typeface="Arial" pitchFamily="34" charset="0"/>
        <a:ea typeface="Arial Unicode MS" pitchFamily="34" charset="-120"/>
        <a:cs typeface="Arial Unicode MS" pitchFamily="34" charset="-120"/>
      </a:defRPr>
    </a:lvl1pPr>
    <a:lvl2pPr marL="457200" algn="l" rtl="0" fontAlgn="base">
      <a:spcBef>
        <a:spcPct val="0"/>
      </a:spcBef>
      <a:spcAft>
        <a:spcPct val="0"/>
      </a:spcAft>
      <a:defRPr kumimoji="1" sz="3400" b="1" kern="1200">
        <a:solidFill>
          <a:srgbClr val="990099"/>
        </a:solidFill>
        <a:latin typeface="Arial" pitchFamily="34" charset="0"/>
        <a:ea typeface="Arial Unicode MS" pitchFamily="34" charset="-120"/>
        <a:cs typeface="Arial Unicode MS" pitchFamily="34" charset="-120"/>
      </a:defRPr>
    </a:lvl2pPr>
    <a:lvl3pPr marL="914400" algn="l" rtl="0" fontAlgn="base">
      <a:spcBef>
        <a:spcPct val="0"/>
      </a:spcBef>
      <a:spcAft>
        <a:spcPct val="0"/>
      </a:spcAft>
      <a:defRPr kumimoji="1" sz="3400" b="1" kern="1200">
        <a:solidFill>
          <a:srgbClr val="990099"/>
        </a:solidFill>
        <a:latin typeface="Arial" pitchFamily="34" charset="0"/>
        <a:ea typeface="Arial Unicode MS" pitchFamily="34" charset="-120"/>
        <a:cs typeface="Arial Unicode MS" pitchFamily="34" charset="-120"/>
      </a:defRPr>
    </a:lvl3pPr>
    <a:lvl4pPr marL="1371600" algn="l" rtl="0" fontAlgn="base">
      <a:spcBef>
        <a:spcPct val="0"/>
      </a:spcBef>
      <a:spcAft>
        <a:spcPct val="0"/>
      </a:spcAft>
      <a:defRPr kumimoji="1" sz="3400" b="1" kern="1200">
        <a:solidFill>
          <a:srgbClr val="990099"/>
        </a:solidFill>
        <a:latin typeface="Arial" pitchFamily="34" charset="0"/>
        <a:ea typeface="Arial Unicode MS" pitchFamily="34" charset="-120"/>
        <a:cs typeface="Arial Unicode MS" pitchFamily="34" charset="-120"/>
      </a:defRPr>
    </a:lvl4pPr>
    <a:lvl5pPr marL="1828800" algn="l" rtl="0" fontAlgn="base">
      <a:spcBef>
        <a:spcPct val="0"/>
      </a:spcBef>
      <a:spcAft>
        <a:spcPct val="0"/>
      </a:spcAft>
      <a:defRPr kumimoji="1" sz="3400" b="1" kern="1200">
        <a:solidFill>
          <a:srgbClr val="990099"/>
        </a:solidFill>
        <a:latin typeface="Arial" pitchFamily="34" charset="0"/>
        <a:ea typeface="Arial Unicode MS" pitchFamily="34" charset="-120"/>
        <a:cs typeface="Arial Unicode MS" pitchFamily="34" charset="-120"/>
      </a:defRPr>
    </a:lvl5pPr>
    <a:lvl6pPr marL="2286000" algn="l" defTabSz="914400" rtl="0" eaLnBrk="1" latinLnBrk="0" hangingPunct="1">
      <a:defRPr kumimoji="1" sz="3400" b="1" kern="1200">
        <a:solidFill>
          <a:srgbClr val="990099"/>
        </a:solidFill>
        <a:latin typeface="Arial" pitchFamily="34" charset="0"/>
        <a:ea typeface="Arial Unicode MS" pitchFamily="34" charset="-120"/>
        <a:cs typeface="Arial Unicode MS" pitchFamily="34" charset="-120"/>
      </a:defRPr>
    </a:lvl6pPr>
    <a:lvl7pPr marL="2743200" algn="l" defTabSz="914400" rtl="0" eaLnBrk="1" latinLnBrk="0" hangingPunct="1">
      <a:defRPr kumimoji="1" sz="3400" b="1" kern="1200">
        <a:solidFill>
          <a:srgbClr val="990099"/>
        </a:solidFill>
        <a:latin typeface="Arial" pitchFamily="34" charset="0"/>
        <a:ea typeface="Arial Unicode MS" pitchFamily="34" charset="-120"/>
        <a:cs typeface="Arial Unicode MS" pitchFamily="34" charset="-120"/>
      </a:defRPr>
    </a:lvl7pPr>
    <a:lvl8pPr marL="3200400" algn="l" defTabSz="914400" rtl="0" eaLnBrk="1" latinLnBrk="0" hangingPunct="1">
      <a:defRPr kumimoji="1" sz="3400" b="1" kern="1200">
        <a:solidFill>
          <a:srgbClr val="990099"/>
        </a:solidFill>
        <a:latin typeface="Arial" pitchFamily="34" charset="0"/>
        <a:ea typeface="Arial Unicode MS" pitchFamily="34" charset="-120"/>
        <a:cs typeface="Arial Unicode MS" pitchFamily="34" charset="-120"/>
      </a:defRPr>
    </a:lvl8pPr>
    <a:lvl9pPr marL="3657600" algn="l" defTabSz="914400" rtl="0" eaLnBrk="1" latinLnBrk="0" hangingPunct="1">
      <a:defRPr kumimoji="1" sz="3400" b="1" kern="1200">
        <a:solidFill>
          <a:srgbClr val="990099"/>
        </a:solidFill>
        <a:latin typeface="Arial" pitchFamily="34" charset="0"/>
        <a:ea typeface="Arial Unicode MS" pitchFamily="34" charset="-120"/>
        <a:cs typeface="Arial Unicode MS" pitchFamily="34" charset="-12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8F0"/>
    <a:srgbClr val="008000"/>
    <a:srgbClr val="CCFFCC"/>
    <a:srgbClr val="E1D1DE"/>
    <a:srgbClr val="FF9900"/>
    <a:srgbClr val="FFCC66"/>
    <a:srgbClr val="794311"/>
    <a:srgbClr val="CC00CC"/>
    <a:srgbClr val="9900CC"/>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7" autoAdjust="0"/>
    <p:restoredTop sz="89078" autoAdjust="0"/>
  </p:normalViewPr>
  <p:slideViewPr>
    <p:cSldViewPr>
      <p:cViewPr>
        <p:scale>
          <a:sx n="100" d="100"/>
          <a:sy n="100" d="100"/>
        </p:scale>
        <p:origin x="-725" y="374"/>
      </p:cViewPr>
      <p:guideLst>
        <p:guide orient="horz" pos="2160"/>
        <p:guide pos="2880"/>
      </p:guideLst>
    </p:cSldViewPr>
  </p:slideViewPr>
  <p:outlineViewPr>
    <p:cViewPr>
      <p:scale>
        <a:sx n="33" d="100"/>
        <a:sy n="33" d="100"/>
      </p:scale>
      <p:origin x="0" y="-2076"/>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62" d="100"/>
          <a:sy n="62" d="100"/>
        </p:scale>
        <p:origin x="3354" y="78"/>
      </p:cViewPr>
      <p:guideLst>
        <p:guide orient="horz" pos="3128"/>
        <p:guide pos="214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DFFF5-5DF8-4717-9CD1-B4B860E0F2A2}" type="doc">
      <dgm:prSet loTypeId="urn:microsoft.com/office/officeart/2005/8/layout/arrow2" loCatId="process" qsTypeId="urn:microsoft.com/office/officeart/2005/8/quickstyle/3d3" qsCatId="3D" csTypeId="urn:microsoft.com/office/officeart/2005/8/colors/accent5_1" csCatId="accent5" phldr="1"/>
      <dgm:spPr/>
    </dgm:pt>
    <dgm:pt modelId="{BC0991ED-924D-4A51-9164-2E4C428D871F}">
      <dgm:prSet phldrT="[文字]" custT="1"/>
      <dgm:spPr>
        <a:solidFill>
          <a:schemeClr val="accent4">
            <a:lumMod val="20000"/>
            <a:lumOff val="80000"/>
          </a:schemeClr>
        </a:solidFill>
        <a:ln>
          <a:solidFill>
            <a:schemeClr val="accent3">
              <a:lumMod val="40000"/>
              <a:lumOff val="60000"/>
              <a:alpha val="0"/>
            </a:schemeClr>
          </a:solidFill>
        </a:ln>
      </dgm:spPr>
      <dgm:t>
        <a:bodyPr lIns="72000"/>
        <a:lstStyle/>
        <a:p>
          <a:pPr algn="l"/>
          <a:r>
            <a:rPr lang="en-US" altLang="zh-TW" sz="2000" b="1" dirty="0" smtClean="0">
              <a:solidFill>
                <a:schemeClr val="tx2">
                  <a:lumMod val="90000"/>
                  <a:lumOff val="10000"/>
                </a:schemeClr>
              </a:solidFill>
              <a:latin typeface="+mj-ea"/>
              <a:ea typeface="+mj-ea"/>
              <a:cs typeface="Arial Unicode MS" pitchFamily="34" charset="-120"/>
            </a:rPr>
            <a:t>32</a:t>
          </a:r>
          <a:r>
            <a:rPr lang="zh-TW" altLang="en-US" sz="2000" b="1" dirty="0" smtClean="0">
              <a:solidFill>
                <a:schemeClr val="tx2">
                  <a:lumMod val="90000"/>
                  <a:lumOff val="10000"/>
                </a:schemeClr>
              </a:solidFill>
              <a:latin typeface="+mj-ea"/>
              <a:ea typeface="+mj-ea"/>
              <a:cs typeface="Arial Unicode MS" pitchFamily="34" charset="-120"/>
            </a:rPr>
            <a:t>年</a:t>
          </a:r>
          <a:r>
            <a:rPr lang="en-US" altLang="zh-TW" sz="2000" b="1" dirty="0" smtClean="0">
              <a:solidFill>
                <a:schemeClr val="tx2">
                  <a:lumMod val="90000"/>
                  <a:lumOff val="10000"/>
                </a:schemeClr>
              </a:solidFill>
              <a:latin typeface="+mj-ea"/>
              <a:ea typeface="+mj-ea"/>
              <a:cs typeface="Arial Unicode MS" pitchFamily="34" charset="-120"/>
            </a:rPr>
            <a:t>1</a:t>
          </a:r>
          <a:r>
            <a:rPr lang="zh-TW" altLang="en-US" sz="2000" b="1" dirty="0" smtClean="0">
              <a:solidFill>
                <a:schemeClr val="tx2">
                  <a:lumMod val="90000"/>
                  <a:lumOff val="10000"/>
                </a:schemeClr>
              </a:solidFill>
              <a:latin typeface="+mj-ea"/>
              <a:ea typeface="+mj-ea"/>
              <a:cs typeface="Arial Unicode MS" pitchFamily="34" charset="-120"/>
            </a:rPr>
            <a:t>月</a:t>
          </a:r>
          <a:r>
            <a:rPr lang="en-US" altLang="zh-TW" sz="2000" b="1" dirty="0" smtClean="0">
              <a:solidFill>
                <a:schemeClr val="tx2">
                  <a:lumMod val="90000"/>
                  <a:lumOff val="10000"/>
                </a:schemeClr>
              </a:solidFill>
              <a:latin typeface="+mj-ea"/>
              <a:ea typeface="+mj-ea"/>
              <a:cs typeface="Arial Unicode MS" pitchFamily="34" charset="-120"/>
            </a:rPr>
            <a:t>4</a:t>
          </a:r>
          <a:r>
            <a:rPr lang="zh-TW" altLang="en-US" sz="2000" b="1" dirty="0" smtClean="0">
              <a:solidFill>
                <a:schemeClr val="tx2">
                  <a:lumMod val="90000"/>
                  <a:lumOff val="10000"/>
                </a:schemeClr>
              </a:solidFill>
              <a:latin typeface="+mj-ea"/>
              <a:ea typeface="+mj-ea"/>
              <a:cs typeface="Arial Unicode MS" pitchFamily="34" charset="-120"/>
            </a:rPr>
            <a:t>日修正</a:t>
          </a:r>
          <a:r>
            <a:rPr lang="en-US" altLang="zh-TW" sz="2000" b="1" dirty="0" smtClean="0">
              <a:solidFill>
                <a:schemeClr val="tx2">
                  <a:lumMod val="90000"/>
                  <a:lumOff val="10000"/>
                </a:schemeClr>
              </a:solidFill>
              <a:latin typeface="+mj-ea"/>
              <a:ea typeface="+mj-ea"/>
              <a:cs typeface="Arial Unicode MS" pitchFamily="34" charset="-120"/>
            </a:rPr>
            <a:t>13</a:t>
          </a:r>
          <a:r>
            <a:rPr lang="zh-TW" altLang="zh-TW" sz="2000" b="1" dirty="0" smtClean="0">
              <a:solidFill>
                <a:schemeClr val="tx2">
                  <a:lumMod val="90000"/>
                  <a:lumOff val="10000"/>
                </a:schemeClr>
              </a:solidFill>
              <a:latin typeface="+mj-ea"/>
              <a:ea typeface="+mj-ea"/>
              <a:cs typeface="Arial Unicode MS" pitchFamily="34" charset="-120"/>
            </a:rPr>
            <a:t>、</a:t>
          </a:r>
          <a:r>
            <a:rPr lang="en-US" altLang="zh-TW" sz="2000" b="1" dirty="0" smtClean="0">
              <a:solidFill>
                <a:schemeClr val="tx2">
                  <a:lumMod val="90000"/>
                  <a:lumOff val="10000"/>
                </a:schemeClr>
              </a:solidFill>
              <a:latin typeface="+mj-ea"/>
              <a:ea typeface="+mj-ea"/>
              <a:cs typeface="Arial Unicode MS" pitchFamily="34" charset="-120"/>
            </a:rPr>
            <a:t>22</a:t>
          </a:r>
          <a:r>
            <a:rPr lang="zh-TW" altLang="zh-TW" sz="2000" b="1" dirty="0" smtClean="0">
              <a:solidFill>
                <a:schemeClr val="tx2">
                  <a:lumMod val="90000"/>
                  <a:lumOff val="10000"/>
                </a:schemeClr>
              </a:solidFill>
              <a:latin typeface="+mj-ea"/>
              <a:ea typeface="+mj-ea"/>
              <a:cs typeface="Arial Unicode MS" pitchFamily="34" charset="-120"/>
            </a:rPr>
            <a:t>、</a:t>
          </a:r>
          <a:r>
            <a:rPr lang="en-US" altLang="zh-TW" sz="2000" b="1" dirty="0" smtClean="0">
              <a:solidFill>
                <a:schemeClr val="tx2">
                  <a:lumMod val="90000"/>
                  <a:lumOff val="10000"/>
                </a:schemeClr>
              </a:solidFill>
              <a:latin typeface="+mj-ea"/>
              <a:ea typeface="+mj-ea"/>
              <a:cs typeface="Arial Unicode MS" pitchFamily="34" charset="-120"/>
            </a:rPr>
            <a:t>23</a:t>
          </a:r>
          <a:r>
            <a:rPr lang="zh-TW" altLang="en-US" sz="2000" b="1" dirty="0" smtClean="0">
              <a:solidFill>
                <a:schemeClr val="tx2">
                  <a:lumMod val="90000"/>
                  <a:lumOff val="10000"/>
                </a:schemeClr>
              </a:solidFill>
              <a:latin typeface="+mj-ea"/>
              <a:ea typeface="+mj-ea"/>
              <a:cs typeface="Arial Unicode MS" pitchFamily="34" charset="-120"/>
            </a:rPr>
            <a:t>及</a:t>
          </a:r>
          <a:r>
            <a:rPr lang="en-US" altLang="zh-TW" sz="2000" b="1" dirty="0" smtClean="0">
              <a:solidFill>
                <a:schemeClr val="tx2">
                  <a:lumMod val="90000"/>
                  <a:lumOff val="10000"/>
                </a:schemeClr>
              </a:solidFill>
              <a:latin typeface="+mj-ea"/>
              <a:ea typeface="+mj-ea"/>
              <a:cs typeface="Arial Unicode MS" pitchFamily="34" charset="-120"/>
            </a:rPr>
            <a:t>24</a:t>
          </a:r>
          <a:r>
            <a:rPr lang="zh-TW" altLang="en-US" sz="2000" b="1" dirty="0" smtClean="0">
              <a:solidFill>
                <a:schemeClr val="tx2">
                  <a:lumMod val="90000"/>
                  <a:lumOff val="10000"/>
                </a:schemeClr>
              </a:solidFill>
              <a:latin typeface="+mj-ea"/>
              <a:ea typeface="+mj-ea"/>
              <a:cs typeface="Arial Unicode MS" pitchFamily="34" charset="-120"/>
            </a:rPr>
            <a:t>條</a:t>
          </a:r>
          <a:endParaRPr lang="zh-TW" altLang="en-US" sz="2000" b="1" dirty="0">
            <a:solidFill>
              <a:schemeClr val="tx2">
                <a:lumMod val="90000"/>
                <a:lumOff val="10000"/>
              </a:schemeClr>
            </a:solidFill>
            <a:latin typeface="+mj-ea"/>
            <a:ea typeface="+mj-ea"/>
            <a:cs typeface="Arial Unicode MS" pitchFamily="34" charset="-120"/>
          </a:endParaRPr>
        </a:p>
      </dgm:t>
    </dgm:pt>
    <dgm:pt modelId="{6156A1F5-5677-4D33-BEF6-24FD36E3CFF1}" type="parTrans" cxnId="{38DD6831-F0E5-4A39-BCB3-9A8C7E2B57EE}">
      <dgm:prSet/>
      <dgm:spPr/>
      <dgm:t>
        <a:bodyPr/>
        <a:lstStyle/>
        <a:p>
          <a:endParaRPr lang="zh-TW" altLang="en-US"/>
        </a:p>
      </dgm:t>
    </dgm:pt>
    <dgm:pt modelId="{4F29F7A6-9DF6-4CF1-AA39-57212CA3C4F6}" type="sibTrans" cxnId="{38DD6831-F0E5-4A39-BCB3-9A8C7E2B57EE}">
      <dgm:prSet/>
      <dgm:spPr>
        <a:solidFill>
          <a:schemeClr val="accent3">
            <a:lumMod val="75000"/>
          </a:schemeClr>
        </a:solidFill>
      </dgm:spPr>
      <dgm:t>
        <a:bodyPr/>
        <a:lstStyle/>
        <a:p>
          <a:endParaRPr lang="zh-TW" altLang="en-US"/>
        </a:p>
      </dgm:t>
    </dgm:pt>
    <dgm:pt modelId="{8C29A803-E683-4015-A53B-C2C4E61C994D}">
      <dgm:prSet phldrT="[文字]" custT="1"/>
      <dgm:spPr>
        <a:solidFill>
          <a:schemeClr val="accent1">
            <a:lumMod val="20000"/>
            <a:lumOff val="80000"/>
          </a:schemeClr>
        </a:solidFill>
        <a:ln>
          <a:solidFill>
            <a:schemeClr val="accent3">
              <a:lumMod val="40000"/>
              <a:lumOff val="60000"/>
              <a:alpha val="0"/>
            </a:schemeClr>
          </a:solidFill>
        </a:ln>
      </dgm:spPr>
      <dgm:t>
        <a:bodyPr lIns="72000"/>
        <a:lstStyle/>
        <a:p>
          <a:pPr algn="l"/>
          <a:r>
            <a:rPr lang="en-US" altLang="zh-TW" sz="2000" b="1" dirty="0" smtClean="0">
              <a:solidFill>
                <a:schemeClr val="accent3">
                  <a:lumMod val="75000"/>
                </a:schemeClr>
              </a:solidFill>
              <a:latin typeface="+mj-ea"/>
              <a:ea typeface="+mj-ea"/>
              <a:cs typeface="Arial Unicode MS" pitchFamily="34" charset="-120"/>
            </a:rPr>
            <a:t>36</a:t>
          </a:r>
          <a:r>
            <a:rPr lang="zh-TW" altLang="en-US" sz="2000" b="1" dirty="0" smtClean="0">
              <a:solidFill>
                <a:schemeClr val="accent3">
                  <a:lumMod val="75000"/>
                </a:schemeClr>
              </a:solidFill>
              <a:latin typeface="+mj-ea"/>
              <a:ea typeface="+mj-ea"/>
              <a:cs typeface="Arial Unicode MS" pitchFamily="34" charset="-120"/>
            </a:rPr>
            <a:t>年</a:t>
          </a:r>
          <a:r>
            <a:rPr lang="en-US" altLang="zh-TW" sz="2000" b="1" dirty="0" smtClean="0">
              <a:solidFill>
                <a:schemeClr val="accent3">
                  <a:lumMod val="75000"/>
                </a:schemeClr>
              </a:solidFill>
              <a:latin typeface="+mj-ea"/>
              <a:ea typeface="+mj-ea"/>
              <a:cs typeface="Arial Unicode MS" pitchFamily="34" charset="-120"/>
            </a:rPr>
            <a:t>7</a:t>
          </a:r>
          <a:r>
            <a:rPr lang="zh-TW" altLang="en-US" sz="2000" b="1" dirty="0" smtClean="0">
              <a:solidFill>
                <a:schemeClr val="accent3">
                  <a:lumMod val="75000"/>
                </a:schemeClr>
              </a:solidFill>
              <a:latin typeface="+mj-ea"/>
              <a:ea typeface="+mj-ea"/>
              <a:cs typeface="Arial Unicode MS" pitchFamily="34" charset="-120"/>
            </a:rPr>
            <a:t>月</a:t>
          </a:r>
          <a:r>
            <a:rPr lang="en-US" altLang="zh-TW" sz="2000" b="1" dirty="0" smtClean="0">
              <a:solidFill>
                <a:schemeClr val="accent3">
                  <a:lumMod val="75000"/>
                </a:schemeClr>
              </a:solidFill>
              <a:latin typeface="+mj-ea"/>
              <a:ea typeface="+mj-ea"/>
              <a:cs typeface="Arial Unicode MS" pitchFamily="34" charset="-120"/>
            </a:rPr>
            <a:t>11</a:t>
          </a:r>
          <a:r>
            <a:rPr lang="zh-TW" altLang="en-US" sz="2000" b="1" dirty="0" smtClean="0">
              <a:solidFill>
                <a:schemeClr val="accent3">
                  <a:lumMod val="75000"/>
                </a:schemeClr>
              </a:solidFill>
              <a:latin typeface="+mj-ea"/>
              <a:ea typeface="+mj-ea"/>
              <a:cs typeface="Arial Unicode MS" pitchFamily="34" charset="-120"/>
            </a:rPr>
            <a:t>日修正</a:t>
          </a:r>
          <a:r>
            <a:rPr lang="en-US" altLang="zh-TW" sz="2000" b="1" dirty="0" smtClean="0">
              <a:solidFill>
                <a:schemeClr val="accent3">
                  <a:lumMod val="75000"/>
                </a:schemeClr>
              </a:solidFill>
              <a:latin typeface="+mj-ea"/>
              <a:ea typeface="+mj-ea"/>
              <a:cs typeface="Arial Unicode MS" pitchFamily="34" charset="-120"/>
            </a:rPr>
            <a:t>12</a:t>
          </a:r>
          <a:r>
            <a:rPr lang="zh-TW" altLang="zh-TW" sz="2000" b="1" dirty="0" smtClean="0">
              <a:solidFill>
                <a:schemeClr val="accent3">
                  <a:lumMod val="75000"/>
                </a:schemeClr>
              </a:solidFill>
              <a:latin typeface="+mj-ea"/>
              <a:ea typeface="+mj-ea"/>
              <a:cs typeface="Arial Unicode MS" pitchFamily="34" charset="-120"/>
            </a:rPr>
            <a:t>、</a:t>
          </a:r>
          <a:r>
            <a:rPr lang="en-US" altLang="zh-TW" sz="2000" b="1" dirty="0" smtClean="0">
              <a:solidFill>
                <a:schemeClr val="accent3">
                  <a:lumMod val="75000"/>
                </a:schemeClr>
              </a:solidFill>
              <a:latin typeface="+mj-ea"/>
              <a:ea typeface="+mj-ea"/>
              <a:cs typeface="Arial Unicode MS" pitchFamily="34" charset="-120"/>
            </a:rPr>
            <a:t>13</a:t>
          </a:r>
          <a:r>
            <a:rPr lang="zh-TW" altLang="en-US" sz="2000" b="1" dirty="0" smtClean="0">
              <a:solidFill>
                <a:schemeClr val="accent3">
                  <a:lumMod val="75000"/>
                </a:schemeClr>
              </a:solidFill>
              <a:latin typeface="+mj-ea"/>
              <a:ea typeface="+mj-ea"/>
              <a:cs typeface="Arial Unicode MS" pitchFamily="34" charset="-120"/>
            </a:rPr>
            <a:t>條</a:t>
          </a:r>
          <a:endParaRPr lang="zh-TW" altLang="en-US" sz="2000" b="1" dirty="0">
            <a:solidFill>
              <a:schemeClr val="accent3">
                <a:lumMod val="75000"/>
              </a:schemeClr>
            </a:solidFill>
            <a:latin typeface="+mj-ea"/>
            <a:ea typeface="+mj-ea"/>
            <a:cs typeface="Arial Unicode MS" pitchFamily="34" charset="-120"/>
          </a:endParaRPr>
        </a:p>
      </dgm:t>
    </dgm:pt>
    <dgm:pt modelId="{2608E47F-2F0E-4FB7-B72B-B16F1BF1E6C4}" type="parTrans" cxnId="{7EB82103-155C-43B1-AE5B-69A9B6D395DF}">
      <dgm:prSet/>
      <dgm:spPr/>
      <dgm:t>
        <a:bodyPr/>
        <a:lstStyle/>
        <a:p>
          <a:endParaRPr lang="zh-TW" altLang="en-US"/>
        </a:p>
      </dgm:t>
    </dgm:pt>
    <dgm:pt modelId="{C4E7C12D-3E05-4F10-9493-69B599139C80}" type="sibTrans" cxnId="{7EB82103-155C-43B1-AE5B-69A9B6D395DF}">
      <dgm:prSet/>
      <dgm:spPr>
        <a:solidFill>
          <a:schemeClr val="accent3">
            <a:lumMod val="75000"/>
          </a:schemeClr>
        </a:solidFill>
      </dgm:spPr>
      <dgm:t>
        <a:bodyPr/>
        <a:lstStyle/>
        <a:p>
          <a:endParaRPr lang="zh-TW" altLang="en-US"/>
        </a:p>
      </dgm:t>
    </dgm:pt>
    <dgm:pt modelId="{D409296F-FB3B-4DEE-9A23-DF58B8A56CFD}">
      <dgm:prSet phldrT="[文字]" custT="1"/>
      <dgm:spPr>
        <a:solidFill>
          <a:srgbClr val="FFCCFF"/>
        </a:solidFill>
        <a:ln w="57150">
          <a:solidFill>
            <a:srgbClr val="FF33CC">
              <a:alpha val="0"/>
            </a:srgbClr>
          </a:solidFill>
        </a:ln>
      </dgm:spPr>
      <dgm:t>
        <a:bodyPr lIns="72000"/>
        <a:lstStyle/>
        <a:p>
          <a:pPr algn="l"/>
          <a:r>
            <a:rPr lang="en-US" altLang="zh-TW" sz="2000" b="1" dirty="0" smtClean="0">
              <a:solidFill>
                <a:srgbClr val="FF0066"/>
              </a:solidFill>
              <a:latin typeface="+mj-ea"/>
              <a:ea typeface="+mj-ea"/>
              <a:cs typeface="Arial Unicode MS" pitchFamily="34" charset="-120"/>
            </a:rPr>
            <a:t>89</a:t>
          </a:r>
          <a:r>
            <a:rPr lang="zh-TW" altLang="en-US" sz="2000" b="1" dirty="0" smtClean="0">
              <a:solidFill>
                <a:srgbClr val="FF0066"/>
              </a:solidFill>
              <a:latin typeface="+mj-ea"/>
              <a:ea typeface="+mj-ea"/>
              <a:cs typeface="Arial Unicode MS" pitchFamily="34" charset="-120"/>
            </a:rPr>
            <a:t>年</a:t>
          </a:r>
          <a:r>
            <a:rPr lang="en-US" altLang="zh-TW" sz="2000" b="1" dirty="0" smtClean="0">
              <a:solidFill>
                <a:srgbClr val="FF0066"/>
              </a:solidFill>
              <a:latin typeface="+mj-ea"/>
              <a:ea typeface="+mj-ea"/>
              <a:cs typeface="Arial Unicode MS" pitchFamily="34" charset="-120"/>
            </a:rPr>
            <a:t>7</a:t>
          </a:r>
          <a:r>
            <a:rPr lang="zh-TW" altLang="en-US" sz="2000" b="1" dirty="0" smtClean="0">
              <a:solidFill>
                <a:srgbClr val="FF0066"/>
              </a:solidFill>
              <a:latin typeface="+mj-ea"/>
              <a:ea typeface="+mj-ea"/>
              <a:cs typeface="Arial Unicode MS" pitchFamily="34" charset="-120"/>
            </a:rPr>
            <a:t>月</a:t>
          </a:r>
          <a:r>
            <a:rPr lang="en-US" altLang="zh-TW" sz="2000" b="1" dirty="0" smtClean="0">
              <a:solidFill>
                <a:srgbClr val="FF0066"/>
              </a:solidFill>
              <a:latin typeface="+mj-ea"/>
              <a:ea typeface="+mj-ea"/>
              <a:cs typeface="Arial Unicode MS" pitchFamily="34" charset="-120"/>
            </a:rPr>
            <a:t>19</a:t>
          </a:r>
          <a:r>
            <a:rPr lang="zh-TW" altLang="en-US" sz="2000" b="1" dirty="0" smtClean="0">
              <a:solidFill>
                <a:srgbClr val="FF0066"/>
              </a:solidFill>
              <a:latin typeface="+mj-ea"/>
              <a:ea typeface="+mj-ea"/>
              <a:cs typeface="Arial Unicode MS" pitchFamily="34" charset="-120"/>
            </a:rPr>
            <a:t>日修正</a:t>
          </a:r>
          <a:r>
            <a:rPr lang="en-US" altLang="zh-TW" sz="2000" b="1" dirty="0" smtClean="0">
              <a:solidFill>
                <a:srgbClr val="FF0066"/>
              </a:solidFill>
              <a:latin typeface="+mj-ea"/>
              <a:ea typeface="+mj-ea"/>
              <a:cs typeface="Arial Unicode MS" pitchFamily="34" charset="-120"/>
            </a:rPr>
            <a:t>11</a:t>
          </a:r>
          <a:r>
            <a:rPr lang="zh-TW" altLang="en-US" sz="2000" b="1" dirty="0" smtClean="0">
              <a:solidFill>
                <a:srgbClr val="FF0066"/>
              </a:solidFill>
              <a:latin typeface="+mj-ea"/>
              <a:ea typeface="+mj-ea"/>
              <a:cs typeface="Arial Unicode MS" pitchFamily="34" charset="-120"/>
            </a:rPr>
            <a:t>條</a:t>
          </a:r>
          <a:endParaRPr lang="zh-TW" altLang="en-US" sz="2000" b="1" dirty="0">
            <a:solidFill>
              <a:srgbClr val="FF0066"/>
            </a:solidFill>
            <a:latin typeface="+mj-ea"/>
            <a:ea typeface="+mj-ea"/>
            <a:cs typeface="Arial Unicode MS" pitchFamily="34" charset="-120"/>
          </a:endParaRPr>
        </a:p>
      </dgm:t>
    </dgm:pt>
    <dgm:pt modelId="{B64F726E-48DF-4BF3-816E-374F5A4B00FE}" type="parTrans" cxnId="{5C5809B4-D3E2-4988-B585-1A832A3FAC80}">
      <dgm:prSet/>
      <dgm:spPr/>
      <dgm:t>
        <a:bodyPr/>
        <a:lstStyle/>
        <a:p>
          <a:endParaRPr lang="zh-TW" altLang="en-US"/>
        </a:p>
      </dgm:t>
    </dgm:pt>
    <dgm:pt modelId="{0AEE4BB6-809D-4391-A12C-1CBEF8FC8E1B}" type="sibTrans" cxnId="{5C5809B4-D3E2-4988-B585-1A832A3FAC80}">
      <dgm:prSet/>
      <dgm:spPr/>
      <dgm:t>
        <a:bodyPr/>
        <a:lstStyle/>
        <a:p>
          <a:endParaRPr lang="zh-TW" altLang="en-US"/>
        </a:p>
      </dgm:t>
    </dgm:pt>
    <dgm:pt modelId="{4DAF141F-6073-426C-8AE4-1D38CE1145C4}">
      <dgm:prSet custT="1"/>
      <dgm:spPr>
        <a:solidFill>
          <a:schemeClr val="accent6">
            <a:lumMod val="20000"/>
            <a:lumOff val="80000"/>
          </a:schemeClr>
        </a:solidFill>
        <a:ln w="57150">
          <a:solidFill>
            <a:schemeClr val="accent6">
              <a:lumMod val="40000"/>
              <a:lumOff val="60000"/>
              <a:alpha val="0"/>
            </a:schemeClr>
          </a:solidFill>
        </a:ln>
      </dgm:spPr>
      <dgm:t>
        <a:bodyPr/>
        <a:lstStyle/>
        <a:p>
          <a:pPr algn="l"/>
          <a:r>
            <a:rPr lang="en-US" altLang="zh-TW" sz="2000" b="1" dirty="0" smtClean="0">
              <a:solidFill>
                <a:schemeClr val="accent6">
                  <a:lumMod val="60000"/>
                  <a:lumOff val="40000"/>
                </a:schemeClr>
              </a:solidFill>
              <a:latin typeface="+mj-ea"/>
              <a:ea typeface="+mj-ea"/>
              <a:cs typeface="Arial Unicode MS" pitchFamily="34" charset="-120"/>
            </a:rPr>
            <a:t>28</a:t>
          </a:r>
          <a:r>
            <a:rPr lang="zh-TW" altLang="en-US" sz="2000" b="1" dirty="0" smtClean="0">
              <a:solidFill>
                <a:schemeClr val="accent6">
                  <a:lumMod val="60000"/>
                  <a:lumOff val="40000"/>
                </a:schemeClr>
              </a:solidFill>
              <a:latin typeface="+mj-ea"/>
              <a:ea typeface="+mj-ea"/>
              <a:cs typeface="Arial Unicode MS" pitchFamily="34" charset="-120"/>
            </a:rPr>
            <a:t>年</a:t>
          </a:r>
          <a:r>
            <a:rPr lang="en-US" altLang="zh-TW" sz="2000" b="1" dirty="0" smtClean="0">
              <a:solidFill>
                <a:schemeClr val="accent6">
                  <a:lumMod val="60000"/>
                  <a:lumOff val="40000"/>
                </a:schemeClr>
              </a:solidFill>
              <a:latin typeface="+mj-ea"/>
              <a:ea typeface="+mj-ea"/>
              <a:cs typeface="Arial Unicode MS" pitchFamily="34" charset="-120"/>
            </a:rPr>
            <a:t>10</a:t>
          </a:r>
          <a:r>
            <a:rPr lang="zh-TW" altLang="en-US" sz="2000" b="1" dirty="0" smtClean="0">
              <a:solidFill>
                <a:schemeClr val="accent6">
                  <a:lumMod val="60000"/>
                  <a:lumOff val="40000"/>
                </a:schemeClr>
              </a:solidFill>
              <a:latin typeface="+mj-ea"/>
              <a:ea typeface="+mj-ea"/>
              <a:cs typeface="Arial Unicode MS" pitchFamily="34" charset="-120"/>
            </a:rPr>
            <a:t>月</a:t>
          </a:r>
          <a:r>
            <a:rPr lang="en-US" altLang="zh-TW" sz="2000" b="1" dirty="0" smtClean="0">
              <a:solidFill>
                <a:schemeClr val="accent6">
                  <a:lumMod val="60000"/>
                  <a:lumOff val="40000"/>
                </a:schemeClr>
              </a:solidFill>
              <a:latin typeface="+mj-ea"/>
              <a:ea typeface="+mj-ea"/>
              <a:cs typeface="Arial Unicode MS" pitchFamily="34" charset="-120"/>
            </a:rPr>
            <a:t>23</a:t>
          </a:r>
          <a:r>
            <a:rPr lang="zh-TW" altLang="en-US" sz="2000" b="1" dirty="0" smtClean="0">
              <a:solidFill>
                <a:schemeClr val="accent6">
                  <a:lumMod val="60000"/>
                  <a:lumOff val="40000"/>
                </a:schemeClr>
              </a:solidFill>
              <a:latin typeface="+mj-ea"/>
              <a:ea typeface="+mj-ea"/>
              <a:cs typeface="Arial Unicode MS" pitchFamily="34" charset="-120"/>
            </a:rPr>
            <a:t>日制定；全文</a:t>
          </a:r>
          <a:r>
            <a:rPr lang="en-US" altLang="zh-TW" sz="2000" b="1" dirty="0" smtClean="0">
              <a:solidFill>
                <a:schemeClr val="accent6">
                  <a:lumMod val="60000"/>
                  <a:lumOff val="40000"/>
                </a:schemeClr>
              </a:solidFill>
              <a:latin typeface="+mj-ea"/>
              <a:ea typeface="+mj-ea"/>
              <a:cs typeface="Arial Unicode MS" pitchFamily="34" charset="-120"/>
            </a:rPr>
            <a:t>25</a:t>
          </a:r>
          <a:r>
            <a:rPr lang="zh-TW" altLang="en-US" sz="2000" b="1" dirty="0" smtClean="0">
              <a:solidFill>
                <a:schemeClr val="accent6">
                  <a:lumMod val="60000"/>
                  <a:lumOff val="40000"/>
                </a:schemeClr>
              </a:solidFill>
              <a:latin typeface="+mj-ea"/>
              <a:ea typeface="+mj-ea"/>
              <a:cs typeface="Arial Unicode MS" pitchFamily="34" charset="-120"/>
            </a:rPr>
            <a:t>條</a:t>
          </a:r>
          <a:endParaRPr lang="zh-TW" altLang="en-US" sz="2000" b="1" dirty="0">
            <a:solidFill>
              <a:schemeClr val="accent6">
                <a:lumMod val="60000"/>
                <a:lumOff val="40000"/>
              </a:schemeClr>
            </a:solidFill>
            <a:latin typeface="+mj-ea"/>
            <a:ea typeface="+mj-ea"/>
            <a:cs typeface="Arial Unicode MS" pitchFamily="34" charset="-120"/>
          </a:endParaRPr>
        </a:p>
      </dgm:t>
    </dgm:pt>
    <dgm:pt modelId="{FE9F19E2-B92D-4CFE-A2A4-F6ED345A745E}" type="parTrans" cxnId="{5430C63B-7C62-4AB5-B8E8-1BBEF6239840}">
      <dgm:prSet/>
      <dgm:spPr/>
      <dgm:t>
        <a:bodyPr/>
        <a:lstStyle/>
        <a:p>
          <a:endParaRPr lang="zh-TW" altLang="en-US"/>
        </a:p>
      </dgm:t>
    </dgm:pt>
    <dgm:pt modelId="{B49BD7FF-B770-4D2B-9019-C7347611040E}" type="sibTrans" cxnId="{5430C63B-7C62-4AB5-B8E8-1BBEF6239840}">
      <dgm:prSet/>
      <dgm:spPr>
        <a:solidFill>
          <a:schemeClr val="accent3">
            <a:lumMod val="75000"/>
          </a:schemeClr>
        </a:solidFill>
      </dgm:spPr>
      <dgm:t>
        <a:bodyPr/>
        <a:lstStyle/>
        <a:p>
          <a:endParaRPr lang="zh-TW" altLang="en-US"/>
        </a:p>
      </dgm:t>
    </dgm:pt>
    <dgm:pt modelId="{2F21BADA-B4B3-4BB0-9BA1-0D367BC3106C}">
      <dgm:prSet custT="1"/>
      <dgm:spPr>
        <a:solidFill>
          <a:schemeClr val="bg2">
            <a:lumMod val="90000"/>
          </a:schemeClr>
        </a:solidFill>
        <a:ln>
          <a:solidFill>
            <a:schemeClr val="accent5">
              <a:lumMod val="40000"/>
              <a:lumOff val="60000"/>
              <a:alpha val="0"/>
            </a:schemeClr>
          </a:solidFill>
        </a:ln>
      </dgm:spPr>
      <dgm:t>
        <a:bodyPr lIns="72000"/>
        <a:lstStyle/>
        <a:p>
          <a:pPr algn="l"/>
          <a:r>
            <a:rPr lang="en-US" altLang="zh-TW" sz="2000" b="1" dirty="0" smtClean="0">
              <a:solidFill>
                <a:schemeClr val="bg2">
                  <a:lumMod val="25000"/>
                </a:schemeClr>
              </a:solidFill>
              <a:latin typeface="+mj-ea"/>
              <a:ea typeface="+mj-ea"/>
              <a:cs typeface="Arial Unicode MS" pitchFamily="34" charset="-120"/>
            </a:rPr>
            <a:t>85</a:t>
          </a:r>
          <a:r>
            <a:rPr lang="zh-TW" altLang="en-US" sz="2000" b="1" dirty="0" smtClean="0">
              <a:solidFill>
                <a:schemeClr val="bg2">
                  <a:lumMod val="25000"/>
                </a:schemeClr>
              </a:solidFill>
              <a:latin typeface="+mj-ea"/>
              <a:ea typeface="+mj-ea"/>
              <a:cs typeface="Arial Unicode MS" pitchFamily="34" charset="-120"/>
            </a:rPr>
            <a:t>年</a:t>
          </a:r>
          <a:r>
            <a:rPr lang="en-US" altLang="zh-TW" sz="2000" b="1" dirty="0" smtClean="0">
              <a:solidFill>
                <a:schemeClr val="bg2">
                  <a:lumMod val="25000"/>
                </a:schemeClr>
              </a:solidFill>
              <a:latin typeface="+mj-ea"/>
              <a:ea typeface="+mj-ea"/>
              <a:cs typeface="Arial Unicode MS" pitchFamily="34" charset="-120"/>
            </a:rPr>
            <a:t>1</a:t>
          </a:r>
          <a:r>
            <a:rPr lang="zh-TW" altLang="en-US" sz="2000" b="1" dirty="0" smtClean="0">
              <a:solidFill>
                <a:schemeClr val="bg2">
                  <a:lumMod val="25000"/>
                </a:schemeClr>
              </a:solidFill>
              <a:latin typeface="+mj-ea"/>
              <a:ea typeface="+mj-ea"/>
              <a:cs typeface="Arial Unicode MS" pitchFamily="34" charset="-120"/>
            </a:rPr>
            <a:t>月</a:t>
          </a:r>
          <a:r>
            <a:rPr lang="en-US" altLang="zh-TW" sz="2000" b="1" dirty="0" smtClean="0">
              <a:solidFill>
                <a:schemeClr val="bg2">
                  <a:lumMod val="25000"/>
                </a:schemeClr>
              </a:solidFill>
              <a:latin typeface="+mj-ea"/>
              <a:ea typeface="+mj-ea"/>
              <a:cs typeface="Arial Unicode MS" pitchFamily="34" charset="-120"/>
            </a:rPr>
            <a:t>15</a:t>
          </a:r>
          <a:r>
            <a:rPr lang="zh-TW" altLang="en-US" sz="2000" b="1" dirty="0" smtClean="0">
              <a:solidFill>
                <a:schemeClr val="bg2">
                  <a:lumMod val="25000"/>
                </a:schemeClr>
              </a:solidFill>
              <a:latin typeface="+mj-ea"/>
              <a:ea typeface="+mj-ea"/>
              <a:cs typeface="Arial Unicode MS" pitchFamily="34" charset="-120"/>
            </a:rPr>
            <a:t>日修正</a:t>
          </a:r>
          <a:r>
            <a:rPr lang="en-US" altLang="zh-TW" sz="2000" b="1" dirty="0" smtClean="0">
              <a:solidFill>
                <a:schemeClr val="bg2">
                  <a:lumMod val="25000"/>
                </a:schemeClr>
              </a:solidFill>
              <a:latin typeface="+mj-ea"/>
              <a:ea typeface="+mj-ea"/>
              <a:cs typeface="Arial Unicode MS" pitchFamily="34" charset="-120"/>
            </a:rPr>
            <a:t>13</a:t>
          </a:r>
          <a:r>
            <a:rPr lang="zh-TW" altLang="zh-TW" sz="2000" b="1" dirty="0" smtClean="0">
              <a:solidFill>
                <a:schemeClr val="bg2">
                  <a:lumMod val="25000"/>
                </a:schemeClr>
              </a:solidFill>
              <a:latin typeface="+mj-ea"/>
              <a:ea typeface="+mj-ea"/>
              <a:cs typeface="Arial Unicode MS" pitchFamily="34" charset="-120"/>
            </a:rPr>
            <a:t>、</a:t>
          </a:r>
          <a:r>
            <a:rPr lang="en-US" altLang="zh-TW" sz="2000" b="1" dirty="0" smtClean="0">
              <a:solidFill>
                <a:schemeClr val="bg2">
                  <a:lumMod val="25000"/>
                </a:schemeClr>
              </a:solidFill>
              <a:latin typeface="+mj-ea"/>
              <a:ea typeface="+mj-ea"/>
              <a:cs typeface="Arial Unicode MS" pitchFamily="34" charset="-120"/>
            </a:rPr>
            <a:t>14</a:t>
          </a:r>
          <a:r>
            <a:rPr lang="zh-TW" altLang="zh-TW" sz="2000" b="1" dirty="0" smtClean="0">
              <a:solidFill>
                <a:schemeClr val="bg2">
                  <a:lumMod val="25000"/>
                </a:schemeClr>
              </a:solidFill>
              <a:latin typeface="+mj-ea"/>
              <a:ea typeface="+mj-ea"/>
              <a:cs typeface="Arial Unicode MS" pitchFamily="34" charset="-120"/>
            </a:rPr>
            <a:t>；</a:t>
          </a:r>
          <a:r>
            <a:rPr lang="zh-TW" altLang="en-US" sz="2000" b="1" dirty="0" smtClean="0">
              <a:solidFill>
                <a:schemeClr val="bg2">
                  <a:lumMod val="25000"/>
                </a:schemeClr>
              </a:solidFill>
              <a:latin typeface="+mj-ea"/>
              <a:ea typeface="+mj-ea"/>
              <a:cs typeface="Arial Unicode MS" pitchFamily="34" charset="-120"/>
            </a:rPr>
            <a:t>增訂</a:t>
          </a:r>
          <a:r>
            <a:rPr lang="en-US" altLang="zh-TW" sz="2000" b="1" dirty="0" smtClean="0">
              <a:solidFill>
                <a:schemeClr val="bg2">
                  <a:lumMod val="25000"/>
                </a:schemeClr>
              </a:solidFill>
              <a:latin typeface="+mj-ea"/>
              <a:ea typeface="+mj-ea"/>
              <a:cs typeface="Arial Unicode MS" pitchFamily="34" charset="-120"/>
            </a:rPr>
            <a:t>14</a:t>
          </a:r>
          <a:r>
            <a:rPr lang="zh-TW" altLang="en-US" sz="2000" b="1" dirty="0" smtClean="0">
              <a:solidFill>
                <a:schemeClr val="bg2">
                  <a:lumMod val="25000"/>
                </a:schemeClr>
              </a:solidFill>
              <a:latin typeface="+mj-ea"/>
              <a:ea typeface="+mj-ea"/>
              <a:cs typeface="Arial Unicode MS" pitchFamily="34" charset="-120"/>
            </a:rPr>
            <a:t>之</a:t>
          </a:r>
          <a:r>
            <a:rPr lang="en-US" altLang="zh-TW" sz="2000" b="1" dirty="0" smtClean="0">
              <a:solidFill>
                <a:schemeClr val="bg2">
                  <a:lumMod val="25000"/>
                </a:schemeClr>
              </a:solidFill>
              <a:latin typeface="+mj-ea"/>
              <a:ea typeface="+mj-ea"/>
              <a:cs typeface="Arial Unicode MS" pitchFamily="34" charset="-120"/>
            </a:rPr>
            <a:t>1</a:t>
          </a:r>
          <a:r>
            <a:rPr lang="zh-TW" altLang="zh-TW" sz="2000" b="1" dirty="0" smtClean="0">
              <a:solidFill>
                <a:schemeClr val="bg2">
                  <a:lumMod val="25000"/>
                </a:schemeClr>
              </a:solidFill>
              <a:latin typeface="+mj-ea"/>
              <a:ea typeface="+mj-ea"/>
              <a:cs typeface="Arial Unicode MS" pitchFamily="34" charset="-120"/>
            </a:rPr>
            <a:t>、</a:t>
          </a:r>
          <a:r>
            <a:rPr lang="en-US" altLang="zh-TW" sz="2000" b="1" dirty="0" smtClean="0">
              <a:solidFill>
                <a:schemeClr val="bg2">
                  <a:lumMod val="25000"/>
                </a:schemeClr>
              </a:solidFill>
              <a:latin typeface="+mj-ea"/>
              <a:ea typeface="+mj-ea"/>
              <a:cs typeface="Arial Unicode MS" pitchFamily="34" charset="-120"/>
            </a:rPr>
            <a:t>14</a:t>
          </a:r>
          <a:r>
            <a:rPr lang="zh-TW" altLang="en-US" sz="2000" b="1" dirty="0" smtClean="0">
              <a:solidFill>
                <a:schemeClr val="bg2">
                  <a:lumMod val="25000"/>
                </a:schemeClr>
              </a:solidFill>
              <a:latin typeface="+mj-ea"/>
              <a:ea typeface="+mj-ea"/>
              <a:cs typeface="Arial Unicode MS" pitchFamily="34" charset="-120"/>
            </a:rPr>
            <a:t>之</a:t>
          </a:r>
          <a:r>
            <a:rPr lang="en-US" altLang="zh-TW" sz="2000" b="1" dirty="0" smtClean="0">
              <a:solidFill>
                <a:schemeClr val="bg2">
                  <a:lumMod val="25000"/>
                </a:schemeClr>
              </a:solidFill>
              <a:latin typeface="+mj-ea"/>
              <a:ea typeface="+mj-ea"/>
              <a:cs typeface="Arial Unicode MS" pitchFamily="34" charset="-120"/>
            </a:rPr>
            <a:t>2</a:t>
          </a:r>
          <a:r>
            <a:rPr lang="zh-TW" altLang="zh-TW" sz="2000" b="1" dirty="0" smtClean="0">
              <a:solidFill>
                <a:schemeClr val="bg2">
                  <a:lumMod val="25000"/>
                </a:schemeClr>
              </a:solidFill>
              <a:latin typeface="+mj-ea"/>
              <a:ea typeface="+mj-ea"/>
              <a:cs typeface="Arial Unicode MS" pitchFamily="34" charset="-120"/>
            </a:rPr>
            <a:t>、</a:t>
          </a:r>
          <a:r>
            <a:rPr lang="en-US" altLang="zh-TW" sz="2000" b="1" dirty="0" smtClean="0">
              <a:solidFill>
                <a:schemeClr val="bg2">
                  <a:lumMod val="25000"/>
                </a:schemeClr>
              </a:solidFill>
              <a:latin typeface="+mj-ea"/>
              <a:ea typeface="+mj-ea"/>
              <a:cs typeface="Arial Unicode MS" pitchFamily="34" charset="-120"/>
            </a:rPr>
            <a:t>14</a:t>
          </a:r>
          <a:r>
            <a:rPr lang="zh-TW" altLang="en-US" sz="2000" b="1" dirty="0" smtClean="0">
              <a:solidFill>
                <a:schemeClr val="bg2">
                  <a:lumMod val="25000"/>
                </a:schemeClr>
              </a:solidFill>
              <a:latin typeface="+mj-ea"/>
              <a:ea typeface="+mj-ea"/>
              <a:cs typeface="Arial Unicode MS" pitchFamily="34" charset="-120"/>
            </a:rPr>
            <a:t>之</a:t>
          </a:r>
          <a:r>
            <a:rPr lang="en-US" altLang="zh-TW" sz="2000" b="1" dirty="0" smtClean="0">
              <a:solidFill>
                <a:schemeClr val="bg2">
                  <a:lumMod val="25000"/>
                </a:schemeClr>
              </a:solidFill>
              <a:latin typeface="+mj-ea"/>
              <a:ea typeface="+mj-ea"/>
              <a:cs typeface="Arial Unicode MS" pitchFamily="34" charset="-120"/>
            </a:rPr>
            <a:t>3</a:t>
          </a:r>
          <a:r>
            <a:rPr lang="zh-TW" altLang="zh-TW" sz="2000" b="1" dirty="0" smtClean="0">
              <a:solidFill>
                <a:schemeClr val="bg2">
                  <a:lumMod val="25000"/>
                </a:schemeClr>
              </a:solidFill>
              <a:latin typeface="+mj-ea"/>
              <a:ea typeface="+mj-ea"/>
              <a:cs typeface="Arial Unicode MS" pitchFamily="34" charset="-120"/>
            </a:rPr>
            <a:t>、</a:t>
          </a:r>
          <a:r>
            <a:rPr lang="en-US" altLang="zh-TW" sz="2000" b="1" dirty="0" smtClean="0">
              <a:solidFill>
                <a:schemeClr val="bg2">
                  <a:lumMod val="25000"/>
                </a:schemeClr>
              </a:solidFill>
              <a:latin typeface="+mj-ea"/>
              <a:ea typeface="+mj-ea"/>
              <a:cs typeface="Arial Unicode MS" pitchFamily="34" charset="-120"/>
            </a:rPr>
            <a:t>22</a:t>
          </a:r>
          <a:r>
            <a:rPr lang="zh-TW" altLang="en-US" sz="2000" b="1" dirty="0" smtClean="0">
              <a:solidFill>
                <a:schemeClr val="bg2">
                  <a:lumMod val="25000"/>
                </a:schemeClr>
              </a:solidFill>
              <a:latin typeface="+mj-ea"/>
              <a:ea typeface="+mj-ea"/>
              <a:cs typeface="Arial Unicode MS" pitchFamily="34" charset="-120"/>
            </a:rPr>
            <a:t>之</a:t>
          </a:r>
          <a:r>
            <a:rPr lang="en-US" altLang="zh-TW" sz="2000" b="1" dirty="0" smtClean="0">
              <a:solidFill>
                <a:schemeClr val="bg2">
                  <a:lumMod val="25000"/>
                </a:schemeClr>
              </a:solidFill>
              <a:latin typeface="+mj-ea"/>
              <a:ea typeface="+mj-ea"/>
              <a:cs typeface="Arial Unicode MS" pitchFamily="34" charset="-120"/>
            </a:rPr>
            <a:t>1</a:t>
          </a:r>
          <a:r>
            <a:rPr lang="zh-TW" altLang="en-US" sz="2000" b="1" dirty="0" smtClean="0">
              <a:solidFill>
                <a:schemeClr val="bg2">
                  <a:lumMod val="25000"/>
                </a:schemeClr>
              </a:solidFill>
              <a:latin typeface="+mj-ea"/>
              <a:ea typeface="+mj-ea"/>
              <a:cs typeface="Arial Unicode MS" pitchFamily="34" charset="-120"/>
            </a:rPr>
            <a:t>條</a:t>
          </a:r>
          <a:endParaRPr lang="zh-TW" altLang="en-US" sz="2000" b="1" dirty="0">
            <a:solidFill>
              <a:schemeClr val="bg2">
                <a:lumMod val="25000"/>
              </a:schemeClr>
            </a:solidFill>
            <a:latin typeface="+mj-ea"/>
            <a:ea typeface="+mj-ea"/>
            <a:cs typeface="Arial Unicode MS" pitchFamily="34" charset="-120"/>
          </a:endParaRPr>
        </a:p>
      </dgm:t>
    </dgm:pt>
    <dgm:pt modelId="{ED5EB4A7-64E4-4106-A9EC-E305F574AD78}" type="parTrans" cxnId="{694436A5-F1EC-42C8-B32B-0AB4D1A15A20}">
      <dgm:prSet/>
      <dgm:spPr/>
      <dgm:t>
        <a:bodyPr/>
        <a:lstStyle/>
        <a:p>
          <a:endParaRPr lang="zh-TW" altLang="en-US"/>
        </a:p>
      </dgm:t>
    </dgm:pt>
    <dgm:pt modelId="{46D9E626-3A3E-4C77-830F-398C8DFEBB8D}" type="sibTrans" cxnId="{694436A5-F1EC-42C8-B32B-0AB4D1A15A20}">
      <dgm:prSet/>
      <dgm:spPr>
        <a:solidFill>
          <a:schemeClr val="accent3">
            <a:lumMod val="75000"/>
          </a:schemeClr>
        </a:solidFill>
      </dgm:spPr>
      <dgm:t>
        <a:bodyPr/>
        <a:lstStyle/>
        <a:p>
          <a:endParaRPr lang="zh-TW" altLang="en-US"/>
        </a:p>
      </dgm:t>
    </dgm:pt>
    <dgm:pt modelId="{6055E481-132D-425A-A905-CA682FC17ED1}" type="pres">
      <dgm:prSet presAssocID="{33ADFFF5-5DF8-4717-9CD1-B4B860E0F2A2}" presName="arrowDiagram" presStyleCnt="0">
        <dgm:presLayoutVars>
          <dgm:chMax val="5"/>
          <dgm:dir/>
          <dgm:resizeHandles val="exact"/>
        </dgm:presLayoutVars>
      </dgm:prSet>
      <dgm:spPr/>
    </dgm:pt>
    <dgm:pt modelId="{4C751921-BB53-4839-AAB5-26A04162B42E}" type="pres">
      <dgm:prSet presAssocID="{33ADFFF5-5DF8-4717-9CD1-B4B860E0F2A2}" presName="arrow" presStyleLbl="bgShp" presStyleIdx="0" presStyleCnt="1"/>
      <dgm:spPr/>
    </dgm:pt>
    <dgm:pt modelId="{4F18524B-5B4C-4E35-AFB3-7B077B7DC00C}" type="pres">
      <dgm:prSet presAssocID="{33ADFFF5-5DF8-4717-9CD1-B4B860E0F2A2}" presName="arrowDiagram5" presStyleCnt="0"/>
      <dgm:spPr/>
    </dgm:pt>
    <dgm:pt modelId="{CF00CFCD-36BE-4C2D-8651-038395F91647}" type="pres">
      <dgm:prSet presAssocID="{4DAF141F-6073-426C-8AE4-1D38CE1145C4}" presName="bullet5a" presStyleLbl="node1" presStyleIdx="0" presStyleCnt="5"/>
      <dgm:spPr>
        <a:solidFill>
          <a:srgbClr val="FFFF99"/>
        </a:solidFill>
      </dgm:spPr>
    </dgm:pt>
    <dgm:pt modelId="{C1C56C12-1A1E-4DFA-96A9-096ABDE3F35D}" type="pres">
      <dgm:prSet presAssocID="{4DAF141F-6073-426C-8AE4-1D38CE1145C4}" presName="textBox5a" presStyleLbl="revTx" presStyleIdx="0" presStyleCnt="5" custScaleX="132830" custScaleY="113775" custLinFactNeighborX="-79754" custLinFactNeighborY="12454">
        <dgm:presLayoutVars>
          <dgm:bulletEnabled val="1"/>
        </dgm:presLayoutVars>
      </dgm:prSet>
      <dgm:spPr/>
      <dgm:t>
        <a:bodyPr/>
        <a:lstStyle/>
        <a:p>
          <a:endParaRPr lang="zh-TW" altLang="en-US"/>
        </a:p>
      </dgm:t>
    </dgm:pt>
    <dgm:pt modelId="{C64B1D53-3817-4DE3-B913-2E8CDB7CF3D2}" type="pres">
      <dgm:prSet presAssocID="{BC0991ED-924D-4A51-9164-2E4C428D871F}" presName="bullet5b" presStyleLbl="node1" presStyleIdx="1" presStyleCnt="5"/>
      <dgm:spPr>
        <a:solidFill>
          <a:srgbClr val="FFFF99"/>
        </a:solidFill>
      </dgm:spPr>
    </dgm:pt>
    <dgm:pt modelId="{424C70E7-58A7-4EE0-81BD-7C28784C90EF}" type="pres">
      <dgm:prSet presAssocID="{BC0991ED-924D-4A51-9164-2E4C428D871F}" presName="textBox5b" presStyleLbl="revTx" presStyleIdx="1" presStyleCnt="5" custScaleX="106072" custScaleY="82110" custLinFactNeighborX="-38091" custLinFactNeighborY="-1393">
        <dgm:presLayoutVars>
          <dgm:bulletEnabled val="1"/>
        </dgm:presLayoutVars>
      </dgm:prSet>
      <dgm:spPr/>
      <dgm:t>
        <a:bodyPr/>
        <a:lstStyle/>
        <a:p>
          <a:endParaRPr lang="zh-TW" altLang="en-US"/>
        </a:p>
      </dgm:t>
    </dgm:pt>
    <dgm:pt modelId="{768F5D4E-96F6-4261-9625-DADFCAE7140A}" type="pres">
      <dgm:prSet presAssocID="{8C29A803-E683-4015-A53B-C2C4E61C994D}" presName="bullet5c" presStyleLbl="node1" presStyleIdx="2" presStyleCnt="5"/>
      <dgm:spPr>
        <a:solidFill>
          <a:srgbClr val="FFFF99"/>
        </a:solidFill>
      </dgm:spPr>
    </dgm:pt>
    <dgm:pt modelId="{23DB305B-D65A-48FA-A29E-B9EC532EE9FF}" type="pres">
      <dgm:prSet presAssocID="{8C29A803-E683-4015-A53B-C2C4E61C994D}" presName="textBox5c" presStyleLbl="revTx" presStyleIdx="2" presStyleCnt="5" custScaleX="90909" custScaleY="40766" custLinFactNeighborX="-27601" custLinFactNeighborY="-22216">
        <dgm:presLayoutVars>
          <dgm:bulletEnabled val="1"/>
        </dgm:presLayoutVars>
      </dgm:prSet>
      <dgm:spPr/>
      <dgm:t>
        <a:bodyPr/>
        <a:lstStyle/>
        <a:p>
          <a:endParaRPr lang="zh-TW" altLang="en-US"/>
        </a:p>
      </dgm:t>
    </dgm:pt>
    <dgm:pt modelId="{AEA46EA2-B2D5-4FB9-8DCE-8E2608BFBC50}" type="pres">
      <dgm:prSet presAssocID="{2F21BADA-B4B3-4BB0-9BA1-0D367BC3106C}" presName="bullet5d" presStyleLbl="node1" presStyleIdx="3" presStyleCnt="5"/>
      <dgm:spPr>
        <a:solidFill>
          <a:srgbClr val="FFFF99"/>
        </a:solidFill>
      </dgm:spPr>
    </dgm:pt>
    <dgm:pt modelId="{8B076761-613C-465D-92D0-2789D722C3CF}" type="pres">
      <dgm:prSet presAssocID="{2F21BADA-B4B3-4BB0-9BA1-0D367BC3106C}" presName="textBox5d" presStyleLbl="revTx" presStyleIdx="3" presStyleCnt="5" custScaleX="110886" custScaleY="62304" custLinFactNeighborX="-15484" custLinFactNeighborY="-10933">
        <dgm:presLayoutVars>
          <dgm:bulletEnabled val="1"/>
        </dgm:presLayoutVars>
      </dgm:prSet>
      <dgm:spPr/>
      <dgm:t>
        <a:bodyPr/>
        <a:lstStyle/>
        <a:p>
          <a:endParaRPr lang="zh-TW" altLang="en-US"/>
        </a:p>
      </dgm:t>
    </dgm:pt>
    <dgm:pt modelId="{60060686-E940-4A18-B869-36E1C8DC9966}" type="pres">
      <dgm:prSet presAssocID="{D409296F-FB3B-4DEE-9A23-DF58B8A56CFD}" presName="bullet5e" presStyleLbl="node1" presStyleIdx="4" presStyleCnt="5"/>
      <dgm:spPr>
        <a:solidFill>
          <a:srgbClr val="FFFF99"/>
        </a:solidFill>
      </dgm:spPr>
    </dgm:pt>
    <dgm:pt modelId="{11158942-EE01-4CEF-952D-11E316415A6F}" type="pres">
      <dgm:prSet presAssocID="{D409296F-FB3B-4DEE-9A23-DF58B8A56CFD}" presName="textBox5e" presStyleLbl="revTx" presStyleIdx="4" presStyleCnt="5" custScaleX="97664" custScaleY="24297" custLinFactNeighborX="-941" custLinFactNeighborY="-31290">
        <dgm:presLayoutVars>
          <dgm:bulletEnabled val="1"/>
        </dgm:presLayoutVars>
      </dgm:prSet>
      <dgm:spPr/>
      <dgm:t>
        <a:bodyPr/>
        <a:lstStyle/>
        <a:p>
          <a:endParaRPr lang="zh-TW" altLang="en-US"/>
        </a:p>
      </dgm:t>
    </dgm:pt>
  </dgm:ptLst>
  <dgm:cxnLst>
    <dgm:cxn modelId="{5430C63B-7C62-4AB5-B8E8-1BBEF6239840}" srcId="{33ADFFF5-5DF8-4717-9CD1-B4B860E0F2A2}" destId="{4DAF141F-6073-426C-8AE4-1D38CE1145C4}" srcOrd="0" destOrd="0" parTransId="{FE9F19E2-B92D-4CFE-A2A4-F6ED345A745E}" sibTransId="{B49BD7FF-B770-4D2B-9019-C7347611040E}"/>
    <dgm:cxn modelId="{694436A5-F1EC-42C8-B32B-0AB4D1A15A20}" srcId="{33ADFFF5-5DF8-4717-9CD1-B4B860E0F2A2}" destId="{2F21BADA-B4B3-4BB0-9BA1-0D367BC3106C}" srcOrd="3" destOrd="0" parTransId="{ED5EB4A7-64E4-4106-A9EC-E305F574AD78}" sibTransId="{46D9E626-3A3E-4C77-830F-398C8DFEBB8D}"/>
    <dgm:cxn modelId="{D018CA2C-C351-4A19-B730-F21B37CE0903}" type="presOf" srcId="{BC0991ED-924D-4A51-9164-2E4C428D871F}" destId="{424C70E7-58A7-4EE0-81BD-7C28784C90EF}" srcOrd="0" destOrd="0" presId="urn:microsoft.com/office/officeart/2005/8/layout/arrow2"/>
    <dgm:cxn modelId="{7EB82103-155C-43B1-AE5B-69A9B6D395DF}" srcId="{33ADFFF5-5DF8-4717-9CD1-B4B860E0F2A2}" destId="{8C29A803-E683-4015-A53B-C2C4E61C994D}" srcOrd="2" destOrd="0" parTransId="{2608E47F-2F0E-4FB7-B72B-B16F1BF1E6C4}" sibTransId="{C4E7C12D-3E05-4F10-9493-69B599139C80}"/>
    <dgm:cxn modelId="{25210D9E-513A-4AF9-96FD-125564B8CE4A}" type="presOf" srcId="{8C29A803-E683-4015-A53B-C2C4E61C994D}" destId="{23DB305B-D65A-48FA-A29E-B9EC532EE9FF}" srcOrd="0" destOrd="0" presId="urn:microsoft.com/office/officeart/2005/8/layout/arrow2"/>
    <dgm:cxn modelId="{38DD6831-F0E5-4A39-BCB3-9A8C7E2B57EE}" srcId="{33ADFFF5-5DF8-4717-9CD1-B4B860E0F2A2}" destId="{BC0991ED-924D-4A51-9164-2E4C428D871F}" srcOrd="1" destOrd="0" parTransId="{6156A1F5-5677-4D33-BEF6-24FD36E3CFF1}" sibTransId="{4F29F7A6-9DF6-4CF1-AA39-57212CA3C4F6}"/>
    <dgm:cxn modelId="{702A6B47-62B8-47E7-A04D-5C4FF6C1DA07}" type="presOf" srcId="{33ADFFF5-5DF8-4717-9CD1-B4B860E0F2A2}" destId="{6055E481-132D-425A-A905-CA682FC17ED1}" srcOrd="0" destOrd="0" presId="urn:microsoft.com/office/officeart/2005/8/layout/arrow2"/>
    <dgm:cxn modelId="{5C5809B4-D3E2-4988-B585-1A832A3FAC80}" srcId="{33ADFFF5-5DF8-4717-9CD1-B4B860E0F2A2}" destId="{D409296F-FB3B-4DEE-9A23-DF58B8A56CFD}" srcOrd="4" destOrd="0" parTransId="{B64F726E-48DF-4BF3-816E-374F5A4B00FE}" sibTransId="{0AEE4BB6-809D-4391-A12C-1CBEF8FC8E1B}"/>
    <dgm:cxn modelId="{D8AB040F-7D68-438F-842F-D53F9E18581E}" type="presOf" srcId="{D409296F-FB3B-4DEE-9A23-DF58B8A56CFD}" destId="{11158942-EE01-4CEF-952D-11E316415A6F}" srcOrd="0" destOrd="0" presId="urn:microsoft.com/office/officeart/2005/8/layout/arrow2"/>
    <dgm:cxn modelId="{BDE73E69-7801-4BFF-8168-3C889B024B89}" type="presOf" srcId="{2F21BADA-B4B3-4BB0-9BA1-0D367BC3106C}" destId="{8B076761-613C-465D-92D0-2789D722C3CF}" srcOrd="0" destOrd="0" presId="urn:microsoft.com/office/officeart/2005/8/layout/arrow2"/>
    <dgm:cxn modelId="{84C23527-8E6E-4724-9AEE-E175A0E772C8}" type="presOf" srcId="{4DAF141F-6073-426C-8AE4-1D38CE1145C4}" destId="{C1C56C12-1A1E-4DFA-96A9-096ABDE3F35D}" srcOrd="0" destOrd="0" presId="urn:microsoft.com/office/officeart/2005/8/layout/arrow2"/>
    <dgm:cxn modelId="{EF9085C6-D98C-4241-A7D0-E612BFD3B70F}" type="presParOf" srcId="{6055E481-132D-425A-A905-CA682FC17ED1}" destId="{4C751921-BB53-4839-AAB5-26A04162B42E}" srcOrd="0" destOrd="0" presId="urn:microsoft.com/office/officeart/2005/8/layout/arrow2"/>
    <dgm:cxn modelId="{25ADCF9F-D2A5-4B47-8848-05621118C4A7}" type="presParOf" srcId="{6055E481-132D-425A-A905-CA682FC17ED1}" destId="{4F18524B-5B4C-4E35-AFB3-7B077B7DC00C}" srcOrd="1" destOrd="0" presId="urn:microsoft.com/office/officeart/2005/8/layout/arrow2"/>
    <dgm:cxn modelId="{5F1BAA36-3970-47D6-8019-DFC679D44235}" type="presParOf" srcId="{4F18524B-5B4C-4E35-AFB3-7B077B7DC00C}" destId="{CF00CFCD-36BE-4C2D-8651-038395F91647}" srcOrd="0" destOrd="0" presId="urn:microsoft.com/office/officeart/2005/8/layout/arrow2"/>
    <dgm:cxn modelId="{1CFC2C61-F309-4F1A-BB9F-E320C51A8FE6}" type="presParOf" srcId="{4F18524B-5B4C-4E35-AFB3-7B077B7DC00C}" destId="{C1C56C12-1A1E-4DFA-96A9-096ABDE3F35D}" srcOrd="1" destOrd="0" presId="urn:microsoft.com/office/officeart/2005/8/layout/arrow2"/>
    <dgm:cxn modelId="{7A69C93D-174F-428F-A424-7079E641F576}" type="presParOf" srcId="{4F18524B-5B4C-4E35-AFB3-7B077B7DC00C}" destId="{C64B1D53-3817-4DE3-B913-2E8CDB7CF3D2}" srcOrd="2" destOrd="0" presId="urn:microsoft.com/office/officeart/2005/8/layout/arrow2"/>
    <dgm:cxn modelId="{E9954765-0183-4362-B88A-205466E94E54}" type="presParOf" srcId="{4F18524B-5B4C-4E35-AFB3-7B077B7DC00C}" destId="{424C70E7-58A7-4EE0-81BD-7C28784C90EF}" srcOrd="3" destOrd="0" presId="urn:microsoft.com/office/officeart/2005/8/layout/arrow2"/>
    <dgm:cxn modelId="{FD7580B2-D413-4B99-8F8A-A1F9AF825D7B}" type="presParOf" srcId="{4F18524B-5B4C-4E35-AFB3-7B077B7DC00C}" destId="{768F5D4E-96F6-4261-9625-DADFCAE7140A}" srcOrd="4" destOrd="0" presId="urn:microsoft.com/office/officeart/2005/8/layout/arrow2"/>
    <dgm:cxn modelId="{D934DE37-0393-4C23-91CC-AC9731EF6C61}" type="presParOf" srcId="{4F18524B-5B4C-4E35-AFB3-7B077B7DC00C}" destId="{23DB305B-D65A-48FA-A29E-B9EC532EE9FF}" srcOrd="5" destOrd="0" presId="urn:microsoft.com/office/officeart/2005/8/layout/arrow2"/>
    <dgm:cxn modelId="{C355A5BB-5392-4348-8B5F-AAC00B0B2325}" type="presParOf" srcId="{4F18524B-5B4C-4E35-AFB3-7B077B7DC00C}" destId="{AEA46EA2-B2D5-4FB9-8DCE-8E2608BFBC50}" srcOrd="6" destOrd="0" presId="urn:microsoft.com/office/officeart/2005/8/layout/arrow2"/>
    <dgm:cxn modelId="{8CC0CE2B-3A46-461C-B255-3B13266D82C6}" type="presParOf" srcId="{4F18524B-5B4C-4E35-AFB3-7B077B7DC00C}" destId="{8B076761-613C-465D-92D0-2789D722C3CF}" srcOrd="7" destOrd="0" presId="urn:microsoft.com/office/officeart/2005/8/layout/arrow2"/>
    <dgm:cxn modelId="{845E958E-82D1-407F-BA81-20A0EB5C736F}" type="presParOf" srcId="{4F18524B-5B4C-4E35-AFB3-7B077B7DC00C}" destId="{60060686-E940-4A18-B869-36E1C8DC9966}" srcOrd="8" destOrd="0" presId="urn:microsoft.com/office/officeart/2005/8/layout/arrow2"/>
    <dgm:cxn modelId="{DE343E13-FD27-4611-A7FD-A1FC8DB21F71}" type="presParOf" srcId="{4F18524B-5B4C-4E35-AFB3-7B077B7DC00C}" destId="{11158942-EE01-4CEF-952D-11E316415A6F}" srcOrd="9" destOrd="0" presId="urn:microsoft.com/office/officeart/2005/8/layout/arrow2"/>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9F4CD-C9FC-485C-9293-ABA22C162B3B}"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zh-TW" altLang="en-US"/>
        </a:p>
      </dgm:t>
    </dgm:pt>
    <dgm:pt modelId="{1F5B7B14-272B-4058-9276-32C7EF5B7744}">
      <dgm:prSet phldrT="[文字]" custT="1"/>
      <dgm:spPr>
        <a:solidFill>
          <a:srgbClr val="FFFFC5"/>
        </a:solidFill>
        <a:ln w="19050">
          <a:solidFill>
            <a:srgbClr val="009999"/>
          </a:solidFill>
        </a:ln>
      </dgm:spPr>
      <dgm:t>
        <a:bodyPr/>
        <a:lstStyle/>
        <a:p>
          <a:pPr algn="just">
            <a:lnSpc>
              <a:spcPts val="2300"/>
            </a:lnSpc>
          </a:pPr>
          <a:endParaRPr lang="zh-TW" altLang="en-US" sz="2400" dirty="0"/>
        </a:p>
      </dgm:t>
    </dgm:pt>
    <dgm:pt modelId="{8D895121-CAC6-4C45-80F1-417EE35C6136}" type="parTrans" cxnId="{A25DFB14-4853-414D-AA80-0CC38896A3F7}">
      <dgm:prSet/>
      <dgm:spPr/>
      <dgm:t>
        <a:bodyPr/>
        <a:lstStyle/>
        <a:p>
          <a:endParaRPr lang="zh-TW" altLang="en-US"/>
        </a:p>
      </dgm:t>
    </dgm:pt>
    <dgm:pt modelId="{6975DE86-AD36-4658-9E26-E62B22A0EB82}" type="sibTrans" cxnId="{A25DFB14-4853-414D-AA80-0CC38896A3F7}">
      <dgm:prSet/>
      <dgm:spPr>
        <a:ln>
          <a:noFill/>
        </a:ln>
      </dgm:spPr>
      <dgm:t>
        <a:bodyPr/>
        <a:lstStyle/>
        <a:p>
          <a:endParaRPr lang="zh-TW" altLang="en-US"/>
        </a:p>
      </dgm:t>
    </dgm:pt>
    <dgm:pt modelId="{5D3CDD5B-F132-4B40-9DB7-D3038E59B59A}">
      <dgm:prSet phldrT="[文字]"/>
      <dgm:spPr>
        <a:solidFill>
          <a:srgbClr val="FFFFC5"/>
        </a:solidFill>
        <a:ln w="19050">
          <a:solidFill>
            <a:srgbClr val="009999"/>
          </a:solidFill>
        </a:ln>
      </dgm:spPr>
      <dgm:t>
        <a:bodyPr/>
        <a:lstStyle/>
        <a:p>
          <a:endParaRPr lang="zh-TW" altLang="en-US" dirty="0"/>
        </a:p>
      </dgm:t>
    </dgm:pt>
    <dgm:pt modelId="{BED27F9B-14DD-475D-AB73-FA66DE638D5D}" type="parTrans" cxnId="{BAE7FB53-8EAF-4860-A48D-1B87B6564B13}">
      <dgm:prSet/>
      <dgm:spPr/>
      <dgm:t>
        <a:bodyPr/>
        <a:lstStyle/>
        <a:p>
          <a:endParaRPr lang="zh-TW" altLang="en-US"/>
        </a:p>
      </dgm:t>
    </dgm:pt>
    <dgm:pt modelId="{8342BBA4-8CEB-4C46-B3E1-5F0A435DADDB}" type="sibTrans" cxnId="{BAE7FB53-8EAF-4860-A48D-1B87B6564B13}">
      <dgm:prSet/>
      <dgm:spPr>
        <a:ln>
          <a:noFill/>
        </a:ln>
      </dgm:spPr>
      <dgm:t>
        <a:bodyPr/>
        <a:lstStyle/>
        <a:p>
          <a:endParaRPr lang="zh-TW" altLang="en-US"/>
        </a:p>
      </dgm:t>
    </dgm:pt>
    <dgm:pt modelId="{51D16762-094E-4C00-98FC-0C777D729AC3}">
      <dgm:prSet phldrT="[文字]" custT="1"/>
      <dgm:spPr>
        <a:solidFill>
          <a:srgbClr val="FFFFC5"/>
        </a:solidFill>
        <a:ln w="19050">
          <a:solidFill>
            <a:srgbClr val="009999"/>
          </a:solidFill>
        </a:ln>
      </dgm:spPr>
      <dgm:t>
        <a:bodyPr/>
        <a:lstStyle/>
        <a:p>
          <a:pPr algn="just">
            <a:lnSpc>
              <a:spcPts val="1800"/>
            </a:lnSpc>
          </a:pPr>
          <a:endParaRPr lang="zh-TW" altLang="en-US" sz="2000" b="0" dirty="0">
            <a:solidFill>
              <a:srgbClr val="0000FF"/>
            </a:solidFill>
          </a:endParaRPr>
        </a:p>
      </dgm:t>
    </dgm:pt>
    <dgm:pt modelId="{31D97707-8A2F-493D-83E6-EF495BD5D734}" type="parTrans" cxnId="{D59B0F5D-6463-4CD0-B447-703634D7810C}">
      <dgm:prSet/>
      <dgm:spPr/>
      <dgm:t>
        <a:bodyPr/>
        <a:lstStyle/>
        <a:p>
          <a:endParaRPr lang="zh-TW" altLang="en-US"/>
        </a:p>
      </dgm:t>
    </dgm:pt>
    <dgm:pt modelId="{54E3A780-1144-4DAD-A1D5-B88BBB3DCB83}" type="sibTrans" cxnId="{D59B0F5D-6463-4CD0-B447-703634D7810C}">
      <dgm:prSet/>
      <dgm:spPr/>
      <dgm:t>
        <a:bodyPr/>
        <a:lstStyle/>
        <a:p>
          <a:endParaRPr lang="zh-TW" altLang="en-US"/>
        </a:p>
      </dgm:t>
    </dgm:pt>
    <dgm:pt modelId="{4CA2A0A4-096F-47D2-A398-FAF7DE408392}" type="pres">
      <dgm:prSet presAssocID="{FEF9F4CD-C9FC-485C-9293-ABA22C162B3B}" presName="outerComposite" presStyleCnt="0">
        <dgm:presLayoutVars>
          <dgm:chMax val="5"/>
          <dgm:dir/>
          <dgm:resizeHandles val="exact"/>
        </dgm:presLayoutVars>
      </dgm:prSet>
      <dgm:spPr/>
      <dgm:t>
        <a:bodyPr/>
        <a:lstStyle/>
        <a:p>
          <a:endParaRPr lang="zh-TW" altLang="en-US"/>
        </a:p>
      </dgm:t>
    </dgm:pt>
    <dgm:pt modelId="{B4E0A848-5724-4803-B663-A1BAFFB0E06E}" type="pres">
      <dgm:prSet presAssocID="{FEF9F4CD-C9FC-485C-9293-ABA22C162B3B}" presName="dummyMaxCanvas" presStyleCnt="0">
        <dgm:presLayoutVars/>
      </dgm:prSet>
      <dgm:spPr/>
      <dgm:t>
        <a:bodyPr/>
        <a:lstStyle/>
        <a:p>
          <a:endParaRPr lang="zh-TW" altLang="en-US"/>
        </a:p>
      </dgm:t>
    </dgm:pt>
    <dgm:pt modelId="{0DF32907-3A29-418D-A8F0-6EA3699B84B3}" type="pres">
      <dgm:prSet presAssocID="{FEF9F4CD-C9FC-485C-9293-ABA22C162B3B}" presName="ThreeNodes_1" presStyleLbl="node1" presStyleIdx="0" presStyleCnt="3" custScaleX="105901" custScaleY="80983" custLinFactNeighborX="3907" custLinFactNeighborY="-53">
        <dgm:presLayoutVars>
          <dgm:bulletEnabled val="1"/>
        </dgm:presLayoutVars>
      </dgm:prSet>
      <dgm:spPr/>
      <dgm:t>
        <a:bodyPr/>
        <a:lstStyle/>
        <a:p>
          <a:endParaRPr lang="zh-TW" altLang="en-US"/>
        </a:p>
      </dgm:t>
    </dgm:pt>
    <dgm:pt modelId="{31652C39-C96E-49B8-80AD-7B6705CE01A5}" type="pres">
      <dgm:prSet presAssocID="{FEF9F4CD-C9FC-485C-9293-ABA22C162B3B}" presName="ThreeNodes_2" presStyleLbl="node1" presStyleIdx="1" presStyleCnt="3" custScaleX="107313" custScaleY="68772" custLinFactNeighborX="-4401" custLinFactNeighborY="-29106">
        <dgm:presLayoutVars>
          <dgm:bulletEnabled val="1"/>
        </dgm:presLayoutVars>
      </dgm:prSet>
      <dgm:spPr/>
      <dgm:t>
        <a:bodyPr/>
        <a:lstStyle/>
        <a:p>
          <a:endParaRPr lang="zh-TW" altLang="en-US"/>
        </a:p>
      </dgm:t>
    </dgm:pt>
    <dgm:pt modelId="{9D07A888-588D-48BB-AAAE-F25B511D77BB}" type="pres">
      <dgm:prSet presAssocID="{FEF9F4CD-C9FC-485C-9293-ABA22C162B3B}" presName="ThreeNodes_3" presStyleLbl="node1" presStyleIdx="2" presStyleCnt="3" custScaleX="107314" custScaleY="55919" custLinFactNeighborX="-13224" custLinFactNeighborY="-68866">
        <dgm:presLayoutVars>
          <dgm:bulletEnabled val="1"/>
        </dgm:presLayoutVars>
      </dgm:prSet>
      <dgm:spPr/>
      <dgm:t>
        <a:bodyPr/>
        <a:lstStyle/>
        <a:p>
          <a:endParaRPr lang="zh-TW" altLang="en-US"/>
        </a:p>
      </dgm:t>
    </dgm:pt>
    <dgm:pt modelId="{267164E1-6D4F-49D3-96DB-6313CFCA7787}" type="pres">
      <dgm:prSet presAssocID="{FEF9F4CD-C9FC-485C-9293-ABA22C162B3B}" presName="ThreeConn_1-2" presStyleLbl="fgAccFollowNode1" presStyleIdx="0" presStyleCnt="2" custScaleX="84692" custScaleY="84692" custLinFactY="100000" custLinFactNeighborX="94297" custLinFactNeighborY="196901">
        <dgm:presLayoutVars>
          <dgm:bulletEnabled val="1"/>
        </dgm:presLayoutVars>
      </dgm:prSet>
      <dgm:spPr/>
      <dgm:t>
        <a:bodyPr/>
        <a:lstStyle/>
        <a:p>
          <a:endParaRPr lang="zh-TW" altLang="en-US"/>
        </a:p>
      </dgm:t>
    </dgm:pt>
    <dgm:pt modelId="{2CF7A949-B214-46C1-A5D1-F15130F6C4E6}" type="pres">
      <dgm:prSet presAssocID="{FEF9F4CD-C9FC-485C-9293-ABA22C162B3B}" presName="ThreeConn_2-3" presStyleLbl="fgAccFollowNode1" presStyleIdx="1" presStyleCnt="2" custScaleX="83697" custScaleY="84692" custLinFactY="100000" custLinFactNeighborX="-59313" custLinFactNeighborY="142792">
        <dgm:presLayoutVars>
          <dgm:bulletEnabled val="1"/>
        </dgm:presLayoutVars>
      </dgm:prSet>
      <dgm:spPr/>
      <dgm:t>
        <a:bodyPr/>
        <a:lstStyle/>
        <a:p>
          <a:endParaRPr lang="zh-TW" altLang="en-US"/>
        </a:p>
      </dgm:t>
    </dgm:pt>
    <dgm:pt modelId="{6F80942B-89CA-45EF-B716-ED04B95EE954}" type="pres">
      <dgm:prSet presAssocID="{FEF9F4CD-C9FC-485C-9293-ABA22C162B3B}" presName="ThreeNodes_1_text" presStyleLbl="node1" presStyleIdx="2" presStyleCnt="3">
        <dgm:presLayoutVars>
          <dgm:bulletEnabled val="1"/>
        </dgm:presLayoutVars>
      </dgm:prSet>
      <dgm:spPr/>
      <dgm:t>
        <a:bodyPr/>
        <a:lstStyle/>
        <a:p>
          <a:endParaRPr lang="zh-TW" altLang="en-US"/>
        </a:p>
      </dgm:t>
    </dgm:pt>
    <dgm:pt modelId="{D45F2822-0941-4E57-A214-19ABBB6BAFA9}" type="pres">
      <dgm:prSet presAssocID="{FEF9F4CD-C9FC-485C-9293-ABA22C162B3B}" presName="ThreeNodes_2_text" presStyleLbl="node1" presStyleIdx="2" presStyleCnt="3">
        <dgm:presLayoutVars>
          <dgm:bulletEnabled val="1"/>
        </dgm:presLayoutVars>
      </dgm:prSet>
      <dgm:spPr/>
      <dgm:t>
        <a:bodyPr/>
        <a:lstStyle/>
        <a:p>
          <a:endParaRPr lang="zh-TW" altLang="en-US"/>
        </a:p>
      </dgm:t>
    </dgm:pt>
    <dgm:pt modelId="{F0BA7305-19E4-4C74-B55F-3D9B565CEA2A}" type="pres">
      <dgm:prSet presAssocID="{FEF9F4CD-C9FC-485C-9293-ABA22C162B3B}" presName="ThreeNodes_3_text" presStyleLbl="node1" presStyleIdx="2" presStyleCnt="3">
        <dgm:presLayoutVars>
          <dgm:bulletEnabled val="1"/>
        </dgm:presLayoutVars>
      </dgm:prSet>
      <dgm:spPr/>
      <dgm:t>
        <a:bodyPr/>
        <a:lstStyle/>
        <a:p>
          <a:endParaRPr lang="zh-TW" altLang="en-US"/>
        </a:p>
      </dgm:t>
    </dgm:pt>
  </dgm:ptLst>
  <dgm:cxnLst>
    <dgm:cxn modelId="{1C57B4A6-7B6F-421A-881D-3E762D0FB94B}" type="presOf" srcId="{6975DE86-AD36-4658-9E26-E62B22A0EB82}" destId="{267164E1-6D4F-49D3-96DB-6313CFCA7787}" srcOrd="0" destOrd="0" presId="urn:microsoft.com/office/officeart/2005/8/layout/vProcess5"/>
    <dgm:cxn modelId="{BAE7FB53-8EAF-4860-A48D-1B87B6564B13}" srcId="{FEF9F4CD-C9FC-485C-9293-ABA22C162B3B}" destId="{5D3CDD5B-F132-4B40-9DB7-D3038E59B59A}" srcOrd="1" destOrd="0" parTransId="{BED27F9B-14DD-475D-AB73-FA66DE638D5D}" sibTransId="{8342BBA4-8CEB-4C46-B3E1-5F0A435DADDB}"/>
    <dgm:cxn modelId="{D59B0F5D-6463-4CD0-B447-703634D7810C}" srcId="{FEF9F4CD-C9FC-485C-9293-ABA22C162B3B}" destId="{51D16762-094E-4C00-98FC-0C777D729AC3}" srcOrd="2" destOrd="0" parTransId="{31D97707-8A2F-493D-83E6-EF495BD5D734}" sibTransId="{54E3A780-1144-4DAD-A1D5-B88BBB3DCB83}"/>
    <dgm:cxn modelId="{2D75F276-6681-4D5C-8CAE-3EA11C49EA85}" type="presOf" srcId="{5D3CDD5B-F132-4B40-9DB7-D3038E59B59A}" destId="{D45F2822-0941-4E57-A214-19ABBB6BAFA9}" srcOrd="1" destOrd="0" presId="urn:microsoft.com/office/officeart/2005/8/layout/vProcess5"/>
    <dgm:cxn modelId="{6432DEF5-DAC2-4090-9E3E-1B20CEBAE53F}" type="presOf" srcId="{51D16762-094E-4C00-98FC-0C777D729AC3}" destId="{F0BA7305-19E4-4C74-B55F-3D9B565CEA2A}" srcOrd="1" destOrd="0" presId="urn:microsoft.com/office/officeart/2005/8/layout/vProcess5"/>
    <dgm:cxn modelId="{A25DFB14-4853-414D-AA80-0CC38896A3F7}" srcId="{FEF9F4CD-C9FC-485C-9293-ABA22C162B3B}" destId="{1F5B7B14-272B-4058-9276-32C7EF5B7744}" srcOrd="0" destOrd="0" parTransId="{8D895121-CAC6-4C45-80F1-417EE35C6136}" sibTransId="{6975DE86-AD36-4658-9E26-E62B22A0EB82}"/>
    <dgm:cxn modelId="{EC048837-4830-4A72-8632-0DE74C55BACC}" type="presOf" srcId="{5D3CDD5B-F132-4B40-9DB7-D3038E59B59A}" destId="{31652C39-C96E-49B8-80AD-7B6705CE01A5}" srcOrd="0" destOrd="0" presId="urn:microsoft.com/office/officeart/2005/8/layout/vProcess5"/>
    <dgm:cxn modelId="{9317A760-00AB-4460-967B-05F7EAC77352}" type="presOf" srcId="{FEF9F4CD-C9FC-485C-9293-ABA22C162B3B}" destId="{4CA2A0A4-096F-47D2-A398-FAF7DE408392}" srcOrd="0" destOrd="0" presId="urn:microsoft.com/office/officeart/2005/8/layout/vProcess5"/>
    <dgm:cxn modelId="{9F060AFA-43C7-49E3-94D0-1234C5C7A32E}" type="presOf" srcId="{51D16762-094E-4C00-98FC-0C777D729AC3}" destId="{9D07A888-588D-48BB-AAAE-F25B511D77BB}" srcOrd="0" destOrd="0" presId="urn:microsoft.com/office/officeart/2005/8/layout/vProcess5"/>
    <dgm:cxn modelId="{A56E3D15-7651-461F-BEB3-B6DA2F8E7AAD}" type="presOf" srcId="{1F5B7B14-272B-4058-9276-32C7EF5B7744}" destId="{0DF32907-3A29-418D-A8F0-6EA3699B84B3}" srcOrd="0" destOrd="0" presId="urn:microsoft.com/office/officeart/2005/8/layout/vProcess5"/>
    <dgm:cxn modelId="{9178273F-027E-4F14-A44D-846A9380FF36}" type="presOf" srcId="{1F5B7B14-272B-4058-9276-32C7EF5B7744}" destId="{6F80942B-89CA-45EF-B716-ED04B95EE954}" srcOrd="1" destOrd="0" presId="urn:microsoft.com/office/officeart/2005/8/layout/vProcess5"/>
    <dgm:cxn modelId="{36F44FCB-808D-4BAF-8C43-546535BA821E}" type="presOf" srcId="{8342BBA4-8CEB-4C46-B3E1-5F0A435DADDB}" destId="{2CF7A949-B214-46C1-A5D1-F15130F6C4E6}" srcOrd="0" destOrd="0" presId="urn:microsoft.com/office/officeart/2005/8/layout/vProcess5"/>
    <dgm:cxn modelId="{BD54708B-6058-4979-A38C-F1600F42CF12}" type="presParOf" srcId="{4CA2A0A4-096F-47D2-A398-FAF7DE408392}" destId="{B4E0A848-5724-4803-B663-A1BAFFB0E06E}" srcOrd="0" destOrd="0" presId="urn:microsoft.com/office/officeart/2005/8/layout/vProcess5"/>
    <dgm:cxn modelId="{464A0518-BBF7-4C26-A0B2-9DB10F2ECF58}" type="presParOf" srcId="{4CA2A0A4-096F-47D2-A398-FAF7DE408392}" destId="{0DF32907-3A29-418D-A8F0-6EA3699B84B3}" srcOrd="1" destOrd="0" presId="urn:microsoft.com/office/officeart/2005/8/layout/vProcess5"/>
    <dgm:cxn modelId="{9D068944-9A41-4FE4-B46F-C61F51588584}" type="presParOf" srcId="{4CA2A0A4-096F-47D2-A398-FAF7DE408392}" destId="{31652C39-C96E-49B8-80AD-7B6705CE01A5}" srcOrd="2" destOrd="0" presId="urn:microsoft.com/office/officeart/2005/8/layout/vProcess5"/>
    <dgm:cxn modelId="{B3A12713-F466-49B0-A319-5155511A9351}" type="presParOf" srcId="{4CA2A0A4-096F-47D2-A398-FAF7DE408392}" destId="{9D07A888-588D-48BB-AAAE-F25B511D77BB}" srcOrd="3" destOrd="0" presId="urn:microsoft.com/office/officeart/2005/8/layout/vProcess5"/>
    <dgm:cxn modelId="{F0F2EC86-F23F-4908-972B-ABEA280FB01D}" type="presParOf" srcId="{4CA2A0A4-096F-47D2-A398-FAF7DE408392}" destId="{267164E1-6D4F-49D3-96DB-6313CFCA7787}" srcOrd="4" destOrd="0" presId="urn:microsoft.com/office/officeart/2005/8/layout/vProcess5"/>
    <dgm:cxn modelId="{CB82CFF1-A32E-49D3-BA8F-3D3B51B388D0}" type="presParOf" srcId="{4CA2A0A4-096F-47D2-A398-FAF7DE408392}" destId="{2CF7A949-B214-46C1-A5D1-F15130F6C4E6}" srcOrd="5" destOrd="0" presId="urn:microsoft.com/office/officeart/2005/8/layout/vProcess5"/>
    <dgm:cxn modelId="{D147537D-CA85-4858-85E6-F6BB4D0C9FA8}" type="presParOf" srcId="{4CA2A0A4-096F-47D2-A398-FAF7DE408392}" destId="{6F80942B-89CA-45EF-B716-ED04B95EE954}" srcOrd="6" destOrd="0" presId="urn:microsoft.com/office/officeart/2005/8/layout/vProcess5"/>
    <dgm:cxn modelId="{9D6FBB9F-3C63-4311-AB3F-D77DEFDD31C6}" type="presParOf" srcId="{4CA2A0A4-096F-47D2-A398-FAF7DE408392}" destId="{D45F2822-0941-4E57-A214-19ABBB6BAFA9}" srcOrd="7" destOrd="0" presId="urn:microsoft.com/office/officeart/2005/8/layout/vProcess5"/>
    <dgm:cxn modelId="{EE3D39BB-0917-4918-B7B3-95977F4E27FF}" type="presParOf" srcId="{4CA2A0A4-096F-47D2-A398-FAF7DE408392}" destId="{F0BA7305-19E4-4C74-B55F-3D9B565CEA2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CF174-42D6-4E10-9C94-F90E22C2FA07}" type="doc">
      <dgm:prSet loTypeId="urn:microsoft.com/office/officeart/2005/8/layout/list1" loCatId="list" qsTypeId="urn:microsoft.com/office/officeart/2005/8/quickstyle/simple3" qsCatId="simple" csTypeId="urn:microsoft.com/office/officeart/2005/8/colors/accent5_2" csCatId="accent5" phldr="1"/>
      <dgm:spPr/>
      <dgm:t>
        <a:bodyPr/>
        <a:lstStyle/>
        <a:p>
          <a:endParaRPr lang="zh-TW" altLang="en-US"/>
        </a:p>
      </dgm:t>
    </dgm:pt>
    <dgm:pt modelId="{711B5A1C-B7A6-4DB5-A2B2-34CD6BD3C58F}">
      <dgm:prSet phldrT="[文字]" custT="1"/>
      <dgm:spPr>
        <a:solidFill>
          <a:srgbClr val="FFFFC5"/>
        </a:solidFill>
        <a:ln>
          <a:solidFill>
            <a:schemeClr val="bg2">
              <a:lumMod val="50000"/>
            </a:schemeClr>
          </a:solidFill>
        </a:ln>
      </dgm:spPr>
      <dgm:t>
        <a:bodyPr/>
        <a:lstStyle/>
        <a:p>
          <a:pPr algn="just"/>
          <a:r>
            <a:rPr kumimoji="1" lang="zh-TW" altLang="en-US" sz="2400" b="1" kern="1200" dirty="0" smtClean="0">
              <a:solidFill>
                <a:schemeClr val="accent3"/>
              </a:solidFill>
              <a:latin typeface="+mj-ea"/>
              <a:ea typeface="+mj-ea"/>
              <a:cs typeface="Arial Unicode MS" pitchFamily="34" charset="-120"/>
            </a:rPr>
            <a:t>第</a:t>
          </a:r>
          <a:r>
            <a:rPr kumimoji="1" lang="en-US" altLang="zh-TW" sz="2400" b="1" kern="1200" dirty="0" smtClean="0">
              <a:solidFill>
                <a:schemeClr val="accent3"/>
              </a:solidFill>
              <a:latin typeface="+mj-ea"/>
              <a:ea typeface="+mj-ea"/>
              <a:cs typeface="Arial Unicode MS" pitchFamily="34" charset="-120"/>
            </a:rPr>
            <a:t>11</a:t>
          </a:r>
          <a:r>
            <a:rPr kumimoji="1" lang="zh-TW" altLang="en-US" sz="2400" b="1" kern="1200" dirty="0" smtClean="0">
              <a:solidFill>
                <a:schemeClr val="accent3"/>
              </a:solidFill>
              <a:latin typeface="+mj-ea"/>
              <a:ea typeface="+mj-ea"/>
              <a:cs typeface="Arial Unicode MS" pitchFamily="34" charset="-120"/>
            </a:rPr>
            <a:t>條</a:t>
          </a:r>
          <a:r>
            <a:rPr kumimoji="1" lang="en-US" altLang="zh-TW" sz="2400" b="1" kern="1200" dirty="0" smtClean="0">
              <a:solidFill>
                <a:schemeClr val="tx1"/>
              </a:solidFill>
              <a:latin typeface="+mj-ea"/>
              <a:ea typeface="+mj-ea"/>
              <a:cs typeface="Arial Unicode MS" pitchFamily="34" charset="-120"/>
            </a:rPr>
            <a:t>(</a:t>
          </a:r>
          <a:r>
            <a:rPr kumimoji="1" lang="zh-TW" altLang="en-US" sz="2400" b="1" kern="1200" dirty="0" smtClean="0">
              <a:solidFill>
                <a:schemeClr val="tx1"/>
              </a:solidFill>
              <a:latin typeface="+mj-ea"/>
              <a:ea typeface="+mj-ea"/>
              <a:cs typeface="Arial Unicode MS" pitchFamily="34" charset="-120"/>
            </a:rPr>
            <a:t>第</a:t>
          </a:r>
          <a:r>
            <a:rPr kumimoji="1" lang="en-US" altLang="zh-TW" sz="2400" b="1" kern="1200" dirty="0" smtClean="0">
              <a:solidFill>
                <a:schemeClr val="tx1"/>
              </a:solidFill>
              <a:latin typeface="+mj-ea"/>
              <a:ea typeface="+mj-ea"/>
              <a:cs typeface="Arial Unicode MS" pitchFamily="34" charset="-120"/>
            </a:rPr>
            <a:t>1</a:t>
          </a:r>
          <a:r>
            <a:rPr kumimoji="1" lang="zh-TW" altLang="en-US" sz="2400" b="1" kern="1200" dirty="0" smtClean="0">
              <a:solidFill>
                <a:schemeClr val="tx1"/>
              </a:solidFill>
              <a:latin typeface="+mj-ea"/>
              <a:ea typeface="+mj-ea"/>
              <a:cs typeface="Arial Unicode MS" pitchFamily="34" charset="-120"/>
            </a:rPr>
            <a:t>項</a:t>
          </a:r>
          <a:r>
            <a:rPr kumimoji="1" lang="en-US" altLang="zh-TW" sz="2400" b="1" kern="1200" dirty="0" smtClean="0">
              <a:solidFill>
                <a:schemeClr val="tx1"/>
              </a:solidFill>
              <a:latin typeface="+mj-ea"/>
              <a:ea typeface="+mj-ea"/>
              <a:cs typeface="Arial Unicode MS" pitchFamily="34" charset="-120"/>
            </a:rPr>
            <a:t>)</a:t>
          </a:r>
          <a:r>
            <a:rPr lang="zh-TW" altLang="en-US" sz="2400" b="1" kern="1200" dirty="0" smtClean="0">
              <a:latin typeface="+mj-ea"/>
              <a:ea typeface="+mj-ea"/>
              <a:cs typeface="Arial Unicode MS" pitchFamily="34" charset="-120"/>
            </a:rPr>
            <a:t>公務員辦公，應依法定時間，不得遲到早退，其有特別職務經長官許可者，不在此限。</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第</a:t>
          </a:r>
          <a:r>
            <a:rPr lang="en-US" altLang="zh-TW" sz="2400" b="1" kern="1200" dirty="0" smtClean="0">
              <a:latin typeface="+mj-ea"/>
              <a:ea typeface="+mj-ea"/>
              <a:cs typeface="Arial Unicode MS" pitchFamily="34" charset="-120"/>
            </a:rPr>
            <a:t>2</a:t>
          </a:r>
          <a:r>
            <a:rPr lang="zh-TW" altLang="en-US" sz="2400" b="1" kern="1200" dirty="0" smtClean="0">
              <a:latin typeface="+mj-ea"/>
              <a:ea typeface="+mj-ea"/>
              <a:cs typeface="Arial Unicode MS" pitchFamily="34" charset="-120"/>
            </a:rPr>
            <a:t>項</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公務員每週應有二日之休息，作為例假。業務性質特殊之機關，得以輪休或其他彈性方式行之。</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第</a:t>
          </a:r>
          <a:r>
            <a:rPr lang="en-US" altLang="zh-TW" sz="2400" b="1" kern="1200" dirty="0" smtClean="0">
              <a:latin typeface="+mj-ea"/>
              <a:ea typeface="+mj-ea"/>
              <a:cs typeface="Arial Unicode MS" pitchFamily="34" charset="-120"/>
            </a:rPr>
            <a:t>3</a:t>
          </a:r>
          <a:r>
            <a:rPr lang="zh-TW" altLang="en-US" sz="2400" b="1" kern="1200" dirty="0" smtClean="0">
              <a:latin typeface="+mj-ea"/>
              <a:ea typeface="+mj-ea"/>
              <a:cs typeface="Arial Unicode MS" pitchFamily="34" charset="-120"/>
            </a:rPr>
            <a:t>項</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前項規定自民國</a:t>
          </a:r>
          <a:r>
            <a:rPr lang="en-US" altLang="zh-TW" sz="2400" b="1" kern="1200" dirty="0" smtClean="0">
              <a:latin typeface="+mj-ea"/>
              <a:ea typeface="+mj-ea"/>
              <a:cs typeface="Arial Unicode MS" pitchFamily="34" charset="-120"/>
            </a:rPr>
            <a:t>90</a:t>
          </a:r>
          <a:r>
            <a:rPr lang="zh-TW" altLang="en-US" sz="2400" b="1" kern="1200" dirty="0" smtClean="0">
              <a:latin typeface="+mj-ea"/>
              <a:ea typeface="+mj-ea"/>
              <a:cs typeface="Arial Unicode MS" pitchFamily="34" charset="-120"/>
            </a:rPr>
            <a:t>年</a:t>
          </a:r>
          <a:r>
            <a:rPr lang="en-US" altLang="zh-TW" sz="2400" b="1" kern="1200" dirty="0" smtClean="0">
              <a:latin typeface="+mj-ea"/>
              <a:ea typeface="+mj-ea"/>
              <a:cs typeface="Arial Unicode MS" pitchFamily="34" charset="-120"/>
            </a:rPr>
            <a:t>1</a:t>
          </a:r>
          <a:r>
            <a:rPr lang="zh-TW" altLang="en-US" sz="2400" b="1" kern="1200" dirty="0" smtClean="0">
              <a:latin typeface="+mj-ea"/>
              <a:ea typeface="+mj-ea"/>
              <a:cs typeface="Arial Unicode MS" pitchFamily="34" charset="-120"/>
            </a:rPr>
            <a:t>月</a:t>
          </a:r>
          <a:r>
            <a:rPr lang="en-US" altLang="zh-TW" sz="2400" b="1" kern="1200" dirty="0" smtClean="0">
              <a:latin typeface="+mj-ea"/>
              <a:ea typeface="+mj-ea"/>
              <a:cs typeface="Arial Unicode MS" pitchFamily="34" charset="-120"/>
            </a:rPr>
            <a:t>1</a:t>
          </a:r>
          <a:r>
            <a:rPr lang="zh-TW" altLang="en-US" sz="2400" b="1" kern="1200" dirty="0" smtClean="0">
              <a:latin typeface="+mj-ea"/>
              <a:ea typeface="+mj-ea"/>
              <a:cs typeface="Arial Unicode MS" pitchFamily="34" charset="-120"/>
            </a:rPr>
            <a:t>日實施，其辦法由行政院會同考試院定之。</a:t>
          </a:r>
          <a:endParaRPr lang="zh-TW" altLang="en-US" sz="2400" b="1" kern="1200" dirty="0">
            <a:latin typeface="+mj-ea"/>
            <a:ea typeface="+mj-ea"/>
            <a:cs typeface="Arial Unicode MS" pitchFamily="34" charset="-120"/>
          </a:endParaRPr>
        </a:p>
      </dgm:t>
    </dgm:pt>
    <dgm:pt modelId="{AD02BA44-9EEE-4A6C-89E9-6F9B7C8A8EE5}" type="parTrans" cxnId="{5A7F57A6-50D6-4F70-BCC5-A2182EDBF16C}">
      <dgm:prSet/>
      <dgm:spPr/>
      <dgm:t>
        <a:bodyPr/>
        <a:lstStyle/>
        <a:p>
          <a:endParaRPr lang="zh-TW" altLang="en-US"/>
        </a:p>
      </dgm:t>
    </dgm:pt>
    <dgm:pt modelId="{9FA4E975-964A-4033-BA31-6BB7992B20DB}" type="sibTrans" cxnId="{5A7F57A6-50D6-4F70-BCC5-A2182EDBF16C}">
      <dgm:prSet/>
      <dgm:spPr/>
      <dgm:t>
        <a:bodyPr/>
        <a:lstStyle/>
        <a:p>
          <a:endParaRPr lang="zh-TW" altLang="en-US"/>
        </a:p>
      </dgm:t>
    </dgm:pt>
    <dgm:pt modelId="{EAC66715-C4A3-4457-A42E-E2BDF9D180B8}">
      <dgm:prSet phldrT="[文字]" custT="1"/>
      <dgm:spPr>
        <a:solidFill>
          <a:srgbClr val="FFFFC5"/>
        </a:solidFill>
        <a:ln>
          <a:solidFill>
            <a:schemeClr val="bg2">
              <a:lumMod val="50000"/>
            </a:schemeClr>
          </a:solidFill>
        </a:ln>
      </dgm:spPr>
      <dgm:t>
        <a:bodyPr/>
        <a:lstStyle/>
        <a:p>
          <a:pPr algn="just"/>
          <a:r>
            <a:rPr lang="zh-TW" altLang="en-US" sz="2400" b="1" kern="1200" dirty="0" smtClean="0">
              <a:solidFill>
                <a:schemeClr val="accent3"/>
              </a:solidFill>
              <a:latin typeface="+mj-ea"/>
              <a:ea typeface="+mj-ea"/>
              <a:cs typeface="Arial Unicode MS" pitchFamily="34" charset="-120"/>
            </a:rPr>
            <a:t>第</a:t>
          </a:r>
          <a:r>
            <a:rPr lang="en-US" altLang="zh-TW" sz="2400" b="1" kern="1200" dirty="0" smtClean="0">
              <a:solidFill>
                <a:schemeClr val="accent3"/>
              </a:solidFill>
              <a:latin typeface="+mj-ea"/>
              <a:ea typeface="+mj-ea"/>
              <a:cs typeface="Arial Unicode MS" pitchFamily="34" charset="-120"/>
            </a:rPr>
            <a:t>12</a:t>
          </a:r>
          <a:r>
            <a:rPr lang="zh-TW" altLang="en-US" sz="2400" b="1" kern="1200" dirty="0" smtClean="0">
              <a:solidFill>
                <a:schemeClr val="accent3"/>
              </a:solidFill>
              <a:latin typeface="+mj-ea"/>
              <a:ea typeface="+mj-ea"/>
              <a:cs typeface="Arial Unicode MS" pitchFamily="34" charset="-120"/>
            </a:rPr>
            <a:t>條</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第</a:t>
          </a:r>
          <a:r>
            <a:rPr lang="en-US" altLang="zh-TW" sz="2400" b="1" kern="1200" dirty="0" smtClean="0">
              <a:solidFill>
                <a:prstClr val="black"/>
              </a:solidFill>
              <a:latin typeface="+mj-ea"/>
              <a:ea typeface="+mj-ea"/>
              <a:cs typeface="Arial Unicode MS" pitchFamily="34" charset="-120"/>
            </a:rPr>
            <a:t>1</a:t>
          </a:r>
          <a:r>
            <a:rPr lang="zh-TW" altLang="en-US" sz="2400" b="1" kern="1200" dirty="0" smtClean="0">
              <a:solidFill>
                <a:prstClr val="black"/>
              </a:solidFill>
              <a:latin typeface="+mj-ea"/>
              <a:ea typeface="+mj-ea"/>
              <a:cs typeface="Arial Unicode MS" pitchFamily="34" charset="-120"/>
            </a:rPr>
            <a:t>項</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公務員除因婚喪、疾病、分娩或其他正當事由外，不得請假。</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第</a:t>
          </a:r>
          <a:r>
            <a:rPr lang="en-US" altLang="zh-TW" sz="2400" b="1" kern="1200" dirty="0" smtClean="0">
              <a:solidFill>
                <a:prstClr val="black"/>
              </a:solidFill>
              <a:latin typeface="+mj-ea"/>
              <a:ea typeface="+mj-ea"/>
              <a:cs typeface="Arial Unicode MS" pitchFamily="34" charset="-120"/>
            </a:rPr>
            <a:t>2</a:t>
          </a:r>
          <a:r>
            <a:rPr lang="zh-TW" altLang="en-US" sz="2400" b="1" kern="1200" dirty="0" smtClean="0">
              <a:solidFill>
                <a:prstClr val="black"/>
              </a:solidFill>
              <a:latin typeface="+mj-ea"/>
              <a:ea typeface="+mj-ea"/>
              <a:cs typeface="Arial Unicode MS" pitchFamily="34" charset="-120"/>
            </a:rPr>
            <a:t>項</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公務員請假規則，以命令定之。</a:t>
          </a:r>
          <a:endParaRPr lang="zh-TW" altLang="en-US" sz="2400" b="1" kern="1200" dirty="0">
            <a:latin typeface="+mj-ea"/>
            <a:ea typeface="+mj-ea"/>
          </a:endParaRPr>
        </a:p>
      </dgm:t>
    </dgm:pt>
    <dgm:pt modelId="{D5025687-9A95-4A8F-A808-FD0DFB523824}" type="parTrans" cxnId="{34C795EC-65EA-4BEE-B7A0-1CFD3A471AD7}">
      <dgm:prSet/>
      <dgm:spPr/>
      <dgm:t>
        <a:bodyPr/>
        <a:lstStyle/>
        <a:p>
          <a:endParaRPr lang="zh-TW" altLang="en-US"/>
        </a:p>
      </dgm:t>
    </dgm:pt>
    <dgm:pt modelId="{AB430CB5-0DC3-4C07-A047-92693CAD1E0F}" type="sibTrans" cxnId="{34C795EC-65EA-4BEE-B7A0-1CFD3A471AD7}">
      <dgm:prSet/>
      <dgm:spPr/>
      <dgm:t>
        <a:bodyPr/>
        <a:lstStyle/>
        <a:p>
          <a:endParaRPr lang="zh-TW" altLang="en-US"/>
        </a:p>
      </dgm:t>
    </dgm:pt>
    <dgm:pt modelId="{1F50D0AF-2836-4169-8684-4EC5DC57F8D5}" type="pres">
      <dgm:prSet presAssocID="{1B9CF174-42D6-4E10-9C94-F90E22C2FA07}" presName="linear" presStyleCnt="0">
        <dgm:presLayoutVars>
          <dgm:dir/>
          <dgm:animLvl val="lvl"/>
          <dgm:resizeHandles val="exact"/>
        </dgm:presLayoutVars>
      </dgm:prSet>
      <dgm:spPr/>
      <dgm:t>
        <a:bodyPr/>
        <a:lstStyle/>
        <a:p>
          <a:endParaRPr lang="zh-TW" altLang="en-US"/>
        </a:p>
      </dgm:t>
    </dgm:pt>
    <dgm:pt modelId="{296648E0-BE65-4358-B98C-1E5BE5A1E357}" type="pres">
      <dgm:prSet presAssocID="{711B5A1C-B7A6-4DB5-A2B2-34CD6BD3C58F}" presName="parentLin" presStyleCnt="0"/>
      <dgm:spPr/>
      <dgm:t>
        <a:bodyPr/>
        <a:lstStyle/>
        <a:p>
          <a:endParaRPr lang="zh-TW" altLang="en-US"/>
        </a:p>
      </dgm:t>
    </dgm:pt>
    <dgm:pt modelId="{99400A80-4BEE-4E58-8C60-4B1BEEE452A8}" type="pres">
      <dgm:prSet presAssocID="{711B5A1C-B7A6-4DB5-A2B2-34CD6BD3C58F}" presName="parentLeftMargin" presStyleLbl="node1" presStyleIdx="0" presStyleCnt="2"/>
      <dgm:spPr/>
      <dgm:t>
        <a:bodyPr/>
        <a:lstStyle/>
        <a:p>
          <a:endParaRPr lang="zh-TW" altLang="en-US"/>
        </a:p>
      </dgm:t>
    </dgm:pt>
    <dgm:pt modelId="{F99D64F4-6E98-4EFD-AA74-29F4531013C3}" type="pres">
      <dgm:prSet presAssocID="{711B5A1C-B7A6-4DB5-A2B2-34CD6BD3C58F}" presName="parentText" presStyleLbl="node1" presStyleIdx="0" presStyleCnt="2" custScaleX="150037" custScaleY="514060" custLinFactX="-93" custLinFactNeighborX="-100000" custLinFactNeighborY="4264">
        <dgm:presLayoutVars>
          <dgm:chMax val="0"/>
          <dgm:bulletEnabled val="1"/>
        </dgm:presLayoutVars>
      </dgm:prSet>
      <dgm:spPr/>
      <dgm:t>
        <a:bodyPr/>
        <a:lstStyle/>
        <a:p>
          <a:endParaRPr lang="zh-TW" altLang="en-US"/>
        </a:p>
      </dgm:t>
    </dgm:pt>
    <dgm:pt modelId="{C845B7F2-BDBF-4CD7-86A6-A44BAAB4E6EB}" type="pres">
      <dgm:prSet presAssocID="{711B5A1C-B7A6-4DB5-A2B2-34CD6BD3C58F}" presName="negativeSpace" presStyleCnt="0"/>
      <dgm:spPr/>
      <dgm:t>
        <a:bodyPr/>
        <a:lstStyle/>
        <a:p>
          <a:endParaRPr lang="zh-TW" altLang="en-US"/>
        </a:p>
      </dgm:t>
    </dgm:pt>
    <dgm:pt modelId="{1CD17A4C-176B-42F7-9662-6933666A8741}" type="pres">
      <dgm:prSet presAssocID="{711B5A1C-B7A6-4DB5-A2B2-34CD6BD3C58F}" presName="childText" presStyleLbl="conFgAcc1" presStyleIdx="0" presStyleCnt="2">
        <dgm:presLayoutVars>
          <dgm:bulletEnabled val="1"/>
        </dgm:presLayoutVars>
      </dgm:prSet>
      <dgm:spPr>
        <a:ln>
          <a:solidFill>
            <a:schemeClr val="bg1"/>
          </a:solidFill>
        </a:ln>
      </dgm:spPr>
      <dgm:t>
        <a:bodyPr/>
        <a:lstStyle/>
        <a:p>
          <a:endParaRPr lang="zh-TW" altLang="en-US"/>
        </a:p>
      </dgm:t>
    </dgm:pt>
    <dgm:pt modelId="{098C41FA-46B7-42FD-93B3-0C169FE338BA}" type="pres">
      <dgm:prSet presAssocID="{9FA4E975-964A-4033-BA31-6BB7992B20DB}" presName="spaceBetweenRectangles" presStyleCnt="0"/>
      <dgm:spPr/>
      <dgm:t>
        <a:bodyPr/>
        <a:lstStyle/>
        <a:p>
          <a:endParaRPr lang="zh-TW" altLang="en-US"/>
        </a:p>
      </dgm:t>
    </dgm:pt>
    <dgm:pt modelId="{7202CAE9-370E-4233-87DF-5DD32D7C9191}" type="pres">
      <dgm:prSet presAssocID="{EAC66715-C4A3-4457-A42E-E2BDF9D180B8}" presName="parentLin" presStyleCnt="0"/>
      <dgm:spPr/>
    </dgm:pt>
    <dgm:pt modelId="{BEC1FDC5-4F44-432B-86BD-1EA9FDB265D6}" type="pres">
      <dgm:prSet presAssocID="{EAC66715-C4A3-4457-A42E-E2BDF9D180B8}" presName="parentLeftMargin" presStyleLbl="node1" presStyleIdx="0" presStyleCnt="2"/>
      <dgm:spPr/>
      <dgm:t>
        <a:bodyPr/>
        <a:lstStyle/>
        <a:p>
          <a:endParaRPr lang="zh-TW" altLang="en-US"/>
        </a:p>
      </dgm:t>
    </dgm:pt>
    <dgm:pt modelId="{9A91CA5A-8656-453E-ADE0-8D081F5E73BE}" type="pres">
      <dgm:prSet presAssocID="{EAC66715-C4A3-4457-A42E-E2BDF9D180B8}" presName="parentText" presStyleLbl="node1" presStyleIdx="1" presStyleCnt="2" custScaleX="138542" custScaleY="245726" custLinFactX="-172" custLinFactNeighborX="-100000" custLinFactNeighborY="5903">
        <dgm:presLayoutVars>
          <dgm:chMax val="0"/>
          <dgm:bulletEnabled val="1"/>
        </dgm:presLayoutVars>
      </dgm:prSet>
      <dgm:spPr/>
      <dgm:t>
        <a:bodyPr/>
        <a:lstStyle/>
        <a:p>
          <a:endParaRPr lang="zh-TW" altLang="en-US"/>
        </a:p>
      </dgm:t>
    </dgm:pt>
    <dgm:pt modelId="{72E24E11-9A6A-4652-9B7D-0BB9C2A234A5}" type="pres">
      <dgm:prSet presAssocID="{EAC66715-C4A3-4457-A42E-E2BDF9D180B8}" presName="negativeSpace" presStyleCnt="0"/>
      <dgm:spPr/>
    </dgm:pt>
    <dgm:pt modelId="{A1483E0B-96FF-4017-A477-B63CE5AF9F69}" type="pres">
      <dgm:prSet presAssocID="{EAC66715-C4A3-4457-A42E-E2BDF9D180B8}" presName="childText" presStyleLbl="conFgAcc1" presStyleIdx="1" presStyleCnt="2" custFlipVert="1" custScaleY="18143" custLinFactNeighborX="-165" custLinFactNeighborY="-34814">
        <dgm:presLayoutVars>
          <dgm:bulletEnabled val="1"/>
        </dgm:presLayoutVars>
      </dgm:prSet>
      <dgm:spPr>
        <a:ln>
          <a:solidFill>
            <a:schemeClr val="bg1"/>
          </a:solidFill>
        </a:ln>
      </dgm:spPr>
      <dgm:t>
        <a:bodyPr/>
        <a:lstStyle/>
        <a:p>
          <a:endParaRPr lang="zh-TW" altLang="en-US"/>
        </a:p>
      </dgm:t>
    </dgm:pt>
  </dgm:ptLst>
  <dgm:cxnLst>
    <dgm:cxn modelId="{D8968910-5F0B-4E97-BA3E-2E30C60466D1}" type="presOf" srcId="{711B5A1C-B7A6-4DB5-A2B2-34CD6BD3C58F}" destId="{99400A80-4BEE-4E58-8C60-4B1BEEE452A8}" srcOrd="0" destOrd="0" presId="urn:microsoft.com/office/officeart/2005/8/layout/list1"/>
    <dgm:cxn modelId="{E710CA57-F430-42F9-B85F-72735B88686C}" type="presOf" srcId="{1B9CF174-42D6-4E10-9C94-F90E22C2FA07}" destId="{1F50D0AF-2836-4169-8684-4EC5DC57F8D5}" srcOrd="0" destOrd="0" presId="urn:microsoft.com/office/officeart/2005/8/layout/list1"/>
    <dgm:cxn modelId="{5A7F57A6-50D6-4F70-BCC5-A2182EDBF16C}" srcId="{1B9CF174-42D6-4E10-9C94-F90E22C2FA07}" destId="{711B5A1C-B7A6-4DB5-A2B2-34CD6BD3C58F}" srcOrd="0" destOrd="0" parTransId="{AD02BA44-9EEE-4A6C-89E9-6F9B7C8A8EE5}" sibTransId="{9FA4E975-964A-4033-BA31-6BB7992B20DB}"/>
    <dgm:cxn modelId="{EC2C8052-7513-4C70-84B6-AD381D0510C5}" type="presOf" srcId="{EAC66715-C4A3-4457-A42E-E2BDF9D180B8}" destId="{BEC1FDC5-4F44-432B-86BD-1EA9FDB265D6}" srcOrd="0" destOrd="0" presId="urn:microsoft.com/office/officeart/2005/8/layout/list1"/>
    <dgm:cxn modelId="{28AC0012-FED8-493B-8FFB-F3BF242153EC}" type="presOf" srcId="{EAC66715-C4A3-4457-A42E-E2BDF9D180B8}" destId="{9A91CA5A-8656-453E-ADE0-8D081F5E73BE}" srcOrd="1" destOrd="0" presId="urn:microsoft.com/office/officeart/2005/8/layout/list1"/>
    <dgm:cxn modelId="{34C795EC-65EA-4BEE-B7A0-1CFD3A471AD7}" srcId="{1B9CF174-42D6-4E10-9C94-F90E22C2FA07}" destId="{EAC66715-C4A3-4457-A42E-E2BDF9D180B8}" srcOrd="1" destOrd="0" parTransId="{D5025687-9A95-4A8F-A808-FD0DFB523824}" sibTransId="{AB430CB5-0DC3-4C07-A047-92693CAD1E0F}"/>
    <dgm:cxn modelId="{99731090-4F4C-4528-9532-37FDABA5E6C0}" type="presOf" srcId="{711B5A1C-B7A6-4DB5-A2B2-34CD6BD3C58F}" destId="{F99D64F4-6E98-4EFD-AA74-29F4531013C3}" srcOrd="1" destOrd="0" presId="urn:microsoft.com/office/officeart/2005/8/layout/list1"/>
    <dgm:cxn modelId="{851377A6-FB71-4A7C-BD27-C2DA9466951A}" type="presParOf" srcId="{1F50D0AF-2836-4169-8684-4EC5DC57F8D5}" destId="{296648E0-BE65-4358-B98C-1E5BE5A1E357}" srcOrd="0" destOrd="0" presId="urn:microsoft.com/office/officeart/2005/8/layout/list1"/>
    <dgm:cxn modelId="{48C83B0F-FB40-486F-BADC-29E7796A9BB5}" type="presParOf" srcId="{296648E0-BE65-4358-B98C-1E5BE5A1E357}" destId="{99400A80-4BEE-4E58-8C60-4B1BEEE452A8}" srcOrd="0" destOrd="0" presId="urn:microsoft.com/office/officeart/2005/8/layout/list1"/>
    <dgm:cxn modelId="{DB42ECEE-99C6-4DB3-88A8-25AA01EACC51}" type="presParOf" srcId="{296648E0-BE65-4358-B98C-1E5BE5A1E357}" destId="{F99D64F4-6E98-4EFD-AA74-29F4531013C3}" srcOrd="1" destOrd="0" presId="urn:microsoft.com/office/officeart/2005/8/layout/list1"/>
    <dgm:cxn modelId="{3A2A3710-E8F6-4CF0-8560-ABA1168A78B5}" type="presParOf" srcId="{1F50D0AF-2836-4169-8684-4EC5DC57F8D5}" destId="{C845B7F2-BDBF-4CD7-86A6-A44BAAB4E6EB}" srcOrd="1" destOrd="0" presId="urn:microsoft.com/office/officeart/2005/8/layout/list1"/>
    <dgm:cxn modelId="{D806C89A-70BD-436E-8202-E3FBCC013AAF}" type="presParOf" srcId="{1F50D0AF-2836-4169-8684-4EC5DC57F8D5}" destId="{1CD17A4C-176B-42F7-9662-6933666A8741}" srcOrd="2" destOrd="0" presId="urn:microsoft.com/office/officeart/2005/8/layout/list1"/>
    <dgm:cxn modelId="{62D45CDF-7AA5-4EEF-AECD-6FA2D9FAE930}" type="presParOf" srcId="{1F50D0AF-2836-4169-8684-4EC5DC57F8D5}" destId="{098C41FA-46B7-42FD-93B3-0C169FE338BA}" srcOrd="3" destOrd="0" presId="urn:microsoft.com/office/officeart/2005/8/layout/list1"/>
    <dgm:cxn modelId="{0C905A9B-6374-4305-8B63-792FE627F530}" type="presParOf" srcId="{1F50D0AF-2836-4169-8684-4EC5DC57F8D5}" destId="{7202CAE9-370E-4233-87DF-5DD32D7C9191}" srcOrd="4" destOrd="0" presId="urn:microsoft.com/office/officeart/2005/8/layout/list1"/>
    <dgm:cxn modelId="{CE518526-EA9F-42EF-BE7A-EDDF3D240540}" type="presParOf" srcId="{7202CAE9-370E-4233-87DF-5DD32D7C9191}" destId="{BEC1FDC5-4F44-432B-86BD-1EA9FDB265D6}" srcOrd="0" destOrd="0" presId="urn:microsoft.com/office/officeart/2005/8/layout/list1"/>
    <dgm:cxn modelId="{78A1FA23-A48D-4D84-AFB1-FBC8387DA483}" type="presParOf" srcId="{7202CAE9-370E-4233-87DF-5DD32D7C9191}" destId="{9A91CA5A-8656-453E-ADE0-8D081F5E73BE}" srcOrd="1" destOrd="0" presId="urn:microsoft.com/office/officeart/2005/8/layout/list1"/>
    <dgm:cxn modelId="{1734F38F-AA03-48D5-A9BF-2AD29F8340FD}" type="presParOf" srcId="{1F50D0AF-2836-4169-8684-4EC5DC57F8D5}" destId="{72E24E11-9A6A-4652-9B7D-0BB9C2A234A5}" srcOrd="5" destOrd="0" presId="urn:microsoft.com/office/officeart/2005/8/layout/list1"/>
    <dgm:cxn modelId="{14F58DA0-535B-45FE-9A7B-5D50D7540841}" type="presParOf" srcId="{1F50D0AF-2836-4169-8684-4EC5DC57F8D5}" destId="{A1483E0B-96FF-4017-A477-B63CE5AF9F69}" srcOrd="6" destOrd="0" presId="urn:microsoft.com/office/officeart/2005/8/layout/list1"/>
  </dgm:cxnLst>
  <dgm:bg>
    <a:solidFill>
      <a:schemeClr val="bg1"/>
    </a:solidFill>
  </dgm:bg>
  <dgm:whole>
    <a:ln w="3175">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459B07-EEB1-4E18-A7E3-B7F6CD9C57E1}"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zh-TW" altLang="en-US"/>
        </a:p>
      </dgm:t>
    </dgm:pt>
    <dgm:pt modelId="{07630743-6778-4CA6-8E00-91D9DA322F24}">
      <dgm:prSet phldrT="[文字]" custT="1"/>
      <dgm:spPr>
        <a:solidFill>
          <a:schemeClr val="accent3">
            <a:lumMod val="20000"/>
            <a:lumOff val="80000"/>
          </a:schemeClr>
        </a:solidFill>
      </dgm:spPr>
      <dgm:t>
        <a:bodyPr tIns="72000" bIns="72000"/>
        <a:lstStyle/>
        <a:p>
          <a:pPr algn="l">
            <a:lnSpc>
              <a:spcPts val="2640"/>
            </a:lnSpc>
          </a:pPr>
          <a:r>
            <a:rPr kumimoji="1" lang="zh-TW" altLang="en-US" sz="2200" b="1" i="0" u="none" strike="noStrike" cap="none" normalizeH="0" baseline="0" dirty="0" smtClean="0">
              <a:ln/>
              <a:solidFill>
                <a:schemeClr val="bg2">
                  <a:lumMod val="25000"/>
                </a:schemeClr>
              </a:solidFill>
              <a:effectLst/>
              <a:latin typeface="+mj-ea"/>
              <a:ea typeface="+mj-ea"/>
              <a:cs typeface="Arial Unicode MS" pitchFamily="34" charset="-120"/>
            </a:rPr>
            <a:t>監督範圍內所發之命令</a:t>
          </a:r>
          <a:endParaRPr lang="zh-TW" altLang="en-US" sz="2200" b="1" u="none" dirty="0">
            <a:solidFill>
              <a:schemeClr val="bg2">
                <a:lumMod val="25000"/>
              </a:schemeClr>
            </a:solidFill>
            <a:latin typeface="+mj-ea"/>
            <a:ea typeface="+mj-ea"/>
          </a:endParaRPr>
        </a:p>
      </dgm:t>
    </dgm:pt>
    <dgm:pt modelId="{7473E915-C0C8-45E7-91BF-CFEA553091E2}" type="parTrans" cxnId="{39B5256D-DDBA-437B-B43F-FE04443DC437}">
      <dgm:prSet/>
      <dgm:spPr/>
      <dgm:t>
        <a:bodyPr/>
        <a:lstStyle/>
        <a:p>
          <a:endParaRPr lang="zh-TW" altLang="en-US" sz="2200"/>
        </a:p>
      </dgm:t>
    </dgm:pt>
    <dgm:pt modelId="{A9A71C1B-CBB3-4176-A8D2-EF1BF19AEF44}" type="sibTrans" cxnId="{39B5256D-DDBA-437B-B43F-FE04443DC437}">
      <dgm:prSet/>
      <dgm:spPr/>
      <dgm:t>
        <a:bodyPr/>
        <a:lstStyle/>
        <a:p>
          <a:endParaRPr lang="zh-TW" altLang="en-US" sz="2200"/>
        </a:p>
      </dgm:t>
    </dgm:pt>
    <dgm:pt modelId="{B3293CAD-D9F3-485C-8E7C-2256D28E506D}">
      <dgm:prSet phldrT="[文字]" custT="1"/>
      <dgm:spPr>
        <a:solidFill>
          <a:schemeClr val="accent5">
            <a:lumMod val="20000"/>
            <a:lumOff val="80000"/>
          </a:schemeClr>
        </a:solidFill>
      </dgm:spPr>
      <dgm:t>
        <a:bodyPr/>
        <a:lstStyle/>
        <a:p>
          <a:pPr algn="l"/>
          <a:r>
            <a:rPr kumimoji="1" lang="zh-TW" altLang="en-US" sz="2200" b="1" i="0" u="none" strike="noStrike" cap="none" normalizeH="0" baseline="0" dirty="0" smtClean="0">
              <a:ln/>
              <a:effectLst/>
              <a:latin typeface="+mj-ea"/>
              <a:ea typeface="+mj-ea"/>
              <a:cs typeface="Arial Unicode MS" pitchFamily="34" charset="-120"/>
            </a:rPr>
            <a:t>合法：服從</a:t>
          </a:r>
          <a:endParaRPr lang="zh-TW" altLang="en-US" sz="2200" b="1" dirty="0">
            <a:latin typeface="+mj-ea"/>
            <a:ea typeface="+mj-ea"/>
          </a:endParaRPr>
        </a:p>
      </dgm:t>
    </dgm:pt>
    <dgm:pt modelId="{F90B3674-E83C-440E-A3E3-3D12B61F1A64}" type="parTrans" cxnId="{7783F44F-44CE-4306-B364-4859FAA4BE52}">
      <dgm:prSet custT="1"/>
      <dgm:spPr/>
      <dgm:t>
        <a:bodyPr/>
        <a:lstStyle/>
        <a:p>
          <a:endParaRPr lang="zh-TW" altLang="en-US" sz="2200"/>
        </a:p>
      </dgm:t>
    </dgm:pt>
    <dgm:pt modelId="{F540C9AE-8D61-4A38-AC4F-859E0C61A8ED}" type="sibTrans" cxnId="{7783F44F-44CE-4306-B364-4859FAA4BE52}">
      <dgm:prSet/>
      <dgm:spPr/>
      <dgm:t>
        <a:bodyPr/>
        <a:lstStyle/>
        <a:p>
          <a:endParaRPr lang="zh-TW" altLang="en-US" sz="2200"/>
        </a:p>
      </dgm:t>
    </dgm:pt>
    <dgm:pt modelId="{FD892824-30AA-493C-9E2B-04F0F58E501B}">
      <dgm:prSet phldrT="[文字]" custT="1"/>
      <dgm:spPr>
        <a:solidFill>
          <a:schemeClr val="accent5">
            <a:lumMod val="20000"/>
            <a:lumOff val="80000"/>
          </a:schemeClr>
        </a:solidFill>
      </dgm:spPr>
      <dgm:t>
        <a:bodyPr/>
        <a:lstStyle/>
        <a:p>
          <a:pPr algn="l"/>
          <a:r>
            <a:rPr lang="zh-TW" altLang="en-US" sz="2200" b="1" u="none" dirty="0" smtClean="0">
              <a:solidFill>
                <a:srgbClr val="FF0000"/>
              </a:solidFill>
              <a:latin typeface="+mj-ea"/>
              <a:ea typeface="+mj-ea"/>
            </a:rPr>
            <a:t>違法：</a:t>
          </a:r>
          <a:r>
            <a:rPr kumimoji="1" lang="zh-TW" altLang="en-US" sz="2200" b="1" i="0" u="none" strike="noStrike" cap="none" normalizeH="0" baseline="0" dirty="0" smtClean="0">
              <a:ln/>
              <a:solidFill>
                <a:srgbClr val="FF0000"/>
              </a:solidFill>
              <a:effectLst/>
              <a:latin typeface="+mj-ea"/>
              <a:ea typeface="+mj-ea"/>
              <a:cs typeface="Arial Unicode MS" pitchFamily="34" charset="-120"/>
            </a:rPr>
            <a:t>報告</a:t>
          </a:r>
          <a:endParaRPr lang="zh-TW" altLang="en-US" sz="2200" b="1" u="none" dirty="0">
            <a:solidFill>
              <a:srgbClr val="FF0000"/>
            </a:solidFill>
            <a:latin typeface="+mj-ea"/>
            <a:ea typeface="+mj-ea"/>
          </a:endParaRPr>
        </a:p>
      </dgm:t>
    </dgm:pt>
    <dgm:pt modelId="{E9C1E343-86F1-4A0C-96F8-ADF45D89AECD}" type="parTrans" cxnId="{E0FCCA9D-8AC0-4E71-828E-D0BF843B227E}">
      <dgm:prSet custT="1"/>
      <dgm:spPr/>
      <dgm:t>
        <a:bodyPr/>
        <a:lstStyle/>
        <a:p>
          <a:endParaRPr lang="zh-TW" altLang="en-US" sz="2200"/>
        </a:p>
      </dgm:t>
    </dgm:pt>
    <dgm:pt modelId="{8F376CCC-0170-4757-AB1D-13D880631A55}" type="sibTrans" cxnId="{E0FCCA9D-8AC0-4E71-828E-D0BF843B227E}">
      <dgm:prSet/>
      <dgm:spPr/>
      <dgm:t>
        <a:bodyPr/>
        <a:lstStyle/>
        <a:p>
          <a:endParaRPr lang="zh-TW" altLang="en-US" sz="2200"/>
        </a:p>
      </dgm:t>
    </dgm:pt>
    <dgm:pt modelId="{06A473E2-57CE-4C43-AB0F-DDFF0315B6CB}">
      <dgm:prSet phldrT="[文字]" custT="1"/>
      <dgm:spPr>
        <a:solidFill>
          <a:schemeClr val="accent6">
            <a:lumMod val="20000"/>
            <a:lumOff val="80000"/>
          </a:schemeClr>
        </a:solidFill>
      </dgm:spPr>
      <dgm:t>
        <a:bodyPr/>
        <a:lstStyle/>
        <a:p>
          <a:pPr algn="just"/>
          <a:r>
            <a:rPr kumimoji="1" lang="zh-TW" altLang="en-US" sz="2200" b="1" i="0" u="none" strike="noStrike" cap="none" normalizeH="0" baseline="0" dirty="0" smtClean="0">
              <a:ln/>
              <a:effectLst/>
              <a:latin typeface="+mj-ea"/>
              <a:ea typeface="+mj-ea"/>
              <a:cs typeface="Arial Unicode MS" pitchFamily="34" charset="-120"/>
            </a:rPr>
            <a:t>書面下達</a:t>
          </a:r>
          <a:r>
            <a:rPr kumimoji="1" lang="zh-TW" altLang="en-US" sz="2200" b="0" i="0" u="none" strike="noStrike" cap="none" normalizeH="0" baseline="0" dirty="0" smtClean="0">
              <a:ln/>
              <a:effectLst/>
              <a:latin typeface="+mj-ea"/>
              <a:ea typeface="+mj-ea"/>
              <a:cs typeface="Arial Unicode MS" pitchFamily="34" charset="-120"/>
            </a:rPr>
            <a:t>：服從</a:t>
          </a:r>
          <a:endParaRPr lang="zh-TW" altLang="en-US" sz="2200" b="0" u="none" dirty="0">
            <a:latin typeface="+mj-ea"/>
            <a:ea typeface="+mj-ea"/>
          </a:endParaRPr>
        </a:p>
      </dgm:t>
    </dgm:pt>
    <dgm:pt modelId="{04B26631-839C-493F-A985-C4393C413999}" type="parTrans" cxnId="{56991BA8-3C2A-4E6C-ACE6-A3CDD602A493}">
      <dgm:prSet custT="1"/>
      <dgm:spPr/>
      <dgm:t>
        <a:bodyPr/>
        <a:lstStyle/>
        <a:p>
          <a:endParaRPr lang="zh-TW" altLang="en-US" sz="2200"/>
        </a:p>
      </dgm:t>
    </dgm:pt>
    <dgm:pt modelId="{C705AFE4-5558-4AEA-B390-6F1EAAB889AD}" type="sibTrans" cxnId="{56991BA8-3C2A-4E6C-ACE6-A3CDD602A493}">
      <dgm:prSet/>
      <dgm:spPr/>
      <dgm:t>
        <a:bodyPr/>
        <a:lstStyle/>
        <a:p>
          <a:endParaRPr lang="zh-TW" altLang="en-US" sz="2200"/>
        </a:p>
      </dgm:t>
    </dgm:pt>
    <dgm:pt modelId="{9AE9F6AB-D450-4DFC-B5C9-DF89D0AB2505}">
      <dgm:prSet phldrT="[文字]" custT="1"/>
      <dgm:spPr>
        <a:solidFill>
          <a:schemeClr val="accent6">
            <a:lumMod val="20000"/>
            <a:lumOff val="80000"/>
          </a:schemeClr>
        </a:solidFill>
      </dgm:spPr>
      <dgm:t>
        <a:bodyPr/>
        <a:lstStyle/>
        <a:p>
          <a:pPr algn="l">
            <a:lnSpc>
              <a:spcPct val="80000"/>
            </a:lnSpc>
            <a:spcAft>
              <a:spcPts val="600"/>
            </a:spcAft>
          </a:pPr>
          <a:r>
            <a:rPr kumimoji="1" lang="zh-TW" altLang="en-US" sz="2200" b="1" i="0" u="none" strike="noStrike" cap="none" normalizeH="0" baseline="0" dirty="0" smtClean="0">
              <a:ln/>
              <a:effectLst/>
              <a:latin typeface="+mj-ea"/>
              <a:ea typeface="+mj-ea"/>
              <a:cs typeface="Arial Unicode MS" pitchFamily="34" charset="-120"/>
            </a:rPr>
            <a:t>非以書面下達</a:t>
          </a:r>
          <a:r>
            <a:rPr kumimoji="1" lang="zh-TW" altLang="en-US" sz="2200" b="0" i="0" u="none" strike="noStrike" cap="none" normalizeH="0" baseline="0" dirty="0" smtClean="0">
              <a:ln/>
              <a:effectLst/>
              <a:latin typeface="+mj-ea"/>
              <a:ea typeface="+mj-ea"/>
              <a:cs typeface="Arial Unicode MS" pitchFamily="34" charset="-120"/>
            </a:rPr>
            <a:t>：請求書面，拒絕視為撤回</a:t>
          </a:r>
          <a:endParaRPr lang="zh-TW" altLang="en-US" sz="2200" b="0" dirty="0">
            <a:latin typeface="+mj-ea"/>
            <a:ea typeface="+mj-ea"/>
          </a:endParaRPr>
        </a:p>
      </dgm:t>
    </dgm:pt>
    <dgm:pt modelId="{D945038E-8D7E-43E5-B143-6594E54E5E23}" type="parTrans" cxnId="{1DDD6F24-50D4-4377-AE78-4D30B0B0F898}">
      <dgm:prSet custT="1"/>
      <dgm:spPr/>
      <dgm:t>
        <a:bodyPr/>
        <a:lstStyle/>
        <a:p>
          <a:endParaRPr lang="zh-TW" altLang="en-US" sz="2200"/>
        </a:p>
      </dgm:t>
    </dgm:pt>
    <dgm:pt modelId="{6CAF218F-533D-4E65-9350-27A7D0E17854}" type="sibTrans" cxnId="{1DDD6F24-50D4-4377-AE78-4D30B0B0F898}">
      <dgm:prSet/>
      <dgm:spPr/>
      <dgm:t>
        <a:bodyPr/>
        <a:lstStyle/>
        <a:p>
          <a:endParaRPr lang="zh-TW" altLang="en-US" sz="2200"/>
        </a:p>
      </dgm:t>
    </dgm:pt>
    <dgm:pt modelId="{8D06E045-3827-4ACD-B4B7-11586DC09D22}">
      <dgm:prSet custT="1"/>
      <dgm:spPr>
        <a:solidFill>
          <a:schemeClr val="accent6">
            <a:lumMod val="20000"/>
            <a:lumOff val="80000"/>
          </a:schemeClr>
        </a:solidFill>
      </dgm:spPr>
      <dgm:t>
        <a:bodyPr/>
        <a:lstStyle/>
        <a:p>
          <a:pPr algn="just">
            <a:lnSpc>
              <a:spcPct val="80000"/>
            </a:lnSpc>
            <a:spcAft>
              <a:spcPts val="0"/>
            </a:spcAft>
          </a:pPr>
          <a:r>
            <a:rPr kumimoji="1" lang="zh-TW" altLang="en-US" sz="2200" b="1" i="0" u="none" strike="noStrike" cap="none" normalizeH="0" baseline="0" dirty="0" smtClean="0">
              <a:ln/>
              <a:effectLst/>
              <a:latin typeface="+mj-ea"/>
              <a:ea typeface="+mj-ea"/>
              <a:cs typeface="Arial Unicode MS" pitchFamily="34" charset="-120"/>
            </a:rPr>
            <a:t>違反刑事法律：</a:t>
          </a:r>
          <a:endParaRPr kumimoji="1" lang="en-US" altLang="zh-TW" sz="2200" b="1" i="0" u="none" strike="noStrike" cap="none" normalizeH="0" baseline="0" dirty="0" smtClean="0">
            <a:ln/>
            <a:effectLst/>
            <a:latin typeface="+mj-ea"/>
            <a:ea typeface="+mj-ea"/>
            <a:cs typeface="Arial Unicode MS" pitchFamily="34" charset="-120"/>
          </a:endParaRPr>
        </a:p>
        <a:p>
          <a:pPr algn="just">
            <a:lnSpc>
              <a:spcPct val="80000"/>
            </a:lnSpc>
            <a:spcAft>
              <a:spcPts val="0"/>
            </a:spcAft>
          </a:pPr>
          <a:r>
            <a:rPr kumimoji="1" lang="zh-TW" altLang="en-US" sz="2200" b="0" i="0" u="none" strike="noStrike" cap="none" normalizeH="0" baseline="0" dirty="0" smtClean="0">
              <a:ln/>
              <a:effectLst/>
              <a:latin typeface="+mj-ea"/>
              <a:ea typeface="+mj-ea"/>
              <a:cs typeface="Arial Unicode MS" pitchFamily="34" charset="-120"/>
            </a:rPr>
            <a:t>無服從之義務</a:t>
          </a:r>
          <a:endParaRPr lang="zh-TW" altLang="en-US" sz="2200" b="0" u="none" dirty="0">
            <a:latin typeface="+mj-ea"/>
            <a:ea typeface="+mj-ea"/>
          </a:endParaRPr>
        </a:p>
      </dgm:t>
    </dgm:pt>
    <dgm:pt modelId="{277ED1F8-4C75-4207-8621-F36BD4E150D0}" type="parTrans" cxnId="{D66AD334-4867-4587-868E-D4F5C0DBC815}">
      <dgm:prSet custT="1"/>
      <dgm:spPr/>
      <dgm:t>
        <a:bodyPr/>
        <a:lstStyle/>
        <a:p>
          <a:endParaRPr lang="zh-TW" altLang="en-US" sz="2200"/>
        </a:p>
      </dgm:t>
    </dgm:pt>
    <dgm:pt modelId="{5A551E5F-8FEB-4842-B514-904347EB4AB9}" type="sibTrans" cxnId="{D66AD334-4867-4587-868E-D4F5C0DBC815}">
      <dgm:prSet/>
      <dgm:spPr/>
      <dgm:t>
        <a:bodyPr/>
        <a:lstStyle/>
        <a:p>
          <a:endParaRPr lang="zh-TW" altLang="en-US" sz="2200"/>
        </a:p>
      </dgm:t>
    </dgm:pt>
    <dgm:pt modelId="{FEA4E501-F87F-44BA-836B-AD1CDF8EA567}" type="pres">
      <dgm:prSet presAssocID="{6E459B07-EEB1-4E18-A7E3-B7F6CD9C57E1}" presName="diagram" presStyleCnt="0">
        <dgm:presLayoutVars>
          <dgm:chPref val="1"/>
          <dgm:dir/>
          <dgm:animOne val="branch"/>
          <dgm:animLvl val="lvl"/>
          <dgm:resizeHandles val="exact"/>
        </dgm:presLayoutVars>
      </dgm:prSet>
      <dgm:spPr/>
      <dgm:t>
        <a:bodyPr/>
        <a:lstStyle/>
        <a:p>
          <a:endParaRPr lang="zh-TW" altLang="en-US"/>
        </a:p>
      </dgm:t>
    </dgm:pt>
    <dgm:pt modelId="{D7B9F3B8-2BA3-4479-B04D-4E8627186EA4}" type="pres">
      <dgm:prSet presAssocID="{07630743-6778-4CA6-8E00-91D9DA322F24}" presName="root1" presStyleCnt="0"/>
      <dgm:spPr/>
    </dgm:pt>
    <dgm:pt modelId="{6631074C-0665-4E04-AEC9-2584820C5B9B}" type="pres">
      <dgm:prSet presAssocID="{07630743-6778-4CA6-8E00-91D9DA322F24}" presName="LevelOneTextNode" presStyleLbl="node0" presStyleIdx="0" presStyleCnt="1" custScaleX="56566" custScaleY="107414" custLinFactNeighborX="486" custLinFactNeighborY="-36823">
        <dgm:presLayoutVars>
          <dgm:chPref val="3"/>
        </dgm:presLayoutVars>
      </dgm:prSet>
      <dgm:spPr/>
      <dgm:t>
        <a:bodyPr/>
        <a:lstStyle/>
        <a:p>
          <a:endParaRPr lang="zh-TW" altLang="en-US"/>
        </a:p>
      </dgm:t>
    </dgm:pt>
    <dgm:pt modelId="{6C224B13-11CA-4055-9094-2394CBCB24B3}" type="pres">
      <dgm:prSet presAssocID="{07630743-6778-4CA6-8E00-91D9DA322F24}" presName="level2hierChild" presStyleCnt="0"/>
      <dgm:spPr/>
    </dgm:pt>
    <dgm:pt modelId="{CF0D4409-A348-4F45-B698-1CF335CE143C}" type="pres">
      <dgm:prSet presAssocID="{F90B3674-E83C-440E-A3E3-3D12B61F1A64}" presName="conn2-1" presStyleLbl="parChTrans1D2" presStyleIdx="0" presStyleCnt="2"/>
      <dgm:spPr/>
      <dgm:t>
        <a:bodyPr/>
        <a:lstStyle/>
        <a:p>
          <a:endParaRPr lang="zh-TW" altLang="en-US"/>
        </a:p>
      </dgm:t>
    </dgm:pt>
    <dgm:pt modelId="{317F4A73-754B-4141-8D6F-7F428437380F}" type="pres">
      <dgm:prSet presAssocID="{F90B3674-E83C-440E-A3E3-3D12B61F1A64}" presName="connTx" presStyleLbl="parChTrans1D2" presStyleIdx="0" presStyleCnt="2"/>
      <dgm:spPr/>
      <dgm:t>
        <a:bodyPr/>
        <a:lstStyle/>
        <a:p>
          <a:endParaRPr lang="zh-TW" altLang="en-US"/>
        </a:p>
      </dgm:t>
    </dgm:pt>
    <dgm:pt modelId="{23A704AF-EBCF-4591-A49B-A9D5FCC3D565}" type="pres">
      <dgm:prSet presAssocID="{B3293CAD-D9F3-485C-8E7C-2256D28E506D}" presName="root2" presStyleCnt="0"/>
      <dgm:spPr/>
    </dgm:pt>
    <dgm:pt modelId="{00EE8EDB-9E48-4356-99C2-F40163C27169}" type="pres">
      <dgm:prSet presAssocID="{B3293CAD-D9F3-485C-8E7C-2256D28E506D}" presName="LevelTwoTextNode" presStyleLbl="node2" presStyleIdx="0" presStyleCnt="2" custScaleX="70045" custScaleY="57911" custLinFactNeighborX="-8519" custLinFactNeighborY="-54633">
        <dgm:presLayoutVars>
          <dgm:chPref val="3"/>
        </dgm:presLayoutVars>
      </dgm:prSet>
      <dgm:spPr/>
      <dgm:t>
        <a:bodyPr/>
        <a:lstStyle/>
        <a:p>
          <a:endParaRPr lang="zh-TW" altLang="en-US"/>
        </a:p>
      </dgm:t>
    </dgm:pt>
    <dgm:pt modelId="{82A2FEE2-47D3-4CF0-8283-55991B13492E}" type="pres">
      <dgm:prSet presAssocID="{B3293CAD-D9F3-485C-8E7C-2256D28E506D}" presName="level3hierChild" presStyleCnt="0"/>
      <dgm:spPr/>
    </dgm:pt>
    <dgm:pt modelId="{1E10A35F-37D8-4E9E-A59E-6C1E25EF0896}" type="pres">
      <dgm:prSet presAssocID="{E9C1E343-86F1-4A0C-96F8-ADF45D89AECD}" presName="conn2-1" presStyleLbl="parChTrans1D2" presStyleIdx="1" presStyleCnt="2"/>
      <dgm:spPr/>
      <dgm:t>
        <a:bodyPr/>
        <a:lstStyle/>
        <a:p>
          <a:endParaRPr lang="zh-TW" altLang="en-US"/>
        </a:p>
      </dgm:t>
    </dgm:pt>
    <dgm:pt modelId="{AB3A4EE2-0898-43F4-84B7-3AF111815A81}" type="pres">
      <dgm:prSet presAssocID="{E9C1E343-86F1-4A0C-96F8-ADF45D89AECD}" presName="connTx" presStyleLbl="parChTrans1D2" presStyleIdx="1" presStyleCnt="2"/>
      <dgm:spPr/>
      <dgm:t>
        <a:bodyPr/>
        <a:lstStyle/>
        <a:p>
          <a:endParaRPr lang="zh-TW" altLang="en-US"/>
        </a:p>
      </dgm:t>
    </dgm:pt>
    <dgm:pt modelId="{42C751E9-E8E2-4440-A7A3-188E3A2A89EE}" type="pres">
      <dgm:prSet presAssocID="{FD892824-30AA-493C-9E2B-04F0F58E501B}" presName="root2" presStyleCnt="0"/>
      <dgm:spPr/>
    </dgm:pt>
    <dgm:pt modelId="{F0A6248F-4FE4-4413-8BFA-D0C374CC4A30}" type="pres">
      <dgm:prSet presAssocID="{FD892824-30AA-493C-9E2B-04F0F58E501B}" presName="LevelTwoTextNode" presStyleLbl="node2" presStyleIdx="1" presStyleCnt="2" custScaleX="69661" custScaleY="57678" custLinFactNeighborX="-4603" custLinFactNeighborY="-44208">
        <dgm:presLayoutVars>
          <dgm:chPref val="3"/>
        </dgm:presLayoutVars>
      </dgm:prSet>
      <dgm:spPr/>
      <dgm:t>
        <a:bodyPr/>
        <a:lstStyle/>
        <a:p>
          <a:endParaRPr lang="zh-TW" altLang="en-US"/>
        </a:p>
      </dgm:t>
    </dgm:pt>
    <dgm:pt modelId="{AF005288-88F5-4EE7-B3A1-4D7BB9DD0841}" type="pres">
      <dgm:prSet presAssocID="{FD892824-30AA-493C-9E2B-04F0F58E501B}" presName="level3hierChild" presStyleCnt="0"/>
      <dgm:spPr/>
    </dgm:pt>
    <dgm:pt modelId="{AAB304AB-AA36-43BE-915F-E3495B1038BC}" type="pres">
      <dgm:prSet presAssocID="{04B26631-839C-493F-A985-C4393C413999}" presName="conn2-1" presStyleLbl="parChTrans1D3" presStyleIdx="0" presStyleCnt="3"/>
      <dgm:spPr/>
      <dgm:t>
        <a:bodyPr/>
        <a:lstStyle/>
        <a:p>
          <a:endParaRPr lang="zh-TW" altLang="en-US"/>
        </a:p>
      </dgm:t>
    </dgm:pt>
    <dgm:pt modelId="{5D274F6A-92BE-40DA-B7C0-DE4C4144EF2F}" type="pres">
      <dgm:prSet presAssocID="{04B26631-839C-493F-A985-C4393C413999}" presName="connTx" presStyleLbl="parChTrans1D3" presStyleIdx="0" presStyleCnt="3"/>
      <dgm:spPr/>
      <dgm:t>
        <a:bodyPr/>
        <a:lstStyle/>
        <a:p>
          <a:endParaRPr lang="zh-TW" altLang="en-US"/>
        </a:p>
      </dgm:t>
    </dgm:pt>
    <dgm:pt modelId="{C4E4CDCD-FDC4-4817-B2D3-EDC04E3E8E34}" type="pres">
      <dgm:prSet presAssocID="{06A473E2-57CE-4C43-AB0F-DDFF0315B6CB}" presName="root2" presStyleCnt="0"/>
      <dgm:spPr/>
    </dgm:pt>
    <dgm:pt modelId="{370960D1-357A-4ED1-9BE5-D49F0891D7B1}" type="pres">
      <dgm:prSet presAssocID="{06A473E2-57CE-4C43-AB0F-DDFF0315B6CB}" presName="LevelTwoTextNode" presStyleLbl="node3" presStyleIdx="0" presStyleCnt="3" custScaleY="52344" custLinFactNeighborX="-19366" custLinFactNeighborY="-27485">
        <dgm:presLayoutVars>
          <dgm:chPref val="3"/>
        </dgm:presLayoutVars>
      </dgm:prSet>
      <dgm:spPr/>
      <dgm:t>
        <a:bodyPr/>
        <a:lstStyle/>
        <a:p>
          <a:endParaRPr lang="zh-TW" altLang="en-US"/>
        </a:p>
      </dgm:t>
    </dgm:pt>
    <dgm:pt modelId="{32748381-42B1-4376-A089-C2759FBDCB09}" type="pres">
      <dgm:prSet presAssocID="{06A473E2-57CE-4C43-AB0F-DDFF0315B6CB}" presName="level3hierChild" presStyleCnt="0"/>
      <dgm:spPr/>
    </dgm:pt>
    <dgm:pt modelId="{846A70EE-8CDC-42EB-ADC3-1DF80B35482C}" type="pres">
      <dgm:prSet presAssocID="{D945038E-8D7E-43E5-B143-6594E54E5E23}" presName="conn2-1" presStyleLbl="parChTrans1D3" presStyleIdx="1" presStyleCnt="3"/>
      <dgm:spPr/>
      <dgm:t>
        <a:bodyPr/>
        <a:lstStyle/>
        <a:p>
          <a:endParaRPr lang="zh-TW" altLang="en-US"/>
        </a:p>
      </dgm:t>
    </dgm:pt>
    <dgm:pt modelId="{D3FF9D50-25B8-4DBF-9B6B-0D447566BEA2}" type="pres">
      <dgm:prSet presAssocID="{D945038E-8D7E-43E5-B143-6594E54E5E23}" presName="connTx" presStyleLbl="parChTrans1D3" presStyleIdx="1" presStyleCnt="3"/>
      <dgm:spPr/>
      <dgm:t>
        <a:bodyPr/>
        <a:lstStyle/>
        <a:p>
          <a:endParaRPr lang="zh-TW" altLang="en-US"/>
        </a:p>
      </dgm:t>
    </dgm:pt>
    <dgm:pt modelId="{B4562684-4074-4CCA-A6C1-A815ECC54B93}" type="pres">
      <dgm:prSet presAssocID="{9AE9F6AB-D450-4DFC-B5C9-DF89D0AB2505}" presName="root2" presStyleCnt="0"/>
      <dgm:spPr/>
    </dgm:pt>
    <dgm:pt modelId="{6E378F1B-B7E9-4E9F-BD72-3822FD687E44}" type="pres">
      <dgm:prSet presAssocID="{9AE9F6AB-D450-4DFC-B5C9-DF89D0AB2505}" presName="LevelTwoTextNode" presStyleLbl="node3" presStyleIdx="1" presStyleCnt="3" custScaleY="116864" custLinFactNeighborX="-19908" custLinFactNeighborY="-33908">
        <dgm:presLayoutVars>
          <dgm:chPref val="3"/>
        </dgm:presLayoutVars>
      </dgm:prSet>
      <dgm:spPr/>
      <dgm:t>
        <a:bodyPr/>
        <a:lstStyle/>
        <a:p>
          <a:endParaRPr lang="zh-TW" altLang="en-US"/>
        </a:p>
      </dgm:t>
    </dgm:pt>
    <dgm:pt modelId="{A435F85C-40B4-4107-860E-A91D64E04BEA}" type="pres">
      <dgm:prSet presAssocID="{9AE9F6AB-D450-4DFC-B5C9-DF89D0AB2505}" presName="level3hierChild" presStyleCnt="0"/>
      <dgm:spPr/>
    </dgm:pt>
    <dgm:pt modelId="{6815F651-FC15-4851-92C0-24A8AE609813}" type="pres">
      <dgm:prSet presAssocID="{277ED1F8-4C75-4207-8621-F36BD4E150D0}" presName="conn2-1" presStyleLbl="parChTrans1D3" presStyleIdx="2" presStyleCnt="3"/>
      <dgm:spPr/>
      <dgm:t>
        <a:bodyPr/>
        <a:lstStyle/>
        <a:p>
          <a:endParaRPr lang="zh-TW" altLang="en-US"/>
        </a:p>
      </dgm:t>
    </dgm:pt>
    <dgm:pt modelId="{06EA624A-402B-465B-AD9D-B812A9C82430}" type="pres">
      <dgm:prSet presAssocID="{277ED1F8-4C75-4207-8621-F36BD4E150D0}" presName="connTx" presStyleLbl="parChTrans1D3" presStyleIdx="2" presStyleCnt="3"/>
      <dgm:spPr/>
      <dgm:t>
        <a:bodyPr/>
        <a:lstStyle/>
        <a:p>
          <a:endParaRPr lang="zh-TW" altLang="en-US"/>
        </a:p>
      </dgm:t>
    </dgm:pt>
    <dgm:pt modelId="{64FD48AB-235B-45AD-951F-FDCD40EBC4A1}" type="pres">
      <dgm:prSet presAssocID="{8D06E045-3827-4ACD-B4B7-11586DC09D22}" presName="root2" presStyleCnt="0"/>
      <dgm:spPr/>
    </dgm:pt>
    <dgm:pt modelId="{45CDE39A-2424-489F-8BB7-B1EFD8EA7AC1}" type="pres">
      <dgm:prSet presAssocID="{8D06E045-3827-4ACD-B4B7-11586DC09D22}" presName="LevelTwoTextNode" presStyleLbl="node3" presStyleIdx="2" presStyleCnt="3" custScaleY="85190" custLinFactNeighborX="-19058" custLinFactNeighborY="-40768">
        <dgm:presLayoutVars>
          <dgm:chPref val="3"/>
        </dgm:presLayoutVars>
      </dgm:prSet>
      <dgm:spPr/>
      <dgm:t>
        <a:bodyPr/>
        <a:lstStyle/>
        <a:p>
          <a:endParaRPr lang="zh-TW" altLang="en-US"/>
        </a:p>
      </dgm:t>
    </dgm:pt>
    <dgm:pt modelId="{BDDD89AD-4508-41B3-98B2-153D98C4D8F8}" type="pres">
      <dgm:prSet presAssocID="{8D06E045-3827-4ACD-B4B7-11586DC09D22}" presName="level3hierChild" presStyleCnt="0"/>
      <dgm:spPr/>
    </dgm:pt>
  </dgm:ptLst>
  <dgm:cxnLst>
    <dgm:cxn modelId="{E86D8683-EF5A-4D94-8B01-FE0EF6A228D8}" type="presOf" srcId="{8D06E045-3827-4ACD-B4B7-11586DC09D22}" destId="{45CDE39A-2424-489F-8BB7-B1EFD8EA7AC1}" srcOrd="0" destOrd="0" presId="urn:microsoft.com/office/officeart/2005/8/layout/hierarchy2"/>
    <dgm:cxn modelId="{39B5256D-DDBA-437B-B43F-FE04443DC437}" srcId="{6E459B07-EEB1-4E18-A7E3-B7F6CD9C57E1}" destId="{07630743-6778-4CA6-8E00-91D9DA322F24}" srcOrd="0" destOrd="0" parTransId="{7473E915-C0C8-45E7-91BF-CFEA553091E2}" sibTransId="{A9A71C1B-CBB3-4176-A8D2-EF1BF19AEF44}"/>
    <dgm:cxn modelId="{E0FCCA9D-8AC0-4E71-828E-D0BF843B227E}" srcId="{07630743-6778-4CA6-8E00-91D9DA322F24}" destId="{FD892824-30AA-493C-9E2B-04F0F58E501B}" srcOrd="1" destOrd="0" parTransId="{E9C1E343-86F1-4A0C-96F8-ADF45D89AECD}" sibTransId="{8F376CCC-0170-4757-AB1D-13D880631A55}"/>
    <dgm:cxn modelId="{AE879788-8492-42EF-A41D-86DA76565E68}" type="presOf" srcId="{E9C1E343-86F1-4A0C-96F8-ADF45D89AECD}" destId="{AB3A4EE2-0898-43F4-84B7-3AF111815A81}" srcOrd="1" destOrd="0" presId="urn:microsoft.com/office/officeart/2005/8/layout/hierarchy2"/>
    <dgm:cxn modelId="{8B3F6FC7-30E8-4E4D-A7D6-D364F081E135}" type="presOf" srcId="{F90B3674-E83C-440E-A3E3-3D12B61F1A64}" destId="{317F4A73-754B-4141-8D6F-7F428437380F}" srcOrd="1" destOrd="0" presId="urn:microsoft.com/office/officeart/2005/8/layout/hierarchy2"/>
    <dgm:cxn modelId="{6DDC4B6A-29F2-433C-AA20-7510FB115506}" type="presOf" srcId="{D945038E-8D7E-43E5-B143-6594E54E5E23}" destId="{846A70EE-8CDC-42EB-ADC3-1DF80B35482C}" srcOrd="0" destOrd="0" presId="urn:microsoft.com/office/officeart/2005/8/layout/hierarchy2"/>
    <dgm:cxn modelId="{BEB6EF2B-BAC9-4E63-B9D8-69FF24400114}" type="presOf" srcId="{06A473E2-57CE-4C43-AB0F-DDFF0315B6CB}" destId="{370960D1-357A-4ED1-9BE5-D49F0891D7B1}" srcOrd="0" destOrd="0" presId="urn:microsoft.com/office/officeart/2005/8/layout/hierarchy2"/>
    <dgm:cxn modelId="{6FE79EE4-C3E3-4717-A634-C15CA7FE195F}" type="presOf" srcId="{E9C1E343-86F1-4A0C-96F8-ADF45D89AECD}" destId="{1E10A35F-37D8-4E9E-A59E-6C1E25EF0896}" srcOrd="0" destOrd="0" presId="urn:microsoft.com/office/officeart/2005/8/layout/hierarchy2"/>
    <dgm:cxn modelId="{6A7937F0-38B4-46EA-B441-0D98DCE9376C}" type="presOf" srcId="{07630743-6778-4CA6-8E00-91D9DA322F24}" destId="{6631074C-0665-4E04-AEC9-2584820C5B9B}" srcOrd="0" destOrd="0" presId="urn:microsoft.com/office/officeart/2005/8/layout/hierarchy2"/>
    <dgm:cxn modelId="{56991BA8-3C2A-4E6C-ACE6-A3CDD602A493}" srcId="{FD892824-30AA-493C-9E2B-04F0F58E501B}" destId="{06A473E2-57CE-4C43-AB0F-DDFF0315B6CB}" srcOrd="0" destOrd="0" parTransId="{04B26631-839C-493F-A985-C4393C413999}" sibTransId="{C705AFE4-5558-4AEA-B390-6F1EAAB889AD}"/>
    <dgm:cxn modelId="{A61823C1-CA52-4D18-9E45-A48953A3C273}" type="presOf" srcId="{9AE9F6AB-D450-4DFC-B5C9-DF89D0AB2505}" destId="{6E378F1B-B7E9-4E9F-BD72-3822FD687E44}" srcOrd="0" destOrd="0" presId="urn:microsoft.com/office/officeart/2005/8/layout/hierarchy2"/>
    <dgm:cxn modelId="{EBFF4502-4625-4816-B71E-EB659EE1AC2B}" type="presOf" srcId="{04B26631-839C-493F-A985-C4393C413999}" destId="{AAB304AB-AA36-43BE-915F-E3495B1038BC}" srcOrd="0" destOrd="0" presId="urn:microsoft.com/office/officeart/2005/8/layout/hierarchy2"/>
    <dgm:cxn modelId="{C69AAD70-E831-4D8F-ABEA-8D1AE389C9FE}" type="presOf" srcId="{277ED1F8-4C75-4207-8621-F36BD4E150D0}" destId="{06EA624A-402B-465B-AD9D-B812A9C82430}" srcOrd="1" destOrd="0" presId="urn:microsoft.com/office/officeart/2005/8/layout/hierarchy2"/>
    <dgm:cxn modelId="{3CC34645-FA1A-45DA-9A0A-A84DCA1C94AB}" type="presOf" srcId="{B3293CAD-D9F3-485C-8E7C-2256D28E506D}" destId="{00EE8EDB-9E48-4356-99C2-F40163C27169}" srcOrd="0" destOrd="0" presId="urn:microsoft.com/office/officeart/2005/8/layout/hierarchy2"/>
    <dgm:cxn modelId="{7783F44F-44CE-4306-B364-4859FAA4BE52}" srcId="{07630743-6778-4CA6-8E00-91D9DA322F24}" destId="{B3293CAD-D9F3-485C-8E7C-2256D28E506D}" srcOrd="0" destOrd="0" parTransId="{F90B3674-E83C-440E-A3E3-3D12B61F1A64}" sibTransId="{F540C9AE-8D61-4A38-AC4F-859E0C61A8ED}"/>
    <dgm:cxn modelId="{032E9169-31A5-4B89-9AB9-43308494BF3D}" type="presOf" srcId="{FD892824-30AA-493C-9E2B-04F0F58E501B}" destId="{F0A6248F-4FE4-4413-8BFA-D0C374CC4A30}" srcOrd="0" destOrd="0" presId="urn:microsoft.com/office/officeart/2005/8/layout/hierarchy2"/>
    <dgm:cxn modelId="{6945D61D-34E7-48A8-A604-3F3FCF500842}" type="presOf" srcId="{D945038E-8D7E-43E5-B143-6594E54E5E23}" destId="{D3FF9D50-25B8-4DBF-9B6B-0D447566BEA2}" srcOrd="1" destOrd="0" presId="urn:microsoft.com/office/officeart/2005/8/layout/hierarchy2"/>
    <dgm:cxn modelId="{1DDD6F24-50D4-4377-AE78-4D30B0B0F898}" srcId="{FD892824-30AA-493C-9E2B-04F0F58E501B}" destId="{9AE9F6AB-D450-4DFC-B5C9-DF89D0AB2505}" srcOrd="1" destOrd="0" parTransId="{D945038E-8D7E-43E5-B143-6594E54E5E23}" sibTransId="{6CAF218F-533D-4E65-9350-27A7D0E17854}"/>
    <dgm:cxn modelId="{3938EBFA-360E-4681-B3F5-01A78A82F2E6}" type="presOf" srcId="{6E459B07-EEB1-4E18-A7E3-B7F6CD9C57E1}" destId="{FEA4E501-F87F-44BA-836B-AD1CDF8EA567}" srcOrd="0" destOrd="0" presId="urn:microsoft.com/office/officeart/2005/8/layout/hierarchy2"/>
    <dgm:cxn modelId="{DFA39142-D6B0-4CC3-A715-E0D71C04B844}" type="presOf" srcId="{F90B3674-E83C-440E-A3E3-3D12B61F1A64}" destId="{CF0D4409-A348-4F45-B698-1CF335CE143C}" srcOrd="0" destOrd="0" presId="urn:microsoft.com/office/officeart/2005/8/layout/hierarchy2"/>
    <dgm:cxn modelId="{617853E5-BA57-41BD-BA1C-2DB1A2196964}" type="presOf" srcId="{04B26631-839C-493F-A985-C4393C413999}" destId="{5D274F6A-92BE-40DA-B7C0-DE4C4144EF2F}" srcOrd="1" destOrd="0" presId="urn:microsoft.com/office/officeart/2005/8/layout/hierarchy2"/>
    <dgm:cxn modelId="{D66AD334-4867-4587-868E-D4F5C0DBC815}" srcId="{FD892824-30AA-493C-9E2B-04F0F58E501B}" destId="{8D06E045-3827-4ACD-B4B7-11586DC09D22}" srcOrd="2" destOrd="0" parTransId="{277ED1F8-4C75-4207-8621-F36BD4E150D0}" sibTransId="{5A551E5F-8FEB-4842-B514-904347EB4AB9}"/>
    <dgm:cxn modelId="{FC987081-25C0-47EB-98B9-841EE29FC7B3}" type="presOf" srcId="{277ED1F8-4C75-4207-8621-F36BD4E150D0}" destId="{6815F651-FC15-4851-92C0-24A8AE609813}" srcOrd="0" destOrd="0" presId="urn:microsoft.com/office/officeart/2005/8/layout/hierarchy2"/>
    <dgm:cxn modelId="{F2FBC214-79F3-48C4-9603-DB176840E8F0}" type="presParOf" srcId="{FEA4E501-F87F-44BA-836B-AD1CDF8EA567}" destId="{D7B9F3B8-2BA3-4479-B04D-4E8627186EA4}" srcOrd="0" destOrd="0" presId="urn:microsoft.com/office/officeart/2005/8/layout/hierarchy2"/>
    <dgm:cxn modelId="{0EA161C3-39C2-4CB5-8769-C4136CFE9C8F}" type="presParOf" srcId="{D7B9F3B8-2BA3-4479-B04D-4E8627186EA4}" destId="{6631074C-0665-4E04-AEC9-2584820C5B9B}" srcOrd="0" destOrd="0" presId="urn:microsoft.com/office/officeart/2005/8/layout/hierarchy2"/>
    <dgm:cxn modelId="{C597DAF8-B3C9-4D29-925F-08E87FDB0CFD}" type="presParOf" srcId="{D7B9F3B8-2BA3-4479-B04D-4E8627186EA4}" destId="{6C224B13-11CA-4055-9094-2394CBCB24B3}" srcOrd="1" destOrd="0" presId="urn:microsoft.com/office/officeart/2005/8/layout/hierarchy2"/>
    <dgm:cxn modelId="{CD190B1B-9583-48CE-8D1D-4936E1DAA469}" type="presParOf" srcId="{6C224B13-11CA-4055-9094-2394CBCB24B3}" destId="{CF0D4409-A348-4F45-B698-1CF335CE143C}" srcOrd="0" destOrd="0" presId="urn:microsoft.com/office/officeart/2005/8/layout/hierarchy2"/>
    <dgm:cxn modelId="{8173ECFC-0063-49AF-A600-0ED28F53DD1B}" type="presParOf" srcId="{CF0D4409-A348-4F45-B698-1CF335CE143C}" destId="{317F4A73-754B-4141-8D6F-7F428437380F}" srcOrd="0" destOrd="0" presId="urn:microsoft.com/office/officeart/2005/8/layout/hierarchy2"/>
    <dgm:cxn modelId="{FE24115B-D328-418E-A79D-88A30582DD98}" type="presParOf" srcId="{6C224B13-11CA-4055-9094-2394CBCB24B3}" destId="{23A704AF-EBCF-4591-A49B-A9D5FCC3D565}" srcOrd="1" destOrd="0" presId="urn:microsoft.com/office/officeart/2005/8/layout/hierarchy2"/>
    <dgm:cxn modelId="{98E3E6B5-F514-468E-BB52-312403D53CEA}" type="presParOf" srcId="{23A704AF-EBCF-4591-A49B-A9D5FCC3D565}" destId="{00EE8EDB-9E48-4356-99C2-F40163C27169}" srcOrd="0" destOrd="0" presId="urn:microsoft.com/office/officeart/2005/8/layout/hierarchy2"/>
    <dgm:cxn modelId="{EAC43298-E5B3-466B-B80A-2985DDDF4139}" type="presParOf" srcId="{23A704AF-EBCF-4591-A49B-A9D5FCC3D565}" destId="{82A2FEE2-47D3-4CF0-8283-55991B13492E}" srcOrd="1" destOrd="0" presId="urn:microsoft.com/office/officeart/2005/8/layout/hierarchy2"/>
    <dgm:cxn modelId="{E9248288-84E3-40CF-8110-AD5D9AFA7563}" type="presParOf" srcId="{6C224B13-11CA-4055-9094-2394CBCB24B3}" destId="{1E10A35F-37D8-4E9E-A59E-6C1E25EF0896}" srcOrd="2" destOrd="0" presId="urn:microsoft.com/office/officeart/2005/8/layout/hierarchy2"/>
    <dgm:cxn modelId="{9E7EA577-25DB-4F6C-88B3-6DA2397CA248}" type="presParOf" srcId="{1E10A35F-37D8-4E9E-A59E-6C1E25EF0896}" destId="{AB3A4EE2-0898-43F4-84B7-3AF111815A81}" srcOrd="0" destOrd="0" presId="urn:microsoft.com/office/officeart/2005/8/layout/hierarchy2"/>
    <dgm:cxn modelId="{D0623C28-1F1D-452A-99EF-0CE6172225CD}" type="presParOf" srcId="{6C224B13-11CA-4055-9094-2394CBCB24B3}" destId="{42C751E9-E8E2-4440-A7A3-188E3A2A89EE}" srcOrd="3" destOrd="0" presId="urn:microsoft.com/office/officeart/2005/8/layout/hierarchy2"/>
    <dgm:cxn modelId="{06C7E265-878F-4D83-AAAA-A5E5161E5A96}" type="presParOf" srcId="{42C751E9-E8E2-4440-A7A3-188E3A2A89EE}" destId="{F0A6248F-4FE4-4413-8BFA-D0C374CC4A30}" srcOrd="0" destOrd="0" presId="urn:microsoft.com/office/officeart/2005/8/layout/hierarchy2"/>
    <dgm:cxn modelId="{F5777E2B-53FA-41EE-BBBE-43FA72DB9742}" type="presParOf" srcId="{42C751E9-E8E2-4440-A7A3-188E3A2A89EE}" destId="{AF005288-88F5-4EE7-B3A1-4D7BB9DD0841}" srcOrd="1" destOrd="0" presId="urn:microsoft.com/office/officeart/2005/8/layout/hierarchy2"/>
    <dgm:cxn modelId="{FD273542-FDD7-46B4-A3B2-0FD75C99C2DF}" type="presParOf" srcId="{AF005288-88F5-4EE7-B3A1-4D7BB9DD0841}" destId="{AAB304AB-AA36-43BE-915F-E3495B1038BC}" srcOrd="0" destOrd="0" presId="urn:microsoft.com/office/officeart/2005/8/layout/hierarchy2"/>
    <dgm:cxn modelId="{70B91C1B-FE34-4B7F-8626-7C7AC38DED96}" type="presParOf" srcId="{AAB304AB-AA36-43BE-915F-E3495B1038BC}" destId="{5D274F6A-92BE-40DA-B7C0-DE4C4144EF2F}" srcOrd="0" destOrd="0" presId="urn:microsoft.com/office/officeart/2005/8/layout/hierarchy2"/>
    <dgm:cxn modelId="{6B0C3B38-C442-41E1-A7D8-DF55FBC8E83C}" type="presParOf" srcId="{AF005288-88F5-4EE7-B3A1-4D7BB9DD0841}" destId="{C4E4CDCD-FDC4-4817-B2D3-EDC04E3E8E34}" srcOrd="1" destOrd="0" presId="urn:microsoft.com/office/officeart/2005/8/layout/hierarchy2"/>
    <dgm:cxn modelId="{2E3B6D53-9373-44F3-8923-5501FFCA2225}" type="presParOf" srcId="{C4E4CDCD-FDC4-4817-B2D3-EDC04E3E8E34}" destId="{370960D1-357A-4ED1-9BE5-D49F0891D7B1}" srcOrd="0" destOrd="0" presId="urn:microsoft.com/office/officeart/2005/8/layout/hierarchy2"/>
    <dgm:cxn modelId="{761C18B9-B0E1-4119-A837-BC02B6971617}" type="presParOf" srcId="{C4E4CDCD-FDC4-4817-B2D3-EDC04E3E8E34}" destId="{32748381-42B1-4376-A089-C2759FBDCB09}" srcOrd="1" destOrd="0" presId="urn:microsoft.com/office/officeart/2005/8/layout/hierarchy2"/>
    <dgm:cxn modelId="{A5EDA726-7595-4B3A-8F66-8BAA28CED6E0}" type="presParOf" srcId="{AF005288-88F5-4EE7-B3A1-4D7BB9DD0841}" destId="{846A70EE-8CDC-42EB-ADC3-1DF80B35482C}" srcOrd="2" destOrd="0" presId="urn:microsoft.com/office/officeart/2005/8/layout/hierarchy2"/>
    <dgm:cxn modelId="{21C05CA4-E05C-47F1-A6AF-D8BC5606CF5F}" type="presParOf" srcId="{846A70EE-8CDC-42EB-ADC3-1DF80B35482C}" destId="{D3FF9D50-25B8-4DBF-9B6B-0D447566BEA2}" srcOrd="0" destOrd="0" presId="urn:microsoft.com/office/officeart/2005/8/layout/hierarchy2"/>
    <dgm:cxn modelId="{0E29091F-4C60-410C-93E9-C2FBD4D79762}" type="presParOf" srcId="{AF005288-88F5-4EE7-B3A1-4D7BB9DD0841}" destId="{B4562684-4074-4CCA-A6C1-A815ECC54B93}" srcOrd="3" destOrd="0" presId="urn:microsoft.com/office/officeart/2005/8/layout/hierarchy2"/>
    <dgm:cxn modelId="{54821212-6B85-48CB-A9C9-9D19B49EDFC2}" type="presParOf" srcId="{B4562684-4074-4CCA-A6C1-A815ECC54B93}" destId="{6E378F1B-B7E9-4E9F-BD72-3822FD687E44}" srcOrd="0" destOrd="0" presId="urn:microsoft.com/office/officeart/2005/8/layout/hierarchy2"/>
    <dgm:cxn modelId="{43C56234-203E-4CCB-8686-AD1615B0C3D8}" type="presParOf" srcId="{B4562684-4074-4CCA-A6C1-A815ECC54B93}" destId="{A435F85C-40B4-4107-860E-A91D64E04BEA}" srcOrd="1" destOrd="0" presId="urn:microsoft.com/office/officeart/2005/8/layout/hierarchy2"/>
    <dgm:cxn modelId="{671D71F5-761D-4781-A516-9789899D40A5}" type="presParOf" srcId="{AF005288-88F5-4EE7-B3A1-4D7BB9DD0841}" destId="{6815F651-FC15-4851-92C0-24A8AE609813}" srcOrd="4" destOrd="0" presId="urn:microsoft.com/office/officeart/2005/8/layout/hierarchy2"/>
    <dgm:cxn modelId="{A96EF096-3D54-4591-AE6D-8C0B5BE46712}" type="presParOf" srcId="{6815F651-FC15-4851-92C0-24A8AE609813}" destId="{06EA624A-402B-465B-AD9D-B812A9C82430}" srcOrd="0" destOrd="0" presId="urn:microsoft.com/office/officeart/2005/8/layout/hierarchy2"/>
    <dgm:cxn modelId="{D2EB1E99-206A-4C4E-85E2-2E53A934D445}" type="presParOf" srcId="{AF005288-88F5-4EE7-B3A1-4D7BB9DD0841}" destId="{64FD48AB-235B-45AD-951F-FDCD40EBC4A1}" srcOrd="5" destOrd="0" presId="urn:microsoft.com/office/officeart/2005/8/layout/hierarchy2"/>
    <dgm:cxn modelId="{5A1B8335-1AB0-4988-B6F7-78189FCC84EC}" type="presParOf" srcId="{64FD48AB-235B-45AD-951F-FDCD40EBC4A1}" destId="{45CDE39A-2424-489F-8BB7-B1EFD8EA7AC1}" srcOrd="0" destOrd="0" presId="urn:microsoft.com/office/officeart/2005/8/layout/hierarchy2"/>
    <dgm:cxn modelId="{04AA3CC7-25CD-4F17-8727-2F5CC7686F6C}" type="presParOf" srcId="{64FD48AB-235B-45AD-951F-FDCD40EBC4A1}" destId="{BDDD89AD-4508-41B3-98B2-153D98C4D8F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DFE9F-F653-403C-9410-DA3CCD703179}" type="doc">
      <dgm:prSet loTypeId="urn:microsoft.com/office/officeart/2005/8/layout/vProcess5" loCatId="process" qsTypeId="urn:microsoft.com/office/officeart/2005/8/quickstyle/simple3" qsCatId="simple" csTypeId="urn:microsoft.com/office/officeart/2005/8/colors/accent1_5" csCatId="accent1" phldr="1"/>
      <dgm:spPr/>
      <dgm:t>
        <a:bodyPr/>
        <a:lstStyle/>
        <a:p>
          <a:endParaRPr lang="zh-TW" altLang="en-US"/>
        </a:p>
      </dgm:t>
    </dgm:pt>
    <dgm:pt modelId="{3CA3DCDE-D84A-42EE-BF86-ABF3CC0CC5FB}">
      <dgm:prSet custT="1"/>
      <dgm:spPr/>
      <dgm:t>
        <a:bodyPr/>
        <a:lstStyle/>
        <a:p>
          <a:endParaRPr lang="zh-TW" altLang="en-US" sz="2400" dirty="0">
            <a:solidFill>
              <a:schemeClr val="bg2">
                <a:lumMod val="10000"/>
              </a:schemeClr>
            </a:solidFill>
            <a:latin typeface="Arial Unicode MS" pitchFamily="34" charset="-120"/>
            <a:ea typeface="Arial Unicode MS" pitchFamily="34" charset="-120"/>
            <a:cs typeface="Arial Unicode MS" pitchFamily="34" charset="-120"/>
          </a:endParaRPr>
        </a:p>
      </dgm:t>
    </dgm:pt>
    <dgm:pt modelId="{77691111-1D2F-44BC-B071-07B4821E2744}" type="parTrans" cxnId="{A4DC16A0-54DB-42AB-8E73-5613944B2BCE}">
      <dgm:prSet/>
      <dgm:spPr/>
      <dgm:t>
        <a:bodyPr/>
        <a:lstStyle/>
        <a:p>
          <a:endParaRPr lang="zh-TW" altLang="en-US"/>
        </a:p>
      </dgm:t>
    </dgm:pt>
    <dgm:pt modelId="{2A3434B5-B455-415C-8F98-2CA7CAF99C9B}" type="sibTrans" cxnId="{A4DC16A0-54DB-42AB-8E73-5613944B2BCE}">
      <dgm:prSet/>
      <dgm:spPr>
        <a:solidFill>
          <a:schemeClr val="bg1">
            <a:alpha val="90000"/>
          </a:schemeClr>
        </a:solidFill>
        <a:ln w="38100">
          <a:solidFill>
            <a:srgbClr val="FF99CC">
              <a:alpha val="90000"/>
            </a:srgbClr>
          </a:solidFill>
        </a:ln>
      </dgm:spPr>
      <dgm:t>
        <a:bodyPr/>
        <a:lstStyle/>
        <a:p>
          <a:endParaRPr lang="zh-TW" altLang="en-US"/>
        </a:p>
      </dgm:t>
    </dgm:pt>
    <dgm:pt modelId="{429553FB-DA29-4AA2-AAB5-40924B67CAA3}" type="pres">
      <dgm:prSet presAssocID="{7DCDFE9F-F653-403C-9410-DA3CCD703179}" presName="outerComposite" presStyleCnt="0">
        <dgm:presLayoutVars>
          <dgm:chMax val="5"/>
          <dgm:dir/>
          <dgm:resizeHandles val="exact"/>
        </dgm:presLayoutVars>
      </dgm:prSet>
      <dgm:spPr/>
      <dgm:t>
        <a:bodyPr/>
        <a:lstStyle/>
        <a:p>
          <a:endParaRPr lang="zh-TW" altLang="en-US"/>
        </a:p>
      </dgm:t>
    </dgm:pt>
    <dgm:pt modelId="{B30C7328-90D2-4E93-B6D4-F14EACBAB02D}" type="pres">
      <dgm:prSet presAssocID="{7DCDFE9F-F653-403C-9410-DA3CCD703179}" presName="dummyMaxCanvas" presStyleCnt="0">
        <dgm:presLayoutVars/>
      </dgm:prSet>
      <dgm:spPr/>
      <dgm:t>
        <a:bodyPr/>
        <a:lstStyle/>
        <a:p>
          <a:endParaRPr lang="zh-TW" altLang="en-US"/>
        </a:p>
      </dgm:t>
    </dgm:pt>
    <dgm:pt modelId="{84681DB2-6E3E-42E3-9431-F62812DA6A72}" type="pres">
      <dgm:prSet presAssocID="{7DCDFE9F-F653-403C-9410-DA3CCD703179}" presName="OneNode_1" presStyleLbl="node1" presStyleIdx="0" presStyleCnt="1" custScaleY="70729" custLinFactNeighborX="-757" custLinFactNeighborY="-62095">
        <dgm:presLayoutVars>
          <dgm:bulletEnabled val="1"/>
        </dgm:presLayoutVars>
      </dgm:prSet>
      <dgm:spPr/>
      <dgm:t>
        <a:bodyPr/>
        <a:lstStyle/>
        <a:p>
          <a:endParaRPr lang="zh-TW" altLang="en-US"/>
        </a:p>
      </dgm:t>
    </dgm:pt>
  </dgm:ptLst>
  <dgm:cxnLst>
    <dgm:cxn modelId="{11ACF588-32CC-450A-B7F1-B59D2CFD106B}" type="presOf" srcId="{7DCDFE9F-F653-403C-9410-DA3CCD703179}" destId="{429553FB-DA29-4AA2-AAB5-40924B67CAA3}" srcOrd="0" destOrd="0" presId="urn:microsoft.com/office/officeart/2005/8/layout/vProcess5"/>
    <dgm:cxn modelId="{A4DC16A0-54DB-42AB-8E73-5613944B2BCE}" srcId="{7DCDFE9F-F653-403C-9410-DA3CCD703179}" destId="{3CA3DCDE-D84A-42EE-BF86-ABF3CC0CC5FB}" srcOrd="0" destOrd="0" parTransId="{77691111-1D2F-44BC-B071-07B4821E2744}" sibTransId="{2A3434B5-B455-415C-8F98-2CA7CAF99C9B}"/>
    <dgm:cxn modelId="{08306683-B44D-4920-B01D-15A965793635}" type="presOf" srcId="{3CA3DCDE-D84A-42EE-BF86-ABF3CC0CC5FB}" destId="{84681DB2-6E3E-42E3-9431-F62812DA6A72}" srcOrd="0" destOrd="0" presId="urn:microsoft.com/office/officeart/2005/8/layout/vProcess5"/>
    <dgm:cxn modelId="{513BCB9F-8691-4A91-AE97-FBB1FAEAD587}" type="presParOf" srcId="{429553FB-DA29-4AA2-AAB5-40924B67CAA3}" destId="{B30C7328-90D2-4E93-B6D4-F14EACBAB02D}" srcOrd="0" destOrd="0" presId="urn:microsoft.com/office/officeart/2005/8/layout/vProcess5"/>
    <dgm:cxn modelId="{CF503765-1064-40C5-836E-3EAC1F7C051A}" type="presParOf" srcId="{429553FB-DA29-4AA2-AAB5-40924B67CAA3}" destId="{84681DB2-6E3E-42E3-9431-F62812DA6A72}"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F7BBD7-E226-4550-9619-0C172A7B39B0}"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2A6F482B-BFE8-4834-9E53-244D6477FC07}">
      <dgm:prSet phldrT="[文字]" custT="1"/>
      <dgm:spPr>
        <a:solidFill>
          <a:schemeClr val="accent3">
            <a:lumMod val="20000"/>
            <a:lumOff val="80000"/>
          </a:schemeClr>
        </a:solidFill>
      </dgm:spPr>
      <dgm:t>
        <a:bodyPr/>
        <a:lstStyle/>
        <a:p>
          <a:pPr algn="just"/>
          <a:r>
            <a:rPr lang="zh-TW" altLang="en-US" sz="2400" b="1" dirty="0" smtClean="0">
              <a:solidFill>
                <a:srgbClr val="FF9900"/>
              </a:solidFill>
              <a:latin typeface="+mj-ea"/>
              <a:ea typeface="+mj-ea"/>
              <a:cs typeface="Arial Unicode MS" pitchFamily="34" charset="-120"/>
            </a:rPr>
            <a:t>第</a:t>
          </a:r>
          <a:r>
            <a:rPr lang="en-US" altLang="zh-TW" sz="2400" b="1" dirty="0" smtClean="0">
              <a:solidFill>
                <a:srgbClr val="FF9900"/>
              </a:solidFill>
              <a:latin typeface="+mj-ea"/>
              <a:ea typeface="+mj-ea"/>
              <a:cs typeface="Arial Unicode MS" pitchFamily="34" charset="-120"/>
            </a:rPr>
            <a:t>19</a:t>
          </a:r>
          <a:r>
            <a:rPr lang="zh-TW" altLang="en-US" sz="2400" b="1" dirty="0" smtClean="0">
              <a:solidFill>
                <a:srgbClr val="FF9900"/>
              </a:solidFill>
              <a:latin typeface="+mj-ea"/>
              <a:ea typeface="+mj-ea"/>
              <a:cs typeface="Arial Unicode MS" pitchFamily="34" charset="-120"/>
            </a:rPr>
            <a:t>條  </a:t>
          </a:r>
          <a:r>
            <a:rPr lang="zh-TW" altLang="en-US" sz="2400" b="1" dirty="0" smtClean="0">
              <a:solidFill>
                <a:schemeClr val="bg2">
                  <a:lumMod val="10000"/>
                </a:schemeClr>
              </a:solidFill>
              <a:latin typeface="+mj-ea"/>
              <a:ea typeface="+mj-ea"/>
              <a:cs typeface="Arial Unicode MS" pitchFamily="34" charset="-120"/>
            </a:rPr>
            <a:t>公務員非因職務之需要，不得動用公物或支用公款。</a:t>
          </a:r>
          <a:endParaRPr lang="zh-TW" altLang="en-US" sz="2400" b="1" dirty="0">
            <a:solidFill>
              <a:schemeClr val="bg2">
                <a:lumMod val="10000"/>
              </a:schemeClr>
            </a:solidFill>
            <a:latin typeface="+mj-ea"/>
            <a:ea typeface="+mj-ea"/>
          </a:endParaRPr>
        </a:p>
      </dgm:t>
    </dgm:pt>
    <dgm:pt modelId="{D4B8A182-619E-47B4-B17C-515F378E2415}" type="parTrans" cxnId="{F4236158-C989-45F3-B248-80069EE856DF}">
      <dgm:prSet/>
      <dgm:spPr/>
      <dgm:t>
        <a:bodyPr/>
        <a:lstStyle/>
        <a:p>
          <a:endParaRPr lang="zh-TW" altLang="en-US"/>
        </a:p>
      </dgm:t>
    </dgm:pt>
    <dgm:pt modelId="{ADA53CE3-1BB8-4E4E-987C-1211010B29C6}" type="sibTrans" cxnId="{F4236158-C989-45F3-B248-80069EE856DF}">
      <dgm:prSet/>
      <dgm:spPr/>
      <dgm:t>
        <a:bodyPr/>
        <a:lstStyle/>
        <a:p>
          <a:endParaRPr lang="zh-TW" altLang="en-US"/>
        </a:p>
      </dgm:t>
    </dgm:pt>
    <dgm:pt modelId="{584A2498-84F0-426F-85B7-2C04E2B6F147}">
      <dgm:prSet phldrT="[文字]" custT="1"/>
      <dgm:spPr>
        <a:solidFill>
          <a:schemeClr val="accent6">
            <a:lumMod val="20000"/>
            <a:lumOff val="80000"/>
          </a:schemeClr>
        </a:solidFill>
      </dgm:spPr>
      <dgm:t>
        <a:bodyPr/>
        <a:lstStyle/>
        <a:p>
          <a:pPr algn="just">
            <a:lnSpc>
              <a:spcPct val="90000"/>
            </a:lnSpc>
            <a:spcAft>
              <a:spcPct val="35000"/>
            </a:spcAft>
          </a:pPr>
          <a:r>
            <a:rPr lang="zh-TW" altLang="en-US" sz="2400" b="1" dirty="0" smtClean="0">
              <a:solidFill>
                <a:srgbClr val="FF9900"/>
              </a:solidFill>
              <a:latin typeface="+mj-ea"/>
              <a:ea typeface="+mj-ea"/>
              <a:cs typeface="Arial Unicode MS" pitchFamily="34" charset="-120"/>
            </a:rPr>
            <a:t>第</a:t>
          </a:r>
          <a:r>
            <a:rPr lang="en-US" altLang="zh-TW" sz="2400" b="1" dirty="0" smtClean="0">
              <a:solidFill>
                <a:srgbClr val="FF9900"/>
              </a:solidFill>
              <a:latin typeface="+mj-ea"/>
              <a:ea typeface="+mj-ea"/>
              <a:cs typeface="Arial Unicode MS" pitchFamily="34" charset="-120"/>
            </a:rPr>
            <a:t>21</a:t>
          </a:r>
          <a:r>
            <a:rPr lang="zh-TW" altLang="en-US" sz="2400" b="1" dirty="0" smtClean="0">
              <a:solidFill>
                <a:srgbClr val="FF9900"/>
              </a:solidFill>
              <a:latin typeface="+mj-ea"/>
              <a:ea typeface="+mj-ea"/>
              <a:cs typeface="Arial Unicode MS" pitchFamily="34" charset="-120"/>
            </a:rPr>
            <a:t>條  </a:t>
          </a:r>
          <a:r>
            <a:rPr lang="zh-TW" altLang="en-US" sz="2400" b="1" dirty="0" smtClean="0">
              <a:solidFill>
                <a:schemeClr val="bg2">
                  <a:lumMod val="10000"/>
                </a:schemeClr>
              </a:solidFill>
              <a:latin typeface="+mj-ea"/>
              <a:ea typeface="+mj-ea"/>
              <a:cs typeface="Arial Unicode MS" pitchFamily="34" charset="-120"/>
            </a:rPr>
            <a:t>公務員對於左列各款與其職務有關係者，不得私相借貸，訂立互利契約或享受其他不正利益：</a:t>
          </a:r>
          <a:endParaRPr lang="en-US" altLang="zh-TW" sz="2400" b="1" dirty="0" smtClean="0">
            <a:solidFill>
              <a:schemeClr val="bg2">
                <a:lumMod val="10000"/>
              </a:schemeClr>
            </a:solidFill>
            <a:latin typeface="+mj-ea"/>
            <a:ea typeface="+mj-ea"/>
            <a:cs typeface="Arial Unicode MS" pitchFamily="34" charset="-120"/>
          </a:endParaRPr>
        </a:p>
        <a:p>
          <a:pPr algn="just" rtl="0">
            <a:lnSpc>
              <a:spcPct val="80000"/>
            </a:lnSpc>
            <a:spcAft>
              <a:spcPts val="0"/>
            </a:spcAft>
          </a:pPr>
          <a:r>
            <a:rPr lang="zh-TW" altLang="en-US" sz="2400" b="1" dirty="0" smtClean="0">
              <a:solidFill>
                <a:schemeClr val="bg2">
                  <a:lumMod val="10000"/>
                </a:schemeClr>
              </a:solidFill>
              <a:latin typeface="+mj-ea"/>
              <a:ea typeface="+mj-ea"/>
              <a:cs typeface="Arial Unicode MS" pitchFamily="34" charset="-120"/>
            </a:rPr>
            <a:t>一、承辦本機關或所屬機關之工程者。</a:t>
          </a:r>
          <a:endParaRPr lang="en-US" altLang="zh-TW" sz="2400" b="1" dirty="0" smtClean="0">
            <a:solidFill>
              <a:schemeClr val="bg2">
                <a:lumMod val="10000"/>
              </a:schemeClr>
            </a:solidFill>
            <a:latin typeface="+mj-ea"/>
            <a:ea typeface="+mj-ea"/>
            <a:cs typeface="Arial Unicode MS" pitchFamily="34" charset="-120"/>
          </a:endParaRPr>
        </a:p>
        <a:p>
          <a:pPr algn="just" rtl="0">
            <a:lnSpc>
              <a:spcPct val="90000"/>
            </a:lnSpc>
            <a:spcAft>
              <a:spcPct val="35000"/>
            </a:spcAft>
          </a:pPr>
          <a:r>
            <a:rPr lang="zh-TW" altLang="en-US" sz="2400" b="1" dirty="0" smtClean="0">
              <a:solidFill>
                <a:schemeClr val="bg2">
                  <a:lumMod val="10000"/>
                </a:schemeClr>
              </a:solidFill>
              <a:latin typeface="+mj-ea"/>
              <a:ea typeface="+mj-ea"/>
              <a:cs typeface="Arial Unicode MS" pitchFamily="34" charset="-120"/>
            </a:rPr>
            <a:t>二、經營本機關或所屬事業來往款項之銀行、錢莊。</a:t>
          </a:r>
          <a:endParaRPr lang="en-US" altLang="zh-TW" sz="2400" b="1" dirty="0" smtClean="0">
            <a:solidFill>
              <a:schemeClr val="bg2">
                <a:lumMod val="10000"/>
              </a:schemeClr>
            </a:solidFill>
            <a:latin typeface="+mj-ea"/>
            <a:ea typeface="+mj-ea"/>
            <a:cs typeface="Arial Unicode MS" pitchFamily="34" charset="-120"/>
          </a:endParaRPr>
        </a:p>
        <a:p>
          <a:pPr algn="just" rtl="0">
            <a:lnSpc>
              <a:spcPct val="90000"/>
            </a:lnSpc>
            <a:spcAft>
              <a:spcPct val="35000"/>
            </a:spcAft>
          </a:pPr>
          <a:r>
            <a:rPr lang="zh-TW" altLang="en-US" sz="2400" b="1" dirty="0" smtClean="0">
              <a:solidFill>
                <a:schemeClr val="bg2">
                  <a:lumMod val="10000"/>
                </a:schemeClr>
              </a:solidFill>
              <a:latin typeface="+mj-ea"/>
              <a:ea typeface="+mj-ea"/>
              <a:cs typeface="Arial Unicode MS" pitchFamily="34" charset="-120"/>
            </a:rPr>
            <a:t>三、承辦本機關或所屬事業公用物品之商號。</a:t>
          </a:r>
          <a:endParaRPr lang="en-US" altLang="zh-TW" sz="2400" b="1" dirty="0" smtClean="0">
            <a:solidFill>
              <a:schemeClr val="bg2">
                <a:lumMod val="10000"/>
              </a:schemeClr>
            </a:solidFill>
            <a:latin typeface="+mj-ea"/>
            <a:ea typeface="+mj-ea"/>
            <a:cs typeface="Arial Unicode MS" pitchFamily="34" charset="-120"/>
          </a:endParaRPr>
        </a:p>
        <a:p>
          <a:pPr algn="just" rtl="0">
            <a:lnSpc>
              <a:spcPct val="90000"/>
            </a:lnSpc>
            <a:spcAft>
              <a:spcPct val="35000"/>
            </a:spcAft>
          </a:pPr>
          <a:r>
            <a:rPr lang="zh-TW" altLang="en-US" sz="2400" b="1" dirty="0" smtClean="0">
              <a:solidFill>
                <a:schemeClr val="bg2">
                  <a:lumMod val="10000"/>
                </a:schemeClr>
              </a:solidFill>
              <a:latin typeface="+mj-ea"/>
              <a:ea typeface="+mj-ea"/>
              <a:cs typeface="Arial Unicode MS" pitchFamily="34" charset="-120"/>
            </a:rPr>
            <a:t>四、受有官署補助費者。</a:t>
          </a:r>
          <a:endParaRPr lang="zh-TW" altLang="en-US" sz="2400" b="1" dirty="0">
            <a:solidFill>
              <a:schemeClr val="bg2">
                <a:lumMod val="10000"/>
              </a:schemeClr>
            </a:solidFill>
            <a:latin typeface="+mj-ea"/>
            <a:ea typeface="+mj-ea"/>
          </a:endParaRPr>
        </a:p>
      </dgm:t>
    </dgm:pt>
    <dgm:pt modelId="{7EC9B5E5-ED9E-4699-A0B7-8F558D8CE068}" type="parTrans" cxnId="{BD901EAF-BC5A-42AA-9FBA-793394A8F405}">
      <dgm:prSet/>
      <dgm:spPr/>
      <dgm:t>
        <a:bodyPr/>
        <a:lstStyle/>
        <a:p>
          <a:endParaRPr lang="zh-TW" altLang="en-US"/>
        </a:p>
      </dgm:t>
    </dgm:pt>
    <dgm:pt modelId="{49B0DCAF-14ED-4F8C-A6C4-F23C7075A711}" type="sibTrans" cxnId="{BD901EAF-BC5A-42AA-9FBA-793394A8F405}">
      <dgm:prSet/>
      <dgm:spPr/>
      <dgm:t>
        <a:bodyPr/>
        <a:lstStyle/>
        <a:p>
          <a:endParaRPr lang="zh-TW" altLang="en-US"/>
        </a:p>
      </dgm:t>
    </dgm:pt>
    <dgm:pt modelId="{7B6D7EB8-C3AE-4536-9CAF-890009F8248E}" type="pres">
      <dgm:prSet presAssocID="{88F7BBD7-E226-4550-9619-0C172A7B39B0}" presName="linear" presStyleCnt="0">
        <dgm:presLayoutVars>
          <dgm:dir/>
          <dgm:animLvl val="lvl"/>
          <dgm:resizeHandles val="exact"/>
        </dgm:presLayoutVars>
      </dgm:prSet>
      <dgm:spPr/>
      <dgm:t>
        <a:bodyPr/>
        <a:lstStyle/>
        <a:p>
          <a:endParaRPr lang="zh-TW" altLang="en-US"/>
        </a:p>
      </dgm:t>
    </dgm:pt>
    <dgm:pt modelId="{E10148B5-6CB5-4F08-882A-06C3AC9EF077}" type="pres">
      <dgm:prSet presAssocID="{2A6F482B-BFE8-4834-9E53-244D6477FC07}" presName="parentLin" presStyleCnt="0"/>
      <dgm:spPr/>
    </dgm:pt>
    <dgm:pt modelId="{18E8F416-51E9-4CAB-B96D-6B2F9AC819A6}" type="pres">
      <dgm:prSet presAssocID="{2A6F482B-BFE8-4834-9E53-244D6477FC07}" presName="parentLeftMargin" presStyleLbl="node1" presStyleIdx="0" presStyleCnt="2"/>
      <dgm:spPr/>
      <dgm:t>
        <a:bodyPr/>
        <a:lstStyle/>
        <a:p>
          <a:endParaRPr lang="zh-TW" altLang="en-US"/>
        </a:p>
      </dgm:t>
    </dgm:pt>
    <dgm:pt modelId="{AA384783-69BE-4D65-A8E1-90FE194B7E9A}" type="pres">
      <dgm:prSet presAssocID="{2A6F482B-BFE8-4834-9E53-244D6477FC07}" presName="parentText" presStyleLbl="node1" presStyleIdx="0" presStyleCnt="2" custScaleY="55417" custLinFactNeighborX="-100000" custLinFactNeighborY="-16759">
        <dgm:presLayoutVars>
          <dgm:chMax val="0"/>
          <dgm:bulletEnabled val="1"/>
        </dgm:presLayoutVars>
      </dgm:prSet>
      <dgm:spPr/>
      <dgm:t>
        <a:bodyPr/>
        <a:lstStyle/>
        <a:p>
          <a:endParaRPr lang="zh-TW" altLang="en-US"/>
        </a:p>
      </dgm:t>
    </dgm:pt>
    <dgm:pt modelId="{F326712F-0EFF-42C0-ADD5-EFF833812BAF}" type="pres">
      <dgm:prSet presAssocID="{2A6F482B-BFE8-4834-9E53-244D6477FC07}" presName="negativeSpace" presStyleCnt="0"/>
      <dgm:spPr/>
    </dgm:pt>
    <dgm:pt modelId="{C878AC8B-E570-4192-B472-5714D09616B7}" type="pres">
      <dgm:prSet presAssocID="{2A6F482B-BFE8-4834-9E53-244D6477FC07}" presName="childText" presStyleLbl="conFgAcc1" presStyleIdx="0" presStyleCnt="2" custScaleX="100000" custScaleY="30234" custLinFactY="16726" custLinFactNeighborY="100000">
        <dgm:presLayoutVars>
          <dgm:bulletEnabled val="1"/>
        </dgm:presLayoutVars>
      </dgm:prSet>
      <dgm:spPr>
        <a:noFill/>
        <a:ln>
          <a:noFill/>
        </a:ln>
      </dgm:spPr>
      <dgm:t>
        <a:bodyPr/>
        <a:lstStyle/>
        <a:p>
          <a:endParaRPr lang="zh-TW" altLang="en-US"/>
        </a:p>
      </dgm:t>
    </dgm:pt>
    <dgm:pt modelId="{2A776356-31E1-4D6F-B476-79736777A2B7}" type="pres">
      <dgm:prSet presAssocID="{ADA53CE3-1BB8-4E4E-987C-1211010B29C6}" presName="spaceBetweenRectangles" presStyleCnt="0"/>
      <dgm:spPr/>
    </dgm:pt>
    <dgm:pt modelId="{84AF3C7C-39F3-475A-8318-5F6546A7FD36}" type="pres">
      <dgm:prSet presAssocID="{584A2498-84F0-426F-85B7-2C04E2B6F147}" presName="parentLin" presStyleCnt="0"/>
      <dgm:spPr/>
    </dgm:pt>
    <dgm:pt modelId="{EC27B280-211D-4831-8F55-787765BA387F}" type="pres">
      <dgm:prSet presAssocID="{584A2498-84F0-426F-85B7-2C04E2B6F147}" presName="parentLeftMargin" presStyleLbl="node1" presStyleIdx="0" presStyleCnt="2"/>
      <dgm:spPr/>
      <dgm:t>
        <a:bodyPr/>
        <a:lstStyle/>
        <a:p>
          <a:endParaRPr lang="zh-TW" altLang="en-US"/>
        </a:p>
      </dgm:t>
    </dgm:pt>
    <dgm:pt modelId="{0122837E-2D6F-4D57-8415-EB61526D0986}" type="pres">
      <dgm:prSet presAssocID="{584A2498-84F0-426F-85B7-2C04E2B6F147}" presName="parentText" presStyleLbl="node1" presStyleIdx="1" presStyleCnt="2" custScaleX="142857" custScaleY="187987" custLinFactNeighborX="-100000" custLinFactNeighborY="29836">
        <dgm:presLayoutVars>
          <dgm:chMax val="0"/>
          <dgm:bulletEnabled val="1"/>
        </dgm:presLayoutVars>
      </dgm:prSet>
      <dgm:spPr/>
      <dgm:t>
        <a:bodyPr/>
        <a:lstStyle/>
        <a:p>
          <a:endParaRPr lang="zh-TW" altLang="en-US"/>
        </a:p>
      </dgm:t>
    </dgm:pt>
    <dgm:pt modelId="{CCF8A745-DD6E-4EF4-9D23-3D22CD845B1A}" type="pres">
      <dgm:prSet presAssocID="{584A2498-84F0-426F-85B7-2C04E2B6F147}" presName="negativeSpace" presStyleCnt="0"/>
      <dgm:spPr/>
    </dgm:pt>
    <dgm:pt modelId="{3F529204-F5BC-419C-8D19-44C72C81903F}" type="pres">
      <dgm:prSet presAssocID="{584A2498-84F0-426F-85B7-2C04E2B6F147}" presName="childText" presStyleLbl="conFgAcc1" presStyleIdx="1" presStyleCnt="2" custScaleY="30821" custLinFactNeighborY="12446">
        <dgm:presLayoutVars>
          <dgm:bulletEnabled val="1"/>
        </dgm:presLayoutVars>
      </dgm:prSet>
      <dgm:spPr>
        <a:noFill/>
        <a:ln>
          <a:noFill/>
        </a:ln>
      </dgm:spPr>
      <dgm:t>
        <a:bodyPr/>
        <a:lstStyle/>
        <a:p>
          <a:endParaRPr lang="zh-TW" altLang="en-US"/>
        </a:p>
      </dgm:t>
    </dgm:pt>
  </dgm:ptLst>
  <dgm:cxnLst>
    <dgm:cxn modelId="{9EEFDD47-63FB-4AEB-992B-648BAD421C8F}" type="presOf" srcId="{2A6F482B-BFE8-4834-9E53-244D6477FC07}" destId="{18E8F416-51E9-4CAB-B96D-6B2F9AC819A6}" srcOrd="0" destOrd="0" presId="urn:microsoft.com/office/officeart/2005/8/layout/list1"/>
    <dgm:cxn modelId="{CCC153B3-4C1B-46C3-9F67-9D659D7D8D9B}" type="presOf" srcId="{584A2498-84F0-426F-85B7-2C04E2B6F147}" destId="{0122837E-2D6F-4D57-8415-EB61526D0986}" srcOrd="1" destOrd="0" presId="urn:microsoft.com/office/officeart/2005/8/layout/list1"/>
    <dgm:cxn modelId="{F4236158-C989-45F3-B248-80069EE856DF}" srcId="{88F7BBD7-E226-4550-9619-0C172A7B39B0}" destId="{2A6F482B-BFE8-4834-9E53-244D6477FC07}" srcOrd="0" destOrd="0" parTransId="{D4B8A182-619E-47B4-B17C-515F378E2415}" sibTransId="{ADA53CE3-1BB8-4E4E-987C-1211010B29C6}"/>
    <dgm:cxn modelId="{B9CA7544-BE82-4A5E-9B87-63537B16B014}" type="presOf" srcId="{584A2498-84F0-426F-85B7-2C04E2B6F147}" destId="{EC27B280-211D-4831-8F55-787765BA387F}" srcOrd="0" destOrd="0" presId="urn:microsoft.com/office/officeart/2005/8/layout/list1"/>
    <dgm:cxn modelId="{B53192C6-54CF-4893-8857-3F102598EEFC}" type="presOf" srcId="{2A6F482B-BFE8-4834-9E53-244D6477FC07}" destId="{AA384783-69BE-4D65-A8E1-90FE194B7E9A}" srcOrd="1" destOrd="0" presId="urn:microsoft.com/office/officeart/2005/8/layout/list1"/>
    <dgm:cxn modelId="{BD901EAF-BC5A-42AA-9FBA-793394A8F405}" srcId="{88F7BBD7-E226-4550-9619-0C172A7B39B0}" destId="{584A2498-84F0-426F-85B7-2C04E2B6F147}" srcOrd="1" destOrd="0" parTransId="{7EC9B5E5-ED9E-4699-A0B7-8F558D8CE068}" sibTransId="{49B0DCAF-14ED-4F8C-A6C4-F23C7075A711}"/>
    <dgm:cxn modelId="{FB6BF1FC-201E-4A04-980E-1568C28F0FE2}" type="presOf" srcId="{88F7BBD7-E226-4550-9619-0C172A7B39B0}" destId="{7B6D7EB8-C3AE-4536-9CAF-890009F8248E}" srcOrd="0" destOrd="0" presId="urn:microsoft.com/office/officeart/2005/8/layout/list1"/>
    <dgm:cxn modelId="{F6C31C47-6A38-490E-BC9C-D90A4AE9B440}" type="presParOf" srcId="{7B6D7EB8-C3AE-4536-9CAF-890009F8248E}" destId="{E10148B5-6CB5-4F08-882A-06C3AC9EF077}" srcOrd="0" destOrd="0" presId="urn:microsoft.com/office/officeart/2005/8/layout/list1"/>
    <dgm:cxn modelId="{D83B23A4-28E8-40AA-89F0-146332DF7B16}" type="presParOf" srcId="{E10148B5-6CB5-4F08-882A-06C3AC9EF077}" destId="{18E8F416-51E9-4CAB-B96D-6B2F9AC819A6}" srcOrd="0" destOrd="0" presId="urn:microsoft.com/office/officeart/2005/8/layout/list1"/>
    <dgm:cxn modelId="{EA3E5943-C9FC-441A-B7AD-C3D015C2C9AF}" type="presParOf" srcId="{E10148B5-6CB5-4F08-882A-06C3AC9EF077}" destId="{AA384783-69BE-4D65-A8E1-90FE194B7E9A}" srcOrd="1" destOrd="0" presId="urn:microsoft.com/office/officeart/2005/8/layout/list1"/>
    <dgm:cxn modelId="{FA478F96-EFF4-4A6F-9837-DDCF42841E38}" type="presParOf" srcId="{7B6D7EB8-C3AE-4536-9CAF-890009F8248E}" destId="{F326712F-0EFF-42C0-ADD5-EFF833812BAF}" srcOrd="1" destOrd="0" presId="urn:microsoft.com/office/officeart/2005/8/layout/list1"/>
    <dgm:cxn modelId="{EFC929EA-F52B-441D-B7AA-B23BB8090549}" type="presParOf" srcId="{7B6D7EB8-C3AE-4536-9CAF-890009F8248E}" destId="{C878AC8B-E570-4192-B472-5714D09616B7}" srcOrd="2" destOrd="0" presId="urn:microsoft.com/office/officeart/2005/8/layout/list1"/>
    <dgm:cxn modelId="{FDA06FC9-7E73-4129-8066-087BC354BD26}" type="presParOf" srcId="{7B6D7EB8-C3AE-4536-9CAF-890009F8248E}" destId="{2A776356-31E1-4D6F-B476-79736777A2B7}" srcOrd="3" destOrd="0" presId="urn:microsoft.com/office/officeart/2005/8/layout/list1"/>
    <dgm:cxn modelId="{EC402F86-16E0-4C84-9A63-CF5CB2BEEE09}" type="presParOf" srcId="{7B6D7EB8-C3AE-4536-9CAF-890009F8248E}" destId="{84AF3C7C-39F3-475A-8318-5F6546A7FD36}" srcOrd="4" destOrd="0" presId="urn:microsoft.com/office/officeart/2005/8/layout/list1"/>
    <dgm:cxn modelId="{F91D97D7-B100-4B0E-9C5E-B84C871662D7}" type="presParOf" srcId="{84AF3C7C-39F3-475A-8318-5F6546A7FD36}" destId="{EC27B280-211D-4831-8F55-787765BA387F}" srcOrd="0" destOrd="0" presId="urn:microsoft.com/office/officeart/2005/8/layout/list1"/>
    <dgm:cxn modelId="{64E49588-2524-4158-97A8-C2C7D20E38C3}" type="presParOf" srcId="{84AF3C7C-39F3-475A-8318-5F6546A7FD36}" destId="{0122837E-2D6F-4D57-8415-EB61526D0986}" srcOrd="1" destOrd="0" presId="urn:microsoft.com/office/officeart/2005/8/layout/list1"/>
    <dgm:cxn modelId="{25064A88-7E9E-400A-AF22-F7C2FE890432}" type="presParOf" srcId="{7B6D7EB8-C3AE-4536-9CAF-890009F8248E}" destId="{CCF8A745-DD6E-4EF4-9D23-3D22CD845B1A}" srcOrd="5" destOrd="0" presId="urn:microsoft.com/office/officeart/2005/8/layout/list1"/>
    <dgm:cxn modelId="{FC5ADA9A-D71D-4A24-B499-8BA818ED1845}" type="presParOf" srcId="{7B6D7EB8-C3AE-4536-9CAF-890009F8248E}" destId="{3F529204-F5BC-419C-8D19-44C72C81903F}" srcOrd="6"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63A552-54D9-4029-936D-B101F996E903}"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zh-TW" altLang="en-US"/>
        </a:p>
      </dgm:t>
    </dgm:pt>
    <dgm:pt modelId="{EFEB0282-7DD9-44C3-9640-9D044BD13987}">
      <dgm:prSet phldrT="[文字]" custT="1"/>
      <dgm:spPr>
        <a:solidFill>
          <a:schemeClr val="accent2">
            <a:lumMod val="20000"/>
            <a:lumOff val="80000"/>
            <a:alpha val="89804"/>
          </a:schemeClr>
        </a:solidFill>
      </dgm:spPr>
      <dgm:t>
        <a:bodyPr/>
        <a:lstStyle/>
        <a:p>
          <a:pPr algn="just"/>
          <a:r>
            <a:rPr lang="zh-TW" altLang="en-US" sz="2400" b="1" dirty="0" smtClean="0">
              <a:solidFill>
                <a:srgbClr val="FF9900"/>
              </a:solidFill>
              <a:latin typeface="+mj-ea"/>
              <a:ea typeface="+mj-ea"/>
              <a:cs typeface="Arial Unicode MS" pitchFamily="34" charset="-120"/>
            </a:rPr>
            <a:t>第</a:t>
          </a:r>
          <a:r>
            <a:rPr lang="en-US" altLang="zh-TW" sz="2400" b="1" dirty="0" smtClean="0">
              <a:solidFill>
                <a:srgbClr val="FF9900"/>
              </a:solidFill>
              <a:latin typeface="+mj-ea"/>
              <a:ea typeface="+mj-ea"/>
              <a:cs typeface="Arial Unicode MS" pitchFamily="34" charset="-120"/>
            </a:rPr>
            <a:t>17</a:t>
          </a:r>
          <a:r>
            <a:rPr lang="zh-TW" altLang="en-US" sz="2400" b="1" dirty="0" smtClean="0">
              <a:solidFill>
                <a:srgbClr val="FF9900"/>
              </a:solidFill>
              <a:latin typeface="+mj-ea"/>
              <a:ea typeface="+mj-ea"/>
              <a:cs typeface="Arial Unicode MS" pitchFamily="34" charset="-120"/>
            </a:rPr>
            <a:t>條  </a:t>
          </a:r>
          <a:r>
            <a:rPr lang="zh-TW" altLang="en-US" sz="2400" b="1" dirty="0" smtClean="0">
              <a:solidFill>
                <a:schemeClr val="bg2">
                  <a:lumMod val="10000"/>
                </a:schemeClr>
              </a:solidFill>
              <a:latin typeface="+mj-ea"/>
              <a:ea typeface="+mj-ea"/>
              <a:cs typeface="Arial Unicode MS" pitchFamily="34" charset="-120"/>
            </a:rPr>
            <a:t>公務員執行職務時，遇有涉及本身或其家族之利害事件，應行迴避。</a:t>
          </a:r>
          <a:endParaRPr lang="zh-TW" altLang="en-US" sz="2400" b="1" dirty="0">
            <a:solidFill>
              <a:schemeClr val="bg2">
                <a:lumMod val="10000"/>
              </a:schemeClr>
            </a:solidFill>
            <a:latin typeface="+mj-ea"/>
            <a:ea typeface="+mj-ea"/>
          </a:endParaRPr>
        </a:p>
      </dgm:t>
    </dgm:pt>
    <dgm:pt modelId="{522E42C2-5824-4D4A-B4F9-71A11E3B90EA}" type="parTrans" cxnId="{85060DAF-20AE-4196-9EE3-65306983FA1A}">
      <dgm:prSet/>
      <dgm:spPr/>
      <dgm:t>
        <a:bodyPr/>
        <a:lstStyle/>
        <a:p>
          <a:endParaRPr lang="zh-TW" altLang="en-US"/>
        </a:p>
      </dgm:t>
    </dgm:pt>
    <dgm:pt modelId="{84698AFC-3113-4699-9518-CB74CD20B21E}" type="sibTrans" cxnId="{85060DAF-20AE-4196-9EE3-65306983FA1A}">
      <dgm:prSet/>
      <dgm:spPr/>
      <dgm:t>
        <a:bodyPr/>
        <a:lstStyle/>
        <a:p>
          <a:endParaRPr lang="zh-TW" altLang="en-US"/>
        </a:p>
      </dgm:t>
    </dgm:pt>
    <dgm:pt modelId="{82877CAD-9551-41B4-84D6-13D7EA70F82B}" type="pres">
      <dgm:prSet presAssocID="{6D63A552-54D9-4029-936D-B101F996E903}" presName="linear" presStyleCnt="0">
        <dgm:presLayoutVars>
          <dgm:dir/>
          <dgm:animLvl val="lvl"/>
          <dgm:resizeHandles val="exact"/>
        </dgm:presLayoutVars>
      </dgm:prSet>
      <dgm:spPr/>
      <dgm:t>
        <a:bodyPr/>
        <a:lstStyle/>
        <a:p>
          <a:endParaRPr lang="zh-TW" altLang="en-US"/>
        </a:p>
      </dgm:t>
    </dgm:pt>
    <dgm:pt modelId="{BA0B2F55-ED35-4468-B3E6-E7BCB87247CA}" type="pres">
      <dgm:prSet presAssocID="{EFEB0282-7DD9-44C3-9640-9D044BD13987}" presName="parentLin" presStyleCnt="0"/>
      <dgm:spPr/>
      <dgm:t>
        <a:bodyPr/>
        <a:lstStyle/>
        <a:p>
          <a:endParaRPr lang="zh-TW" altLang="en-US"/>
        </a:p>
      </dgm:t>
    </dgm:pt>
    <dgm:pt modelId="{D16A047C-1A7F-46E0-AF06-DAC1C0DCD524}" type="pres">
      <dgm:prSet presAssocID="{EFEB0282-7DD9-44C3-9640-9D044BD13987}" presName="parentLeftMargin" presStyleLbl="node1" presStyleIdx="0" presStyleCnt="1"/>
      <dgm:spPr/>
      <dgm:t>
        <a:bodyPr/>
        <a:lstStyle/>
        <a:p>
          <a:endParaRPr lang="zh-TW" altLang="en-US"/>
        </a:p>
      </dgm:t>
    </dgm:pt>
    <dgm:pt modelId="{CBC81351-5EA6-42B0-8273-B0965E8B34AD}" type="pres">
      <dgm:prSet presAssocID="{EFEB0282-7DD9-44C3-9640-9D044BD13987}" presName="parentText" presStyleLbl="node1" presStyleIdx="0" presStyleCnt="1" custScaleX="140745" custScaleY="75721" custLinFactNeighborX="-97424" custLinFactNeighborY="-89290">
        <dgm:presLayoutVars>
          <dgm:chMax val="0"/>
          <dgm:bulletEnabled val="1"/>
        </dgm:presLayoutVars>
      </dgm:prSet>
      <dgm:spPr/>
      <dgm:t>
        <a:bodyPr/>
        <a:lstStyle/>
        <a:p>
          <a:endParaRPr lang="zh-TW" altLang="en-US"/>
        </a:p>
      </dgm:t>
    </dgm:pt>
    <dgm:pt modelId="{7C8A650C-4CA7-47A2-B7D2-A4FC64570671}" type="pres">
      <dgm:prSet presAssocID="{EFEB0282-7DD9-44C3-9640-9D044BD13987}" presName="negativeSpace" presStyleCnt="0"/>
      <dgm:spPr/>
      <dgm:t>
        <a:bodyPr/>
        <a:lstStyle/>
        <a:p>
          <a:endParaRPr lang="zh-TW" altLang="en-US"/>
        </a:p>
      </dgm:t>
    </dgm:pt>
    <dgm:pt modelId="{71EACC87-8EE0-4C19-9A4F-0F937CBD2861}" type="pres">
      <dgm:prSet presAssocID="{EFEB0282-7DD9-44C3-9640-9D044BD13987}" presName="childText" presStyleLbl="conFgAcc1" presStyleIdx="0" presStyleCnt="1" custScaleY="21496" custLinFactY="-100000" custLinFactNeighborX="229" custLinFactNeighborY="-170585">
        <dgm:presLayoutVars>
          <dgm:bulletEnabled val="1"/>
        </dgm:presLayoutVars>
      </dgm:prSet>
      <dgm:spPr>
        <a:ln>
          <a:noFill/>
        </a:ln>
      </dgm:spPr>
      <dgm:t>
        <a:bodyPr/>
        <a:lstStyle/>
        <a:p>
          <a:endParaRPr lang="zh-TW" altLang="en-US"/>
        </a:p>
      </dgm:t>
    </dgm:pt>
  </dgm:ptLst>
  <dgm:cxnLst>
    <dgm:cxn modelId="{D0AA8A0D-E726-478B-A497-F9CAFFB5D207}" type="presOf" srcId="{EFEB0282-7DD9-44C3-9640-9D044BD13987}" destId="{D16A047C-1A7F-46E0-AF06-DAC1C0DCD524}" srcOrd="0" destOrd="0" presId="urn:microsoft.com/office/officeart/2005/8/layout/list1"/>
    <dgm:cxn modelId="{85060DAF-20AE-4196-9EE3-65306983FA1A}" srcId="{6D63A552-54D9-4029-936D-B101F996E903}" destId="{EFEB0282-7DD9-44C3-9640-9D044BD13987}" srcOrd="0" destOrd="0" parTransId="{522E42C2-5824-4D4A-B4F9-71A11E3B90EA}" sibTransId="{84698AFC-3113-4699-9518-CB74CD20B21E}"/>
    <dgm:cxn modelId="{9273F966-3BD2-4B5A-A116-46BC41E9B74E}" type="presOf" srcId="{EFEB0282-7DD9-44C3-9640-9D044BD13987}" destId="{CBC81351-5EA6-42B0-8273-B0965E8B34AD}" srcOrd="1" destOrd="0" presId="urn:microsoft.com/office/officeart/2005/8/layout/list1"/>
    <dgm:cxn modelId="{96808757-6B05-4C4F-BE2A-47B2F94EF3A0}" type="presOf" srcId="{6D63A552-54D9-4029-936D-B101F996E903}" destId="{82877CAD-9551-41B4-84D6-13D7EA70F82B}" srcOrd="0" destOrd="0" presId="urn:microsoft.com/office/officeart/2005/8/layout/list1"/>
    <dgm:cxn modelId="{54E5BD43-FAC5-467E-BB78-F7F0D2BECFC2}" type="presParOf" srcId="{82877CAD-9551-41B4-84D6-13D7EA70F82B}" destId="{BA0B2F55-ED35-4468-B3E6-E7BCB87247CA}" srcOrd="0" destOrd="0" presId="urn:microsoft.com/office/officeart/2005/8/layout/list1"/>
    <dgm:cxn modelId="{417BFB54-35F1-49A7-99F0-1EA58281FD8B}" type="presParOf" srcId="{BA0B2F55-ED35-4468-B3E6-E7BCB87247CA}" destId="{D16A047C-1A7F-46E0-AF06-DAC1C0DCD524}" srcOrd="0" destOrd="0" presId="urn:microsoft.com/office/officeart/2005/8/layout/list1"/>
    <dgm:cxn modelId="{CD11BFB5-E2AA-4532-9BCE-77A682466550}" type="presParOf" srcId="{BA0B2F55-ED35-4468-B3E6-E7BCB87247CA}" destId="{CBC81351-5EA6-42B0-8273-B0965E8B34AD}" srcOrd="1" destOrd="0" presId="urn:microsoft.com/office/officeart/2005/8/layout/list1"/>
    <dgm:cxn modelId="{3A0E4D48-E1C1-4A25-89AF-2DBEDF07E4F9}" type="presParOf" srcId="{82877CAD-9551-41B4-84D6-13D7EA70F82B}" destId="{7C8A650C-4CA7-47A2-B7D2-A4FC64570671}" srcOrd="1" destOrd="0" presId="urn:microsoft.com/office/officeart/2005/8/layout/list1"/>
    <dgm:cxn modelId="{9DC514E1-E15D-4A5F-A7C1-3D68010743B8}" type="presParOf" srcId="{82877CAD-9551-41B4-84D6-13D7EA70F82B}" destId="{71EACC87-8EE0-4C19-9A4F-0F937CBD286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CDFE9F-F653-403C-9410-DA3CCD703179}" type="doc">
      <dgm:prSet loTypeId="urn:microsoft.com/office/officeart/2005/8/layout/vProcess5" loCatId="process" qsTypeId="urn:microsoft.com/office/officeart/2005/8/quickstyle/simple3" qsCatId="simple" csTypeId="urn:microsoft.com/office/officeart/2005/8/colors/accent1_5" csCatId="accent1" phldr="1"/>
      <dgm:spPr/>
      <dgm:t>
        <a:bodyPr/>
        <a:lstStyle/>
        <a:p>
          <a:endParaRPr lang="zh-TW" altLang="en-US"/>
        </a:p>
      </dgm:t>
    </dgm:pt>
    <dgm:pt modelId="{3CA3DCDE-D84A-42EE-BF86-ABF3CC0CC5FB}">
      <dgm:prSet custT="1"/>
      <dgm:spPr/>
      <dgm:t>
        <a:bodyPr/>
        <a:lstStyle/>
        <a:p>
          <a:endParaRPr lang="zh-TW" altLang="en-US" sz="2400" dirty="0">
            <a:solidFill>
              <a:schemeClr val="bg2">
                <a:lumMod val="10000"/>
              </a:schemeClr>
            </a:solidFill>
            <a:latin typeface="Arial Unicode MS" pitchFamily="34" charset="-120"/>
            <a:ea typeface="Arial Unicode MS" pitchFamily="34" charset="-120"/>
            <a:cs typeface="Arial Unicode MS" pitchFamily="34" charset="-120"/>
          </a:endParaRPr>
        </a:p>
      </dgm:t>
    </dgm:pt>
    <dgm:pt modelId="{77691111-1D2F-44BC-B071-07B4821E2744}" type="parTrans" cxnId="{A4DC16A0-54DB-42AB-8E73-5613944B2BCE}">
      <dgm:prSet/>
      <dgm:spPr/>
      <dgm:t>
        <a:bodyPr/>
        <a:lstStyle/>
        <a:p>
          <a:endParaRPr lang="zh-TW" altLang="en-US"/>
        </a:p>
      </dgm:t>
    </dgm:pt>
    <dgm:pt modelId="{2A3434B5-B455-415C-8F98-2CA7CAF99C9B}" type="sibTrans" cxnId="{A4DC16A0-54DB-42AB-8E73-5613944B2BCE}">
      <dgm:prSet/>
      <dgm:spPr>
        <a:solidFill>
          <a:schemeClr val="bg1">
            <a:alpha val="90000"/>
          </a:schemeClr>
        </a:solidFill>
        <a:ln w="38100">
          <a:solidFill>
            <a:srgbClr val="FF99CC">
              <a:alpha val="90000"/>
            </a:srgbClr>
          </a:solidFill>
        </a:ln>
      </dgm:spPr>
      <dgm:t>
        <a:bodyPr/>
        <a:lstStyle/>
        <a:p>
          <a:endParaRPr lang="zh-TW" altLang="en-US"/>
        </a:p>
      </dgm:t>
    </dgm:pt>
    <dgm:pt modelId="{7A091892-9DDE-4A7D-A791-4B91DA1066BC}">
      <dgm:prSet phldrT="[文字]" custT="1"/>
      <dgm:spPr>
        <a:solidFill>
          <a:schemeClr val="bg1"/>
        </a:solidFill>
        <a:ln>
          <a:solidFill>
            <a:schemeClr val="tx1"/>
          </a:solidFill>
        </a:ln>
      </dgm:spPr>
      <dgm:t>
        <a:bodyPr/>
        <a:lstStyle/>
        <a:p>
          <a:pPr algn="just"/>
          <a:endParaRPr lang="zh-TW" altLang="en-US" sz="2000" b="0" u="none" dirty="0">
            <a:solidFill>
              <a:schemeClr val="tx1">
                <a:lumMod val="95000"/>
                <a:lumOff val="5000"/>
              </a:schemeClr>
            </a:solidFill>
          </a:endParaRPr>
        </a:p>
      </dgm:t>
    </dgm:pt>
    <dgm:pt modelId="{F07FE7AA-576E-41CF-9573-D8F50546B73B}" type="sibTrans" cxnId="{20E33C5B-AC0B-4EF3-B4D8-512221004800}">
      <dgm:prSet/>
      <dgm:spPr>
        <a:solidFill>
          <a:schemeClr val="bg1"/>
        </a:solidFill>
        <a:ln w="38100">
          <a:solidFill>
            <a:srgbClr val="FF99CC">
              <a:alpha val="90000"/>
            </a:srgbClr>
          </a:solidFill>
        </a:ln>
      </dgm:spPr>
      <dgm:t>
        <a:bodyPr/>
        <a:lstStyle/>
        <a:p>
          <a:endParaRPr lang="zh-TW" altLang="en-US"/>
        </a:p>
      </dgm:t>
    </dgm:pt>
    <dgm:pt modelId="{5389B70B-AF95-4B1F-8F3E-2802781F5AEB}" type="parTrans" cxnId="{20E33C5B-AC0B-4EF3-B4D8-512221004800}">
      <dgm:prSet/>
      <dgm:spPr/>
      <dgm:t>
        <a:bodyPr/>
        <a:lstStyle/>
        <a:p>
          <a:endParaRPr lang="zh-TW" altLang="en-US"/>
        </a:p>
      </dgm:t>
    </dgm:pt>
    <dgm:pt modelId="{81F3F466-8846-4D32-974F-102C8613D62A}">
      <dgm:prSet phldrT="[文字]" custT="1"/>
      <dgm:spPr>
        <a:solidFill>
          <a:schemeClr val="bg1"/>
        </a:solidFill>
        <a:ln>
          <a:solidFill>
            <a:schemeClr val="tx1"/>
          </a:solidFill>
        </a:ln>
      </dgm:spPr>
      <dgm:t>
        <a:bodyPr/>
        <a:lstStyle/>
        <a:p>
          <a:endParaRPr lang="zh-TW" altLang="en-US" sz="2000" dirty="0"/>
        </a:p>
      </dgm:t>
    </dgm:pt>
    <dgm:pt modelId="{1A7505B6-1CAA-4D3A-8483-31A43E5927AC}" type="parTrans" cxnId="{3CE5B9A7-7737-47B1-A28E-B9A8599AE288}">
      <dgm:prSet/>
      <dgm:spPr/>
      <dgm:t>
        <a:bodyPr/>
        <a:lstStyle/>
        <a:p>
          <a:endParaRPr lang="zh-TW" altLang="en-US"/>
        </a:p>
      </dgm:t>
    </dgm:pt>
    <dgm:pt modelId="{6B6F052A-AFF1-452F-93FD-12D10AB133AC}" type="sibTrans" cxnId="{3CE5B9A7-7737-47B1-A28E-B9A8599AE288}">
      <dgm:prSet/>
      <dgm:spPr/>
      <dgm:t>
        <a:bodyPr/>
        <a:lstStyle/>
        <a:p>
          <a:endParaRPr lang="zh-TW" altLang="en-US"/>
        </a:p>
      </dgm:t>
    </dgm:pt>
    <dgm:pt modelId="{429553FB-DA29-4AA2-AAB5-40924B67CAA3}" type="pres">
      <dgm:prSet presAssocID="{7DCDFE9F-F653-403C-9410-DA3CCD703179}" presName="outerComposite" presStyleCnt="0">
        <dgm:presLayoutVars>
          <dgm:chMax val="5"/>
          <dgm:dir/>
          <dgm:resizeHandles val="exact"/>
        </dgm:presLayoutVars>
      </dgm:prSet>
      <dgm:spPr/>
      <dgm:t>
        <a:bodyPr/>
        <a:lstStyle/>
        <a:p>
          <a:endParaRPr lang="zh-TW" altLang="en-US"/>
        </a:p>
      </dgm:t>
    </dgm:pt>
    <dgm:pt modelId="{B30C7328-90D2-4E93-B6D4-F14EACBAB02D}" type="pres">
      <dgm:prSet presAssocID="{7DCDFE9F-F653-403C-9410-DA3CCD703179}" presName="dummyMaxCanvas" presStyleCnt="0">
        <dgm:presLayoutVars/>
      </dgm:prSet>
      <dgm:spPr/>
      <dgm:t>
        <a:bodyPr/>
        <a:lstStyle/>
        <a:p>
          <a:endParaRPr lang="zh-TW" altLang="en-US"/>
        </a:p>
      </dgm:t>
    </dgm:pt>
    <dgm:pt modelId="{6CCB3FCD-9C9E-4A61-80CB-726EF2D560CC}" type="pres">
      <dgm:prSet presAssocID="{7DCDFE9F-F653-403C-9410-DA3CCD703179}" presName="ThreeNodes_1" presStyleLbl="node1" presStyleIdx="0" presStyleCnt="3" custScaleX="117647" custScaleY="82394" custLinFactNeighborX="5501" custLinFactNeighborY="-1290">
        <dgm:presLayoutVars>
          <dgm:bulletEnabled val="1"/>
        </dgm:presLayoutVars>
      </dgm:prSet>
      <dgm:spPr/>
      <dgm:t>
        <a:bodyPr/>
        <a:lstStyle/>
        <a:p>
          <a:endParaRPr lang="zh-TW" altLang="en-US"/>
        </a:p>
      </dgm:t>
    </dgm:pt>
    <dgm:pt modelId="{F9A1CF7B-337A-4B1D-B093-13DB4C881F27}" type="pres">
      <dgm:prSet presAssocID="{7DCDFE9F-F653-403C-9410-DA3CCD703179}" presName="ThreeNodes_2" presStyleLbl="node1" presStyleIdx="1" presStyleCnt="3" custScaleX="110894" custScaleY="45205" custLinFactNeighborX="-6566" custLinFactNeighborY="-36138">
        <dgm:presLayoutVars>
          <dgm:bulletEnabled val="1"/>
        </dgm:presLayoutVars>
      </dgm:prSet>
      <dgm:spPr/>
      <dgm:t>
        <a:bodyPr/>
        <a:lstStyle/>
        <a:p>
          <a:endParaRPr lang="zh-TW" altLang="en-US"/>
        </a:p>
      </dgm:t>
    </dgm:pt>
    <dgm:pt modelId="{72EFF256-49AB-44E2-AAED-3CCC68312E7F}" type="pres">
      <dgm:prSet presAssocID="{7DCDFE9F-F653-403C-9410-DA3CCD703179}" presName="ThreeNodes_3" presStyleLbl="node1" presStyleIdx="2" presStyleCnt="3" custScaleX="104358" custScaleY="138183" custLinFactNeighborX="-18790" custLinFactNeighborY="-37203">
        <dgm:presLayoutVars>
          <dgm:bulletEnabled val="1"/>
        </dgm:presLayoutVars>
      </dgm:prSet>
      <dgm:spPr/>
      <dgm:t>
        <a:bodyPr/>
        <a:lstStyle/>
        <a:p>
          <a:endParaRPr lang="zh-TW" altLang="en-US"/>
        </a:p>
      </dgm:t>
    </dgm:pt>
    <dgm:pt modelId="{6C9DD024-82A3-4B1E-BB59-4171BC09A5E4}" type="pres">
      <dgm:prSet presAssocID="{7DCDFE9F-F653-403C-9410-DA3CCD703179}" presName="ThreeConn_1-2" presStyleLbl="fgAccFollowNode1" presStyleIdx="0" presStyleCnt="2" custScaleX="67669" custScaleY="61659" custLinFactX="3779" custLinFactNeighborX="100000" custLinFactNeighborY="-13522">
        <dgm:presLayoutVars>
          <dgm:bulletEnabled val="1"/>
        </dgm:presLayoutVars>
      </dgm:prSet>
      <dgm:spPr/>
      <dgm:t>
        <a:bodyPr/>
        <a:lstStyle/>
        <a:p>
          <a:endParaRPr lang="zh-TW" altLang="en-US"/>
        </a:p>
      </dgm:t>
    </dgm:pt>
    <dgm:pt modelId="{8C1441D2-0FBA-4C57-A316-7768223C4548}" type="pres">
      <dgm:prSet presAssocID="{7DCDFE9F-F653-403C-9410-DA3CCD703179}" presName="ThreeConn_2-3" presStyleLbl="fgAccFollowNode1" presStyleIdx="1" presStyleCnt="2" custScaleX="67668" custScaleY="61661" custLinFactNeighborX="2847" custLinFactNeighborY="-84606">
        <dgm:presLayoutVars>
          <dgm:bulletEnabled val="1"/>
        </dgm:presLayoutVars>
      </dgm:prSet>
      <dgm:spPr/>
      <dgm:t>
        <a:bodyPr/>
        <a:lstStyle/>
        <a:p>
          <a:endParaRPr lang="zh-TW" altLang="en-US"/>
        </a:p>
      </dgm:t>
    </dgm:pt>
    <dgm:pt modelId="{596439A5-5B34-48BA-AE05-BAC3845E40F0}" type="pres">
      <dgm:prSet presAssocID="{7DCDFE9F-F653-403C-9410-DA3CCD703179}" presName="ThreeNodes_1_text" presStyleLbl="node1" presStyleIdx="2" presStyleCnt="3">
        <dgm:presLayoutVars>
          <dgm:bulletEnabled val="1"/>
        </dgm:presLayoutVars>
      </dgm:prSet>
      <dgm:spPr/>
      <dgm:t>
        <a:bodyPr/>
        <a:lstStyle/>
        <a:p>
          <a:endParaRPr lang="zh-TW" altLang="en-US"/>
        </a:p>
      </dgm:t>
    </dgm:pt>
    <dgm:pt modelId="{6DC28669-B1D0-46A6-8143-077480EE0FD7}" type="pres">
      <dgm:prSet presAssocID="{7DCDFE9F-F653-403C-9410-DA3CCD703179}" presName="ThreeNodes_2_text" presStyleLbl="node1" presStyleIdx="2" presStyleCnt="3">
        <dgm:presLayoutVars>
          <dgm:bulletEnabled val="1"/>
        </dgm:presLayoutVars>
      </dgm:prSet>
      <dgm:spPr/>
      <dgm:t>
        <a:bodyPr/>
        <a:lstStyle/>
        <a:p>
          <a:endParaRPr lang="zh-TW" altLang="en-US"/>
        </a:p>
      </dgm:t>
    </dgm:pt>
    <dgm:pt modelId="{F90D5935-3C84-449B-9797-ECF5C27D3525}" type="pres">
      <dgm:prSet presAssocID="{7DCDFE9F-F653-403C-9410-DA3CCD703179}" presName="ThreeNodes_3_text" presStyleLbl="node1" presStyleIdx="2" presStyleCnt="3">
        <dgm:presLayoutVars>
          <dgm:bulletEnabled val="1"/>
        </dgm:presLayoutVars>
      </dgm:prSet>
      <dgm:spPr/>
      <dgm:t>
        <a:bodyPr/>
        <a:lstStyle/>
        <a:p>
          <a:endParaRPr lang="zh-TW" altLang="en-US"/>
        </a:p>
      </dgm:t>
    </dgm:pt>
  </dgm:ptLst>
  <dgm:cxnLst>
    <dgm:cxn modelId="{F64ADF57-ADAA-4118-B6C9-2E43CBA2D956}" type="presOf" srcId="{3CA3DCDE-D84A-42EE-BF86-ABF3CC0CC5FB}" destId="{6CCB3FCD-9C9E-4A61-80CB-726EF2D560CC}" srcOrd="0" destOrd="0" presId="urn:microsoft.com/office/officeart/2005/8/layout/vProcess5"/>
    <dgm:cxn modelId="{7D6729EB-ABF4-4D82-8F32-3EB87E78F4EE}" type="presOf" srcId="{7A091892-9DDE-4A7D-A791-4B91DA1066BC}" destId="{6DC28669-B1D0-46A6-8143-077480EE0FD7}" srcOrd="1" destOrd="0" presId="urn:microsoft.com/office/officeart/2005/8/layout/vProcess5"/>
    <dgm:cxn modelId="{E54E4677-F3F2-4EEF-BC03-F4BFFAF4B7B7}" type="presOf" srcId="{81F3F466-8846-4D32-974F-102C8613D62A}" destId="{72EFF256-49AB-44E2-AAED-3CCC68312E7F}" srcOrd="0" destOrd="0" presId="urn:microsoft.com/office/officeart/2005/8/layout/vProcess5"/>
    <dgm:cxn modelId="{CC00074F-7870-4445-8ACC-AE498CFD32C4}" type="presOf" srcId="{7DCDFE9F-F653-403C-9410-DA3CCD703179}" destId="{429553FB-DA29-4AA2-AAB5-40924B67CAA3}" srcOrd="0" destOrd="0" presId="urn:microsoft.com/office/officeart/2005/8/layout/vProcess5"/>
    <dgm:cxn modelId="{90AE7420-86E1-4794-BAFA-2BA38C5EE01D}" type="presOf" srcId="{7A091892-9DDE-4A7D-A791-4B91DA1066BC}" destId="{F9A1CF7B-337A-4B1D-B093-13DB4C881F27}" srcOrd="0" destOrd="0" presId="urn:microsoft.com/office/officeart/2005/8/layout/vProcess5"/>
    <dgm:cxn modelId="{A4DC16A0-54DB-42AB-8E73-5613944B2BCE}" srcId="{7DCDFE9F-F653-403C-9410-DA3CCD703179}" destId="{3CA3DCDE-D84A-42EE-BF86-ABF3CC0CC5FB}" srcOrd="0" destOrd="0" parTransId="{77691111-1D2F-44BC-B071-07B4821E2744}" sibTransId="{2A3434B5-B455-415C-8F98-2CA7CAF99C9B}"/>
    <dgm:cxn modelId="{81DE649E-3DDB-4520-9240-E2A0EEE49FAF}" type="presOf" srcId="{81F3F466-8846-4D32-974F-102C8613D62A}" destId="{F90D5935-3C84-449B-9797-ECF5C27D3525}" srcOrd="1" destOrd="0" presId="urn:microsoft.com/office/officeart/2005/8/layout/vProcess5"/>
    <dgm:cxn modelId="{20E33C5B-AC0B-4EF3-B4D8-512221004800}" srcId="{7DCDFE9F-F653-403C-9410-DA3CCD703179}" destId="{7A091892-9DDE-4A7D-A791-4B91DA1066BC}" srcOrd="1" destOrd="0" parTransId="{5389B70B-AF95-4B1F-8F3E-2802781F5AEB}" sibTransId="{F07FE7AA-576E-41CF-9573-D8F50546B73B}"/>
    <dgm:cxn modelId="{3CE5B9A7-7737-47B1-A28E-B9A8599AE288}" srcId="{7DCDFE9F-F653-403C-9410-DA3CCD703179}" destId="{81F3F466-8846-4D32-974F-102C8613D62A}" srcOrd="2" destOrd="0" parTransId="{1A7505B6-1CAA-4D3A-8483-31A43E5927AC}" sibTransId="{6B6F052A-AFF1-452F-93FD-12D10AB133AC}"/>
    <dgm:cxn modelId="{18498B3E-65CD-486D-9C7E-653DFB966E47}" type="presOf" srcId="{F07FE7AA-576E-41CF-9573-D8F50546B73B}" destId="{8C1441D2-0FBA-4C57-A316-7768223C4548}" srcOrd="0" destOrd="0" presId="urn:microsoft.com/office/officeart/2005/8/layout/vProcess5"/>
    <dgm:cxn modelId="{4C1DC289-0D72-4820-9DEB-75E3737F1B24}" type="presOf" srcId="{2A3434B5-B455-415C-8F98-2CA7CAF99C9B}" destId="{6C9DD024-82A3-4B1E-BB59-4171BC09A5E4}" srcOrd="0" destOrd="0" presId="urn:microsoft.com/office/officeart/2005/8/layout/vProcess5"/>
    <dgm:cxn modelId="{1454083B-3C77-4E8B-96B3-A6CD1C5DA835}" type="presOf" srcId="{3CA3DCDE-D84A-42EE-BF86-ABF3CC0CC5FB}" destId="{596439A5-5B34-48BA-AE05-BAC3845E40F0}" srcOrd="1" destOrd="0" presId="urn:microsoft.com/office/officeart/2005/8/layout/vProcess5"/>
    <dgm:cxn modelId="{9B4F587B-54E9-46BE-83B8-0B173A3E868B}" type="presParOf" srcId="{429553FB-DA29-4AA2-AAB5-40924B67CAA3}" destId="{B30C7328-90D2-4E93-B6D4-F14EACBAB02D}" srcOrd="0" destOrd="0" presId="urn:microsoft.com/office/officeart/2005/8/layout/vProcess5"/>
    <dgm:cxn modelId="{2B7CF322-5BA9-4CF6-A4DD-8C102138ADA6}" type="presParOf" srcId="{429553FB-DA29-4AA2-AAB5-40924B67CAA3}" destId="{6CCB3FCD-9C9E-4A61-80CB-726EF2D560CC}" srcOrd="1" destOrd="0" presId="urn:microsoft.com/office/officeart/2005/8/layout/vProcess5"/>
    <dgm:cxn modelId="{261251BF-B6F3-46EE-882E-DE1020BF8382}" type="presParOf" srcId="{429553FB-DA29-4AA2-AAB5-40924B67CAA3}" destId="{F9A1CF7B-337A-4B1D-B093-13DB4C881F27}" srcOrd="2" destOrd="0" presId="urn:microsoft.com/office/officeart/2005/8/layout/vProcess5"/>
    <dgm:cxn modelId="{5C9115DE-CD91-4097-AAA7-7338035E2A80}" type="presParOf" srcId="{429553FB-DA29-4AA2-AAB5-40924B67CAA3}" destId="{72EFF256-49AB-44E2-AAED-3CCC68312E7F}" srcOrd="3" destOrd="0" presId="urn:microsoft.com/office/officeart/2005/8/layout/vProcess5"/>
    <dgm:cxn modelId="{181D0240-230F-42BB-BC0E-E71F7E8B21F3}" type="presParOf" srcId="{429553FB-DA29-4AA2-AAB5-40924B67CAA3}" destId="{6C9DD024-82A3-4B1E-BB59-4171BC09A5E4}" srcOrd="4" destOrd="0" presId="urn:microsoft.com/office/officeart/2005/8/layout/vProcess5"/>
    <dgm:cxn modelId="{774FF18F-A239-47C5-86E4-646372D4434C}" type="presParOf" srcId="{429553FB-DA29-4AA2-AAB5-40924B67CAA3}" destId="{8C1441D2-0FBA-4C57-A316-7768223C4548}" srcOrd="5" destOrd="0" presId="urn:microsoft.com/office/officeart/2005/8/layout/vProcess5"/>
    <dgm:cxn modelId="{986322F5-90BC-490C-8887-CDDCAEF7CE1B}" type="presParOf" srcId="{429553FB-DA29-4AA2-AAB5-40924B67CAA3}" destId="{596439A5-5B34-48BA-AE05-BAC3845E40F0}" srcOrd="6" destOrd="0" presId="urn:microsoft.com/office/officeart/2005/8/layout/vProcess5"/>
    <dgm:cxn modelId="{E4431AC3-2B34-4F6F-8D07-DB35F09EF6F6}" type="presParOf" srcId="{429553FB-DA29-4AA2-AAB5-40924B67CAA3}" destId="{6DC28669-B1D0-46A6-8143-077480EE0FD7}" srcOrd="7" destOrd="0" presId="urn:microsoft.com/office/officeart/2005/8/layout/vProcess5"/>
    <dgm:cxn modelId="{5B058247-2C01-4D33-B356-900D449EDEBF}" type="presParOf" srcId="{429553FB-DA29-4AA2-AAB5-40924B67CAA3}" destId="{F90D5935-3C84-449B-9797-ECF5C27D352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CDFE9F-F653-403C-9410-DA3CCD703179}" type="doc">
      <dgm:prSet loTypeId="urn:microsoft.com/office/officeart/2005/8/layout/vProcess5" loCatId="process" qsTypeId="urn:microsoft.com/office/officeart/2005/8/quickstyle/simple3" qsCatId="simple" csTypeId="urn:microsoft.com/office/officeart/2005/8/colors/accent1_5" csCatId="accent1" phldr="1"/>
      <dgm:spPr/>
      <dgm:t>
        <a:bodyPr/>
        <a:lstStyle/>
        <a:p>
          <a:endParaRPr lang="zh-TW" altLang="en-US"/>
        </a:p>
      </dgm:t>
    </dgm:pt>
    <dgm:pt modelId="{3CA3DCDE-D84A-42EE-BF86-ABF3CC0CC5FB}">
      <dgm:prSet custT="1"/>
      <dgm:spPr>
        <a:solidFill>
          <a:schemeClr val="bg1"/>
        </a:solidFill>
        <a:ln>
          <a:solidFill>
            <a:schemeClr val="tx1"/>
          </a:solidFill>
        </a:ln>
      </dgm:spPr>
      <dgm:t>
        <a:bodyPr/>
        <a:lstStyle/>
        <a:p>
          <a:endParaRPr lang="zh-TW" altLang="en-US" sz="2400" dirty="0">
            <a:solidFill>
              <a:schemeClr val="bg2">
                <a:lumMod val="10000"/>
              </a:schemeClr>
            </a:solidFill>
            <a:latin typeface="Arial Unicode MS" pitchFamily="34" charset="-120"/>
            <a:ea typeface="Arial Unicode MS" pitchFamily="34" charset="-120"/>
            <a:cs typeface="Arial Unicode MS" pitchFamily="34" charset="-120"/>
          </a:endParaRPr>
        </a:p>
      </dgm:t>
    </dgm:pt>
    <dgm:pt modelId="{77691111-1D2F-44BC-B071-07B4821E2744}" type="parTrans" cxnId="{A4DC16A0-54DB-42AB-8E73-5613944B2BCE}">
      <dgm:prSet/>
      <dgm:spPr/>
      <dgm:t>
        <a:bodyPr/>
        <a:lstStyle/>
        <a:p>
          <a:endParaRPr lang="zh-TW" altLang="en-US"/>
        </a:p>
      </dgm:t>
    </dgm:pt>
    <dgm:pt modelId="{2A3434B5-B455-415C-8F98-2CA7CAF99C9B}" type="sibTrans" cxnId="{A4DC16A0-54DB-42AB-8E73-5613944B2BCE}">
      <dgm:prSet/>
      <dgm:spPr>
        <a:solidFill>
          <a:schemeClr val="bg1">
            <a:alpha val="90000"/>
          </a:schemeClr>
        </a:solidFill>
        <a:ln w="38100">
          <a:solidFill>
            <a:srgbClr val="FF99CC">
              <a:alpha val="90000"/>
            </a:srgbClr>
          </a:solidFill>
        </a:ln>
      </dgm:spPr>
      <dgm:t>
        <a:bodyPr/>
        <a:lstStyle/>
        <a:p>
          <a:endParaRPr lang="zh-TW" altLang="en-US"/>
        </a:p>
      </dgm:t>
    </dgm:pt>
    <dgm:pt modelId="{7A091892-9DDE-4A7D-A791-4B91DA1066BC}">
      <dgm:prSet phldrT="[文字]" custT="1"/>
      <dgm:spPr>
        <a:solidFill>
          <a:schemeClr val="bg1"/>
        </a:solidFill>
        <a:ln>
          <a:solidFill>
            <a:schemeClr val="tx1"/>
          </a:solidFill>
        </a:ln>
      </dgm:spPr>
      <dgm:t>
        <a:bodyPr/>
        <a:lstStyle/>
        <a:p>
          <a:pPr algn="just"/>
          <a:endParaRPr lang="zh-TW" altLang="en-US" sz="2000" b="0" u="none" dirty="0">
            <a:solidFill>
              <a:schemeClr val="tx1">
                <a:lumMod val="95000"/>
                <a:lumOff val="5000"/>
              </a:schemeClr>
            </a:solidFill>
          </a:endParaRPr>
        </a:p>
      </dgm:t>
    </dgm:pt>
    <dgm:pt modelId="{F07FE7AA-576E-41CF-9573-D8F50546B73B}" type="sibTrans" cxnId="{20E33C5B-AC0B-4EF3-B4D8-512221004800}">
      <dgm:prSet/>
      <dgm:spPr>
        <a:solidFill>
          <a:schemeClr val="bg1"/>
        </a:solidFill>
        <a:ln w="38100">
          <a:solidFill>
            <a:srgbClr val="FF99CC">
              <a:alpha val="90000"/>
            </a:srgbClr>
          </a:solidFill>
        </a:ln>
      </dgm:spPr>
      <dgm:t>
        <a:bodyPr/>
        <a:lstStyle/>
        <a:p>
          <a:endParaRPr lang="zh-TW" altLang="en-US"/>
        </a:p>
      </dgm:t>
    </dgm:pt>
    <dgm:pt modelId="{5389B70B-AF95-4B1F-8F3E-2802781F5AEB}" type="parTrans" cxnId="{20E33C5B-AC0B-4EF3-B4D8-512221004800}">
      <dgm:prSet/>
      <dgm:spPr/>
      <dgm:t>
        <a:bodyPr/>
        <a:lstStyle/>
        <a:p>
          <a:endParaRPr lang="zh-TW" altLang="en-US"/>
        </a:p>
      </dgm:t>
    </dgm:pt>
    <dgm:pt modelId="{429553FB-DA29-4AA2-AAB5-40924B67CAA3}" type="pres">
      <dgm:prSet presAssocID="{7DCDFE9F-F653-403C-9410-DA3CCD703179}" presName="outerComposite" presStyleCnt="0">
        <dgm:presLayoutVars>
          <dgm:chMax val="5"/>
          <dgm:dir/>
          <dgm:resizeHandles val="exact"/>
        </dgm:presLayoutVars>
      </dgm:prSet>
      <dgm:spPr/>
      <dgm:t>
        <a:bodyPr/>
        <a:lstStyle/>
        <a:p>
          <a:endParaRPr lang="zh-TW" altLang="en-US"/>
        </a:p>
      </dgm:t>
    </dgm:pt>
    <dgm:pt modelId="{B30C7328-90D2-4E93-B6D4-F14EACBAB02D}" type="pres">
      <dgm:prSet presAssocID="{7DCDFE9F-F653-403C-9410-DA3CCD703179}" presName="dummyMaxCanvas" presStyleCnt="0">
        <dgm:presLayoutVars/>
      </dgm:prSet>
      <dgm:spPr/>
      <dgm:t>
        <a:bodyPr/>
        <a:lstStyle/>
        <a:p>
          <a:endParaRPr lang="zh-TW" altLang="en-US"/>
        </a:p>
      </dgm:t>
    </dgm:pt>
    <dgm:pt modelId="{7B015E48-C962-4B5E-98C1-FBFBF31F9969}" type="pres">
      <dgm:prSet presAssocID="{7DCDFE9F-F653-403C-9410-DA3CCD703179}" presName="TwoNodes_1" presStyleLbl="node1" presStyleIdx="0" presStyleCnt="2" custScaleX="117647" custScaleY="55317" custLinFactNeighborX="7244" custLinFactNeighborY="-12826">
        <dgm:presLayoutVars>
          <dgm:bulletEnabled val="1"/>
        </dgm:presLayoutVars>
      </dgm:prSet>
      <dgm:spPr/>
      <dgm:t>
        <a:bodyPr/>
        <a:lstStyle/>
        <a:p>
          <a:endParaRPr lang="zh-TW" altLang="en-US"/>
        </a:p>
      </dgm:t>
    </dgm:pt>
    <dgm:pt modelId="{6349C256-7C62-4E94-B914-019E2333CCF6}" type="pres">
      <dgm:prSet presAssocID="{7DCDFE9F-F653-403C-9410-DA3CCD703179}" presName="TwoNodes_2" presStyleLbl="node1" presStyleIdx="1" presStyleCnt="2" custScaleX="111329" custScaleY="112156" custLinFactNeighborX="-13562" custLinFactNeighborY="-39026">
        <dgm:presLayoutVars>
          <dgm:bulletEnabled val="1"/>
        </dgm:presLayoutVars>
      </dgm:prSet>
      <dgm:spPr/>
      <dgm:t>
        <a:bodyPr/>
        <a:lstStyle/>
        <a:p>
          <a:endParaRPr lang="zh-TW" altLang="en-US"/>
        </a:p>
      </dgm:t>
    </dgm:pt>
    <dgm:pt modelId="{CF66CA0B-47F8-42A7-90B0-912162967471}" type="pres">
      <dgm:prSet presAssocID="{7DCDFE9F-F653-403C-9410-DA3CCD703179}" presName="TwoConn_1-2" presStyleLbl="fgAccFollowNode1" presStyleIdx="0" presStyleCnt="1" custScaleX="49350" custScaleY="43506" custLinFactNeighborX="65178" custLinFactNeighborY="-64772">
        <dgm:presLayoutVars>
          <dgm:bulletEnabled val="1"/>
        </dgm:presLayoutVars>
      </dgm:prSet>
      <dgm:spPr/>
      <dgm:t>
        <a:bodyPr/>
        <a:lstStyle/>
        <a:p>
          <a:endParaRPr lang="zh-TW" altLang="en-US"/>
        </a:p>
      </dgm:t>
    </dgm:pt>
    <dgm:pt modelId="{E5546C56-0056-4AC0-8EF3-2F776BE87875}" type="pres">
      <dgm:prSet presAssocID="{7DCDFE9F-F653-403C-9410-DA3CCD703179}" presName="TwoNodes_1_text" presStyleLbl="node1" presStyleIdx="1" presStyleCnt="2">
        <dgm:presLayoutVars>
          <dgm:bulletEnabled val="1"/>
        </dgm:presLayoutVars>
      </dgm:prSet>
      <dgm:spPr/>
      <dgm:t>
        <a:bodyPr/>
        <a:lstStyle/>
        <a:p>
          <a:endParaRPr lang="zh-TW" altLang="en-US"/>
        </a:p>
      </dgm:t>
    </dgm:pt>
    <dgm:pt modelId="{AE021838-A9A4-4BA1-9588-6463DFB4DB69}" type="pres">
      <dgm:prSet presAssocID="{7DCDFE9F-F653-403C-9410-DA3CCD703179}" presName="TwoNodes_2_text" presStyleLbl="node1" presStyleIdx="1" presStyleCnt="2">
        <dgm:presLayoutVars>
          <dgm:bulletEnabled val="1"/>
        </dgm:presLayoutVars>
      </dgm:prSet>
      <dgm:spPr/>
      <dgm:t>
        <a:bodyPr/>
        <a:lstStyle/>
        <a:p>
          <a:endParaRPr lang="zh-TW" altLang="en-US"/>
        </a:p>
      </dgm:t>
    </dgm:pt>
  </dgm:ptLst>
  <dgm:cxnLst>
    <dgm:cxn modelId="{70384D1C-F2F4-4862-8445-1A50B00C25CA}" type="presOf" srcId="{3CA3DCDE-D84A-42EE-BF86-ABF3CC0CC5FB}" destId="{7B015E48-C962-4B5E-98C1-FBFBF31F9969}" srcOrd="0" destOrd="0" presId="urn:microsoft.com/office/officeart/2005/8/layout/vProcess5"/>
    <dgm:cxn modelId="{649F0332-1ECB-4D9B-A933-141F912F620B}" type="presOf" srcId="{7A091892-9DDE-4A7D-A791-4B91DA1066BC}" destId="{AE021838-A9A4-4BA1-9588-6463DFB4DB69}" srcOrd="1" destOrd="0" presId="urn:microsoft.com/office/officeart/2005/8/layout/vProcess5"/>
    <dgm:cxn modelId="{41CEBE85-8B6F-491C-9DB1-1BC03582278A}" type="presOf" srcId="{3CA3DCDE-D84A-42EE-BF86-ABF3CC0CC5FB}" destId="{E5546C56-0056-4AC0-8EF3-2F776BE87875}" srcOrd="1" destOrd="0" presId="urn:microsoft.com/office/officeart/2005/8/layout/vProcess5"/>
    <dgm:cxn modelId="{88490DC6-C158-4983-BE7B-C908895650C1}" type="presOf" srcId="{7DCDFE9F-F653-403C-9410-DA3CCD703179}" destId="{429553FB-DA29-4AA2-AAB5-40924B67CAA3}" srcOrd="0" destOrd="0" presId="urn:microsoft.com/office/officeart/2005/8/layout/vProcess5"/>
    <dgm:cxn modelId="{0FE72BF1-2ADF-4DC0-904C-3AF8D8CCC3DD}" type="presOf" srcId="{7A091892-9DDE-4A7D-A791-4B91DA1066BC}" destId="{6349C256-7C62-4E94-B914-019E2333CCF6}" srcOrd="0" destOrd="0" presId="urn:microsoft.com/office/officeart/2005/8/layout/vProcess5"/>
    <dgm:cxn modelId="{3E3BDBBD-AB50-4C25-8155-A08EFE39271A}" type="presOf" srcId="{2A3434B5-B455-415C-8F98-2CA7CAF99C9B}" destId="{CF66CA0B-47F8-42A7-90B0-912162967471}" srcOrd="0" destOrd="0" presId="urn:microsoft.com/office/officeart/2005/8/layout/vProcess5"/>
    <dgm:cxn modelId="{A4DC16A0-54DB-42AB-8E73-5613944B2BCE}" srcId="{7DCDFE9F-F653-403C-9410-DA3CCD703179}" destId="{3CA3DCDE-D84A-42EE-BF86-ABF3CC0CC5FB}" srcOrd="0" destOrd="0" parTransId="{77691111-1D2F-44BC-B071-07B4821E2744}" sibTransId="{2A3434B5-B455-415C-8F98-2CA7CAF99C9B}"/>
    <dgm:cxn modelId="{20E33C5B-AC0B-4EF3-B4D8-512221004800}" srcId="{7DCDFE9F-F653-403C-9410-DA3CCD703179}" destId="{7A091892-9DDE-4A7D-A791-4B91DA1066BC}" srcOrd="1" destOrd="0" parTransId="{5389B70B-AF95-4B1F-8F3E-2802781F5AEB}" sibTransId="{F07FE7AA-576E-41CF-9573-D8F50546B73B}"/>
    <dgm:cxn modelId="{A1FA4348-2FAE-4173-A35B-23D9E631FC5F}" type="presParOf" srcId="{429553FB-DA29-4AA2-AAB5-40924B67CAA3}" destId="{B30C7328-90D2-4E93-B6D4-F14EACBAB02D}" srcOrd="0" destOrd="0" presId="urn:microsoft.com/office/officeart/2005/8/layout/vProcess5"/>
    <dgm:cxn modelId="{5D6B11BF-4E0C-487A-91D6-4F232A7DD639}" type="presParOf" srcId="{429553FB-DA29-4AA2-AAB5-40924B67CAA3}" destId="{7B015E48-C962-4B5E-98C1-FBFBF31F9969}" srcOrd="1" destOrd="0" presId="urn:microsoft.com/office/officeart/2005/8/layout/vProcess5"/>
    <dgm:cxn modelId="{82FA417B-3C1A-41BD-ACCD-7031E69CF74D}" type="presParOf" srcId="{429553FB-DA29-4AA2-AAB5-40924B67CAA3}" destId="{6349C256-7C62-4E94-B914-019E2333CCF6}" srcOrd="2" destOrd="0" presId="urn:microsoft.com/office/officeart/2005/8/layout/vProcess5"/>
    <dgm:cxn modelId="{7666E3E4-DC6A-49A8-A3BE-5CB40E095420}" type="presParOf" srcId="{429553FB-DA29-4AA2-AAB5-40924B67CAA3}" destId="{CF66CA0B-47F8-42A7-90B0-912162967471}" srcOrd="3" destOrd="0" presId="urn:microsoft.com/office/officeart/2005/8/layout/vProcess5"/>
    <dgm:cxn modelId="{D4742413-918B-4050-83EC-8B748B13E051}" type="presParOf" srcId="{429553FB-DA29-4AA2-AAB5-40924B67CAA3}" destId="{E5546C56-0056-4AC0-8EF3-2F776BE87875}" srcOrd="4" destOrd="0" presId="urn:microsoft.com/office/officeart/2005/8/layout/vProcess5"/>
    <dgm:cxn modelId="{B7D5566B-5425-477D-808F-77303BA4DBF9}" type="presParOf" srcId="{429553FB-DA29-4AA2-AAB5-40924B67CAA3}" destId="{AE021838-A9A4-4BA1-9588-6463DFB4DB6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51921-BB53-4839-AAB5-26A04162B42E}">
      <dsp:nvSpPr>
        <dsp:cNvPr id="0" name=""/>
        <dsp:cNvSpPr/>
      </dsp:nvSpPr>
      <dsp:spPr>
        <a:xfrm>
          <a:off x="185722" y="-39815"/>
          <a:ext cx="7772454" cy="4857784"/>
        </a:xfrm>
        <a:prstGeom prst="swooshArrow">
          <a:avLst>
            <a:gd name="adj1" fmla="val 25000"/>
            <a:gd name="adj2" fmla="val 25000"/>
          </a:avLst>
        </a:prstGeom>
        <a:solidFill>
          <a:schemeClr val="accent5">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00CFCD-36BE-4C2D-8651-038395F91647}">
      <dsp:nvSpPr>
        <dsp:cNvPr id="0" name=""/>
        <dsp:cNvSpPr/>
      </dsp:nvSpPr>
      <dsp:spPr>
        <a:xfrm>
          <a:off x="951309" y="3572433"/>
          <a:ext cx="178766" cy="178766"/>
        </a:xfrm>
        <a:prstGeom prst="ellipse">
          <a:avLst/>
        </a:prstGeom>
        <a:solidFill>
          <a:srgbClr val="FFFF99"/>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1C56C12-1A1E-4DFA-96A9-096ABDE3F35D}">
      <dsp:nvSpPr>
        <dsp:cNvPr id="0" name=""/>
        <dsp:cNvSpPr/>
      </dsp:nvSpPr>
      <dsp:spPr>
        <a:xfrm>
          <a:off x="61508" y="3582186"/>
          <a:ext cx="1352463" cy="1315412"/>
        </a:xfrm>
        <a:prstGeom prst="rect">
          <a:avLst/>
        </a:prstGeom>
        <a:solidFill>
          <a:schemeClr val="accent6">
            <a:lumMod val="20000"/>
            <a:lumOff val="80000"/>
          </a:schemeClr>
        </a:solidFill>
        <a:ln w="57150" cap="flat" cmpd="sng" algn="ctr">
          <a:solidFill>
            <a:schemeClr val="accent6">
              <a:lumMod val="40000"/>
              <a:lumOff val="60000"/>
              <a:alpha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4725" tIns="0" rIns="0" bIns="0" numCol="1" spcCol="1270" anchor="t" anchorCtr="0">
          <a:noAutofit/>
        </a:bodyPr>
        <a:lstStyle/>
        <a:p>
          <a:pPr lvl="0" algn="l" defTabSz="889000">
            <a:lnSpc>
              <a:spcPct val="90000"/>
            </a:lnSpc>
            <a:spcBef>
              <a:spcPct val="0"/>
            </a:spcBef>
            <a:spcAft>
              <a:spcPct val="35000"/>
            </a:spcAft>
          </a:pPr>
          <a:r>
            <a:rPr lang="en-US" altLang="zh-TW" sz="2000" b="1" kern="1200" dirty="0" smtClean="0">
              <a:solidFill>
                <a:schemeClr val="accent6">
                  <a:lumMod val="60000"/>
                  <a:lumOff val="40000"/>
                </a:schemeClr>
              </a:solidFill>
              <a:latin typeface="+mj-ea"/>
              <a:ea typeface="+mj-ea"/>
              <a:cs typeface="Arial Unicode MS" pitchFamily="34" charset="-120"/>
            </a:rPr>
            <a:t>28</a:t>
          </a:r>
          <a:r>
            <a:rPr lang="zh-TW" altLang="en-US" sz="2000" b="1" kern="1200" dirty="0" smtClean="0">
              <a:solidFill>
                <a:schemeClr val="accent6">
                  <a:lumMod val="60000"/>
                  <a:lumOff val="40000"/>
                </a:schemeClr>
              </a:solidFill>
              <a:latin typeface="+mj-ea"/>
              <a:ea typeface="+mj-ea"/>
              <a:cs typeface="Arial Unicode MS" pitchFamily="34" charset="-120"/>
            </a:rPr>
            <a:t>年</a:t>
          </a:r>
          <a:r>
            <a:rPr lang="en-US" altLang="zh-TW" sz="2000" b="1" kern="1200" dirty="0" smtClean="0">
              <a:solidFill>
                <a:schemeClr val="accent6">
                  <a:lumMod val="60000"/>
                  <a:lumOff val="40000"/>
                </a:schemeClr>
              </a:solidFill>
              <a:latin typeface="+mj-ea"/>
              <a:ea typeface="+mj-ea"/>
              <a:cs typeface="Arial Unicode MS" pitchFamily="34" charset="-120"/>
            </a:rPr>
            <a:t>10</a:t>
          </a:r>
          <a:r>
            <a:rPr lang="zh-TW" altLang="en-US" sz="2000" b="1" kern="1200" dirty="0" smtClean="0">
              <a:solidFill>
                <a:schemeClr val="accent6">
                  <a:lumMod val="60000"/>
                  <a:lumOff val="40000"/>
                </a:schemeClr>
              </a:solidFill>
              <a:latin typeface="+mj-ea"/>
              <a:ea typeface="+mj-ea"/>
              <a:cs typeface="Arial Unicode MS" pitchFamily="34" charset="-120"/>
            </a:rPr>
            <a:t>月</a:t>
          </a:r>
          <a:r>
            <a:rPr lang="en-US" altLang="zh-TW" sz="2000" b="1" kern="1200" dirty="0" smtClean="0">
              <a:solidFill>
                <a:schemeClr val="accent6">
                  <a:lumMod val="60000"/>
                  <a:lumOff val="40000"/>
                </a:schemeClr>
              </a:solidFill>
              <a:latin typeface="+mj-ea"/>
              <a:ea typeface="+mj-ea"/>
              <a:cs typeface="Arial Unicode MS" pitchFamily="34" charset="-120"/>
            </a:rPr>
            <a:t>23</a:t>
          </a:r>
          <a:r>
            <a:rPr lang="zh-TW" altLang="en-US" sz="2000" b="1" kern="1200" dirty="0" smtClean="0">
              <a:solidFill>
                <a:schemeClr val="accent6">
                  <a:lumMod val="60000"/>
                  <a:lumOff val="40000"/>
                </a:schemeClr>
              </a:solidFill>
              <a:latin typeface="+mj-ea"/>
              <a:ea typeface="+mj-ea"/>
              <a:cs typeface="Arial Unicode MS" pitchFamily="34" charset="-120"/>
            </a:rPr>
            <a:t>日制定；全文</a:t>
          </a:r>
          <a:r>
            <a:rPr lang="en-US" altLang="zh-TW" sz="2000" b="1" kern="1200" dirty="0" smtClean="0">
              <a:solidFill>
                <a:schemeClr val="accent6">
                  <a:lumMod val="60000"/>
                  <a:lumOff val="40000"/>
                </a:schemeClr>
              </a:solidFill>
              <a:latin typeface="+mj-ea"/>
              <a:ea typeface="+mj-ea"/>
              <a:cs typeface="Arial Unicode MS" pitchFamily="34" charset="-120"/>
            </a:rPr>
            <a:t>25</a:t>
          </a:r>
          <a:r>
            <a:rPr lang="zh-TW" altLang="en-US" sz="2000" b="1" kern="1200" dirty="0" smtClean="0">
              <a:solidFill>
                <a:schemeClr val="accent6">
                  <a:lumMod val="60000"/>
                  <a:lumOff val="40000"/>
                </a:schemeClr>
              </a:solidFill>
              <a:latin typeface="+mj-ea"/>
              <a:ea typeface="+mj-ea"/>
              <a:cs typeface="Arial Unicode MS" pitchFamily="34" charset="-120"/>
            </a:rPr>
            <a:t>條</a:t>
          </a:r>
          <a:endParaRPr lang="zh-TW" altLang="en-US" sz="2000" b="1" kern="1200" dirty="0">
            <a:solidFill>
              <a:schemeClr val="accent6">
                <a:lumMod val="60000"/>
                <a:lumOff val="40000"/>
              </a:schemeClr>
            </a:solidFill>
            <a:latin typeface="+mj-ea"/>
            <a:ea typeface="+mj-ea"/>
            <a:cs typeface="Arial Unicode MS" pitchFamily="34" charset="-120"/>
          </a:endParaRPr>
        </a:p>
      </dsp:txBody>
      <dsp:txXfrm>
        <a:off x="61508" y="3582186"/>
        <a:ext cx="1352463" cy="1315412"/>
      </dsp:txXfrm>
    </dsp:sp>
    <dsp:sp modelId="{C64B1D53-3817-4DE3-B913-2E8CDB7CF3D2}">
      <dsp:nvSpPr>
        <dsp:cNvPr id="0" name=""/>
        <dsp:cNvSpPr/>
      </dsp:nvSpPr>
      <dsp:spPr>
        <a:xfrm>
          <a:off x="1918980" y="2642653"/>
          <a:ext cx="279808" cy="279808"/>
        </a:xfrm>
        <a:prstGeom prst="ellipse">
          <a:avLst/>
        </a:prstGeom>
        <a:solidFill>
          <a:srgbClr val="FFFF99"/>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24C70E7-58A7-4EE0-81BD-7C28784C90EF}">
      <dsp:nvSpPr>
        <dsp:cNvPr id="0" name=""/>
        <dsp:cNvSpPr/>
      </dsp:nvSpPr>
      <dsp:spPr>
        <a:xfrm>
          <a:off x="1528252" y="2936271"/>
          <a:ext cx="1368570" cy="1671276"/>
        </a:xfrm>
        <a:prstGeom prst="rect">
          <a:avLst/>
        </a:prstGeom>
        <a:solidFill>
          <a:schemeClr val="accent4">
            <a:lumMod val="20000"/>
            <a:lumOff val="80000"/>
          </a:schemeClr>
        </a:solidFill>
        <a:ln w="9525" cap="flat" cmpd="sng" algn="ctr">
          <a:solidFill>
            <a:schemeClr val="accent3">
              <a:lumMod val="40000"/>
              <a:lumOff val="60000"/>
              <a:alpha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l" defTabSz="889000">
            <a:lnSpc>
              <a:spcPct val="90000"/>
            </a:lnSpc>
            <a:spcBef>
              <a:spcPct val="0"/>
            </a:spcBef>
            <a:spcAft>
              <a:spcPct val="35000"/>
            </a:spcAft>
          </a:pPr>
          <a:r>
            <a:rPr lang="en-US" altLang="zh-TW" sz="2000" b="1" kern="1200" dirty="0" smtClean="0">
              <a:solidFill>
                <a:schemeClr val="tx2">
                  <a:lumMod val="90000"/>
                  <a:lumOff val="10000"/>
                </a:schemeClr>
              </a:solidFill>
              <a:latin typeface="+mj-ea"/>
              <a:ea typeface="+mj-ea"/>
              <a:cs typeface="Arial Unicode MS" pitchFamily="34" charset="-120"/>
            </a:rPr>
            <a:t>32</a:t>
          </a:r>
          <a:r>
            <a:rPr lang="zh-TW" altLang="en-US" sz="2000" b="1" kern="1200" dirty="0" smtClean="0">
              <a:solidFill>
                <a:schemeClr val="tx2">
                  <a:lumMod val="90000"/>
                  <a:lumOff val="10000"/>
                </a:schemeClr>
              </a:solidFill>
              <a:latin typeface="+mj-ea"/>
              <a:ea typeface="+mj-ea"/>
              <a:cs typeface="Arial Unicode MS" pitchFamily="34" charset="-120"/>
            </a:rPr>
            <a:t>年</a:t>
          </a:r>
          <a:r>
            <a:rPr lang="en-US" altLang="zh-TW" sz="2000" b="1" kern="1200" dirty="0" smtClean="0">
              <a:solidFill>
                <a:schemeClr val="tx2">
                  <a:lumMod val="90000"/>
                  <a:lumOff val="10000"/>
                </a:schemeClr>
              </a:solidFill>
              <a:latin typeface="+mj-ea"/>
              <a:ea typeface="+mj-ea"/>
              <a:cs typeface="Arial Unicode MS" pitchFamily="34" charset="-120"/>
            </a:rPr>
            <a:t>1</a:t>
          </a:r>
          <a:r>
            <a:rPr lang="zh-TW" altLang="en-US" sz="2000" b="1" kern="1200" dirty="0" smtClean="0">
              <a:solidFill>
                <a:schemeClr val="tx2">
                  <a:lumMod val="90000"/>
                  <a:lumOff val="10000"/>
                </a:schemeClr>
              </a:solidFill>
              <a:latin typeface="+mj-ea"/>
              <a:ea typeface="+mj-ea"/>
              <a:cs typeface="Arial Unicode MS" pitchFamily="34" charset="-120"/>
            </a:rPr>
            <a:t>月</a:t>
          </a:r>
          <a:r>
            <a:rPr lang="en-US" altLang="zh-TW" sz="2000" b="1" kern="1200" dirty="0" smtClean="0">
              <a:solidFill>
                <a:schemeClr val="tx2">
                  <a:lumMod val="90000"/>
                  <a:lumOff val="10000"/>
                </a:schemeClr>
              </a:solidFill>
              <a:latin typeface="+mj-ea"/>
              <a:ea typeface="+mj-ea"/>
              <a:cs typeface="Arial Unicode MS" pitchFamily="34" charset="-120"/>
            </a:rPr>
            <a:t>4</a:t>
          </a:r>
          <a:r>
            <a:rPr lang="zh-TW" altLang="en-US" sz="2000" b="1" kern="1200" dirty="0" smtClean="0">
              <a:solidFill>
                <a:schemeClr val="tx2">
                  <a:lumMod val="90000"/>
                  <a:lumOff val="10000"/>
                </a:schemeClr>
              </a:solidFill>
              <a:latin typeface="+mj-ea"/>
              <a:ea typeface="+mj-ea"/>
              <a:cs typeface="Arial Unicode MS" pitchFamily="34" charset="-120"/>
            </a:rPr>
            <a:t>日修正</a:t>
          </a:r>
          <a:r>
            <a:rPr lang="en-US" altLang="zh-TW" sz="2000" b="1" kern="1200" dirty="0" smtClean="0">
              <a:solidFill>
                <a:schemeClr val="tx2">
                  <a:lumMod val="90000"/>
                  <a:lumOff val="10000"/>
                </a:schemeClr>
              </a:solidFill>
              <a:latin typeface="+mj-ea"/>
              <a:ea typeface="+mj-ea"/>
              <a:cs typeface="Arial Unicode MS" pitchFamily="34" charset="-120"/>
            </a:rPr>
            <a:t>13</a:t>
          </a:r>
          <a:r>
            <a:rPr lang="zh-TW" altLang="zh-TW" sz="2000" b="1" kern="1200" dirty="0" smtClean="0">
              <a:solidFill>
                <a:schemeClr val="tx2">
                  <a:lumMod val="90000"/>
                  <a:lumOff val="10000"/>
                </a:schemeClr>
              </a:solidFill>
              <a:latin typeface="+mj-ea"/>
              <a:ea typeface="+mj-ea"/>
              <a:cs typeface="Arial Unicode MS" pitchFamily="34" charset="-120"/>
            </a:rPr>
            <a:t>、</a:t>
          </a:r>
          <a:r>
            <a:rPr lang="en-US" altLang="zh-TW" sz="2000" b="1" kern="1200" dirty="0" smtClean="0">
              <a:solidFill>
                <a:schemeClr val="tx2">
                  <a:lumMod val="90000"/>
                  <a:lumOff val="10000"/>
                </a:schemeClr>
              </a:solidFill>
              <a:latin typeface="+mj-ea"/>
              <a:ea typeface="+mj-ea"/>
              <a:cs typeface="Arial Unicode MS" pitchFamily="34" charset="-120"/>
            </a:rPr>
            <a:t>22</a:t>
          </a:r>
          <a:r>
            <a:rPr lang="zh-TW" altLang="zh-TW" sz="2000" b="1" kern="1200" dirty="0" smtClean="0">
              <a:solidFill>
                <a:schemeClr val="tx2">
                  <a:lumMod val="90000"/>
                  <a:lumOff val="10000"/>
                </a:schemeClr>
              </a:solidFill>
              <a:latin typeface="+mj-ea"/>
              <a:ea typeface="+mj-ea"/>
              <a:cs typeface="Arial Unicode MS" pitchFamily="34" charset="-120"/>
            </a:rPr>
            <a:t>、</a:t>
          </a:r>
          <a:r>
            <a:rPr lang="en-US" altLang="zh-TW" sz="2000" b="1" kern="1200" dirty="0" smtClean="0">
              <a:solidFill>
                <a:schemeClr val="tx2">
                  <a:lumMod val="90000"/>
                  <a:lumOff val="10000"/>
                </a:schemeClr>
              </a:solidFill>
              <a:latin typeface="+mj-ea"/>
              <a:ea typeface="+mj-ea"/>
              <a:cs typeface="Arial Unicode MS" pitchFamily="34" charset="-120"/>
            </a:rPr>
            <a:t>23</a:t>
          </a:r>
          <a:r>
            <a:rPr lang="zh-TW" altLang="en-US" sz="2000" b="1" kern="1200" dirty="0" smtClean="0">
              <a:solidFill>
                <a:schemeClr val="tx2">
                  <a:lumMod val="90000"/>
                  <a:lumOff val="10000"/>
                </a:schemeClr>
              </a:solidFill>
              <a:latin typeface="+mj-ea"/>
              <a:ea typeface="+mj-ea"/>
              <a:cs typeface="Arial Unicode MS" pitchFamily="34" charset="-120"/>
            </a:rPr>
            <a:t>及</a:t>
          </a:r>
          <a:r>
            <a:rPr lang="en-US" altLang="zh-TW" sz="2000" b="1" kern="1200" dirty="0" smtClean="0">
              <a:solidFill>
                <a:schemeClr val="tx2">
                  <a:lumMod val="90000"/>
                  <a:lumOff val="10000"/>
                </a:schemeClr>
              </a:solidFill>
              <a:latin typeface="+mj-ea"/>
              <a:ea typeface="+mj-ea"/>
              <a:cs typeface="Arial Unicode MS" pitchFamily="34" charset="-120"/>
            </a:rPr>
            <a:t>24</a:t>
          </a:r>
          <a:r>
            <a:rPr lang="zh-TW" altLang="en-US" sz="2000" b="1" kern="1200" dirty="0" smtClean="0">
              <a:solidFill>
                <a:schemeClr val="tx2">
                  <a:lumMod val="90000"/>
                  <a:lumOff val="10000"/>
                </a:schemeClr>
              </a:solidFill>
              <a:latin typeface="+mj-ea"/>
              <a:ea typeface="+mj-ea"/>
              <a:cs typeface="Arial Unicode MS" pitchFamily="34" charset="-120"/>
            </a:rPr>
            <a:t>條</a:t>
          </a:r>
          <a:endParaRPr lang="zh-TW" altLang="en-US" sz="2000" b="1" kern="1200" dirty="0">
            <a:solidFill>
              <a:schemeClr val="tx2">
                <a:lumMod val="90000"/>
                <a:lumOff val="10000"/>
              </a:schemeClr>
            </a:solidFill>
            <a:latin typeface="+mj-ea"/>
            <a:ea typeface="+mj-ea"/>
            <a:cs typeface="Arial Unicode MS" pitchFamily="34" charset="-120"/>
          </a:endParaRPr>
        </a:p>
      </dsp:txBody>
      <dsp:txXfrm>
        <a:off x="1528252" y="2936271"/>
        <a:ext cx="1368570" cy="1671276"/>
      </dsp:txXfrm>
    </dsp:sp>
    <dsp:sp modelId="{768F5D4E-96F6-4261-9625-DADFCAE7140A}">
      <dsp:nvSpPr>
        <dsp:cNvPr id="0" name=""/>
        <dsp:cNvSpPr/>
      </dsp:nvSpPr>
      <dsp:spPr>
        <a:xfrm>
          <a:off x="3162572" y="1901355"/>
          <a:ext cx="373077" cy="373077"/>
        </a:xfrm>
        <a:prstGeom prst="ellipse">
          <a:avLst/>
        </a:prstGeom>
        <a:solidFill>
          <a:srgbClr val="FFFF99"/>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DB305B-D65A-48FA-A29E-B9EC532EE9FF}">
      <dsp:nvSpPr>
        <dsp:cNvPr id="0" name=""/>
        <dsp:cNvSpPr/>
      </dsp:nvSpPr>
      <dsp:spPr>
        <a:xfrm>
          <a:off x="3003259" y="2289947"/>
          <a:ext cx="1363711" cy="1112942"/>
        </a:xfrm>
        <a:prstGeom prst="rect">
          <a:avLst/>
        </a:prstGeom>
        <a:solidFill>
          <a:schemeClr val="accent1">
            <a:lumMod val="20000"/>
            <a:lumOff val="80000"/>
          </a:schemeClr>
        </a:solidFill>
        <a:ln w="9525" cap="flat" cmpd="sng" algn="ctr">
          <a:solidFill>
            <a:schemeClr val="accent3">
              <a:lumMod val="40000"/>
              <a:lumOff val="60000"/>
              <a:alpha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l" defTabSz="889000">
            <a:lnSpc>
              <a:spcPct val="90000"/>
            </a:lnSpc>
            <a:spcBef>
              <a:spcPct val="0"/>
            </a:spcBef>
            <a:spcAft>
              <a:spcPct val="35000"/>
            </a:spcAft>
          </a:pPr>
          <a:r>
            <a:rPr lang="en-US" altLang="zh-TW" sz="2000" b="1" kern="1200" dirty="0" smtClean="0">
              <a:solidFill>
                <a:schemeClr val="accent3">
                  <a:lumMod val="75000"/>
                </a:schemeClr>
              </a:solidFill>
              <a:latin typeface="+mj-ea"/>
              <a:ea typeface="+mj-ea"/>
              <a:cs typeface="Arial Unicode MS" pitchFamily="34" charset="-120"/>
            </a:rPr>
            <a:t>36</a:t>
          </a:r>
          <a:r>
            <a:rPr lang="zh-TW" altLang="en-US" sz="2000" b="1" kern="1200" dirty="0" smtClean="0">
              <a:solidFill>
                <a:schemeClr val="accent3">
                  <a:lumMod val="75000"/>
                </a:schemeClr>
              </a:solidFill>
              <a:latin typeface="+mj-ea"/>
              <a:ea typeface="+mj-ea"/>
              <a:cs typeface="Arial Unicode MS" pitchFamily="34" charset="-120"/>
            </a:rPr>
            <a:t>年</a:t>
          </a:r>
          <a:r>
            <a:rPr lang="en-US" altLang="zh-TW" sz="2000" b="1" kern="1200" dirty="0" smtClean="0">
              <a:solidFill>
                <a:schemeClr val="accent3">
                  <a:lumMod val="75000"/>
                </a:schemeClr>
              </a:solidFill>
              <a:latin typeface="+mj-ea"/>
              <a:ea typeface="+mj-ea"/>
              <a:cs typeface="Arial Unicode MS" pitchFamily="34" charset="-120"/>
            </a:rPr>
            <a:t>7</a:t>
          </a:r>
          <a:r>
            <a:rPr lang="zh-TW" altLang="en-US" sz="2000" b="1" kern="1200" dirty="0" smtClean="0">
              <a:solidFill>
                <a:schemeClr val="accent3">
                  <a:lumMod val="75000"/>
                </a:schemeClr>
              </a:solidFill>
              <a:latin typeface="+mj-ea"/>
              <a:ea typeface="+mj-ea"/>
              <a:cs typeface="Arial Unicode MS" pitchFamily="34" charset="-120"/>
            </a:rPr>
            <a:t>月</a:t>
          </a:r>
          <a:r>
            <a:rPr lang="en-US" altLang="zh-TW" sz="2000" b="1" kern="1200" dirty="0" smtClean="0">
              <a:solidFill>
                <a:schemeClr val="accent3">
                  <a:lumMod val="75000"/>
                </a:schemeClr>
              </a:solidFill>
              <a:latin typeface="+mj-ea"/>
              <a:ea typeface="+mj-ea"/>
              <a:cs typeface="Arial Unicode MS" pitchFamily="34" charset="-120"/>
            </a:rPr>
            <a:t>11</a:t>
          </a:r>
          <a:r>
            <a:rPr lang="zh-TW" altLang="en-US" sz="2000" b="1" kern="1200" dirty="0" smtClean="0">
              <a:solidFill>
                <a:schemeClr val="accent3">
                  <a:lumMod val="75000"/>
                </a:schemeClr>
              </a:solidFill>
              <a:latin typeface="+mj-ea"/>
              <a:ea typeface="+mj-ea"/>
              <a:cs typeface="Arial Unicode MS" pitchFamily="34" charset="-120"/>
            </a:rPr>
            <a:t>日修正</a:t>
          </a:r>
          <a:r>
            <a:rPr lang="en-US" altLang="zh-TW" sz="2000" b="1" kern="1200" dirty="0" smtClean="0">
              <a:solidFill>
                <a:schemeClr val="accent3">
                  <a:lumMod val="75000"/>
                </a:schemeClr>
              </a:solidFill>
              <a:latin typeface="+mj-ea"/>
              <a:ea typeface="+mj-ea"/>
              <a:cs typeface="Arial Unicode MS" pitchFamily="34" charset="-120"/>
            </a:rPr>
            <a:t>12</a:t>
          </a:r>
          <a:r>
            <a:rPr lang="zh-TW" altLang="zh-TW" sz="2000" b="1" kern="1200" dirty="0" smtClean="0">
              <a:solidFill>
                <a:schemeClr val="accent3">
                  <a:lumMod val="75000"/>
                </a:schemeClr>
              </a:solidFill>
              <a:latin typeface="+mj-ea"/>
              <a:ea typeface="+mj-ea"/>
              <a:cs typeface="Arial Unicode MS" pitchFamily="34" charset="-120"/>
            </a:rPr>
            <a:t>、</a:t>
          </a:r>
          <a:r>
            <a:rPr lang="en-US" altLang="zh-TW" sz="2000" b="1" kern="1200" dirty="0" smtClean="0">
              <a:solidFill>
                <a:schemeClr val="accent3">
                  <a:lumMod val="75000"/>
                </a:schemeClr>
              </a:solidFill>
              <a:latin typeface="+mj-ea"/>
              <a:ea typeface="+mj-ea"/>
              <a:cs typeface="Arial Unicode MS" pitchFamily="34" charset="-120"/>
            </a:rPr>
            <a:t>13</a:t>
          </a:r>
          <a:r>
            <a:rPr lang="zh-TW" altLang="en-US" sz="2000" b="1" kern="1200" dirty="0" smtClean="0">
              <a:solidFill>
                <a:schemeClr val="accent3">
                  <a:lumMod val="75000"/>
                </a:schemeClr>
              </a:solidFill>
              <a:latin typeface="+mj-ea"/>
              <a:ea typeface="+mj-ea"/>
              <a:cs typeface="Arial Unicode MS" pitchFamily="34" charset="-120"/>
            </a:rPr>
            <a:t>條</a:t>
          </a:r>
          <a:endParaRPr lang="zh-TW" altLang="en-US" sz="2000" b="1" kern="1200" dirty="0">
            <a:solidFill>
              <a:schemeClr val="accent3">
                <a:lumMod val="75000"/>
              </a:schemeClr>
            </a:solidFill>
            <a:latin typeface="+mj-ea"/>
            <a:ea typeface="+mj-ea"/>
            <a:cs typeface="Arial Unicode MS" pitchFamily="34" charset="-120"/>
          </a:endParaRPr>
        </a:p>
      </dsp:txBody>
      <dsp:txXfrm>
        <a:off x="3003259" y="2289947"/>
        <a:ext cx="1363711" cy="1112942"/>
      </dsp:txXfrm>
    </dsp:sp>
    <dsp:sp modelId="{AEA46EA2-B2D5-4FB9-8DCE-8E2608BFBC50}">
      <dsp:nvSpPr>
        <dsp:cNvPr id="0" name=""/>
        <dsp:cNvSpPr/>
      </dsp:nvSpPr>
      <dsp:spPr>
        <a:xfrm>
          <a:off x="4608249" y="1322307"/>
          <a:ext cx="481892" cy="481892"/>
        </a:xfrm>
        <a:prstGeom prst="ellipse">
          <a:avLst/>
        </a:prstGeom>
        <a:solidFill>
          <a:srgbClr val="FFFF99"/>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076761-613C-465D-92D0-2789D722C3CF}">
      <dsp:nvSpPr>
        <dsp:cNvPr id="0" name=""/>
        <dsp:cNvSpPr/>
      </dsp:nvSpPr>
      <dsp:spPr>
        <a:xfrm>
          <a:off x="4523887" y="1820864"/>
          <a:ext cx="1723712" cy="2027817"/>
        </a:xfrm>
        <a:prstGeom prst="rect">
          <a:avLst/>
        </a:prstGeom>
        <a:solidFill>
          <a:schemeClr val="bg2">
            <a:lumMod val="90000"/>
          </a:schemeClr>
        </a:solidFill>
        <a:ln w="9525" cap="flat" cmpd="sng" algn="ctr">
          <a:solidFill>
            <a:schemeClr val="accent5">
              <a:lumMod val="40000"/>
              <a:lumOff val="60000"/>
              <a:alpha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l" defTabSz="889000">
            <a:lnSpc>
              <a:spcPct val="90000"/>
            </a:lnSpc>
            <a:spcBef>
              <a:spcPct val="0"/>
            </a:spcBef>
            <a:spcAft>
              <a:spcPct val="35000"/>
            </a:spcAft>
          </a:pPr>
          <a:r>
            <a:rPr lang="en-US" altLang="zh-TW" sz="2000" b="1" kern="1200" dirty="0" smtClean="0">
              <a:solidFill>
                <a:schemeClr val="bg2">
                  <a:lumMod val="25000"/>
                </a:schemeClr>
              </a:solidFill>
              <a:latin typeface="+mj-ea"/>
              <a:ea typeface="+mj-ea"/>
              <a:cs typeface="Arial Unicode MS" pitchFamily="34" charset="-120"/>
            </a:rPr>
            <a:t>85</a:t>
          </a:r>
          <a:r>
            <a:rPr lang="zh-TW" altLang="en-US" sz="2000" b="1" kern="1200" dirty="0" smtClean="0">
              <a:solidFill>
                <a:schemeClr val="bg2">
                  <a:lumMod val="25000"/>
                </a:schemeClr>
              </a:solidFill>
              <a:latin typeface="+mj-ea"/>
              <a:ea typeface="+mj-ea"/>
              <a:cs typeface="Arial Unicode MS" pitchFamily="34" charset="-120"/>
            </a:rPr>
            <a:t>年</a:t>
          </a:r>
          <a:r>
            <a:rPr lang="en-US" altLang="zh-TW" sz="2000" b="1" kern="1200" dirty="0" smtClean="0">
              <a:solidFill>
                <a:schemeClr val="bg2">
                  <a:lumMod val="25000"/>
                </a:schemeClr>
              </a:solidFill>
              <a:latin typeface="+mj-ea"/>
              <a:ea typeface="+mj-ea"/>
              <a:cs typeface="Arial Unicode MS" pitchFamily="34" charset="-120"/>
            </a:rPr>
            <a:t>1</a:t>
          </a:r>
          <a:r>
            <a:rPr lang="zh-TW" altLang="en-US" sz="2000" b="1" kern="1200" dirty="0" smtClean="0">
              <a:solidFill>
                <a:schemeClr val="bg2">
                  <a:lumMod val="25000"/>
                </a:schemeClr>
              </a:solidFill>
              <a:latin typeface="+mj-ea"/>
              <a:ea typeface="+mj-ea"/>
              <a:cs typeface="Arial Unicode MS" pitchFamily="34" charset="-120"/>
            </a:rPr>
            <a:t>月</a:t>
          </a:r>
          <a:r>
            <a:rPr lang="en-US" altLang="zh-TW" sz="2000" b="1" kern="1200" dirty="0" smtClean="0">
              <a:solidFill>
                <a:schemeClr val="bg2">
                  <a:lumMod val="25000"/>
                </a:schemeClr>
              </a:solidFill>
              <a:latin typeface="+mj-ea"/>
              <a:ea typeface="+mj-ea"/>
              <a:cs typeface="Arial Unicode MS" pitchFamily="34" charset="-120"/>
            </a:rPr>
            <a:t>15</a:t>
          </a:r>
          <a:r>
            <a:rPr lang="zh-TW" altLang="en-US" sz="2000" b="1" kern="1200" dirty="0" smtClean="0">
              <a:solidFill>
                <a:schemeClr val="bg2">
                  <a:lumMod val="25000"/>
                </a:schemeClr>
              </a:solidFill>
              <a:latin typeface="+mj-ea"/>
              <a:ea typeface="+mj-ea"/>
              <a:cs typeface="Arial Unicode MS" pitchFamily="34" charset="-120"/>
            </a:rPr>
            <a:t>日修正</a:t>
          </a:r>
          <a:r>
            <a:rPr lang="en-US" altLang="zh-TW" sz="2000" b="1" kern="1200" dirty="0" smtClean="0">
              <a:solidFill>
                <a:schemeClr val="bg2">
                  <a:lumMod val="25000"/>
                </a:schemeClr>
              </a:solidFill>
              <a:latin typeface="+mj-ea"/>
              <a:ea typeface="+mj-ea"/>
              <a:cs typeface="Arial Unicode MS" pitchFamily="34" charset="-120"/>
            </a:rPr>
            <a:t>13</a:t>
          </a:r>
          <a:r>
            <a:rPr lang="zh-TW" altLang="zh-TW" sz="2000" b="1" kern="1200" dirty="0" smtClean="0">
              <a:solidFill>
                <a:schemeClr val="bg2">
                  <a:lumMod val="25000"/>
                </a:schemeClr>
              </a:solidFill>
              <a:latin typeface="+mj-ea"/>
              <a:ea typeface="+mj-ea"/>
              <a:cs typeface="Arial Unicode MS" pitchFamily="34" charset="-120"/>
            </a:rPr>
            <a:t>、</a:t>
          </a:r>
          <a:r>
            <a:rPr lang="en-US" altLang="zh-TW" sz="2000" b="1" kern="1200" dirty="0" smtClean="0">
              <a:solidFill>
                <a:schemeClr val="bg2">
                  <a:lumMod val="25000"/>
                </a:schemeClr>
              </a:solidFill>
              <a:latin typeface="+mj-ea"/>
              <a:ea typeface="+mj-ea"/>
              <a:cs typeface="Arial Unicode MS" pitchFamily="34" charset="-120"/>
            </a:rPr>
            <a:t>14</a:t>
          </a:r>
          <a:r>
            <a:rPr lang="zh-TW" altLang="zh-TW" sz="2000" b="1" kern="1200" dirty="0" smtClean="0">
              <a:solidFill>
                <a:schemeClr val="bg2">
                  <a:lumMod val="25000"/>
                </a:schemeClr>
              </a:solidFill>
              <a:latin typeface="+mj-ea"/>
              <a:ea typeface="+mj-ea"/>
              <a:cs typeface="Arial Unicode MS" pitchFamily="34" charset="-120"/>
            </a:rPr>
            <a:t>；</a:t>
          </a:r>
          <a:r>
            <a:rPr lang="zh-TW" altLang="en-US" sz="2000" b="1" kern="1200" dirty="0" smtClean="0">
              <a:solidFill>
                <a:schemeClr val="bg2">
                  <a:lumMod val="25000"/>
                </a:schemeClr>
              </a:solidFill>
              <a:latin typeface="+mj-ea"/>
              <a:ea typeface="+mj-ea"/>
              <a:cs typeface="Arial Unicode MS" pitchFamily="34" charset="-120"/>
            </a:rPr>
            <a:t>增訂</a:t>
          </a:r>
          <a:r>
            <a:rPr lang="en-US" altLang="zh-TW" sz="2000" b="1" kern="1200" dirty="0" smtClean="0">
              <a:solidFill>
                <a:schemeClr val="bg2">
                  <a:lumMod val="25000"/>
                </a:schemeClr>
              </a:solidFill>
              <a:latin typeface="+mj-ea"/>
              <a:ea typeface="+mj-ea"/>
              <a:cs typeface="Arial Unicode MS" pitchFamily="34" charset="-120"/>
            </a:rPr>
            <a:t>14</a:t>
          </a:r>
          <a:r>
            <a:rPr lang="zh-TW" altLang="en-US" sz="2000" b="1" kern="1200" dirty="0" smtClean="0">
              <a:solidFill>
                <a:schemeClr val="bg2">
                  <a:lumMod val="25000"/>
                </a:schemeClr>
              </a:solidFill>
              <a:latin typeface="+mj-ea"/>
              <a:ea typeface="+mj-ea"/>
              <a:cs typeface="Arial Unicode MS" pitchFamily="34" charset="-120"/>
            </a:rPr>
            <a:t>之</a:t>
          </a:r>
          <a:r>
            <a:rPr lang="en-US" altLang="zh-TW" sz="2000" b="1" kern="1200" dirty="0" smtClean="0">
              <a:solidFill>
                <a:schemeClr val="bg2">
                  <a:lumMod val="25000"/>
                </a:schemeClr>
              </a:solidFill>
              <a:latin typeface="+mj-ea"/>
              <a:ea typeface="+mj-ea"/>
              <a:cs typeface="Arial Unicode MS" pitchFamily="34" charset="-120"/>
            </a:rPr>
            <a:t>1</a:t>
          </a:r>
          <a:r>
            <a:rPr lang="zh-TW" altLang="zh-TW" sz="2000" b="1" kern="1200" dirty="0" smtClean="0">
              <a:solidFill>
                <a:schemeClr val="bg2">
                  <a:lumMod val="25000"/>
                </a:schemeClr>
              </a:solidFill>
              <a:latin typeface="+mj-ea"/>
              <a:ea typeface="+mj-ea"/>
              <a:cs typeface="Arial Unicode MS" pitchFamily="34" charset="-120"/>
            </a:rPr>
            <a:t>、</a:t>
          </a:r>
          <a:r>
            <a:rPr lang="en-US" altLang="zh-TW" sz="2000" b="1" kern="1200" dirty="0" smtClean="0">
              <a:solidFill>
                <a:schemeClr val="bg2">
                  <a:lumMod val="25000"/>
                </a:schemeClr>
              </a:solidFill>
              <a:latin typeface="+mj-ea"/>
              <a:ea typeface="+mj-ea"/>
              <a:cs typeface="Arial Unicode MS" pitchFamily="34" charset="-120"/>
            </a:rPr>
            <a:t>14</a:t>
          </a:r>
          <a:r>
            <a:rPr lang="zh-TW" altLang="en-US" sz="2000" b="1" kern="1200" dirty="0" smtClean="0">
              <a:solidFill>
                <a:schemeClr val="bg2">
                  <a:lumMod val="25000"/>
                </a:schemeClr>
              </a:solidFill>
              <a:latin typeface="+mj-ea"/>
              <a:ea typeface="+mj-ea"/>
              <a:cs typeface="Arial Unicode MS" pitchFamily="34" charset="-120"/>
            </a:rPr>
            <a:t>之</a:t>
          </a:r>
          <a:r>
            <a:rPr lang="en-US" altLang="zh-TW" sz="2000" b="1" kern="1200" dirty="0" smtClean="0">
              <a:solidFill>
                <a:schemeClr val="bg2">
                  <a:lumMod val="25000"/>
                </a:schemeClr>
              </a:solidFill>
              <a:latin typeface="+mj-ea"/>
              <a:ea typeface="+mj-ea"/>
              <a:cs typeface="Arial Unicode MS" pitchFamily="34" charset="-120"/>
            </a:rPr>
            <a:t>2</a:t>
          </a:r>
          <a:r>
            <a:rPr lang="zh-TW" altLang="zh-TW" sz="2000" b="1" kern="1200" dirty="0" smtClean="0">
              <a:solidFill>
                <a:schemeClr val="bg2">
                  <a:lumMod val="25000"/>
                </a:schemeClr>
              </a:solidFill>
              <a:latin typeface="+mj-ea"/>
              <a:ea typeface="+mj-ea"/>
              <a:cs typeface="Arial Unicode MS" pitchFamily="34" charset="-120"/>
            </a:rPr>
            <a:t>、</a:t>
          </a:r>
          <a:r>
            <a:rPr lang="en-US" altLang="zh-TW" sz="2000" b="1" kern="1200" dirty="0" smtClean="0">
              <a:solidFill>
                <a:schemeClr val="bg2">
                  <a:lumMod val="25000"/>
                </a:schemeClr>
              </a:solidFill>
              <a:latin typeface="+mj-ea"/>
              <a:ea typeface="+mj-ea"/>
              <a:cs typeface="Arial Unicode MS" pitchFamily="34" charset="-120"/>
            </a:rPr>
            <a:t>14</a:t>
          </a:r>
          <a:r>
            <a:rPr lang="zh-TW" altLang="en-US" sz="2000" b="1" kern="1200" dirty="0" smtClean="0">
              <a:solidFill>
                <a:schemeClr val="bg2">
                  <a:lumMod val="25000"/>
                </a:schemeClr>
              </a:solidFill>
              <a:latin typeface="+mj-ea"/>
              <a:ea typeface="+mj-ea"/>
              <a:cs typeface="Arial Unicode MS" pitchFamily="34" charset="-120"/>
            </a:rPr>
            <a:t>之</a:t>
          </a:r>
          <a:r>
            <a:rPr lang="en-US" altLang="zh-TW" sz="2000" b="1" kern="1200" dirty="0" smtClean="0">
              <a:solidFill>
                <a:schemeClr val="bg2">
                  <a:lumMod val="25000"/>
                </a:schemeClr>
              </a:solidFill>
              <a:latin typeface="+mj-ea"/>
              <a:ea typeface="+mj-ea"/>
              <a:cs typeface="Arial Unicode MS" pitchFamily="34" charset="-120"/>
            </a:rPr>
            <a:t>3</a:t>
          </a:r>
          <a:r>
            <a:rPr lang="zh-TW" altLang="zh-TW" sz="2000" b="1" kern="1200" dirty="0" smtClean="0">
              <a:solidFill>
                <a:schemeClr val="bg2">
                  <a:lumMod val="25000"/>
                </a:schemeClr>
              </a:solidFill>
              <a:latin typeface="+mj-ea"/>
              <a:ea typeface="+mj-ea"/>
              <a:cs typeface="Arial Unicode MS" pitchFamily="34" charset="-120"/>
            </a:rPr>
            <a:t>、</a:t>
          </a:r>
          <a:r>
            <a:rPr lang="en-US" altLang="zh-TW" sz="2000" b="1" kern="1200" dirty="0" smtClean="0">
              <a:solidFill>
                <a:schemeClr val="bg2">
                  <a:lumMod val="25000"/>
                </a:schemeClr>
              </a:solidFill>
              <a:latin typeface="+mj-ea"/>
              <a:ea typeface="+mj-ea"/>
              <a:cs typeface="Arial Unicode MS" pitchFamily="34" charset="-120"/>
            </a:rPr>
            <a:t>22</a:t>
          </a:r>
          <a:r>
            <a:rPr lang="zh-TW" altLang="en-US" sz="2000" b="1" kern="1200" dirty="0" smtClean="0">
              <a:solidFill>
                <a:schemeClr val="bg2">
                  <a:lumMod val="25000"/>
                </a:schemeClr>
              </a:solidFill>
              <a:latin typeface="+mj-ea"/>
              <a:ea typeface="+mj-ea"/>
              <a:cs typeface="Arial Unicode MS" pitchFamily="34" charset="-120"/>
            </a:rPr>
            <a:t>之</a:t>
          </a:r>
          <a:r>
            <a:rPr lang="en-US" altLang="zh-TW" sz="2000" b="1" kern="1200" dirty="0" smtClean="0">
              <a:solidFill>
                <a:schemeClr val="bg2">
                  <a:lumMod val="25000"/>
                </a:schemeClr>
              </a:solidFill>
              <a:latin typeface="+mj-ea"/>
              <a:ea typeface="+mj-ea"/>
              <a:cs typeface="Arial Unicode MS" pitchFamily="34" charset="-120"/>
            </a:rPr>
            <a:t>1</a:t>
          </a:r>
          <a:r>
            <a:rPr lang="zh-TW" altLang="en-US" sz="2000" b="1" kern="1200" dirty="0" smtClean="0">
              <a:solidFill>
                <a:schemeClr val="bg2">
                  <a:lumMod val="25000"/>
                </a:schemeClr>
              </a:solidFill>
              <a:latin typeface="+mj-ea"/>
              <a:ea typeface="+mj-ea"/>
              <a:cs typeface="Arial Unicode MS" pitchFamily="34" charset="-120"/>
            </a:rPr>
            <a:t>條</a:t>
          </a:r>
          <a:endParaRPr lang="zh-TW" altLang="en-US" sz="2000" b="1" kern="1200" dirty="0">
            <a:solidFill>
              <a:schemeClr val="bg2">
                <a:lumMod val="25000"/>
              </a:schemeClr>
            </a:solidFill>
            <a:latin typeface="+mj-ea"/>
            <a:ea typeface="+mj-ea"/>
            <a:cs typeface="Arial Unicode MS" pitchFamily="34" charset="-120"/>
          </a:endParaRPr>
        </a:p>
      </dsp:txBody>
      <dsp:txXfrm>
        <a:off x="4523887" y="1820864"/>
        <a:ext cx="1723712" cy="2027817"/>
      </dsp:txXfrm>
    </dsp:sp>
    <dsp:sp modelId="{60060686-E940-4A18-B869-36E1C8DC9966}">
      <dsp:nvSpPr>
        <dsp:cNvPr id="0" name=""/>
        <dsp:cNvSpPr/>
      </dsp:nvSpPr>
      <dsp:spPr>
        <a:xfrm>
          <a:off x="6096674" y="935628"/>
          <a:ext cx="614023" cy="614023"/>
        </a:xfrm>
        <a:prstGeom prst="ellipse">
          <a:avLst/>
        </a:prstGeom>
        <a:solidFill>
          <a:srgbClr val="FFFF99"/>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158942-EE01-4CEF-952D-11E316415A6F}">
      <dsp:nvSpPr>
        <dsp:cNvPr id="0" name=""/>
        <dsp:cNvSpPr/>
      </dsp:nvSpPr>
      <dsp:spPr>
        <a:xfrm>
          <a:off x="6407215" y="1477235"/>
          <a:ext cx="1518177" cy="868697"/>
        </a:xfrm>
        <a:prstGeom prst="rect">
          <a:avLst/>
        </a:prstGeom>
        <a:solidFill>
          <a:srgbClr val="FFCCFF"/>
        </a:solidFill>
        <a:ln w="57150" cap="flat" cmpd="sng" algn="ctr">
          <a:solidFill>
            <a:srgbClr val="FF33CC">
              <a:alpha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l" defTabSz="889000">
            <a:lnSpc>
              <a:spcPct val="90000"/>
            </a:lnSpc>
            <a:spcBef>
              <a:spcPct val="0"/>
            </a:spcBef>
            <a:spcAft>
              <a:spcPct val="35000"/>
            </a:spcAft>
          </a:pPr>
          <a:r>
            <a:rPr lang="en-US" altLang="zh-TW" sz="2000" b="1" kern="1200" dirty="0" smtClean="0">
              <a:solidFill>
                <a:srgbClr val="FF0066"/>
              </a:solidFill>
              <a:latin typeface="+mj-ea"/>
              <a:ea typeface="+mj-ea"/>
              <a:cs typeface="Arial Unicode MS" pitchFamily="34" charset="-120"/>
            </a:rPr>
            <a:t>89</a:t>
          </a:r>
          <a:r>
            <a:rPr lang="zh-TW" altLang="en-US" sz="2000" b="1" kern="1200" dirty="0" smtClean="0">
              <a:solidFill>
                <a:srgbClr val="FF0066"/>
              </a:solidFill>
              <a:latin typeface="+mj-ea"/>
              <a:ea typeface="+mj-ea"/>
              <a:cs typeface="Arial Unicode MS" pitchFamily="34" charset="-120"/>
            </a:rPr>
            <a:t>年</a:t>
          </a:r>
          <a:r>
            <a:rPr lang="en-US" altLang="zh-TW" sz="2000" b="1" kern="1200" dirty="0" smtClean="0">
              <a:solidFill>
                <a:srgbClr val="FF0066"/>
              </a:solidFill>
              <a:latin typeface="+mj-ea"/>
              <a:ea typeface="+mj-ea"/>
              <a:cs typeface="Arial Unicode MS" pitchFamily="34" charset="-120"/>
            </a:rPr>
            <a:t>7</a:t>
          </a:r>
          <a:r>
            <a:rPr lang="zh-TW" altLang="en-US" sz="2000" b="1" kern="1200" dirty="0" smtClean="0">
              <a:solidFill>
                <a:srgbClr val="FF0066"/>
              </a:solidFill>
              <a:latin typeface="+mj-ea"/>
              <a:ea typeface="+mj-ea"/>
              <a:cs typeface="Arial Unicode MS" pitchFamily="34" charset="-120"/>
            </a:rPr>
            <a:t>月</a:t>
          </a:r>
          <a:r>
            <a:rPr lang="en-US" altLang="zh-TW" sz="2000" b="1" kern="1200" dirty="0" smtClean="0">
              <a:solidFill>
                <a:srgbClr val="FF0066"/>
              </a:solidFill>
              <a:latin typeface="+mj-ea"/>
              <a:ea typeface="+mj-ea"/>
              <a:cs typeface="Arial Unicode MS" pitchFamily="34" charset="-120"/>
            </a:rPr>
            <a:t>19</a:t>
          </a:r>
          <a:r>
            <a:rPr lang="zh-TW" altLang="en-US" sz="2000" b="1" kern="1200" dirty="0" smtClean="0">
              <a:solidFill>
                <a:srgbClr val="FF0066"/>
              </a:solidFill>
              <a:latin typeface="+mj-ea"/>
              <a:ea typeface="+mj-ea"/>
              <a:cs typeface="Arial Unicode MS" pitchFamily="34" charset="-120"/>
            </a:rPr>
            <a:t>日修正</a:t>
          </a:r>
          <a:r>
            <a:rPr lang="en-US" altLang="zh-TW" sz="2000" b="1" kern="1200" dirty="0" smtClean="0">
              <a:solidFill>
                <a:srgbClr val="FF0066"/>
              </a:solidFill>
              <a:latin typeface="+mj-ea"/>
              <a:ea typeface="+mj-ea"/>
              <a:cs typeface="Arial Unicode MS" pitchFamily="34" charset="-120"/>
            </a:rPr>
            <a:t>11</a:t>
          </a:r>
          <a:r>
            <a:rPr lang="zh-TW" altLang="en-US" sz="2000" b="1" kern="1200" dirty="0" smtClean="0">
              <a:solidFill>
                <a:srgbClr val="FF0066"/>
              </a:solidFill>
              <a:latin typeface="+mj-ea"/>
              <a:ea typeface="+mj-ea"/>
              <a:cs typeface="Arial Unicode MS" pitchFamily="34" charset="-120"/>
            </a:rPr>
            <a:t>條</a:t>
          </a:r>
          <a:endParaRPr lang="zh-TW" altLang="en-US" sz="2000" b="1" kern="1200" dirty="0">
            <a:solidFill>
              <a:srgbClr val="FF0066"/>
            </a:solidFill>
            <a:latin typeface="+mj-ea"/>
            <a:ea typeface="+mj-ea"/>
            <a:cs typeface="Arial Unicode MS" pitchFamily="34" charset="-120"/>
          </a:endParaRPr>
        </a:p>
      </dsp:txBody>
      <dsp:txXfrm>
        <a:off x="6407215" y="1477235"/>
        <a:ext cx="1518177" cy="868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2907-3A29-418D-A8F0-6EA3699B84B3}">
      <dsp:nvSpPr>
        <dsp:cNvPr id="0" name=""/>
        <dsp:cNvSpPr/>
      </dsp:nvSpPr>
      <dsp:spPr>
        <a:xfrm>
          <a:off x="40660" y="171579"/>
          <a:ext cx="7137913" cy="1469518"/>
        </a:xfrm>
        <a:prstGeom prst="roundRect">
          <a:avLst>
            <a:gd name="adj" fmla="val 10000"/>
          </a:avLst>
        </a:prstGeom>
        <a:solidFill>
          <a:srgbClr val="FFFFC5"/>
        </a:solidFill>
        <a:ln w="1905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ts val="2300"/>
            </a:lnSpc>
            <a:spcBef>
              <a:spcPct val="0"/>
            </a:spcBef>
            <a:spcAft>
              <a:spcPct val="35000"/>
            </a:spcAft>
          </a:pPr>
          <a:endParaRPr lang="zh-TW" altLang="en-US" sz="2400" kern="1200" dirty="0"/>
        </a:p>
      </dsp:txBody>
      <dsp:txXfrm>
        <a:off x="83701" y="214620"/>
        <a:ext cx="5090755" cy="1383436"/>
      </dsp:txXfrm>
    </dsp:sp>
    <dsp:sp modelId="{31652C39-C96E-49B8-80AD-7B6705CE01A5}">
      <dsp:nvSpPr>
        <dsp:cNvPr id="0" name=""/>
        <dsp:cNvSpPr/>
      </dsp:nvSpPr>
      <dsp:spPr>
        <a:xfrm>
          <a:off x="27822" y="1872209"/>
          <a:ext cx="7233084" cy="1247937"/>
        </a:xfrm>
        <a:prstGeom prst="roundRect">
          <a:avLst>
            <a:gd name="adj" fmla="val 10000"/>
          </a:avLst>
        </a:prstGeom>
        <a:solidFill>
          <a:srgbClr val="FFFFC5"/>
        </a:solidFill>
        <a:ln w="1905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endParaRPr lang="zh-TW" altLang="en-US" sz="5600" kern="1200" dirty="0"/>
        </a:p>
      </dsp:txBody>
      <dsp:txXfrm>
        <a:off x="64373" y="1908760"/>
        <a:ext cx="5256021" cy="1174835"/>
      </dsp:txXfrm>
    </dsp:sp>
    <dsp:sp modelId="{9D07A888-588D-48BB-AAAE-F25B511D77BB}">
      <dsp:nvSpPr>
        <dsp:cNvPr id="0" name=""/>
        <dsp:cNvSpPr/>
      </dsp:nvSpPr>
      <dsp:spPr>
        <a:xfrm>
          <a:off x="27824" y="3384374"/>
          <a:ext cx="7233151" cy="1014707"/>
        </a:xfrm>
        <a:prstGeom prst="roundRect">
          <a:avLst>
            <a:gd name="adj" fmla="val 10000"/>
          </a:avLst>
        </a:prstGeom>
        <a:solidFill>
          <a:srgbClr val="FFFFC5"/>
        </a:solidFill>
        <a:ln w="1905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ts val="1800"/>
            </a:lnSpc>
            <a:spcBef>
              <a:spcPct val="0"/>
            </a:spcBef>
            <a:spcAft>
              <a:spcPct val="35000"/>
            </a:spcAft>
          </a:pPr>
          <a:endParaRPr lang="zh-TW" altLang="en-US" sz="2000" b="0" kern="1200" dirty="0">
            <a:solidFill>
              <a:srgbClr val="0000FF"/>
            </a:solidFill>
          </a:endParaRPr>
        </a:p>
      </dsp:txBody>
      <dsp:txXfrm>
        <a:off x="57544" y="3414094"/>
        <a:ext cx="5269733" cy="955267"/>
      </dsp:txXfrm>
    </dsp:sp>
    <dsp:sp modelId="{267164E1-6D4F-49D3-96DB-6313CFCA7787}">
      <dsp:nvSpPr>
        <dsp:cNvPr id="0" name=""/>
        <dsp:cNvSpPr/>
      </dsp:nvSpPr>
      <dsp:spPr>
        <a:xfrm>
          <a:off x="6739377" y="4968271"/>
          <a:ext cx="998934" cy="99893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6964137" y="4968271"/>
        <a:ext cx="549414" cy="751698"/>
      </dsp:txXfrm>
    </dsp:sp>
    <dsp:sp modelId="{2CF7A949-B214-46C1-A5D1-F15130F6C4E6}">
      <dsp:nvSpPr>
        <dsp:cNvPr id="0" name=""/>
        <dsp:cNvSpPr/>
      </dsp:nvSpPr>
      <dsp:spPr>
        <a:xfrm>
          <a:off x="5528150" y="5049737"/>
          <a:ext cx="987198" cy="99893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5750270" y="5049737"/>
        <a:ext cx="542958" cy="754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17A4C-176B-42F7-9662-6933666A8741}">
      <dsp:nvSpPr>
        <dsp:cNvPr id="0" name=""/>
        <dsp:cNvSpPr/>
      </dsp:nvSpPr>
      <dsp:spPr>
        <a:xfrm>
          <a:off x="0" y="2697859"/>
          <a:ext cx="8072462" cy="478800"/>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F99D64F4-6E98-4EFD-AA74-29F4531013C3}">
      <dsp:nvSpPr>
        <dsp:cNvPr id="0" name=""/>
        <dsp:cNvSpPr/>
      </dsp:nvSpPr>
      <dsp:spPr>
        <a:xfrm>
          <a:off x="0" y="118956"/>
          <a:ext cx="7699905" cy="2883259"/>
        </a:xfrm>
        <a:prstGeom prst="roundRect">
          <a:avLst/>
        </a:prstGeom>
        <a:solidFill>
          <a:srgbClr val="FFFFC5"/>
        </a:solidFill>
        <a:ln>
          <a:solidFill>
            <a:schemeClr val="bg2">
              <a:lumMod val="50000"/>
            </a:schemeClr>
          </a:solid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584" tIns="0" rIns="213584" bIns="0" numCol="1" spcCol="1270" anchor="ctr" anchorCtr="0">
          <a:noAutofit/>
        </a:bodyPr>
        <a:lstStyle/>
        <a:p>
          <a:pPr lvl="0" algn="just" defTabSz="1066800">
            <a:lnSpc>
              <a:spcPct val="90000"/>
            </a:lnSpc>
            <a:spcBef>
              <a:spcPct val="0"/>
            </a:spcBef>
            <a:spcAft>
              <a:spcPct val="35000"/>
            </a:spcAft>
          </a:pPr>
          <a:r>
            <a:rPr kumimoji="1" lang="zh-TW" altLang="en-US" sz="2400" b="1" kern="1200" dirty="0" smtClean="0">
              <a:solidFill>
                <a:schemeClr val="accent3"/>
              </a:solidFill>
              <a:latin typeface="+mj-ea"/>
              <a:ea typeface="+mj-ea"/>
              <a:cs typeface="Arial Unicode MS" pitchFamily="34" charset="-120"/>
            </a:rPr>
            <a:t>第</a:t>
          </a:r>
          <a:r>
            <a:rPr kumimoji="1" lang="en-US" altLang="zh-TW" sz="2400" b="1" kern="1200" dirty="0" smtClean="0">
              <a:solidFill>
                <a:schemeClr val="accent3"/>
              </a:solidFill>
              <a:latin typeface="+mj-ea"/>
              <a:ea typeface="+mj-ea"/>
              <a:cs typeface="Arial Unicode MS" pitchFamily="34" charset="-120"/>
            </a:rPr>
            <a:t>11</a:t>
          </a:r>
          <a:r>
            <a:rPr kumimoji="1" lang="zh-TW" altLang="en-US" sz="2400" b="1" kern="1200" dirty="0" smtClean="0">
              <a:solidFill>
                <a:schemeClr val="accent3"/>
              </a:solidFill>
              <a:latin typeface="+mj-ea"/>
              <a:ea typeface="+mj-ea"/>
              <a:cs typeface="Arial Unicode MS" pitchFamily="34" charset="-120"/>
            </a:rPr>
            <a:t>條</a:t>
          </a:r>
          <a:r>
            <a:rPr kumimoji="1" lang="en-US" altLang="zh-TW" sz="2400" b="1" kern="1200" dirty="0" smtClean="0">
              <a:solidFill>
                <a:schemeClr val="tx1"/>
              </a:solidFill>
              <a:latin typeface="+mj-ea"/>
              <a:ea typeface="+mj-ea"/>
              <a:cs typeface="Arial Unicode MS" pitchFamily="34" charset="-120"/>
            </a:rPr>
            <a:t>(</a:t>
          </a:r>
          <a:r>
            <a:rPr kumimoji="1" lang="zh-TW" altLang="en-US" sz="2400" b="1" kern="1200" dirty="0" smtClean="0">
              <a:solidFill>
                <a:schemeClr val="tx1"/>
              </a:solidFill>
              <a:latin typeface="+mj-ea"/>
              <a:ea typeface="+mj-ea"/>
              <a:cs typeface="Arial Unicode MS" pitchFamily="34" charset="-120"/>
            </a:rPr>
            <a:t>第</a:t>
          </a:r>
          <a:r>
            <a:rPr kumimoji="1" lang="en-US" altLang="zh-TW" sz="2400" b="1" kern="1200" dirty="0" smtClean="0">
              <a:solidFill>
                <a:schemeClr val="tx1"/>
              </a:solidFill>
              <a:latin typeface="+mj-ea"/>
              <a:ea typeface="+mj-ea"/>
              <a:cs typeface="Arial Unicode MS" pitchFamily="34" charset="-120"/>
            </a:rPr>
            <a:t>1</a:t>
          </a:r>
          <a:r>
            <a:rPr kumimoji="1" lang="zh-TW" altLang="en-US" sz="2400" b="1" kern="1200" dirty="0" smtClean="0">
              <a:solidFill>
                <a:schemeClr val="tx1"/>
              </a:solidFill>
              <a:latin typeface="+mj-ea"/>
              <a:ea typeface="+mj-ea"/>
              <a:cs typeface="Arial Unicode MS" pitchFamily="34" charset="-120"/>
            </a:rPr>
            <a:t>項</a:t>
          </a:r>
          <a:r>
            <a:rPr kumimoji="1" lang="en-US" altLang="zh-TW" sz="2400" b="1" kern="1200" dirty="0" smtClean="0">
              <a:solidFill>
                <a:schemeClr val="tx1"/>
              </a:solidFill>
              <a:latin typeface="+mj-ea"/>
              <a:ea typeface="+mj-ea"/>
              <a:cs typeface="Arial Unicode MS" pitchFamily="34" charset="-120"/>
            </a:rPr>
            <a:t>)</a:t>
          </a:r>
          <a:r>
            <a:rPr lang="zh-TW" altLang="en-US" sz="2400" b="1" kern="1200" dirty="0" smtClean="0">
              <a:latin typeface="+mj-ea"/>
              <a:ea typeface="+mj-ea"/>
              <a:cs typeface="Arial Unicode MS" pitchFamily="34" charset="-120"/>
            </a:rPr>
            <a:t>公務員辦公，應依法定時間，不得遲到早退，其有特別職務經長官許可者，不在此限。</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第</a:t>
          </a:r>
          <a:r>
            <a:rPr lang="en-US" altLang="zh-TW" sz="2400" b="1" kern="1200" dirty="0" smtClean="0">
              <a:latin typeface="+mj-ea"/>
              <a:ea typeface="+mj-ea"/>
              <a:cs typeface="Arial Unicode MS" pitchFamily="34" charset="-120"/>
            </a:rPr>
            <a:t>2</a:t>
          </a:r>
          <a:r>
            <a:rPr lang="zh-TW" altLang="en-US" sz="2400" b="1" kern="1200" dirty="0" smtClean="0">
              <a:latin typeface="+mj-ea"/>
              <a:ea typeface="+mj-ea"/>
              <a:cs typeface="Arial Unicode MS" pitchFamily="34" charset="-120"/>
            </a:rPr>
            <a:t>項</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公務員每週應有二日之休息，作為例假。業務性質特殊之機關，得以輪休或其他彈性方式行之。</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第</a:t>
          </a:r>
          <a:r>
            <a:rPr lang="en-US" altLang="zh-TW" sz="2400" b="1" kern="1200" dirty="0" smtClean="0">
              <a:latin typeface="+mj-ea"/>
              <a:ea typeface="+mj-ea"/>
              <a:cs typeface="Arial Unicode MS" pitchFamily="34" charset="-120"/>
            </a:rPr>
            <a:t>3</a:t>
          </a:r>
          <a:r>
            <a:rPr lang="zh-TW" altLang="en-US" sz="2400" b="1" kern="1200" dirty="0" smtClean="0">
              <a:latin typeface="+mj-ea"/>
              <a:ea typeface="+mj-ea"/>
              <a:cs typeface="Arial Unicode MS" pitchFamily="34" charset="-120"/>
            </a:rPr>
            <a:t>項</a:t>
          </a:r>
          <a:r>
            <a:rPr lang="en-US" altLang="zh-TW" sz="2400" b="1" kern="1200" dirty="0" smtClean="0">
              <a:latin typeface="+mj-ea"/>
              <a:ea typeface="+mj-ea"/>
              <a:cs typeface="Arial Unicode MS" pitchFamily="34" charset="-120"/>
            </a:rPr>
            <a:t>)</a:t>
          </a:r>
          <a:r>
            <a:rPr lang="zh-TW" altLang="en-US" sz="2400" b="1" kern="1200" dirty="0" smtClean="0">
              <a:latin typeface="+mj-ea"/>
              <a:ea typeface="+mj-ea"/>
              <a:cs typeface="Arial Unicode MS" pitchFamily="34" charset="-120"/>
            </a:rPr>
            <a:t>前項規定自民國</a:t>
          </a:r>
          <a:r>
            <a:rPr lang="en-US" altLang="zh-TW" sz="2400" b="1" kern="1200" dirty="0" smtClean="0">
              <a:latin typeface="+mj-ea"/>
              <a:ea typeface="+mj-ea"/>
              <a:cs typeface="Arial Unicode MS" pitchFamily="34" charset="-120"/>
            </a:rPr>
            <a:t>90</a:t>
          </a:r>
          <a:r>
            <a:rPr lang="zh-TW" altLang="en-US" sz="2400" b="1" kern="1200" dirty="0" smtClean="0">
              <a:latin typeface="+mj-ea"/>
              <a:ea typeface="+mj-ea"/>
              <a:cs typeface="Arial Unicode MS" pitchFamily="34" charset="-120"/>
            </a:rPr>
            <a:t>年</a:t>
          </a:r>
          <a:r>
            <a:rPr lang="en-US" altLang="zh-TW" sz="2400" b="1" kern="1200" dirty="0" smtClean="0">
              <a:latin typeface="+mj-ea"/>
              <a:ea typeface="+mj-ea"/>
              <a:cs typeface="Arial Unicode MS" pitchFamily="34" charset="-120"/>
            </a:rPr>
            <a:t>1</a:t>
          </a:r>
          <a:r>
            <a:rPr lang="zh-TW" altLang="en-US" sz="2400" b="1" kern="1200" dirty="0" smtClean="0">
              <a:latin typeface="+mj-ea"/>
              <a:ea typeface="+mj-ea"/>
              <a:cs typeface="Arial Unicode MS" pitchFamily="34" charset="-120"/>
            </a:rPr>
            <a:t>月</a:t>
          </a:r>
          <a:r>
            <a:rPr lang="en-US" altLang="zh-TW" sz="2400" b="1" kern="1200" dirty="0" smtClean="0">
              <a:latin typeface="+mj-ea"/>
              <a:ea typeface="+mj-ea"/>
              <a:cs typeface="Arial Unicode MS" pitchFamily="34" charset="-120"/>
            </a:rPr>
            <a:t>1</a:t>
          </a:r>
          <a:r>
            <a:rPr lang="zh-TW" altLang="en-US" sz="2400" b="1" kern="1200" dirty="0" smtClean="0">
              <a:latin typeface="+mj-ea"/>
              <a:ea typeface="+mj-ea"/>
              <a:cs typeface="Arial Unicode MS" pitchFamily="34" charset="-120"/>
            </a:rPr>
            <a:t>日實施，其辦法由行政院會同考試院定之。</a:t>
          </a:r>
          <a:endParaRPr lang="zh-TW" altLang="en-US" sz="2400" b="1" kern="1200" dirty="0">
            <a:latin typeface="+mj-ea"/>
            <a:ea typeface="+mj-ea"/>
            <a:cs typeface="Arial Unicode MS" pitchFamily="34" charset="-120"/>
          </a:endParaRPr>
        </a:p>
      </dsp:txBody>
      <dsp:txXfrm>
        <a:off x="140749" y="259705"/>
        <a:ext cx="7418407" cy="2601761"/>
      </dsp:txXfrm>
    </dsp:sp>
    <dsp:sp modelId="{A1483E0B-96FF-4017-A477-B63CE5AF9F69}">
      <dsp:nvSpPr>
        <dsp:cNvPr id="0" name=""/>
        <dsp:cNvSpPr/>
      </dsp:nvSpPr>
      <dsp:spPr>
        <a:xfrm flipV="1">
          <a:off x="0" y="4279415"/>
          <a:ext cx="8072462" cy="86868"/>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9A91CA5A-8656-453E-ADE0-8D081F5E73BE}">
      <dsp:nvSpPr>
        <dsp:cNvPr id="0" name=""/>
        <dsp:cNvSpPr/>
      </dsp:nvSpPr>
      <dsp:spPr>
        <a:xfrm>
          <a:off x="0" y="3312368"/>
          <a:ext cx="7675722" cy="1378227"/>
        </a:xfrm>
        <a:prstGeom prst="roundRect">
          <a:avLst/>
        </a:prstGeom>
        <a:solidFill>
          <a:srgbClr val="FFFFC5"/>
        </a:solidFill>
        <a:ln>
          <a:solidFill>
            <a:schemeClr val="bg2">
              <a:lumMod val="50000"/>
            </a:schemeClr>
          </a:solid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584" tIns="0" rIns="213584" bIns="0" numCol="1" spcCol="1270" anchor="ctr" anchorCtr="0">
          <a:noAutofit/>
        </a:bodyPr>
        <a:lstStyle/>
        <a:p>
          <a:pPr lvl="0" algn="just" defTabSz="1066800">
            <a:lnSpc>
              <a:spcPct val="90000"/>
            </a:lnSpc>
            <a:spcBef>
              <a:spcPct val="0"/>
            </a:spcBef>
            <a:spcAft>
              <a:spcPct val="35000"/>
            </a:spcAft>
          </a:pPr>
          <a:r>
            <a:rPr lang="zh-TW" altLang="en-US" sz="2400" b="1" kern="1200" dirty="0" smtClean="0">
              <a:solidFill>
                <a:schemeClr val="accent3"/>
              </a:solidFill>
              <a:latin typeface="+mj-ea"/>
              <a:ea typeface="+mj-ea"/>
              <a:cs typeface="Arial Unicode MS" pitchFamily="34" charset="-120"/>
            </a:rPr>
            <a:t>第</a:t>
          </a:r>
          <a:r>
            <a:rPr lang="en-US" altLang="zh-TW" sz="2400" b="1" kern="1200" dirty="0" smtClean="0">
              <a:solidFill>
                <a:schemeClr val="accent3"/>
              </a:solidFill>
              <a:latin typeface="+mj-ea"/>
              <a:ea typeface="+mj-ea"/>
              <a:cs typeface="Arial Unicode MS" pitchFamily="34" charset="-120"/>
            </a:rPr>
            <a:t>12</a:t>
          </a:r>
          <a:r>
            <a:rPr lang="zh-TW" altLang="en-US" sz="2400" b="1" kern="1200" dirty="0" smtClean="0">
              <a:solidFill>
                <a:schemeClr val="accent3"/>
              </a:solidFill>
              <a:latin typeface="+mj-ea"/>
              <a:ea typeface="+mj-ea"/>
              <a:cs typeface="Arial Unicode MS" pitchFamily="34" charset="-120"/>
            </a:rPr>
            <a:t>條</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第</a:t>
          </a:r>
          <a:r>
            <a:rPr lang="en-US" altLang="zh-TW" sz="2400" b="1" kern="1200" dirty="0" smtClean="0">
              <a:solidFill>
                <a:prstClr val="black"/>
              </a:solidFill>
              <a:latin typeface="+mj-ea"/>
              <a:ea typeface="+mj-ea"/>
              <a:cs typeface="Arial Unicode MS" pitchFamily="34" charset="-120"/>
            </a:rPr>
            <a:t>1</a:t>
          </a:r>
          <a:r>
            <a:rPr lang="zh-TW" altLang="en-US" sz="2400" b="1" kern="1200" dirty="0" smtClean="0">
              <a:solidFill>
                <a:prstClr val="black"/>
              </a:solidFill>
              <a:latin typeface="+mj-ea"/>
              <a:ea typeface="+mj-ea"/>
              <a:cs typeface="Arial Unicode MS" pitchFamily="34" charset="-120"/>
            </a:rPr>
            <a:t>項</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公務員除因婚喪、疾病、分娩或其他正當事由外，不得請假。</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第</a:t>
          </a:r>
          <a:r>
            <a:rPr lang="en-US" altLang="zh-TW" sz="2400" b="1" kern="1200" dirty="0" smtClean="0">
              <a:solidFill>
                <a:prstClr val="black"/>
              </a:solidFill>
              <a:latin typeface="+mj-ea"/>
              <a:ea typeface="+mj-ea"/>
              <a:cs typeface="Arial Unicode MS" pitchFamily="34" charset="-120"/>
            </a:rPr>
            <a:t>2</a:t>
          </a:r>
          <a:r>
            <a:rPr lang="zh-TW" altLang="en-US" sz="2400" b="1" kern="1200" dirty="0" smtClean="0">
              <a:solidFill>
                <a:prstClr val="black"/>
              </a:solidFill>
              <a:latin typeface="+mj-ea"/>
              <a:ea typeface="+mj-ea"/>
              <a:cs typeface="Arial Unicode MS" pitchFamily="34" charset="-120"/>
            </a:rPr>
            <a:t>項</a:t>
          </a:r>
          <a:r>
            <a:rPr lang="en-US" altLang="zh-TW" sz="2400" b="1" kern="1200" dirty="0" smtClean="0">
              <a:solidFill>
                <a:prstClr val="black"/>
              </a:solidFill>
              <a:latin typeface="+mj-ea"/>
              <a:ea typeface="+mj-ea"/>
              <a:cs typeface="Arial Unicode MS" pitchFamily="34" charset="-120"/>
            </a:rPr>
            <a:t>)</a:t>
          </a:r>
          <a:r>
            <a:rPr lang="zh-TW" altLang="en-US" sz="2400" b="1" kern="1200" dirty="0" smtClean="0">
              <a:solidFill>
                <a:prstClr val="black"/>
              </a:solidFill>
              <a:latin typeface="+mj-ea"/>
              <a:ea typeface="+mj-ea"/>
              <a:cs typeface="Arial Unicode MS" pitchFamily="34" charset="-120"/>
            </a:rPr>
            <a:t>公務員請假規則，以命令定之。</a:t>
          </a:r>
          <a:endParaRPr lang="zh-TW" altLang="en-US" sz="2400" b="1" kern="1200" dirty="0">
            <a:latin typeface="+mj-ea"/>
            <a:ea typeface="+mj-ea"/>
          </a:endParaRPr>
        </a:p>
      </dsp:txBody>
      <dsp:txXfrm>
        <a:off x="67279" y="3379647"/>
        <a:ext cx="7541164" cy="1243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074C-0665-4E04-AEC9-2584820C5B9B}">
      <dsp:nvSpPr>
        <dsp:cNvPr id="0" name=""/>
        <dsp:cNvSpPr/>
      </dsp:nvSpPr>
      <dsp:spPr>
        <a:xfrm>
          <a:off x="15518" y="1088142"/>
          <a:ext cx="1351306" cy="1283007"/>
        </a:xfrm>
        <a:prstGeom prst="roundRect">
          <a:avLst>
            <a:gd name="adj" fmla="val 10000"/>
          </a:avLst>
        </a:prstGeom>
        <a:solidFill>
          <a:schemeClr val="accent3">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72000" rIns="13970" bIns="72000" numCol="1" spcCol="1270" anchor="ctr" anchorCtr="0">
          <a:noAutofit/>
        </a:bodyPr>
        <a:lstStyle/>
        <a:p>
          <a:pPr lvl="0" algn="l" defTabSz="977900">
            <a:lnSpc>
              <a:spcPts val="2640"/>
            </a:lnSpc>
            <a:spcBef>
              <a:spcPct val="0"/>
            </a:spcBef>
            <a:spcAft>
              <a:spcPct val="35000"/>
            </a:spcAft>
          </a:pPr>
          <a:r>
            <a:rPr kumimoji="1" lang="zh-TW" altLang="en-US" sz="2200" b="1" i="0" u="none" strike="noStrike" kern="1200" cap="none" normalizeH="0" baseline="0" dirty="0" smtClean="0">
              <a:ln/>
              <a:solidFill>
                <a:schemeClr val="bg2">
                  <a:lumMod val="25000"/>
                </a:schemeClr>
              </a:solidFill>
              <a:effectLst/>
              <a:latin typeface="+mj-ea"/>
              <a:ea typeface="+mj-ea"/>
              <a:cs typeface="Arial Unicode MS" pitchFamily="34" charset="-120"/>
            </a:rPr>
            <a:t>監督範圍內所發之命令</a:t>
          </a:r>
          <a:endParaRPr lang="zh-TW" altLang="en-US" sz="2200" b="1" u="none" kern="1200" dirty="0">
            <a:solidFill>
              <a:schemeClr val="bg2">
                <a:lumMod val="25000"/>
              </a:schemeClr>
            </a:solidFill>
            <a:latin typeface="+mj-ea"/>
            <a:ea typeface="+mj-ea"/>
          </a:endParaRPr>
        </a:p>
      </dsp:txBody>
      <dsp:txXfrm>
        <a:off x="53096" y="1125720"/>
        <a:ext cx="1276150" cy="1207851"/>
      </dsp:txXfrm>
    </dsp:sp>
    <dsp:sp modelId="{CF0D4409-A348-4F45-B698-1CF335CE143C}">
      <dsp:nvSpPr>
        <dsp:cNvPr id="0" name=""/>
        <dsp:cNvSpPr/>
      </dsp:nvSpPr>
      <dsp:spPr>
        <a:xfrm rot="19131744">
          <a:off x="1245470" y="1385620"/>
          <a:ext cx="983148" cy="41268"/>
        </a:xfrm>
        <a:custGeom>
          <a:avLst/>
          <a:gdLst/>
          <a:ahLst/>
          <a:cxnLst/>
          <a:rect l="0" t="0" r="0" b="0"/>
          <a:pathLst>
            <a:path>
              <a:moveTo>
                <a:pt x="0" y="20634"/>
              </a:moveTo>
              <a:lnTo>
                <a:pt x="983148" y="206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1712465" y="1381675"/>
        <a:ext cx="49157" cy="49157"/>
      </dsp:txXfrm>
    </dsp:sp>
    <dsp:sp modelId="{00EE8EDB-9E48-4356-99C2-F40163C27169}">
      <dsp:nvSpPr>
        <dsp:cNvPr id="0" name=""/>
        <dsp:cNvSpPr/>
      </dsp:nvSpPr>
      <dsp:spPr>
        <a:xfrm>
          <a:off x="2107264" y="737003"/>
          <a:ext cx="1673306" cy="691718"/>
        </a:xfrm>
        <a:prstGeom prst="roundRect">
          <a:avLst>
            <a:gd name="adj" fmla="val 10000"/>
          </a:avLst>
        </a:prstGeom>
        <a:solidFill>
          <a:schemeClr val="accent5">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kumimoji="1" lang="zh-TW" altLang="en-US" sz="2200" b="1" i="0" u="none" strike="noStrike" kern="1200" cap="none" normalizeH="0" baseline="0" dirty="0" smtClean="0">
              <a:ln/>
              <a:effectLst/>
              <a:latin typeface="+mj-ea"/>
              <a:ea typeface="+mj-ea"/>
              <a:cs typeface="Arial Unicode MS" pitchFamily="34" charset="-120"/>
            </a:rPr>
            <a:t>合法：服從</a:t>
          </a:r>
          <a:endParaRPr lang="zh-TW" altLang="en-US" sz="2200" b="1" kern="1200" dirty="0">
            <a:latin typeface="+mj-ea"/>
            <a:ea typeface="+mj-ea"/>
          </a:endParaRPr>
        </a:p>
      </dsp:txBody>
      <dsp:txXfrm>
        <a:off x="2127524" y="757263"/>
        <a:ext cx="1632786" cy="651198"/>
      </dsp:txXfrm>
    </dsp:sp>
    <dsp:sp modelId="{1E10A35F-37D8-4E9E-A59E-6C1E25EF0896}">
      <dsp:nvSpPr>
        <dsp:cNvPr id="0" name=""/>
        <dsp:cNvSpPr/>
      </dsp:nvSpPr>
      <dsp:spPr>
        <a:xfrm rot="1356269">
          <a:off x="1332125" y="1882628"/>
          <a:ext cx="903387" cy="41268"/>
        </a:xfrm>
        <a:custGeom>
          <a:avLst/>
          <a:gdLst/>
          <a:ahLst/>
          <a:cxnLst/>
          <a:rect l="0" t="0" r="0" b="0"/>
          <a:pathLst>
            <a:path>
              <a:moveTo>
                <a:pt x="0" y="20634"/>
              </a:moveTo>
              <a:lnTo>
                <a:pt x="903387" y="206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1761234" y="1880678"/>
        <a:ext cx="45169" cy="45169"/>
      </dsp:txXfrm>
    </dsp:sp>
    <dsp:sp modelId="{F0A6248F-4FE4-4413-8BFA-D0C374CC4A30}">
      <dsp:nvSpPr>
        <dsp:cNvPr id="0" name=""/>
        <dsp:cNvSpPr/>
      </dsp:nvSpPr>
      <dsp:spPr>
        <a:xfrm>
          <a:off x="2200814" y="1732411"/>
          <a:ext cx="1664132" cy="688935"/>
        </a:xfrm>
        <a:prstGeom prst="roundRect">
          <a:avLst>
            <a:gd name="adj" fmla="val 10000"/>
          </a:avLst>
        </a:prstGeom>
        <a:solidFill>
          <a:schemeClr val="accent5">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zh-TW" altLang="en-US" sz="2200" b="1" u="none" kern="1200" dirty="0" smtClean="0">
              <a:solidFill>
                <a:srgbClr val="FF0000"/>
              </a:solidFill>
              <a:latin typeface="+mj-ea"/>
              <a:ea typeface="+mj-ea"/>
            </a:rPr>
            <a:t>違法：</a:t>
          </a:r>
          <a:r>
            <a:rPr kumimoji="1" lang="zh-TW" altLang="en-US" sz="2200" b="1" i="0" u="none" strike="noStrike" kern="1200" cap="none" normalizeH="0" baseline="0" dirty="0" smtClean="0">
              <a:ln/>
              <a:solidFill>
                <a:srgbClr val="FF0000"/>
              </a:solidFill>
              <a:effectLst/>
              <a:latin typeface="+mj-ea"/>
              <a:ea typeface="+mj-ea"/>
              <a:cs typeface="Arial Unicode MS" pitchFamily="34" charset="-120"/>
            </a:rPr>
            <a:t>報告</a:t>
          </a:r>
          <a:endParaRPr lang="zh-TW" altLang="en-US" sz="2200" b="1" u="none" kern="1200" dirty="0">
            <a:solidFill>
              <a:srgbClr val="FF0000"/>
            </a:solidFill>
            <a:latin typeface="+mj-ea"/>
            <a:ea typeface="+mj-ea"/>
          </a:endParaRPr>
        </a:p>
      </dsp:txBody>
      <dsp:txXfrm>
        <a:off x="2220992" y="1752589"/>
        <a:ext cx="1623776" cy="648579"/>
      </dsp:txXfrm>
    </dsp:sp>
    <dsp:sp modelId="{AAB304AB-AA36-43BE-915F-E3495B1038BC}">
      <dsp:nvSpPr>
        <dsp:cNvPr id="0" name=""/>
        <dsp:cNvSpPr/>
      </dsp:nvSpPr>
      <dsp:spPr>
        <a:xfrm rot="17816593">
          <a:off x="3501109" y="1463176"/>
          <a:ext cx="1330561" cy="41268"/>
        </a:xfrm>
        <a:custGeom>
          <a:avLst/>
          <a:gdLst/>
          <a:ahLst/>
          <a:cxnLst/>
          <a:rect l="0" t="0" r="0" b="0"/>
          <a:pathLst>
            <a:path>
              <a:moveTo>
                <a:pt x="0" y="20634"/>
              </a:moveTo>
              <a:lnTo>
                <a:pt x="1330561" y="206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33126" y="1450546"/>
        <a:ext cx="66528" cy="66528"/>
      </dsp:txXfrm>
    </dsp:sp>
    <dsp:sp modelId="{370960D1-357A-4ED1-9BE5-D49F0891D7B1}">
      <dsp:nvSpPr>
        <dsp:cNvPr id="0" name=""/>
        <dsp:cNvSpPr/>
      </dsp:nvSpPr>
      <dsp:spPr>
        <a:xfrm>
          <a:off x="4467834" y="578129"/>
          <a:ext cx="2388901" cy="625223"/>
        </a:xfrm>
        <a:prstGeom prst="roundRect">
          <a:avLst>
            <a:gd name="adj" fmla="val 10000"/>
          </a:avLst>
        </a:prstGeom>
        <a:solidFill>
          <a:schemeClr val="accent6">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just" defTabSz="977900">
            <a:lnSpc>
              <a:spcPct val="90000"/>
            </a:lnSpc>
            <a:spcBef>
              <a:spcPct val="0"/>
            </a:spcBef>
            <a:spcAft>
              <a:spcPct val="35000"/>
            </a:spcAft>
          </a:pPr>
          <a:r>
            <a:rPr kumimoji="1" lang="zh-TW" altLang="en-US" sz="2200" b="1" i="0" u="none" strike="noStrike" kern="1200" cap="none" normalizeH="0" baseline="0" dirty="0" smtClean="0">
              <a:ln/>
              <a:effectLst/>
              <a:latin typeface="+mj-ea"/>
              <a:ea typeface="+mj-ea"/>
              <a:cs typeface="Arial Unicode MS" pitchFamily="34" charset="-120"/>
            </a:rPr>
            <a:t>書面下達</a:t>
          </a:r>
          <a:r>
            <a:rPr kumimoji="1" lang="zh-TW" altLang="en-US" sz="2200" b="0" i="0" u="none" strike="noStrike" kern="1200" cap="none" normalizeH="0" baseline="0" dirty="0" smtClean="0">
              <a:ln/>
              <a:effectLst/>
              <a:latin typeface="+mj-ea"/>
              <a:ea typeface="+mj-ea"/>
              <a:cs typeface="Arial Unicode MS" pitchFamily="34" charset="-120"/>
            </a:rPr>
            <a:t>：服從</a:t>
          </a:r>
          <a:endParaRPr lang="zh-TW" altLang="en-US" sz="2200" b="0" u="none" kern="1200" dirty="0">
            <a:latin typeface="+mj-ea"/>
            <a:ea typeface="+mj-ea"/>
          </a:endParaRPr>
        </a:p>
      </dsp:txBody>
      <dsp:txXfrm>
        <a:off x="4486146" y="596441"/>
        <a:ext cx="2352277" cy="588599"/>
      </dsp:txXfrm>
    </dsp:sp>
    <dsp:sp modelId="{846A70EE-8CDC-42EB-ADC3-1DF80B35482C}">
      <dsp:nvSpPr>
        <dsp:cNvPr id="0" name=""/>
        <dsp:cNvSpPr/>
      </dsp:nvSpPr>
      <dsp:spPr>
        <a:xfrm rot="21175978">
          <a:off x="3862688" y="2019676"/>
          <a:ext cx="594455" cy="41268"/>
        </a:xfrm>
        <a:custGeom>
          <a:avLst/>
          <a:gdLst/>
          <a:ahLst/>
          <a:cxnLst/>
          <a:rect l="0" t="0" r="0" b="0"/>
          <a:pathLst>
            <a:path>
              <a:moveTo>
                <a:pt x="0" y="20634"/>
              </a:moveTo>
              <a:lnTo>
                <a:pt x="594455" y="206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45055" y="2025449"/>
        <a:ext cx="29722" cy="29722"/>
      </dsp:txXfrm>
    </dsp:sp>
    <dsp:sp modelId="{6E378F1B-B7E9-4E9F-BD72-3822FD687E44}">
      <dsp:nvSpPr>
        <dsp:cNvPr id="0" name=""/>
        <dsp:cNvSpPr/>
      </dsp:nvSpPr>
      <dsp:spPr>
        <a:xfrm>
          <a:off x="4454886" y="1305801"/>
          <a:ext cx="2388901" cy="1395883"/>
        </a:xfrm>
        <a:prstGeom prst="roundRect">
          <a:avLst>
            <a:gd name="adj" fmla="val 10000"/>
          </a:avLst>
        </a:prstGeom>
        <a:solidFill>
          <a:schemeClr val="accent6">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80000"/>
            </a:lnSpc>
            <a:spcBef>
              <a:spcPct val="0"/>
            </a:spcBef>
            <a:spcAft>
              <a:spcPts val="600"/>
            </a:spcAft>
          </a:pPr>
          <a:r>
            <a:rPr kumimoji="1" lang="zh-TW" altLang="en-US" sz="2200" b="1" i="0" u="none" strike="noStrike" kern="1200" cap="none" normalizeH="0" baseline="0" dirty="0" smtClean="0">
              <a:ln/>
              <a:effectLst/>
              <a:latin typeface="+mj-ea"/>
              <a:ea typeface="+mj-ea"/>
              <a:cs typeface="Arial Unicode MS" pitchFamily="34" charset="-120"/>
            </a:rPr>
            <a:t>非以書面下達</a:t>
          </a:r>
          <a:r>
            <a:rPr kumimoji="1" lang="zh-TW" altLang="en-US" sz="2200" b="0" i="0" u="none" strike="noStrike" kern="1200" cap="none" normalizeH="0" baseline="0" dirty="0" smtClean="0">
              <a:ln/>
              <a:effectLst/>
              <a:latin typeface="+mj-ea"/>
              <a:ea typeface="+mj-ea"/>
              <a:cs typeface="Arial Unicode MS" pitchFamily="34" charset="-120"/>
            </a:rPr>
            <a:t>：請求書面，拒絕視為撤回</a:t>
          </a:r>
          <a:endParaRPr lang="zh-TW" altLang="en-US" sz="2200" b="0" kern="1200" dirty="0">
            <a:latin typeface="+mj-ea"/>
            <a:ea typeface="+mj-ea"/>
          </a:endParaRPr>
        </a:p>
      </dsp:txBody>
      <dsp:txXfrm>
        <a:off x="4495770" y="1346685"/>
        <a:ext cx="2307133" cy="1314115"/>
      </dsp:txXfrm>
    </dsp:sp>
    <dsp:sp modelId="{6815F651-FC15-4851-92C0-24A8AE609813}">
      <dsp:nvSpPr>
        <dsp:cNvPr id="0" name=""/>
        <dsp:cNvSpPr/>
      </dsp:nvSpPr>
      <dsp:spPr>
        <a:xfrm rot="3817646">
          <a:off x="3483175" y="2671650"/>
          <a:ext cx="1373787" cy="41268"/>
        </a:xfrm>
        <a:custGeom>
          <a:avLst/>
          <a:gdLst/>
          <a:ahLst/>
          <a:cxnLst/>
          <a:rect l="0" t="0" r="0" b="0"/>
          <a:pathLst>
            <a:path>
              <a:moveTo>
                <a:pt x="0" y="20634"/>
              </a:moveTo>
              <a:lnTo>
                <a:pt x="1373787" y="206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35724" y="2657939"/>
        <a:ext cx="68689" cy="68689"/>
      </dsp:txXfrm>
    </dsp:sp>
    <dsp:sp modelId="{45CDE39A-2424-489F-8BB7-B1EFD8EA7AC1}">
      <dsp:nvSpPr>
        <dsp:cNvPr id="0" name=""/>
        <dsp:cNvSpPr/>
      </dsp:nvSpPr>
      <dsp:spPr>
        <a:xfrm>
          <a:off x="4475191" y="2798912"/>
          <a:ext cx="2388901" cy="1017552"/>
        </a:xfrm>
        <a:prstGeom prst="roundRect">
          <a:avLst>
            <a:gd name="adj" fmla="val 10000"/>
          </a:avLst>
        </a:prstGeom>
        <a:solidFill>
          <a:schemeClr val="accent6">
            <a:lumMod val="20000"/>
            <a:lumOff val="80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just" defTabSz="977900">
            <a:lnSpc>
              <a:spcPct val="80000"/>
            </a:lnSpc>
            <a:spcBef>
              <a:spcPct val="0"/>
            </a:spcBef>
            <a:spcAft>
              <a:spcPts val="0"/>
            </a:spcAft>
          </a:pPr>
          <a:r>
            <a:rPr kumimoji="1" lang="zh-TW" altLang="en-US" sz="2200" b="1" i="0" u="none" strike="noStrike" kern="1200" cap="none" normalizeH="0" baseline="0" dirty="0" smtClean="0">
              <a:ln/>
              <a:effectLst/>
              <a:latin typeface="+mj-ea"/>
              <a:ea typeface="+mj-ea"/>
              <a:cs typeface="Arial Unicode MS" pitchFamily="34" charset="-120"/>
            </a:rPr>
            <a:t>違反刑事法律：</a:t>
          </a:r>
          <a:endParaRPr kumimoji="1" lang="en-US" altLang="zh-TW" sz="2200" b="1" i="0" u="none" strike="noStrike" kern="1200" cap="none" normalizeH="0" baseline="0" dirty="0" smtClean="0">
            <a:ln/>
            <a:effectLst/>
            <a:latin typeface="+mj-ea"/>
            <a:ea typeface="+mj-ea"/>
            <a:cs typeface="Arial Unicode MS" pitchFamily="34" charset="-120"/>
          </a:endParaRPr>
        </a:p>
        <a:p>
          <a:pPr lvl="0" algn="just" defTabSz="977900">
            <a:lnSpc>
              <a:spcPct val="80000"/>
            </a:lnSpc>
            <a:spcBef>
              <a:spcPct val="0"/>
            </a:spcBef>
            <a:spcAft>
              <a:spcPts val="0"/>
            </a:spcAft>
          </a:pPr>
          <a:r>
            <a:rPr kumimoji="1" lang="zh-TW" altLang="en-US" sz="2200" b="0" i="0" u="none" strike="noStrike" kern="1200" cap="none" normalizeH="0" baseline="0" dirty="0" smtClean="0">
              <a:ln/>
              <a:effectLst/>
              <a:latin typeface="+mj-ea"/>
              <a:ea typeface="+mj-ea"/>
              <a:cs typeface="Arial Unicode MS" pitchFamily="34" charset="-120"/>
            </a:rPr>
            <a:t>無服從之義務</a:t>
          </a:r>
          <a:endParaRPr lang="zh-TW" altLang="en-US" sz="2200" b="0" u="none" kern="1200" dirty="0">
            <a:latin typeface="+mj-ea"/>
            <a:ea typeface="+mj-ea"/>
          </a:endParaRPr>
        </a:p>
      </dsp:txBody>
      <dsp:txXfrm>
        <a:off x="4504994" y="2828715"/>
        <a:ext cx="2329295" cy="957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6412"/>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0" hangingPunct="0">
              <a:spcBef>
                <a:spcPct val="0"/>
              </a:spcBef>
              <a:buClrTx/>
              <a:buSzTx/>
              <a:buFontTx/>
              <a:buNone/>
              <a:defRPr kumimoji="0" sz="1200" b="0">
                <a:solidFill>
                  <a:schemeClr val="tx1"/>
                </a:solidFill>
                <a:latin typeface="Arial" charset="0"/>
                <a:ea typeface="Arial Unicode MS" pitchFamily="34" charset="-120"/>
                <a:cs typeface="Arial Unicode MS" pitchFamily="34" charset="-120"/>
              </a:defRPr>
            </a:lvl1pPr>
          </a:lstStyle>
          <a:p>
            <a:pPr>
              <a:defRPr/>
            </a:pPr>
            <a:endParaRPr lang="en-US" altLang="zh-TW"/>
          </a:p>
        </p:txBody>
      </p:sp>
      <p:sp>
        <p:nvSpPr>
          <p:cNvPr id="80899" name="Rectangle 3"/>
          <p:cNvSpPr>
            <a:spLocks noGrp="1" noChangeArrowheads="1"/>
          </p:cNvSpPr>
          <p:nvPr>
            <p:ph type="dt" sz="quarter" idx="1"/>
          </p:nvPr>
        </p:nvSpPr>
        <p:spPr bwMode="auto">
          <a:xfrm>
            <a:off x="3849688" y="0"/>
            <a:ext cx="2946400" cy="496412"/>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0" hangingPunct="0">
              <a:spcBef>
                <a:spcPct val="0"/>
              </a:spcBef>
              <a:buClrTx/>
              <a:buSzTx/>
              <a:buFontTx/>
              <a:buNone/>
              <a:defRPr kumimoji="0" sz="1200" b="0">
                <a:solidFill>
                  <a:schemeClr val="tx1"/>
                </a:solidFill>
                <a:latin typeface="Arial" charset="0"/>
                <a:ea typeface="Arial Unicode MS" pitchFamily="34" charset="-120"/>
                <a:cs typeface="Arial Unicode MS" pitchFamily="34" charset="-120"/>
              </a:defRPr>
            </a:lvl1pPr>
          </a:lstStyle>
          <a:p>
            <a:pPr>
              <a:defRPr/>
            </a:pPr>
            <a:fld id="{F3061478-1227-4B46-92A5-2E6F0A585795}" type="datetime1">
              <a:rPr lang="zh-TW" altLang="en-US"/>
              <a:pPr>
                <a:defRPr/>
              </a:pPr>
              <a:t>2018/4/27</a:t>
            </a:fld>
            <a:endParaRPr lang="en-US" altLang="zh-TW"/>
          </a:p>
        </p:txBody>
      </p:sp>
      <p:sp>
        <p:nvSpPr>
          <p:cNvPr id="80900" name="Rectangle 4"/>
          <p:cNvSpPr>
            <a:spLocks noGrp="1" noChangeArrowheads="1"/>
          </p:cNvSpPr>
          <p:nvPr>
            <p:ph type="ftr" sz="quarter" idx="2"/>
          </p:nvPr>
        </p:nvSpPr>
        <p:spPr bwMode="auto">
          <a:xfrm>
            <a:off x="0" y="9430218"/>
            <a:ext cx="2946400" cy="496412"/>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0" hangingPunct="0">
              <a:spcBef>
                <a:spcPct val="0"/>
              </a:spcBef>
              <a:buClrTx/>
              <a:buSzTx/>
              <a:buFontTx/>
              <a:buNone/>
              <a:defRPr kumimoji="0" sz="1200" b="0">
                <a:solidFill>
                  <a:schemeClr val="tx1"/>
                </a:solidFill>
                <a:latin typeface="Arial" charset="0"/>
                <a:ea typeface="Arial Unicode MS" pitchFamily="34" charset="-120"/>
                <a:cs typeface="Arial Unicode MS" pitchFamily="34" charset="-120"/>
              </a:defRPr>
            </a:lvl1pPr>
          </a:lstStyle>
          <a:p>
            <a:pPr>
              <a:defRPr/>
            </a:pPr>
            <a:endParaRPr lang="en-US" altLang="zh-TW"/>
          </a:p>
        </p:txBody>
      </p:sp>
      <p:sp>
        <p:nvSpPr>
          <p:cNvPr id="80901" name="Rectangle 5"/>
          <p:cNvSpPr>
            <a:spLocks noGrp="1" noChangeArrowheads="1"/>
          </p:cNvSpPr>
          <p:nvPr>
            <p:ph type="sldNum" sz="quarter" idx="3"/>
          </p:nvPr>
        </p:nvSpPr>
        <p:spPr bwMode="auto">
          <a:xfrm>
            <a:off x="3849688" y="9430218"/>
            <a:ext cx="2946400" cy="496412"/>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0" hangingPunct="0">
              <a:spcBef>
                <a:spcPct val="0"/>
              </a:spcBef>
              <a:buClrTx/>
              <a:buSzTx/>
              <a:buFontTx/>
              <a:buNone/>
              <a:defRPr kumimoji="0" sz="1200" b="0">
                <a:solidFill>
                  <a:schemeClr val="tx1"/>
                </a:solidFill>
                <a:latin typeface="Arial" charset="0"/>
                <a:ea typeface="Arial Unicode MS" pitchFamily="34" charset="-120"/>
                <a:cs typeface="Arial Unicode MS" pitchFamily="34" charset="-120"/>
              </a:defRPr>
            </a:lvl1pPr>
          </a:lstStyle>
          <a:p>
            <a:pPr>
              <a:defRPr/>
            </a:pPr>
            <a:fld id="{2826BD7E-36AC-4504-AECE-7880DC17AB0A}" type="slidenum">
              <a:rPr lang="zh-TW" altLang="en-US"/>
              <a:pPr>
                <a:defRPr/>
              </a:pPr>
              <a:t>‹#›</a:t>
            </a:fld>
            <a:endParaRPr lang="en-US" altLang="zh-TW"/>
          </a:p>
        </p:txBody>
      </p:sp>
    </p:spTree>
    <p:extLst>
      <p:ext uri="{BB962C8B-B14F-4D97-AF65-F5344CB8AC3E}">
        <p14:creationId xmlns:p14="http://schemas.microsoft.com/office/powerpoint/2010/main" val="289613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Rectangle 1"/>
          <p:cNvSpPr>
            <a:spLocks noGrp="1"/>
          </p:cNvSpPr>
          <p:nvPr>
            <p:ph type="hdr" sz="quarter"/>
          </p:nvPr>
        </p:nvSpPr>
        <p:spPr bwMode="auto">
          <a:xfrm>
            <a:off x="0" y="0"/>
            <a:ext cx="2946400" cy="496412"/>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eaLnBrk="1" hangingPunct="1">
              <a:spcBef>
                <a:spcPct val="0"/>
              </a:spcBef>
              <a:buClrTx/>
              <a:buSzTx/>
              <a:buFontTx/>
              <a:buNone/>
              <a:defRPr kumimoji="0" sz="1200" b="0">
                <a:solidFill>
                  <a:schemeClr val="tx1"/>
                </a:solidFill>
                <a:latin typeface="Calibri" pitchFamily="34" charset="0"/>
                <a:ea typeface="+mn-ea"/>
                <a:cs typeface="+mn-cs"/>
              </a:defRPr>
            </a:lvl1pPr>
          </a:lstStyle>
          <a:p>
            <a:pPr>
              <a:defRPr/>
            </a:pPr>
            <a:endParaRPr lang="fr-CA"/>
          </a:p>
        </p:txBody>
      </p:sp>
      <p:sp>
        <p:nvSpPr>
          <p:cNvPr id="3" name="Rectangle 2"/>
          <p:cNvSpPr>
            <a:spLocks noGrp="1"/>
          </p:cNvSpPr>
          <p:nvPr>
            <p:ph type="dt" idx="1"/>
          </p:nvPr>
        </p:nvSpPr>
        <p:spPr bwMode="auto">
          <a:xfrm>
            <a:off x="3849688" y="0"/>
            <a:ext cx="2946400" cy="496412"/>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algn="r" eaLnBrk="1" hangingPunct="1">
              <a:spcBef>
                <a:spcPct val="0"/>
              </a:spcBef>
              <a:buClrTx/>
              <a:buSzTx/>
              <a:buFontTx/>
              <a:buNone/>
              <a:defRPr kumimoji="0" sz="1200" b="0">
                <a:solidFill>
                  <a:schemeClr val="tx1"/>
                </a:solidFill>
                <a:latin typeface="Calibri" pitchFamily="34" charset="0"/>
                <a:ea typeface="Arial Unicode MS" pitchFamily="34" charset="-120"/>
                <a:cs typeface="Arial Unicode MS" pitchFamily="34" charset="-120"/>
              </a:defRPr>
            </a:lvl1pPr>
          </a:lstStyle>
          <a:p>
            <a:pPr>
              <a:defRPr/>
            </a:pPr>
            <a:fld id="{DC053CB6-EB67-44C9-88E8-55F4CEA6D864}" type="datetime1">
              <a:rPr lang="zh-TW" altLang="en-US"/>
              <a:pPr>
                <a:defRPr/>
              </a:pPr>
              <a:t>2018/4/27</a:t>
            </a:fld>
            <a:endParaRPr lang="fr-CA"/>
          </a:p>
        </p:txBody>
      </p:sp>
      <p:sp>
        <p:nvSpPr>
          <p:cNvPr id="138244" name="Rectangle 3"/>
          <p:cNvSpPr>
            <a:spLocks noGrp="1" noRot="1" noChangeAspect="1"/>
          </p:cNvSpPr>
          <p:nvPr>
            <p:ph type="sldImg" idx="2"/>
          </p:nvPr>
        </p:nvSpPr>
        <p:spPr bwMode="auto">
          <a:xfrm>
            <a:off x="917575" y="744538"/>
            <a:ext cx="4964113" cy="3722687"/>
          </a:xfrm>
          <a:prstGeom prst="rect">
            <a:avLst/>
          </a:prstGeom>
          <a:noFill/>
          <a:ln w="12700">
            <a:solidFill>
              <a:srgbClr val="000000"/>
            </a:solidFill>
            <a:miter lim="800000"/>
            <a:headEnd/>
            <a:tailEnd/>
          </a:ln>
        </p:spPr>
      </p:sp>
      <p:sp>
        <p:nvSpPr>
          <p:cNvPr id="5" name="Rectangle 4"/>
          <p:cNvSpPr>
            <a:spLocks noGrp="1"/>
          </p:cNvSpPr>
          <p:nvPr>
            <p:ph type="body" sz="quarter" idx="3"/>
          </p:nvPr>
        </p:nvSpPr>
        <p:spPr bwMode="auto">
          <a:xfrm>
            <a:off x="679450" y="4716705"/>
            <a:ext cx="5438775" cy="4467701"/>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fr-FR" altLang="zh-TW" noProof="0" smtClean="0"/>
              <a:t>Cliquez pour modifier les styles du texte du masque</a:t>
            </a:r>
          </a:p>
          <a:p>
            <a:pPr lvl="1"/>
            <a:r>
              <a:rPr lang="fr-FR" altLang="zh-TW" noProof="0" smtClean="0"/>
              <a:t>Deuxième niveau</a:t>
            </a:r>
          </a:p>
          <a:p>
            <a:pPr lvl="2"/>
            <a:r>
              <a:rPr lang="fr-FR" altLang="zh-TW" noProof="0" smtClean="0"/>
              <a:t>Troisième niveau</a:t>
            </a:r>
          </a:p>
          <a:p>
            <a:pPr lvl="3"/>
            <a:r>
              <a:rPr lang="fr-FR" altLang="zh-TW" noProof="0" smtClean="0"/>
              <a:t>Quatrième niveau</a:t>
            </a:r>
          </a:p>
          <a:p>
            <a:pPr lvl="4"/>
            <a:r>
              <a:rPr lang="fr-FR" altLang="zh-TW" noProof="0" smtClean="0"/>
              <a:t>Cinquième niveau</a:t>
            </a:r>
            <a:endParaRPr lang="fr-CA" altLang="zh-TW" noProof="0" smtClean="0"/>
          </a:p>
        </p:txBody>
      </p:sp>
      <p:sp>
        <p:nvSpPr>
          <p:cNvPr id="14342" name="Rectangle 5"/>
          <p:cNvSpPr>
            <a:spLocks noGrp="1"/>
          </p:cNvSpPr>
          <p:nvPr>
            <p:ph type="ftr" sz="quarter" idx="4"/>
          </p:nvPr>
        </p:nvSpPr>
        <p:spPr bwMode="auto">
          <a:xfrm>
            <a:off x="0" y="9430218"/>
            <a:ext cx="2946400" cy="496412"/>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eaLnBrk="1" hangingPunct="1">
              <a:spcBef>
                <a:spcPct val="0"/>
              </a:spcBef>
              <a:buClrTx/>
              <a:buSzTx/>
              <a:buFontTx/>
              <a:buNone/>
              <a:defRPr kumimoji="0" sz="1200" b="0">
                <a:solidFill>
                  <a:schemeClr val="tx1"/>
                </a:solidFill>
                <a:latin typeface="Calibri" pitchFamily="34" charset="0"/>
                <a:ea typeface="+mn-ea"/>
                <a:cs typeface="+mn-cs"/>
              </a:defRPr>
            </a:lvl1pPr>
          </a:lstStyle>
          <a:p>
            <a:pPr>
              <a:defRPr/>
            </a:pPr>
            <a:endParaRPr lang="fr-CA"/>
          </a:p>
        </p:txBody>
      </p:sp>
      <p:sp>
        <p:nvSpPr>
          <p:cNvPr id="7" name="Rectangle 6"/>
          <p:cNvSpPr>
            <a:spLocks noGrp="1"/>
          </p:cNvSpPr>
          <p:nvPr>
            <p:ph type="sldNum" sz="quarter" idx="5"/>
          </p:nvPr>
        </p:nvSpPr>
        <p:spPr bwMode="auto">
          <a:xfrm>
            <a:off x="3849688" y="9430218"/>
            <a:ext cx="2946400" cy="496412"/>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algn="r" eaLnBrk="1" hangingPunct="1">
              <a:spcBef>
                <a:spcPct val="0"/>
              </a:spcBef>
              <a:buClrTx/>
              <a:buSzTx/>
              <a:buFontTx/>
              <a:buNone/>
              <a:defRPr kumimoji="0" sz="1200" b="0">
                <a:solidFill>
                  <a:schemeClr val="tx1"/>
                </a:solidFill>
                <a:latin typeface="Calibri" pitchFamily="34" charset="0"/>
                <a:ea typeface="+mn-ea"/>
                <a:cs typeface="+mn-cs"/>
              </a:defRPr>
            </a:lvl1pPr>
          </a:lstStyle>
          <a:p>
            <a:pPr>
              <a:defRPr/>
            </a:pPr>
            <a:fld id="{9AB556E4-7B32-450D-9E6B-48872A86A7B5}" type="slidenum">
              <a:rPr lang="fr-CA"/>
              <a:pPr>
                <a:defRPr/>
              </a:pPr>
              <a:t>‹#›</a:t>
            </a:fld>
            <a:endParaRPr lang="fr-CA"/>
          </a:p>
        </p:txBody>
      </p:sp>
    </p:spTree>
    <p:extLst>
      <p:ext uri="{BB962C8B-B14F-4D97-AF65-F5344CB8AC3E}">
        <p14:creationId xmlns:p14="http://schemas.microsoft.com/office/powerpoint/2010/main" val="8048470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Constantia" pitchFamily="18" charset="0"/>
        <a:ea typeface="新細明體" charset="-120"/>
        <a:cs typeface="Arial Unicode MS" pitchFamily="34" charset="-120"/>
      </a:defRPr>
    </a:lvl1pPr>
    <a:lvl2pPr marL="457200" algn="l" rtl="0" eaLnBrk="0" fontAlgn="base" hangingPunct="0">
      <a:spcBef>
        <a:spcPct val="30000"/>
      </a:spcBef>
      <a:spcAft>
        <a:spcPct val="0"/>
      </a:spcAft>
      <a:defRPr kumimoji="1" sz="1200" kern="1200">
        <a:solidFill>
          <a:schemeClr val="tx1"/>
        </a:solidFill>
        <a:latin typeface="Constantia" pitchFamily="18" charset="0"/>
        <a:ea typeface="新細明體" charset="-120"/>
        <a:cs typeface="Arial Unicode MS" pitchFamily="34" charset="-120"/>
      </a:defRPr>
    </a:lvl2pPr>
    <a:lvl3pPr marL="914400" algn="l" rtl="0" eaLnBrk="0" fontAlgn="base" hangingPunct="0">
      <a:spcBef>
        <a:spcPct val="30000"/>
      </a:spcBef>
      <a:spcAft>
        <a:spcPct val="0"/>
      </a:spcAft>
      <a:defRPr kumimoji="1" sz="1200" kern="1200">
        <a:solidFill>
          <a:schemeClr val="tx1"/>
        </a:solidFill>
        <a:latin typeface="Constantia" pitchFamily="18" charset="0"/>
        <a:ea typeface="新細明體" charset="-120"/>
        <a:cs typeface="Arial Unicode MS" pitchFamily="34" charset="-120"/>
      </a:defRPr>
    </a:lvl3pPr>
    <a:lvl4pPr marL="1371600" algn="l" rtl="0" eaLnBrk="0" fontAlgn="base" hangingPunct="0">
      <a:spcBef>
        <a:spcPct val="30000"/>
      </a:spcBef>
      <a:spcAft>
        <a:spcPct val="0"/>
      </a:spcAft>
      <a:defRPr kumimoji="1" sz="1200" kern="1200">
        <a:solidFill>
          <a:schemeClr val="tx1"/>
        </a:solidFill>
        <a:latin typeface="Constantia" pitchFamily="18" charset="0"/>
        <a:ea typeface="新細明體" charset="-120"/>
        <a:cs typeface="Arial Unicode MS" pitchFamily="34" charset="-120"/>
      </a:defRPr>
    </a:lvl4pPr>
    <a:lvl5pPr marL="1828800" algn="l" rtl="0" eaLnBrk="0" fontAlgn="base" hangingPunct="0">
      <a:spcBef>
        <a:spcPct val="30000"/>
      </a:spcBef>
      <a:spcAft>
        <a:spcPct val="0"/>
      </a:spcAft>
      <a:defRPr kumimoji="1" sz="1200" kern="1200">
        <a:solidFill>
          <a:schemeClr val="tx1"/>
        </a:solidFill>
        <a:latin typeface="Constantia" pitchFamily="18" charset="0"/>
        <a:ea typeface="新細明體" charset="-120"/>
        <a:cs typeface="Arial Unicode MS" pitchFamily="34"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xfrm>
            <a:off x="917575" y="744538"/>
            <a:ext cx="4962525" cy="3722687"/>
          </a:xfrm>
          <a:ln/>
        </p:spPr>
      </p:sp>
      <p:sp>
        <p:nvSpPr>
          <p:cNvPr id="139267" name="備忘稿版面配置區 2"/>
          <p:cNvSpPr>
            <a:spLocks noGrp="1"/>
          </p:cNvSpPr>
          <p:nvPr>
            <p:ph type="body" idx="1"/>
          </p:nvPr>
        </p:nvSpPr>
        <p:spPr>
          <a:noFill/>
          <a:ln/>
        </p:spPr>
        <p:txBody>
          <a:bodyPr/>
          <a:lstStyle/>
          <a:p>
            <a:pPr eaLnBrk="1" hangingPunct="1">
              <a:spcBef>
                <a:spcPct val="0"/>
              </a:spcBef>
            </a:pPr>
            <a:endParaRPr lang="zh-TW" altLang="en-US" smtClean="0">
              <a:ea typeface="新細明體" pitchFamily="18" charset="-120"/>
            </a:endParaRPr>
          </a:p>
        </p:txBody>
      </p:sp>
      <p:sp>
        <p:nvSpPr>
          <p:cNvPr id="139268" name="投影片編號版面配置區 3"/>
          <p:cNvSpPr txBox="1">
            <a:spLocks noGrp="1"/>
          </p:cNvSpPr>
          <p:nvPr/>
        </p:nvSpPr>
        <p:spPr bwMode="auto">
          <a:xfrm>
            <a:off x="3849688" y="9430218"/>
            <a:ext cx="2946400" cy="496412"/>
          </a:xfrm>
          <a:prstGeom prst="rect">
            <a:avLst/>
          </a:prstGeom>
          <a:noFill/>
          <a:ln w="9525">
            <a:noFill/>
            <a:miter lim="800000"/>
            <a:headEnd/>
            <a:tailEnd/>
          </a:ln>
        </p:spPr>
        <p:txBody>
          <a:bodyPr anchor="b"/>
          <a:lstStyle/>
          <a:p>
            <a:pPr algn="r"/>
            <a:fld id="{02FAC777-DA38-40E7-B2AA-AC89459C84E0}" type="slidenum">
              <a:rPr kumimoji="0" lang="en-US" altLang="zh-TW" sz="1200" b="0">
                <a:solidFill>
                  <a:schemeClr val="tx1"/>
                </a:solidFill>
                <a:latin typeface="Calibri" pitchFamily="34" charset="0"/>
                <a:ea typeface="新細明體" pitchFamily="18" charset="-120"/>
              </a:rPr>
              <a:pPr algn="r"/>
              <a:t>1</a:t>
            </a:fld>
            <a:endParaRPr kumimoji="0" lang="zh-TW" altLang="en-US" sz="1200" b="0">
              <a:solidFill>
                <a:schemeClr val="tx1"/>
              </a:solidFill>
              <a:latin typeface="Calibri" pitchFamily="34" charset="0"/>
              <a:ea typeface="新細明體" pitchFamily="18" charset="-120"/>
            </a:endParaRPr>
          </a:p>
        </p:txBody>
      </p:sp>
    </p:spTree>
    <p:extLst>
      <p:ext uri="{BB962C8B-B14F-4D97-AF65-F5344CB8AC3E}">
        <p14:creationId xmlns:p14="http://schemas.microsoft.com/office/powerpoint/2010/main" val="293484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C81E6BC6-80BC-40D3-AF75-21A648E25BA5}" type="slidenum">
              <a:rPr lang="zh-TW" altLang="en-US" smtClean="0"/>
              <a:pPr>
                <a:defRPr/>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87CE2254-B47A-483A-AD18-E670D078F828}" type="slidenum">
              <a:rPr lang="zh-TW" altLang="en-US" smtClean="0"/>
              <a:pPr>
                <a:defRPr/>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pPr>
                <a:defRPr/>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8F6C7B18-C3B1-4B73-97FE-7A23636B9D1F}" type="slidenum">
              <a:rPr lang="zh-TW" altLang="en-US" smtClean="0"/>
              <a:pPr>
                <a:defRPr/>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29</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31</a:t>
            </a:fld>
            <a:endParaRPr lang="zh-TW"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32</a:t>
            </a:fld>
            <a:endParaRPr lang="zh-TW"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33</a:t>
            </a:fld>
            <a:endParaRPr lang="zh-TW"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34</a:t>
            </a:fld>
            <a:endParaRPr lang="zh-TW"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35</a:t>
            </a:fld>
            <a:endParaRPr lang="zh-TW"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36</a:t>
            </a:fld>
            <a:endParaRPr lang="zh-TW"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37</a:t>
            </a:fld>
            <a:endParaRPr lang="zh-TW"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6396D73-A31C-4DA5-A3CE-2000E0DDB239}" type="slidenum">
              <a:rPr lang="zh-TW" altLang="en-US" smtClean="0">
                <a:solidFill>
                  <a:prstClr val="black"/>
                </a:solidFill>
              </a:rPr>
              <a:pPr>
                <a:defRPr/>
              </a:pPr>
              <a:t>38</a:t>
            </a:fld>
            <a:endParaRPr lang="zh-TW"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E98213E4-49D6-4349-A2CD-F2BFF91CB456}" type="slidenum">
              <a:rPr lang="zh-TW" altLang="en-US">
                <a:solidFill>
                  <a:prstClr val="black"/>
                </a:solidFill>
              </a:rPr>
              <a:pPr>
                <a:defRPr/>
              </a:pPr>
              <a:t>39</a:t>
            </a:fld>
            <a:endParaRPr lang="zh-TW"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41</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B84ACD46-E779-4428-90D8-E51EDF23E9FC}" type="slidenum">
              <a:rPr lang="zh-TW" altLang="en-US" smtClean="0">
                <a:solidFill>
                  <a:prstClr val="black"/>
                </a:solidFill>
              </a:rPr>
              <a:pPr>
                <a:defRPr/>
              </a:pPr>
              <a:t>42</a:t>
            </a:fld>
            <a:endParaRPr lang="zh-TW"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43</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44</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46</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5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9D531-CE28-4ACD-8E22-F7AF76EBFDD0}" type="slidenum">
              <a:rPr lang="zh-TW" altLang="en-US"/>
              <a:pPr fontAlgn="base">
                <a:spcBef>
                  <a:spcPct val="0"/>
                </a:spcBef>
                <a:spcAft>
                  <a:spcPct val="0"/>
                </a:spcAft>
                <a:defRPr/>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028CD43B-518D-4BAD-AFC3-2FD96F646DDE}" type="slidenum">
              <a:rPr lang="zh-TW" altLang="en-US" smtClean="0"/>
              <a:pPr>
                <a:defRPr/>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BE0BF079-E06F-46A1-87DC-20FAF5F893D0}"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13A66AA7-68CC-4DA8-9597-DBA32EA68A2B}" type="slidenum">
              <a:rPr lang="en-US" altLang="zh-TW"/>
              <a:pPr>
                <a:defRPr/>
              </a:pPr>
              <a:t>‹#›</a:t>
            </a:fld>
            <a:endParaRPr lang="en-US" altLang="zh-TW"/>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E1B09D7E-E4CE-46C7-AE1C-D2287D7CA0B4}"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8B6F343-7EC0-464D-ADC1-101A2CF37719}" type="slidenum">
              <a:rPr lang="en-US" altLang="zh-TW"/>
              <a:pPr>
                <a:defRPr/>
              </a:pPr>
              <a:t>‹#›</a:t>
            </a:fld>
            <a:endParaRPr lang="en-US" altLang="zh-TW"/>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13BA3DD6-3104-4BFD-83A7-994C9A7CE44D}"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EFFFAC8A-491D-4080-B6F4-7889A4354413}" type="slidenum">
              <a:rPr lang="en-US" altLang="zh-TW"/>
              <a:pPr>
                <a:defRPr/>
              </a:pPr>
              <a:t>‹#›</a:t>
            </a:fld>
            <a:endParaRPr lang="en-US" altLang="zh-TW"/>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418C488-F7F5-4BBC-A713-82D7F8ACCC7F}"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D490BDD-4390-461B-B84B-D4C67A2A72CE}" type="slidenum">
              <a:rPr lang="en-US" altLang="zh-TW"/>
              <a:pPr>
                <a:defRPr/>
              </a:pPr>
              <a:t>‹#›</a:t>
            </a:fld>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EFC538C-A333-4867-8794-15E8914FBA0F}"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CB9334F-4A64-485C-9A23-E9FB4DDA560E}" type="slidenum">
              <a:rPr lang="en-US" altLang="zh-TW"/>
              <a:pPr>
                <a:defRPr/>
              </a:pPr>
              <a:t>‹#›</a:t>
            </a:fld>
            <a:endParaRPr lang="en-US" altLang="zh-TW"/>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0027536F-08DC-4C35-9DAF-41F8B29F0FEA}"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3B984CF-617B-4B37-9397-89A68B0F46FF}" type="slidenum">
              <a:rPr lang="en-US" altLang="zh-TW"/>
              <a:pPr>
                <a:defRPr/>
              </a:pPr>
              <a:t>‹#›</a:t>
            </a:fld>
            <a:endParaRPr lang="en-US" altLang="zh-TW"/>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F31A22A2-27B9-4D45-9B8D-B966FF6E9526}"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CF930B5-E2B7-416D-8DF1-4CFA19BB4B4B}" type="slidenum">
              <a:rPr lang="en-US" altLang="zh-TW"/>
              <a:pPr>
                <a:defRPr/>
              </a:pPr>
              <a:t>‹#›</a:t>
            </a:fld>
            <a:endParaRPr lang="en-US" altLang="zh-TW"/>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C9533C9B-C53C-43E8-9CF2-DEE630A1D64A}" type="datetime1">
              <a:rPr lang="zh-TW" altLang="en-US"/>
              <a:pPr>
                <a:defRPr/>
              </a:pPr>
              <a:t>2018/4/27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2669575-F9B0-4230-A0FC-A305E5991E13}" type="slidenum">
              <a:rPr lang="en-US" altLang="zh-TW"/>
              <a:pPr>
                <a:defRPr/>
              </a:pPr>
              <a:t>‹#›</a:t>
            </a:fld>
            <a:endParaRPr lang="en-US" altLang="zh-TW"/>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1067EB3D-3BC9-44D5-B20D-09D817712D21}" type="datetime1">
              <a:rPr lang="zh-TW" altLang="en-US"/>
              <a:pPr>
                <a:defRPr/>
              </a:pPr>
              <a:t>2018/4/27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EF97DA9-E3ED-4EFE-A3BD-F13D4F628BB5}" type="slidenum">
              <a:rPr lang="en-US" altLang="zh-TW"/>
              <a:pPr>
                <a:defRPr/>
              </a:pPr>
              <a:t>‹#›</a:t>
            </a:fld>
            <a:endParaRPr lang="en-US" altLang="zh-TW"/>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AF7021-D9D5-4BDA-A8A2-C9FE3D40B972}" type="datetime1">
              <a:rPr lang="zh-TW" altLang="en-US"/>
              <a:pPr>
                <a:defRPr/>
              </a:pPr>
              <a:t>2018/4/27</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C649101-C675-4590-9C8B-B4D69EFFB75D}" type="slidenum">
              <a:rPr lang="en-US" altLang="zh-TW"/>
              <a:pPr>
                <a:defRPr/>
              </a:pPr>
              <a:t>‹#›</a:t>
            </a:fld>
            <a:endParaRPr lang="en-US" altLang="zh-TW"/>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D41507C4-1043-422B-8F66-7AB5B6F4D4D7}"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70B9FD6-F12B-4EE2-8203-77ED4F0672AA}" type="slidenum">
              <a:rPr lang="en-US" altLang="zh-TW"/>
              <a:pPr>
                <a:defRPr/>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39152D74-B91B-4A87-98B1-FB081AF244F6}"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56698E1-9C1B-48F5-8AD3-8A784AB598A2}" type="slidenum">
              <a:rPr lang="en-US" altLang="zh-TW"/>
              <a:pPr>
                <a:defRPr/>
              </a:pPr>
              <a:t>‹#›</a:t>
            </a:fld>
            <a:endParaRPr lang="en-US" altLang="zh-TW"/>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718AAD32-B686-40B9-BB58-04725D61A660}"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D2DC89E-125A-4EF5-8E60-ADE1660BF94B}" type="slidenum">
              <a:rPr lang="en-US" altLang="zh-TW"/>
              <a:pPr>
                <a:defRPr/>
              </a:pPr>
              <a:t>‹#›</a:t>
            </a:fld>
            <a:endParaRPr lang="en-US" altLang="zh-TW"/>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F7F5806C-51C1-4CFB-A592-5AE2A664A602}"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9C7E595-6312-459B-A069-206478F2C974}" type="slidenum">
              <a:rPr lang="en-US" altLang="zh-TW"/>
              <a:pPr>
                <a:defRPr/>
              </a:pPr>
              <a:t>‹#›</a:t>
            </a:fld>
            <a:endParaRPr lang="en-US" altLang="zh-TW"/>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65855037-EF60-4B54-8489-BECAFCEBD4FD}"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794DD89-53C4-419F-87EA-9B174A75928D}" type="slidenum">
              <a:rPr lang="en-US" altLang="zh-TW"/>
              <a:pPr>
                <a:defRPr/>
              </a:pPr>
              <a:t>‹#›</a:t>
            </a:fld>
            <a:endParaRPr lang="en-US" altLang="zh-TW"/>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211ACC45-9C43-45B1-8C6E-FD8235B3F7DA}"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9DA1C40C-9D34-44E7-9159-DB548DE31140}" type="slidenum">
              <a:rPr lang="en-US" altLang="zh-TW"/>
              <a:pPr>
                <a:defRPr/>
              </a:pPr>
              <a:t>‹#›</a:t>
            </a:fld>
            <a:endParaRPr lang="en-US" altLang="zh-TW"/>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4D8321AB-D47C-4626-85DA-B0846EAADF77}"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11E43362-7754-4734-8ADD-51D0805EEC77}" type="slidenum">
              <a:rPr lang="en-US" altLang="zh-TW"/>
              <a:pPr>
                <a:defRPr/>
              </a:pPr>
              <a:t>‹#›</a:t>
            </a:fld>
            <a:endParaRPr lang="en-US" altLang="zh-TW"/>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C1EB87FB-423D-4906-895D-898AAFDF30C6}"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3B13FBCB-E188-4494-9CFC-7CD1A9A16801}" type="slidenum">
              <a:rPr lang="en-US" altLang="zh-TW"/>
              <a:pPr>
                <a:defRPr/>
              </a:pPr>
              <a:t>‹#›</a:t>
            </a:fld>
            <a:endParaRPr lang="en-US" altLang="zh-TW"/>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B8A393B0-3D0D-4070-9DF4-1C0B405D8651}"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5928F33-7994-438D-8BA6-6FE458EACC00}" type="slidenum">
              <a:rPr lang="en-US" altLang="zh-TW"/>
              <a:pPr>
                <a:defRPr/>
              </a:pPr>
              <a:t>‹#›</a:t>
            </a:fld>
            <a:endParaRPr lang="en-US" altLang="zh-TW"/>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C66B1BCA-6F2B-4887-9B37-3A846FCDA253}" type="datetime1">
              <a:rPr lang="zh-TW" altLang="en-US"/>
              <a:pPr>
                <a:defRPr/>
              </a:pPr>
              <a:t>2018/4/27</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D2AD6868-B786-426B-B85A-45F3BF95BE6B}" type="slidenum">
              <a:rPr lang="en-US" altLang="zh-TW"/>
              <a:pPr>
                <a:defRPr/>
              </a:pPr>
              <a:t>‹#›</a:t>
            </a:fld>
            <a:endParaRPr lang="en-US" altLang="zh-TW"/>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D16E67B0-6D45-4EA6-84F8-42A1C9C0CC13}" type="datetime1">
              <a:rPr lang="zh-TW" altLang="en-US"/>
              <a:pPr>
                <a:defRPr/>
              </a:pPr>
              <a:t>2018/4/27</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0A2A6D5D-DEF4-433C-8B61-549D4B3CBB2A}" type="slidenum">
              <a:rPr lang="en-US" altLang="zh-TW"/>
              <a:pPr>
                <a:defRPr/>
              </a:pPr>
              <a:t>‹#›</a:t>
            </a:fld>
            <a:endParaRPr lang="en-US" altLang="zh-TW"/>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42B48B0-C44E-4382-90AF-2BD37D49A34C}" type="datetime1">
              <a:rPr lang="zh-TW" altLang="en-US"/>
              <a:pPr>
                <a:defRPr/>
              </a:pPr>
              <a:t>2018/4/27</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7E9E912-7F23-450A-AB97-1C660CFCB715}" type="slidenum">
              <a:rPr lang="en-US" altLang="zh-TW"/>
              <a:pPr>
                <a:defRPr/>
              </a:pPr>
              <a:t>‹#›</a:t>
            </a:fld>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C6A45957-9FAB-48B8-BCD8-1A5E7D3EC8B7}"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3D5F5BCC-D011-4303-B3BF-5ED51C1387DB}" type="slidenum">
              <a:rPr lang="en-US" altLang="zh-TW"/>
              <a:pPr>
                <a:defRPr/>
              </a:pPr>
              <a:t>‹#›</a:t>
            </a:fld>
            <a:endParaRPr lang="en-US" altLang="zh-TW"/>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E313AE10-EB78-405E-BA79-759A2C3149CB}"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E658E1DA-1C98-4A33-88E6-505CD83C63F9}" type="slidenum">
              <a:rPr lang="en-US" altLang="zh-TW"/>
              <a:pPr>
                <a:defRPr/>
              </a:pPr>
              <a:t>‹#›</a:t>
            </a:fld>
            <a:endParaRPr lang="en-US" altLang="zh-TW"/>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3D74F4EC-353F-4965-B03B-0440ABD17169}"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3745BAB7-D580-40B8-8CEE-8B236F278F7A}" type="slidenum">
              <a:rPr lang="en-US" altLang="zh-TW"/>
              <a:pPr>
                <a:defRPr/>
              </a:pPr>
              <a:t>‹#›</a:t>
            </a:fld>
            <a:endParaRPr lang="en-US" altLang="zh-TW"/>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C66443B5-419B-4A75-8C5A-BE7DD2CC9AA4}"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9C8332F6-5D0F-48F8-A648-DCFB660AE2A0}" type="slidenum">
              <a:rPr lang="en-US" altLang="zh-TW"/>
              <a:pPr>
                <a:defRPr/>
              </a:pPr>
              <a:t>‹#›</a:t>
            </a:fld>
            <a:endParaRPr lang="en-US" altLang="zh-TW"/>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6A2D8C5D-C2AB-4E29-A87C-28A6775B843F}"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E5A6D48-32D4-4183-8E23-3DD5F42E2402}" type="slidenum">
              <a:rPr lang="en-US" altLang="zh-TW"/>
              <a:pPr>
                <a:defRPr/>
              </a:pPr>
              <a:t>‹#›</a:t>
            </a:fld>
            <a:endParaRPr lang="en-US" altLang="zh-TW"/>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6DADF82B-1A38-4AAC-90AE-047B6A57C26B}"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CF70AAD8-D8E3-4F58-AD5F-BD6093C40205}" type="slidenum">
              <a:rPr lang="en-US" altLang="zh-TW"/>
              <a:pPr>
                <a:defRPr/>
              </a:pPr>
              <a:t>‹#›</a:t>
            </a:fld>
            <a:endParaRPr lang="en-US" altLang="zh-TW"/>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A9B0DC90-52DD-4186-957D-1046D0F64FB2}"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9B688CCC-9648-4425-A26E-259F6999A2F0}" type="slidenum">
              <a:rPr lang="en-US" altLang="zh-TW"/>
              <a:pPr>
                <a:defRPr/>
              </a:pPr>
              <a:t>‹#›</a:t>
            </a:fld>
            <a:endParaRPr lang="en-US" altLang="zh-TW"/>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B6D78893-1414-4D51-BB54-2E9C96DFFF21}"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A64CA92-E6B5-4A03-9195-9E18E1B88F5C}" type="slidenum">
              <a:rPr lang="en-US" altLang="zh-TW"/>
              <a:pPr>
                <a:defRPr/>
              </a:pPr>
              <a:t>‹#›</a:t>
            </a:fld>
            <a:endParaRPr lang="en-US" altLang="zh-TW"/>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AEB2761F-7B5E-42AF-8723-C2DD039CA449}"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E5B3C91-30F4-4775-A230-595AD3315A5A}" type="slidenum">
              <a:rPr lang="en-US" altLang="zh-TW"/>
              <a:pPr>
                <a:defRPr/>
              </a:pPr>
              <a:t>‹#›</a:t>
            </a:fld>
            <a:endParaRPr lang="en-US" altLang="zh-TW"/>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7C5F298F-5449-4106-B13C-2BEAFFA5A474}" type="datetime1">
              <a:rPr lang="zh-TW" altLang="en-US"/>
              <a:pPr>
                <a:defRPr/>
              </a:pPr>
              <a:t>2018/4/27</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2F044311-F38B-4321-9FC0-6DD3611EE7E1}" type="slidenum">
              <a:rPr lang="en-US" altLang="zh-TW"/>
              <a:pPr>
                <a:defRPr/>
              </a:pPr>
              <a:t>‹#›</a:t>
            </a:fld>
            <a:endParaRPr lang="en-US" altLang="zh-TW"/>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058E9B00-3525-4194-89F1-7B0E114ED087}" type="datetime1">
              <a:rPr lang="zh-TW" altLang="en-US"/>
              <a:pPr>
                <a:defRPr/>
              </a:pPr>
              <a:t>2018/4/27</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EB8090AF-6514-4617-8BAF-D9445BDD3557}" type="slidenum">
              <a:rPr lang="en-US" altLang="zh-TW"/>
              <a:pPr>
                <a:defRPr/>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234E6FBD-286B-4E85-A026-923D0F952887}"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6CFA477C-C062-45E9-A5C1-BB66B7FF93B1}" type="slidenum">
              <a:rPr lang="en-US" altLang="zh-TW"/>
              <a:pPr>
                <a:defRPr/>
              </a:pPr>
              <a:t>‹#›</a:t>
            </a:fld>
            <a:endParaRPr lang="en-US" altLang="zh-TW"/>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9C3191-82B0-47C6-883E-65DF9A9752C8}" type="datetime1">
              <a:rPr lang="zh-TW" altLang="en-US"/>
              <a:pPr>
                <a:defRPr/>
              </a:pPr>
              <a:t>2018/4/27</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3941C729-6D3B-4E61-91C0-A29ED7598B57}" type="slidenum">
              <a:rPr lang="en-US" altLang="zh-TW"/>
              <a:pPr>
                <a:defRPr/>
              </a:pPr>
              <a:t>‹#›</a:t>
            </a:fld>
            <a:endParaRPr lang="en-US" altLang="zh-TW"/>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9910F8E6-BE3A-432E-98C4-875C12EEAEDB}"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184EA6CF-83A2-466C-A7F3-5BE6A58B1208}" type="slidenum">
              <a:rPr lang="en-US" altLang="zh-TW"/>
              <a:pPr>
                <a:defRPr/>
              </a:pPr>
              <a:t>‹#›</a:t>
            </a:fld>
            <a:endParaRPr lang="en-US" altLang="zh-TW"/>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7126EC1F-1C1A-4D2A-A2E8-D642C1A74D30}"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3998601-33E4-431C-8572-1A0D4575E7E8}" type="slidenum">
              <a:rPr lang="en-US" altLang="zh-TW"/>
              <a:pPr>
                <a:defRPr/>
              </a:pPr>
              <a:t>‹#›</a:t>
            </a:fld>
            <a:endParaRPr lang="en-US" altLang="zh-TW"/>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273206D5-C9FC-4C19-80B1-81D11CF904B1}"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0CB3B323-81CE-49FB-A576-BDB66AFF3AF4}" type="slidenum">
              <a:rPr lang="en-US" altLang="zh-TW"/>
              <a:pPr>
                <a:defRPr/>
              </a:pPr>
              <a:t>‹#›</a:t>
            </a:fld>
            <a:endParaRPr lang="en-US" altLang="zh-TW"/>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BBC0A78B-EBCE-450A-BF59-F6B13CF15346}"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0454602-EF1E-4173-9E6B-5AAD7B876EC4}" type="slidenum">
              <a:rPr lang="en-US" altLang="zh-TW"/>
              <a:pPr>
                <a:defRPr/>
              </a:pPr>
              <a:t>‹#›</a:t>
            </a:fld>
            <a:endParaRPr lang="en-US" altLang="zh-TW"/>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5DF780D2-5439-4910-8C80-A0BF7BAA6183}"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D176851-0C22-49FC-BC19-FE6DC6C499E0}" type="slidenum">
              <a:rPr lang="en-US" altLang="zh-TW"/>
              <a:pPr>
                <a:defRPr/>
              </a:pPr>
              <a:t>‹#›</a:t>
            </a:fld>
            <a:endParaRPr lang="en-US" altLang="zh-TW"/>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0D49F06D-FDCB-46FB-839A-912B4ADA248D}"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E4DC92E8-66DA-47AD-998B-29CA66E86AE2}" type="slidenum">
              <a:rPr lang="en-US" altLang="zh-TW"/>
              <a:pPr>
                <a:defRPr/>
              </a:pPr>
              <a:t>‹#›</a:t>
            </a:fld>
            <a:endParaRPr lang="en-US" altLang="zh-TW"/>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284B7C0E-F47B-4DEF-9796-4202A87673D7}"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719BC61-2630-4A6F-9129-EB2402AFDD4F}" type="slidenum">
              <a:rPr lang="en-US" altLang="zh-TW"/>
              <a:pPr>
                <a:defRPr/>
              </a:pPr>
              <a:t>‹#›</a:t>
            </a:fld>
            <a:endParaRPr lang="en-US" altLang="zh-TW"/>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65AF3EB1-5C03-4D34-8E18-7F2D2237BCD6}"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E0B6DA30-4B3D-436D-859C-BA0A2AADDFA8}" type="slidenum">
              <a:rPr lang="en-US" altLang="zh-TW"/>
              <a:pPr>
                <a:defRPr/>
              </a:pPr>
              <a:t>‹#›</a:t>
            </a:fld>
            <a:endParaRPr lang="en-US" altLang="zh-TW"/>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AF69DF9D-16BC-4EB6-8219-C2B0974C8ABD}" type="datetime1">
              <a:rPr lang="zh-TW" altLang="en-US"/>
              <a:pPr>
                <a:defRPr/>
              </a:pPr>
              <a:t>2018/4/27</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24DA8856-828D-4B7F-8430-FC19CD76D1DD}" type="slidenum">
              <a:rPr lang="en-US" altLang="zh-TW"/>
              <a:pPr>
                <a:defRPr/>
              </a:pPr>
              <a:t>‹#›</a:t>
            </a:fld>
            <a:endParaRPr lang="en-US" altLang="zh-TW"/>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413155F5-BEA2-490A-B9F3-52C7CD5F2785}" type="datetime1">
              <a:rPr lang="zh-TW" altLang="en-US"/>
              <a:pPr>
                <a:defRPr/>
              </a:pPr>
              <a:t>2018/4/27</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7CBC2AD0-20DB-4644-993B-3AF3CAA5CE5F}" type="slidenum">
              <a:rPr lang="en-US" altLang="zh-TW"/>
              <a:pPr>
                <a:defRPr/>
              </a:pPr>
              <a:t>‹#›</a:t>
            </a:fld>
            <a:endParaRPr lang="en-US" altLang="zh-TW"/>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532DC3A3-2388-4E89-8874-53FFF4A950AC}" type="datetime1">
              <a:rPr lang="zh-TW" altLang="en-US"/>
              <a:pPr>
                <a:defRPr/>
              </a:pPr>
              <a:t>2018/4/27</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ED19E4F0-2236-406A-9363-B10E9C70D809}" type="slidenum">
              <a:rPr lang="en-US" altLang="zh-TW"/>
              <a:pPr>
                <a:defRPr/>
              </a:pPr>
              <a:t>‹#›</a:t>
            </a:fld>
            <a:endParaRPr lang="en-US" altLang="zh-TW"/>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A1F2FC7-B48C-44E3-B981-8E97E6FCC4A5}" type="datetime1">
              <a:rPr lang="zh-TW" altLang="en-US"/>
              <a:pPr>
                <a:defRPr/>
              </a:pPr>
              <a:t>2018/4/27</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CCAFE5E4-2CED-4475-B120-B20CC01CA94E}" type="slidenum">
              <a:rPr lang="en-US" altLang="zh-TW"/>
              <a:pPr>
                <a:defRPr/>
              </a:pPr>
              <a:t>‹#›</a:t>
            </a:fld>
            <a:endParaRPr lang="en-US" altLang="zh-TW"/>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CA0850DF-8947-4034-95F8-62DB8982AED7}"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4E8F3B2A-8437-49CB-BF08-A57D753AFD99}" type="slidenum">
              <a:rPr lang="en-US" altLang="zh-TW"/>
              <a:pPr>
                <a:defRPr/>
              </a:pPr>
              <a:t>‹#›</a:t>
            </a:fld>
            <a:endParaRPr lang="en-US" altLang="zh-TW"/>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0566699F-F143-4049-AADE-FBAA0CEFC69E}"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330C53E6-4483-45B2-8F15-8D075FC766C4}" type="slidenum">
              <a:rPr lang="en-US" altLang="zh-TW"/>
              <a:pPr>
                <a:defRPr/>
              </a:pPr>
              <a:t>‹#›</a:t>
            </a:fld>
            <a:endParaRPr lang="en-US" altLang="zh-TW"/>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FE5F0F33-75B3-4E91-A56B-964A80EBC6F0}"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93DD2BA0-249B-43A9-9F2D-6935F09D0828}" type="slidenum">
              <a:rPr lang="en-US" altLang="zh-TW"/>
              <a:pPr>
                <a:defRPr/>
              </a:pPr>
              <a:t>‹#›</a:t>
            </a:fld>
            <a:endParaRPr lang="en-US" altLang="zh-TW"/>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09A659EF-2643-4C59-8F14-3F41D13AFB1E}" type="datetime1">
              <a:rPr lang="zh-TW" altLang="en-US"/>
              <a:pPr>
                <a:defRPr/>
              </a:pPr>
              <a:t>2018/4/27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15B8F207-CFEE-4BD0-A0B2-C53AD42E6D16}" type="slidenum">
              <a:rPr lang="en-US" altLang="zh-TW"/>
              <a:pPr>
                <a:defRPr/>
              </a:pPr>
              <a:t>‹#›</a:t>
            </a:fld>
            <a:endParaRPr lang="en-US" altLang="zh-TW"/>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D05E25E-0558-4671-B56B-A510BFA52BDB}"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F8661DD-F569-40EF-9FA5-B13EE57E7929}" type="slidenum">
              <a:rPr lang="en-US" altLang="zh-TW"/>
              <a:pPr>
                <a:defRPr/>
              </a:pPr>
              <a:t>‹#›</a:t>
            </a:fld>
            <a:endParaRPr lang="en-US" altLang="zh-TW"/>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83391BE-7DFD-469A-91B8-A271A5AD4AF6}"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85EADCD-7614-4166-8ED5-06C5324914D0}" type="slidenum">
              <a:rPr lang="en-US" altLang="zh-TW"/>
              <a:pPr>
                <a:defRPr/>
              </a:pPr>
              <a:t>‹#›</a:t>
            </a:fld>
            <a:endParaRPr lang="en-US" altLang="zh-TW"/>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315C9E51-EC94-409E-BEB5-2C350E2538CF}"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FE93CB6-C751-4A88-ABDC-79D1ABDBFF64}" type="slidenum">
              <a:rPr lang="en-US" altLang="zh-TW"/>
              <a:pPr>
                <a:defRPr/>
              </a:pPr>
              <a:t>‹#›</a:t>
            </a:fld>
            <a:endParaRPr lang="en-US" altLang="zh-TW"/>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1F835AA3-7B0D-499B-977E-A22401D6097A}"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F61D99F-D523-4A64-A36C-91F286DD5EEE}" type="slidenum">
              <a:rPr lang="en-US" altLang="zh-TW"/>
              <a:pPr>
                <a:defRPr/>
              </a:pPr>
              <a:t>‹#›</a:t>
            </a:fld>
            <a:endParaRPr lang="en-US" altLang="zh-TW"/>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A762729A-34F6-46E9-B7AC-F81E8D444E43}" type="datetime1">
              <a:rPr lang="zh-TW" altLang="en-US"/>
              <a:pPr>
                <a:defRPr/>
              </a:pPr>
              <a:t>2018/4/27</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8A7F8BC9-A4DD-4F3D-AC01-3EDD065188B6}" type="slidenum">
              <a:rPr lang="en-US" altLang="zh-TW"/>
              <a:pPr>
                <a:defRPr/>
              </a:pPr>
              <a:t>‹#›</a:t>
            </a:fld>
            <a:endParaRPr lang="en-US" altLang="zh-TW"/>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D1B3C27C-C719-46D1-9B4C-B36F1CA5C553}" type="datetime1">
              <a:rPr lang="zh-TW" altLang="en-US"/>
              <a:pPr>
                <a:defRPr/>
              </a:pPr>
              <a:t>2018/4/27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879530D-8A9D-4FFC-B82F-98F47FB6BD30}" type="slidenum">
              <a:rPr lang="en-US" altLang="zh-TW"/>
              <a:pPr>
                <a:defRPr/>
              </a:pPr>
              <a:t>‹#›</a:t>
            </a:fld>
            <a:endParaRPr lang="en-US" altLang="zh-TW"/>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481BFF3E-5D11-431B-B98E-09B8429F4B67}" type="datetime1">
              <a:rPr lang="zh-TW" altLang="en-US"/>
              <a:pPr>
                <a:defRPr/>
              </a:pPr>
              <a:t>2018/4/27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0FEAEEB-9FE6-41B3-9824-A02C6859DF31}" type="slidenum">
              <a:rPr lang="en-US" altLang="zh-TW"/>
              <a:pPr>
                <a:defRPr/>
              </a:pPr>
              <a:t>‹#›</a:t>
            </a:fld>
            <a:endParaRPr lang="en-US" altLang="zh-TW"/>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52562-3E6B-4741-8250-63E578C11864}" type="datetime1">
              <a:rPr lang="zh-TW" altLang="en-US"/>
              <a:pPr>
                <a:defRPr/>
              </a:pPr>
              <a:t>2018/4/27</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1C20E506-2D8C-4636-A29B-D59FC111A3B7}" type="slidenum">
              <a:rPr lang="en-US" altLang="zh-TW"/>
              <a:pPr>
                <a:defRPr/>
              </a:pPr>
              <a:t>‹#›</a:t>
            </a:fld>
            <a:endParaRPr lang="en-US" altLang="zh-TW"/>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5F1E8DD2-CE49-47B2-8E25-85AEFA4461AB}"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8CE8A7C-A22A-4BEE-A943-F436F04DF3E5}" type="slidenum">
              <a:rPr lang="en-US" altLang="zh-TW"/>
              <a:pPr>
                <a:defRPr/>
              </a:pPr>
              <a:t>‹#›</a:t>
            </a:fld>
            <a:endParaRPr lang="en-US" altLang="zh-TW"/>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9E23E9AC-1EB1-409E-B5D2-EA5E5889155C}" type="datetime1">
              <a:rPr lang="zh-TW" altLang="en-US"/>
              <a:pPr>
                <a:defRPr/>
              </a:pPr>
              <a:t>2018/4/27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E526AE3-5F3D-4A96-A4BD-E8D817552669}" type="slidenum">
              <a:rPr lang="en-US" altLang="zh-TW"/>
              <a:pPr>
                <a:defRPr/>
              </a:pPr>
              <a:t>‹#›</a:t>
            </a:fld>
            <a:endParaRPr lang="en-US" altLang="zh-TW"/>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E5325941-FF4C-4C7A-AF74-AA5AAD640AFF}"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BBC3F15-4188-4377-A162-10803A8E32FC}" type="slidenum">
              <a:rPr lang="en-US" altLang="zh-TW"/>
              <a:pPr>
                <a:defRPr/>
              </a:pPr>
              <a:t>‹#›</a:t>
            </a:fld>
            <a:endParaRPr lang="en-US" altLang="zh-TW"/>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BF1CCD2-CA94-44A9-8FF3-D9BD4CD98F5E}" type="datetime1">
              <a:rPr lang="zh-TW" altLang="en-US"/>
              <a:pPr>
                <a:defRPr/>
              </a:pPr>
              <a:t>2018/4/27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9D6C93-0685-464D-AF61-FFB6F9F60013}" type="slidenum">
              <a:rPr lang="en-US" altLang="zh-TW"/>
              <a:pPr>
                <a:defRPr/>
              </a:pPr>
              <a:t>‹#›</a:t>
            </a:fld>
            <a:endParaRPr lang="en-US" altLang="zh-TW"/>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8"/>
            <a:ext cx="7772400" cy="1470025"/>
          </a:xfrm>
        </p:spPr>
        <p:txBody>
          <a:bodyPr anchor="b"/>
          <a:lstStyle>
            <a:lvl1pPr algn="l">
              <a:defRPr sz="4800"/>
            </a:lvl1pPr>
          </a:lstStyle>
          <a:p>
            <a:r>
              <a:rPr lang="zh-TW" altLang="en-US" smtClean="0"/>
              <a:t>按一下以編輯母片標題樣式</a:t>
            </a:r>
            <a:endParaRPr lang="en-US"/>
          </a:p>
        </p:txBody>
      </p:sp>
      <p:sp>
        <p:nvSpPr>
          <p:cNvPr id="3" name="副標題 2"/>
          <p:cNvSpPr>
            <a:spLocks noGrp="1"/>
          </p:cNvSpPr>
          <p:nvPr>
            <p:ph type="subTitle" idx="1"/>
          </p:nvPr>
        </p:nvSpPr>
        <p:spPr>
          <a:xfrm>
            <a:off x="687717"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93FCCE1D-7AF0-403E-9E09-7B5A5B9D3616}" type="datetime1">
              <a:rPr lang="zh-TW" altLang="en-US"/>
              <a:pPr>
                <a:defRPr/>
              </a:pPr>
              <a:t>2018/4/27</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A449F9F-9C6B-4C53-BB31-B218C7700139}" type="slidenum">
              <a:rPr lang="en-US" altLang="zh-TW"/>
              <a:pPr>
                <a:defRPr/>
              </a:pPr>
              <a:t>‹#›</a:t>
            </a:fld>
            <a:endParaRPr lang="en-US" altLang="zh-TW"/>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D17B2CC5-760F-42F9-B8B3-A89BEE18E572}" type="datetime1">
              <a:rPr lang="zh-TW" altLang="en-US"/>
              <a:pPr>
                <a:defRPr/>
              </a:pPr>
              <a:t>2018/4/27</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FC03178-EA12-4C8F-8F5F-5960B6F931D7}" type="slidenum">
              <a:rPr lang="en-US" altLang="zh-TW"/>
              <a:pPr>
                <a:defRPr/>
              </a:pPr>
              <a:t>‹#›</a:t>
            </a:fld>
            <a:endParaRPr lang="en-US" altLang="zh-TW"/>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142875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5B2B2FE-1CDF-4971-9936-A578F03905B0}" type="datetime1">
              <a:rPr lang="zh-TW" altLang="en-US"/>
              <a:pPr>
                <a:defRPr/>
              </a:pPr>
              <a:t>2018/4/27</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7071B5F-2FE4-4B56-A281-5AF6AF40170F}" type="slidenum">
              <a:rPr lang="en-US" altLang="zh-TW"/>
              <a:pPr>
                <a:defRPr/>
              </a:pPr>
              <a:t>‹#›</a:t>
            </a:fld>
            <a:endParaRPr lang="en-US" altLang="zh-TW"/>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F29C245-7D7F-4A99-85F0-4F0EB67B691C}" type="datetime1">
              <a:rPr lang="zh-TW" altLang="en-US"/>
              <a:pPr>
                <a:defRPr/>
              </a:pPr>
              <a:t>2018/4/27</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BA0CE1A0-15A4-487F-A17D-5CF4A190D1A6}" type="slidenum">
              <a:rPr lang="en-US" altLang="zh-TW"/>
              <a:pPr>
                <a:defRPr/>
              </a:pPr>
              <a:t>‹#›</a:t>
            </a:fld>
            <a:endParaRPr lang="en-US" altLang="zh-TW"/>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fld id="{F50F6C2F-E69B-4DBE-8F8B-7C03C9B50B5E}" type="datetime1">
              <a:rPr lang="zh-TW" altLang="en-US"/>
              <a:pPr>
                <a:defRPr/>
              </a:pPr>
              <a:t>2018/4/27</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E5E27F74-5F98-466C-9CA8-854D8FD5F278}" type="slidenum">
              <a:rPr lang="en-US" altLang="zh-TW"/>
              <a:pPr>
                <a:defRPr/>
              </a:pPr>
              <a:t>‹#›</a:t>
            </a:fld>
            <a:endParaRPr lang="en-US" altLang="zh-TW"/>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lstStyle>
          <a:p>
            <a:pPr>
              <a:defRPr/>
            </a:pPr>
            <a:fld id="{26B06CF1-9814-4099-A407-7B3441D6895E}" type="datetime1">
              <a:rPr lang="zh-TW" altLang="en-US"/>
              <a:pPr>
                <a:defRPr/>
              </a:pPr>
              <a:t>2018/4/27</a:t>
            </a:fld>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1F586C05-E521-4068-B354-F873881F777C}" type="slidenum">
              <a:rPr lang="en-US" altLang="zh-TW"/>
              <a:pPr>
                <a:defRPr/>
              </a:pPr>
              <a:t>‹#›</a:t>
            </a:fld>
            <a:endParaRPr lang="en-US" altLang="zh-TW"/>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fld id="{0E0306D3-4B1F-461C-846F-EA162E5AAB9F}" type="datetime1">
              <a:rPr lang="zh-TW" altLang="en-US"/>
              <a:pPr>
                <a:defRPr/>
              </a:pPr>
              <a:t>2018/4/27</a:t>
            </a:fld>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A4CB603E-D060-402C-B5DE-FEC40C2209F4}" type="slidenum">
              <a:rPr lang="en-US" altLang="zh-TW"/>
              <a:pPr>
                <a:defRPr/>
              </a:pPr>
              <a:t>‹#›</a:t>
            </a:fld>
            <a:endParaRPr lang="en-US" altLang="zh-TW"/>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0ACC10BB-9EE0-457D-BDF2-D63F94FF8C44}" type="datetime1">
              <a:rPr lang="zh-TW" altLang="en-US"/>
              <a:pPr>
                <a:defRPr/>
              </a:pPr>
              <a:t>2018/4/27</a:t>
            </a:fld>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6505B1BE-01FC-4544-A400-DA2BEDD1FAED}" type="slidenum">
              <a:rPr lang="en-US" altLang="zh-TW"/>
              <a:pPr>
                <a:defRPr/>
              </a:pPr>
              <a:t>‹#›</a:t>
            </a:fld>
            <a:endParaRPr lang="en-US" altLang="zh-TW"/>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4"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5679083" y="107155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a:xfrm>
            <a:off x="457210" y="285728"/>
            <a:ext cx="8230993" cy="696626"/>
          </a:xfrm>
        </p:spPr>
        <p:txBody>
          <a:bodyPr/>
          <a:lstStyle>
            <a:lvl1pPr algn="ctr">
              <a:defRPr sz="3600" b="0"/>
            </a:lvl1pPr>
          </a:lstStyle>
          <a:p>
            <a:r>
              <a:rPr lang="zh-TW" altLang="en-US" smtClean="0"/>
              <a:t>按一下以編輯母片標題樣式</a:t>
            </a:r>
            <a:endParaRPr lang="en-US"/>
          </a:p>
        </p:txBody>
      </p:sp>
      <p:sp>
        <p:nvSpPr>
          <p:cNvPr id="5" name="日期版面配置區 4"/>
          <p:cNvSpPr>
            <a:spLocks noGrp="1"/>
          </p:cNvSpPr>
          <p:nvPr>
            <p:ph type="dt" sz="half" idx="10"/>
          </p:nvPr>
        </p:nvSpPr>
        <p:spPr/>
        <p:txBody>
          <a:bodyPr/>
          <a:lstStyle>
            <a:lvl1pPr>
              <a:defRPr/>
            </a:lvl1pPr>
          </a:lstStyle>
          <a:p>
            <a:pPr>
              <a:defRPr/>
            </a:pPr>
            <a:fld id="{62401FD8-4C1B-4AD8-89F0-E7090B37E6AB}" type="datetime1">
              <a:rPr lang="zh-TW" altLang="en-US"/>
              <a:pPr>
                <a:defRPr/>
              </a:pPr>
              <a:t>2018/4/27</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4E7B1FE7-7F87-4DC7-A8C4-5375F334CDA3}" type="slidenum">
              <a:rPr lang="en-US" altLang="zh-TW"/>
              <a:pPr>
                <a:defRPr/>
              </a:pPr>
              <a:t>‹#›</a:t>
            </a:fld>
            <a:endParaRPr lang="en-US" altLang="zh-TW"/>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lstStyle>
            <a:lvl1pPr algn="l">
              <a:defRPr sz="2400" b="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42924"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7072332"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fld id="{3CEF048C-BC96-4E84-A572-2A50999C13FA}" type="datetime1">
              <a:rPr lang="zh-TW" altLang="en-US"/>
              <a:pPr>
                <a:defRPr/>
              </a:pPr>
              <a:t>2018/4/27</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2BB7D5C1-686B-4A2B-9556-ECF92FB122C6}" type="slidenum">
              <a:rPr lang="en-US" altLang="zh-TW"/>
              <a:pPr>
                <a:defRPr/>
              </a:pPr>
              <a:t>‹#›</a:t>
            </a:fld>
            <a:endParaRPr lang="en-US" altLang="zh-TW"/>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D9FCB93F-B5D5-4E21-9940-11E047155C93}" type="datetime1">
              <a:rPr lang="zh-TW" altLang="en-US"/>
              <a:pPr>
                <a:defRPr/>
              </a:pPr>
              <a:t>2018/4/27</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BCA283B-3B24-4EBC-8EF9-699BC6226F37}" type="slidenum">
              <a:rPr lang="en-US" altLang="zh-TW"/>
              <a:pPr>
                <a:defRPr/>
              </a:pPr>
              <a:t>‹#›</a:t>
            </a:fld>
            <a:endParaRPr lang="en-US" altLang="zh-TW"/>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49"/>
            <a:ext cx="1543032"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49"/>
            <a:ext cx="661513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A1760078-F19E-461C-8699-A313209FEDA2}" type="datetime1">
              <a:rPr lang="zh-TW" altLang="en-US"/>
              <a:pPr>
                <a:defRPr/>
              </a:pPr>
              <a:t>2018/4/27</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F8ED8D0-7735-4BD8-B40D-AF946E856424}" type="slidenum">
              <a:rPr lang="en-US" altLang="zh-TW"/>
              <a:pPr>
                <a:defRPr/>
              </a:pPr>
              <a:t>‹#›</a:t>
            </a:fld>
            <a:endParaRPr lang="en-US" altLang="zh-TW"/>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pPr>
              <a:defRPr/>
            </a:pPr>
            <a:fld id="{1362311E-7D71-4543-8014-7661137129BD}"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20" name="頁尾版面配置區 19"/>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10" name="投影片編號版面配置區 9"/>
          <p:cNvSpPr>
            <a:spLocks noGrp="1"/>
          </p:cNvSpPr>
          <p:nvPr>
            <p:ph type="sldNum" sz="quarter" idx="12"/>
          </p:nvPr>
        </p:nvSpPr>
        <p:spPr/>
        <p:txBody>
          <a:bodyPr/>
          <a:lstStyle>
            <a:extLst/>
          </a:lstStyle>
          <a:p>
            <a:pPr>
              <a:defRPr/>
            </a:pPr>
            <a:fld id="{5803E73D-818C-40FE-87AA-8AB9B89B7BA2}"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kumimoji="0" lang="en-US" sz="1800" b="0">
              <a:solidFill>
                <a:prstClr val="black"/>
              </a:solidFill>
            </a:endParaRPr>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kumimoji="0" lang="en-US" sz="1800" b="0">
              <a:solidFill>
                <a:prstClr val="black"/>
              </a:solidFill>
            </a:endParaRPr>
          </a:p>
        </p:txBody>
      </p:sp>
    </p:spTree>
    <p:extLst>
      <p:ext uri="{BB962C8B-B14F-4D97-AF65-F5344CB8AC3E}">
        <p14:creationId xmlns:p14="http://schemas.microsoft.com/office/powerpoint/2010/main" val="4270681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39907613-B87B-4B4D-86CB-2885B221175A}"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AFD11434-AC7E-4DE7-898E-50AACA00EA1A}" type="slidenum">
              <a:rPr lang="zh-TW" altLang="en-US" smtClean="0">
                <a:solidFill>
                  <a:srgbClr val="DEF5FA">
                    <a:shade val="50000"/>
                    <a:satMod val="200000"/>
                  </a:srgbClr>
                </a:solidFill>
              </a:rPr>
              <a:pPr>
                <a:defRPr/>
              </a:pPr>
              <a:t>‹#›</a:t>
            </a:fld>
            <a:endParaRPr lang="zh-TW" altLang="en-US" dirty="0">
              <a:solidFill>
                <a:srgbClr val="DEF5FA">
                  <a:shade val="50000"/>
                  <a:satMod val="200000"/>
                </a:srgbClr>
              </a:solidFill>
            </a:endParaRPr>
          </a:p>
        </p:txBody>
      </p:sp>
    </p:spTree>
    <p:extLst>
      <p:ext uri="{BB962C8B-B14F-4D97-AF65-F5344CB8AC3E}">
        <p14:creationId xmlns:p14="http://schemas.microsoft.com/office/powerpoint/2010/main" val="424743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1813E167-D2F5-43FE-8397-822B9AE27600}"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E33C4376-A955-431C-8163-44D70DB71961}" type="slidenum">
              <a:rPr lang="en-US" altLang="zh-TW"/>
              <a:pPr>
                <a:defRPr/>
              </a:pPr>
              <a:t>‹#›</a:t>
            </a:fld>
            <a:endParaRPr lang="en-US" altLang="zh-TW"/>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pPr>
              <a:defRPr/>
            </a:pPr>
            <a:fld id="{C60EF65B-030E-4932-98EA-9366FE3FE563}"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C4F7CDFC-67F0-4ABE-AF9B-54EFB4D2A071}"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kumimoji="0" lang="en-US" sz="1800" b="0">
              <a:solidFill>
                <a:prstClr val="black"/>
              </a:solidFill>
            </a:endParaRPr>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kumimoji="0" lang="en-US" sz="1800" b="0">
              <a:solidFill>
                <a:prstClr val="black"/>
              </a:solidFill>
            </a:endParaRPr>
          </a:p>
        </p:txBody>
      </p:sp>
    </p:spTree>
    <p:extLst>
      <p:ext uri="{BB962C8B-B14F-4D97-AF65-F5344CB8AC3E}">
        <p14:creationId xmlns:p14="http://schemas.microsoft.com/office/powerpoint/2010/main" val="146249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8CFD88DA-8EA5-44A7-8AF7-641AE7D097D7}"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0A88D0C2-9223-4E93-B6E0-317D57CE6BEF}"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1604866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pPr>
              <a:defRPr/>
            </a:pPr>
            <a:fld id="{B3CC9BEF-8D02-4745-8C11-EA5A911333E4}"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8" name="頁尾版面配置區 7"/>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9" name="投影片編號版面配置區 8"/>
          <p:cNvSpPr>
            <a:spLocks noGrp="1"/>
          </p:cNvSpPr>
          <p:nvPr>
            <p:ph type="sldNum" sz="quarter" idx="12"/>
          </p:nvPr>
        </p:nvSpPr>
        <p:spPr/>
        <p:txBody>
          <a:bodyPr/>
          <a:lstStyle>
            <a:extLst/>
          </a:lstStyle>
          <a:p>
            <a:pPr>
              <a:defRPr/>
            </a:pPr>
            <a:fld id="{340FB04D-FE10-45C1-B1A1-224A8187824F}"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23043668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pPr>
              <a:defRPr/>
            </a:pPr>
            <a:fld id="{14772AE0-7068-4B76-8BDA-651DD7767F40}"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4" name="頁尾版面配置區 3"/>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5" name="投影片編號版面配置區 4"/>
          <p:cNvSpPr>
            <a:spLocks noGrp="1"/>
          </p:cNvSpPr>
          <p:nvPr>
            <p:ph type="sldNum" sz="quarter" idx="12"/>
          </p:nvPr>
        </p:nvSpPr>
        <p:spPr/>
        <p:txBody>
          <a:bodyPr/>
          <a:lstStyle>
            <a:extLst/>
          </a:lstStyle>
          <a:p>
            <a:pPr>
              <a:defRPr/>
            </a:pPr>
            <a:fld id="{F723B442-0537-4695-A67B-865814322857}"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3766645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2" name="日期版面配置區 1"/>
          <p:cNvSpPr>
            <a:spLocks noGrp="1"/>
          </p:cNvSpPr>
          <p:nvPr>
            <p:ph type="dt" sz="half" idx="10"/>
          </p:nvPr>
        </p:nvSpPr>
        <p:spPr/>
        <p:txBody>
          <a:bodyPr/>
          <a:lstStyle>
            <a:extLst/>
          </a:lstStyle>
          <a:p>
            <a:pPr>
              <a:defRPr/>
            </a:pPr>
            <a:fld id="{85FFB85C-8E14-472C-93A9-A484E00DDB87}"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3" name="頁尾版面配置區 2"/>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4" name="投影片編號版面配置區 3"/>
          <p:cNvSpPr>
            <a:spLocks noGrp="1"/>
          </p:cNvSpPr>
          <p:nvPr>
            <p:ph type="sldNum" sz="quarter" idx="12"/>
          </p:nvPr>
        </p:nvSpPr>
        <p:spPr/>
        <p:txBody>
          <a:bodyPr/>
          <a:lstStyle>
            <a:lvl1pPr>
              <a:defRPr sz="1400">
                <a:solidFill>
                  <a:srgbClr val="FF0066"/>
                </a:solidFill>
              </a:defRPr>
            </a:lvl1pPr>
            <a:extLst/>
          </a:lstStyle>
          <a:p>
            <a:pPr>
              <a:defRPr/>
            </a:pPr>
            <a:fld id="{DA1C303B-BA34-44C6-8AAE-27905DC888AB}" type="slidenum">
              <a:rPr lang="zh-TW" altLang="en-US" smtClean="0"/>
              <a:pPr>
                <a:defRPr/>
              </a:pPr>
              <a:t>‹#›</a:t>
            </a:fld>
            <a:endParaRPr lang="zh-TW" altLang="en-US" dirty="0"/>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Tree>
    <p:extLst>
      <p:ext uri="{BB962C8B-B14F-4D97-AF65-F5344CB8AC3E}">
        <p14:creationId xmlns:p14="http://schemas.microsoft.com/office/powerpoint/2010/main" val="3084087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F2413B81-B8ED-460C-854F-1151EA0436BE}"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8DC02B99-2577-43C0-A74E-05C7361AD578}"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37844031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pPr>
              <a:defRPr/>
            </a:pPr>
            <a:fld id="{F80F67F2-2699-4FF1-B5DB-8014718DBE91}"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9742C2A8-F318-4BE7-AFC6-A921173BA292}"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2DA2BF"/>
              </a:buClr>
              <a:buSzPct val="80000"/>
              <a:buFont typeface="Wingdings 2"/>
              <a:buNone/>
            </a:pPr>
            <a:endParaRPr kumimoji="0" lang="en-US" sz="3200" b="0">
              <a:solidFill>
                <a:prstClr val="black"/>
              </a:solidFill>
              <a:latin typeface="Gill Sans MT"/>
              <a:ea typeface="新細明體" charset="-120"/>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dirty="0">
              <a:solidFill>
                <a:prstClr val="white"/>
              </a:solidFill>
            </a:endParaRPr>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21528181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AD92F074-4C5C-4F59-A553-3B08CE1820A5}"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110E13C0-B8AF-4456-8715-AF94848B185A}"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34914464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74832C69-BA34-4E40-8F5B-EECCEC332203}" type="datetime1">
              <a:rPr lang="zh-TW" altLang="en-US" smtClean="0">
                <a:solidFill>
                  <a:srgbClr val="DEF5FA">
                    <a:shade val="50000"/>
                    <a:satMod val="200000"/>
                  </a:srgbClr>
                </a:solidFill>
              </a:rPr>
              <a:pPr>
                <a:defRPr/>
              </a:pPr>
              <a:t>2018/4/27</a:t>
            </a:fld>
            <a:endParaRPr lang="zh-TW" altLang="en-US">
              <a:solidFill>
                <a:srgbClr val="DEF5FA">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DEF5FA">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C5EA1060-F91A-440E-B6A6-806CDE10DA7D}" type="slidenum">
              <a:rPr lang="zh-TW" altLang="en-US" smtClean="0">
                <a:solidFill>
                  <a:srgbClr val="DEF5FA">
                    <a:shade val="50000"/>
                    <a:satMod val="200000"/>
                  </a:srgbClr>
                </a:solidFill>
              </a:rPr>
              <a:pPr>
                <a:defRPr/>
              </a:pPr>
              <a:t>‹#›</a:t>
            </a:fld>
            <a:endParaRPr lang="zh-TW" altLang="en-US">
              <a:solidFill>
                <a:srgbClr val="DEF5FA">
                  <a:shade val="50000"/>
                  <a:satMod val="200000"/>
                </a:srgbClr>
              </a:solidFill>
            </a:endParaRPr>
          </a:p>
        </p:txBody>
      </p:sp>
    </p:spTree>
    <p:extLst>
      <p:ext uri="{BB962C8B-B14F-4D97-AF65-F5344CB8AC3E}">
        <p14:creationId xmlns:p14="http://schemas.microsoft.com/office/powerpoint/2010/main" val="16139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B5C5B3B2-63CD-4A0D-A89E-7067D883AADF}" type="datetime1">
              <a:rPr lang="zh-TW" altLang="en-US"/>
              <a:pPr>
                <a:defRPr/>
              </a:pPr>
              <a:t>2018/4/27</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A3A584F2-B62D-4629-9B04-7E622A28C7AD}" type="slidenum">
              <a:rPr lang="en-US" altLang="zh-TW"/>
              <a:pPr>
                <a:defRPr/>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fld id="{59DBD8E1-6AA8-47C8-899B-0CA03819B29A}" type="datetime1">
              <a:rPr lang="zh-TW" altLang="en-US"/>
              <a:pPr>
                <a:defRPr/>
              </a:pPr>
              <a:t>2018/4/27</a:t>
            </a:fld>
            <a:endParaRPr lang="en-US" altLang="zh-TW"/>
          </a:p>
        </p:txBody>
      </p:sp>
      <p:sp>
        <p:nvSpPr>
          <p:cNvPr id="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endParaRPr lang="en-US" altLang="zh-TW"/>
          </a:p>
        </p:txBody>
      </p:sp>
      <p:sp>
        <p:nvSpPr>
          <p:cNvPr id="1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b="0">
                <a:solidFill>
                  <a:schemeClr val="tx1"/>
                </a:solidFill>
                <a:latin typeface="+mn-lt"/>
                <a:ea typeface="新細明體" charset="-120"/>
                <a:cs typeface="+mn-cs"/>
              </a:defRPr>
            </a:lvl1pPr>
          </a:lstStyle>
          <a:p>
            <a:pPr>
              <a:defRPr/>
            </a:pPr>
            <a:fld id="{87DDDB9E-1881-48E6-A3EE-9E098C8C227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47" r:id="rId1"/>
    <p:sldLayoutId id="2147485948" r:id="rId2"/>
    <p:sldLayoutId id="2147485949" r:id="rId3"/>
    <p:sldLayoutId id="2147485950" r:id="rId4"/>
    <p:sldLayoutId id="2147485951" r:id="rId5"/>
    <p:sldLayoutId id="2147485952" r:id="rId6"/>
    <p:sldLayoutId id="2147485953" r:id="rId7"/>
    <p:sldLayoutId id="2147485954" r:id="rId8"/>
    <p:sldLayoutId id="2147485955" r:id="rId9"/>
    <p:sldLayoutId id="2147485956" r:id="rId10"/>
    <p:sldLayoutId id="2147485957"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eaLnBrk="0" fontAlgn="base" hangingPunct="0">
        <a:spcBef>
          <a:spcPct val="0"/>
        </a:spcBef>
        <a:spcAft>
          <a:spcPct val="0"/>
        </a:spcAft>
        <a:defRPr sz="4400">
          <a:solidFill>
            <a:schemeClr val="tx1"/>
          </a:solidFill>
          <a:latin typeface="Palatino Linotype" pitchFamily="18" charset="0"/>
        </a:defRPr>
      </a:lvl6pPr>
      <a:lvl7pPr marL="914400" algn="ctr" rtl="0" eaLnBrk="0" fontAlgn="base" hangingPunct="0">
        <a:spcBef>
          <a:spcPct val="0"/>
        </a:spcBef>
        <a:spcAft>
          <a:spcPct val="0"/>
        </a:spcAft>
        <a:defRPr sz="4400">
          <a:solidFill>
            <a:schemeClr val="tx1"/>
          </a:solidFill>
          <a:latin typeface="Palatino Linotype" pitchFamily="18" charset="0"/>
        </a:defRPr>
      </a:lvl7pPr>
      <a:lvl8pPr marL="1371600" algn="ctr" rtl="0" eaLnBrk="0" fontAlgn="base" hangingPunct="0">
        <a:spcBef>
          <a:spcPct val="0"/>
        </a:spcBef>
        <a:spcAft>
          <a:spcPct val="0"/>
        </a:spcAft>
        <a:defRPr sz="4400">
          <a:solidFill>
            <a:schemeClr val="tx1"/>
          </a:solidFill>
          <a:latin typeface="Palatino Linotype" pitchFamily="18" charset="0"/>
        </a:defRPr>
      </a:lvl8pPr>
      <a:lvl9pPr marL="1828800" algn="ctr" rtl="0" eaLnBrk="0" fontAlgn="base" hangingPunct="0">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CC"/>
        </a:buClr>
        <a:buChar char="–"/>
        <a:defRPr sz="2800">
          <a:solidFill>
            <a:schemeClr val="tx1"/>
          </a:solidFill>
          <a:latin typeface="+mn-lt"/>
        </a:defRPr>
      </a:lvl2pPr>
      <a:lvl3pPr marL="1143000" indent="-228600" algn="l" rtl="0" eaLnBrk="0" fontAlgn="base" hangingPunct="0">
        <a:spcBef>
          <a:spcPct val="20000"/>
        </a:spcBef>
        <a:spcAft>
          <a:spcPct val="0"/>
        </a:spcAft>
        <a:buClr>
          <a:srgbClr val="FFFFCC"/>
        </a:buClr>
        <a:buChar char="•"/>
        <a:defRPr sz="2400">
          <a:solidFill>
            <a:schemeClr val="tx1"/>
          </a:solidFill>
          <a:latin typeface="+mn-lt"/>
        </a:defRPr>
      </a:lvl3pPr>
      <a:lvl4pPr marL="1600200" indent="-228600" algn="l" rtl="0" eaLnBrk="0" fontAlgn="base" hangingPunct="0">
        <a:spcBef>
          <a:spcPct val="20000"/>
        </a:spcBef>
        <a:spcAft>
          <a:spcPct val="0"/>
        </a:spcAft>
        <a:buClr>
          <a:srgbClr val="FFFFCC"/>
        </a:buClr>
        <a:buChar char="–"/>
        <a:defRPr sz="2000">
          <a:solidFill>
            <a:schemeClr val="tx1"/>
          </a:solidFill>
          <a:latin typeface="+mn-lt"/>
        </a:defRPr>
      </a:lvl4pPr>
      <a:lvl5pPr marL="2057400" indent="-228600" algn="l" rtl="0" eaLnBrk="0" fontAlgn="base" hangingPunct="0">
        <a:spcBef>
          <a:spcPct val="20000"/>
        </a:spcBef>
        <a:spcAft>
          <a:spcPct val="0"/>
        </a:spcAft>
        <a:buClr>
          <a:srgbClr val="FFFFCC"/>
        </a:buClr>
        <a:buChar char="»"/>
        <a:defRPr sz="2000">
          <a:solidFill>
            <a:schemeClr val="tx1"/>
          </a:solidFill>
          <a:latin typeface="+mn-lt"/>
        </a:defRPr>
      </a:lvl5pPr>
      <a:lvl6pPr marL="2514600" indent="-228600" algn="l" rtl="0" eaLnBrk="0" fontAlgn="base" hangingPunct="0">
        <a:spcBef>
          <a:spcPct val="20000"/>
        </a:spcBef>
        <a:spcAft>
          <a:spcPct val="0"/>
        </a:spcAft>
        <a:buClr>
          <a:srgbClr val="FFFFCC"/>
        </a:buClr>
        <a:buChar char="»"/>
        <a:defRPr sz="2000">
          <a:solidFill>
            <a:schemeClr val="tx1"/>
          </a:solidFill>
          <a:latin typeface="+mn-lt"/>
        </a:defRPr>
      </a:lvl6pPr>
      <a:lvl7pPr marL="2971800" indent="-228600" algn="l" rtl="0" eaLnBrk="0" fontAlgn="base" hangingPunct="0">
        <a:spcBef>
          <a:spcPct val="20000"/>
        </a:spcBef>
        <a:spcAft>
          <a:spcPct val="0"/>
        </a:spcAft>
        <a:buClr>
          <a:srgbClr val="FFFFCC"/>
        </a:buClr>
        <a:buChar char="»"/>
        <a:defRPr sz="2000">
          <a:solidFill>
            <a:schemeClr val="tx1"/>
          </a:solidFill>
          <a:latin typeface="+mn-lt"/>
        </a:defRPr>
      </a:lvl7pPr>
      <a:lvl8pPr marL="3429000" indent="-228600" algn="l" rtl="0" eaLnBrk="0" fontAlgn="base" hangingPunct="0">
        <a:spcBef>
          <a:spcPct val="20000"/>
        </a:spcBef>
        <a:spcAft>
          <a:spcPct val="0"/>
        </a:spcAft>
        <a:buClr>
          <a:srgbClr val="FFFFCC"/>
        </a:buClr>
        <a:buChar char="»"/>
        <a:defRPr sz="2000">
          <a:solidFill>
            <a:schemeClr val="tx1"/>
          </a:solidFill>
          <a:latin typeface="+mn-lt"/>
        </a:defRPr>
      </a:lvl8pPr>
      <a:lvl9pPr marL="3886200" indent="-228600" algn="l" rtl="0" eaLnBrk="0" fontAlgn="base" hangingPunct="0">
        <a:spcBef>
          <a:spcPct val="20000"/>
        </a:spcBef>
        <a:spcAft>
          <a:spcPct val="0"/>
        </a:spcAft>
        <a:buClr>
          <a:srgbClr val="FFFFCC"/>
        </a:buClr>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fld id="{980B47B9-C1ED-4043-B5D0-23DD31F3A3A5}" type="datetime1">
              <a:rPr lang="zh-TW" altLang="en-US"/>
              <a:pPr>
                <a:defRPr/>
              </a:pPr>
              <a:t>2018/4/27</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b="0">
                <a:solidFill>
                  <a:schemeClr val="tx1"/>
                </a:solidFill>
                <a:latin typeface="+mn-lt"/>
                <a:ea typeface="新細明體" charset="-120"/>
                <a:cs typeface="+mn-cs"/>
              </a:defRPr>
            </a:lvl1pPr>
          </a:lstStyle>
          <a:p>
            <a:pPr>
              <a:defRPr/>
            </a:pPr>
            <a:fld id="{12427C36-AEE8-41B3-8F7A-C0E9ECD72D4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3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eaLnBrk="0" fontAlgn="base" hangingPunct="0">
        <a:spcBef>
          <a:spcPct val="0"/>
        </a:spcBef>
        <a:spcAft>
          <a:spcPct val="0"/>
        </a:spcAft>
        <a:defRPr sz="4400">
          <a:solidFill>
            <a:schemeClr val="tx1"/>
          </a:solidFill>
          <a:latin typeface="Palatino Linotype" pitchFamily="18" charset="0"/>
        </a:defRPr>
      </a:lvl6pPr>
      <a:lvl7pPr marL="914400" algn="ctr" rtl="0" eaLnBrk="0" fontAlgn="base" hangingPunct="0">
        <a:spcBef>
          <a:spcPct val="0"/>
        </a:spcBef>
        <a:spcAft>
          <a:spcPct val="0"/>
        </a:spcAft>
        <a:defRPr sz="4400">
          <a:solidFill>
            <a:schemeClr val="tx1"/>
          </a:solidFill>
          <a:latin typeface="Palatino Linotype" pitchFamily="18" charset="0"/>
        </a:defRPr>
      </a:lvl7pPr>
      <a:lvl8pPr marL="1371600" algn="ctr" rtl="0" eaLnBrk="0" fontAlgn="base" hangingPunct="0">
        <a:spcBef>
          <a:spcPct val="0"/>
        </a:spcBef>
        <a:spcAft>
          <a:spcPct val="0"/>
        </a:spcAft>
        <a:defRPr sz="4400">
          <a:solidFill>
            <a:schemeClr val="tx1"/>
          </a:solidFill>
          <a:latin typeface="Palatino Linotype" pitchFamily="18" charset="0"/>
        </a:defRPr>
      </a:lvl8pPr>
      <a:lvl9pPr marL="1828800" algn="ctr" rtl="0" eaLnBrk="0" fontAlgn="base" hangingPunct="0">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CC"/>
        </a:buClr>
        <a:buChar char="–"/>
        <a:defRPr sz="2800">
          <a:solidFill>
            <a:schemeClr val="tx1"/>
          </a:solidFill>
          <a:latin typeface="+mn-lt"/>
        </a:defRPr>
      </a:lvl2pPr>
      <a:lvl3pPr marL="1143000" indent="-228600" algn="l" rtl="0" eaLnBrk="0" fontAlgn="base" hangingPunct="0">
        <a:spcBef>
          <a:spcPct val="20000"/>
        </a:spcBef>
        <a:spcAft>
          <a:spcPct val="0"/>
        </a:spcAft>
        <a:buClr>
          <a:srgbClr val="FFFFCC"/>
        </a:buClr>
        <a:buChar char="•"/>
        <a:defRPr sz="2400">
          <a:solidFill>
            <a:schemeClr val="tx1"/>
          </a:solidFill>
          <a:latin typeface="+mn-lt"/>
        </a:defRPr>
      </a:lvl3pPr>
      <a:lvl4pPr marL="1600200" indent="-228600" algn="l" rtl="0" eaLnBrk="0" fontAlgn="base" hangingPunct="0">
        <a:spcBef>
          <a:spcPct val="20000"/>
        </a:spcBef>
        <a:spcAft>
          <a:spcPct val="0"/>
        </a:spcAft>
        <a:buClr>
          <a:srgbClr val="FFFFCC"/>
        </a:buClr>
        <a:buChar char="–"/>
        <a:defRPr sz="2000">
          <a:solidFill>
            <a:schemeClr val="tx1"/>
          </a:solidFill>
          <a:latin typeface="+mn-lt"/>
        </a:defRPr>
      </a:lvl4pPr>
      <a:lvl5pPr marL="2057400" indent="-228600" algn="l" rtl="0" eaLnBrk="0" fontAlgn="base" hangingPunct="0">
        <a:spcBef>
          <a:spcPct val="20000"/>
        </a:spcBef>
        <a:spcAft>
          <a:spcPct val="0"/>
        </a:spcAft>
        <a:buClr>
          <a:srgbClr val="FFFFCC"/>
        </a:buClr>
        <a:buChar char="»"/>
        <a:defRPr sz="2000">
          <a:solidFill>
            <a:schemeClr val="tx1"/>
          </a:solidFill>
          <a:latin typeface="+mn-lt"/>
        </a:defRPr>
      </a:lvl5pPr>
      <a:lvl6pPr marL="2514600" indent="-228600" algn="l" rtl="0" eaLnBrk="0" fontAlgn="base" hangingPunct="0">
        <a:spcBef>
          <a:spcPct val="20000"/>
        </a:spcBef>
        <a:spcAft>
          <a:spcPct val="0"/>
        </a:spcAft>
        <a:buClr>
          <a:srgbClr val="FFFFCC"/>
        </a:buClr>
        <a:buChar char="»"/>
        <a:defRPr sz="2000">
          <a:solidFill>
            <a:schemeClr val="tx1"/>
          </a:solidFill>
          <a:latin typeface="+mn-lt"/>
        </a:defRPr>
      </a:lvl6pPr>
      <a:lvl7pPr marL="2971800" indent="-228600" algn="l" rtl="0" eaLnBrk="0" fontAlgn="base" hangingPunct="0">
        <a:spcBef>
          <a:spcPct val="20000"/>
        </a:spcBef>
        <a:spcAft>
          <a:spcPct val="0"/>
        </a:spcAft>
        <a:buClr>
          <a:srgbClr val="FFFFCC"/>
        </a:buClr>
        <a:buChar char="»"/>
        <a:defRPr sz="2000">
          <a:solidFill>
            <a:schemeClr val="tx1"/>
          </a:solidFill>
          <a:latin typeface="+mn-lt"/>
        </a:defRPr>
      </a:lvl7pPr>
      <a:lvl8pPr marL="3429000" indent="-228600" algn="l" rtl="0" eaLnBrk="0" fontAlgn="base" hangingPunct="0">
        <a:spcBef>
          <a:spcPct val="20000"/>
        </a:spcBef>
        <a:spcAft>
          <a:spcPct val="0"/>
        </a:spcAft>
        <a:buClr>
          <a:srgbClr val="FFFFCC"/>
        </a:buClr>
        <a:buChar char="»"/>
        <a:defRPr sz="2000">
          <a:solidFill>
            <a:schemeClr val="tx1"/>
          </a:solidFill>
          <a:latin typeface="+mn-lt"/>
        </a:defRPr>
      </a:lvl8pPr>
      <a:lvl9pPr marL="3886200" indent="-228600" algn="l" rtl="0" eaLnBrk="0" fontAlgn="base" hangingPunct="0">
        <a:spcBef>
          <a:spcPct val="20000"/>
        </a:spcBef>
        <a:spcAft>
          <a:spcPct val="0"/>
        </a:spcAft>
        <a:buClr>
          <a:srgbClr val="FFFFCC"/>
        </a:buClr>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97"/>
          <p:cNvGrpSpPr>
            <a:grpSpLocks/>
          </p:cNvGrpSpPr>
          <p:nvPr/>
        </p:nvGrpSpPr>
        <p:grpSpPr bwMode="auto">
          <a:xfrm>
            <a:off x="-25400" y="5"/>
            <a:ext cx="9163050" cy="7027863"/>
            <a:chOff x="-16" y="0"/>
            <a:chExt cx="5772" cy="4427"/>
          </a:xfrm>
        </p:grpSpPr>
        <p:grpSp>
          <p:nvGrpSpPr>
            <p:cNvPr id="3080" name="Group 98"/>
            <p:cNvGrpSpPr>
              <a:grpSpLocks/>
            </p:cNvGrpSpPr>
            <p:nvPr/>
          </p:nvGrpSpPr>
          <p:grpSpPr bwMode="auto">
            <a:xfrm>
              <a:off x="-16" y="0"/>
              <a:ext cx="5771" cy="4427"/>
              <a:chOff x="-14" y="-3"/>
              <a:chExt cx="5771" cy="4427"/>
            </a:xfrm>
          </p:grpSpPr>
          <p:grpSp>
            <p:nvGrpSpPr>
              <p:cNvPr id="3082" name="Group 99"/>
              <p:cNvGrpSpPr>
                <a:grpSpLocks/>
              </p:cNvGrpSpPr>
              <p:nvPr/>
            </p:nvGrpSpPr>
            <p:grpSpPr bwMode="auto">
              <a:xfrm>
                <a:off x="1834" y="-2"/>
                <a:ext cx="209" cy="4316"/>
                <a:chOff x="1834" y="-2"/>
                <a:chExt cx="209" cy="4316"/>
              </a:xfrm>
            </p:grpSpPr>
            <p:sp>
              <p:nvSpPr>
                <p:cNvPr id="186" name="Freeform 100"/>
                <p:cNvSpPr>
                  <a:spLocks/>
                </p:cNvSpPr>
                <p:nvPr/>
              </p:nvSpPr>
              <p:spPr bwMode="hidden">
                <a:xfrm>
                  <a:off x="1834" y="0"/>
                  <a:ext cx="209" cy="4314"/>
                </a:xfrm>
                <a:custGeom>
                  <a:avLst/>
                  <a:gdLst/>
                  <a:ahLst/>
                  <a:cxnLst>
                    <a:cxn ang="0">
                      <a:pos x="14" y="4314"/>
                    </a:cxn>
                    <a:cxn ang="0">
                      <a:pos x="19" y="3207"/>
                    </a:cxn>
                    <a:cxn ang="0">
                      <a:pos x="3" y="2467"/>
                    </a:cxn>
                    <a:cxn ang="0">
                      <a:pos x="3" y="2330"/>
                    </a:cxn>
                    <a:cxn ang="0">
                      <a:pos x="8" y="2288"/>
                    </a:cxn>
                    <a:cxn ang="0">
                      <a:pos x="10" y="2244"/>
                    </a:cxn>
                    <a:cxn ang="0">
                      <a:pos x="3" y="2193"/>
                    </a:cxn>
                    <a:cxn ang="0">
                      <a:pos x="3" y="2103"/>
                    </a:cxn>
                    <a:cxn ang="0">
                      <a:pos x="12" y="1849"/>
                    </a:cxn>
                    <a:cxn ang="0">
                      <a:pos x="10" y="1270"/>
                    </a:cxn>
                    <a:cxn ang="0">
                      <a:pos x="12" y="0"/>
                    </a:cxn>
                    <a:cxn ang="0">
                      <a:pos x="34" y="4"/>
                    </a:cxn>
                    <a:cxn ang="0">
                      <a:pos x="37" y="1026"/>
                    </a:cxn>
                    <a:cxn ang="0">
                      <a:pos x="36" y="1897"/>
                    </a:cxn>
                    <a:cxn ang="0">
                      <a:pos x="25" y="2105"/>
                    </a:cxn>
                    <a:cxn ang="0">
                      <a:pos x="39" y="2212"/>
                    </a:cxn>
                    <a:cxn ang="0">
                      <a:pos x="102" y="2228"/>
                    </a:cxn>
                    <a:cxn ang="0">
                      <a:pos x="163" y="2228"/>
                    </a:cxn>
                    <a:cxn ang="0">
                      <a:pos x="181" y="2184"/>
                    </a:cxn>
                    <a:cxn ang="0">
                      <a:pos x="180" y="2077"/>
                    </a:cxn>
                    <a:cxn ang="0">
                      <a:pos x="178" y="1969"/>
                    </a:cxn>
                    <a:cxn ang="0">
                      <a:pos x="173" y="1817"/>
                    </a:cxn>
                    <a:cxn ang="0">
                      <a:pos x="167" y="3"/>
                    </a:cxn>
                    <a:cxn ang="0">
                      <a:pos x="202" y="6"/>
                    </a:cxn>
                    <a:cxn ang="0">
                      <a:pos x="195" y="701"/>
                    </a:cxn>
                    <a:cxn ang="0">
                      <a:pos x="198" y="1841"/>
                    </a:cxn>
                    <a:cxn ang="0">
                      <a:pos x="209" y="2148"/>
                    </a:cxn>
                    <a:cxn ang="0">
                      <a:pos x="198" y="2264"/>
                    </a:cxn>
                    <a:cxn ang="0">
                      <a:pos x="206" y="2330"/>
                    </a:cxn>
                    <a:cxn ang="0">
                      <a:pos x="206" y="2512"/>
                    </a:cxn>
                    <a:cxn ang="0">
                      <a:pos x="193" y="3287"/>
                    </a:cxn>
                    <a:cxn ang="0">
                      <a:pos x="197" y="4314"/>
                    </a:cxn>
                    <a:cxn ang="0">
                      <a:pos x="176" y="4313"/>
                    </a:cxn>
                    <a:cxn ang="0">
                      <a:pos x="175" y="3786"/>
                    </a:cxn>
                    <a:cxn ang="0">
                      <a:pos x="171" y="3391"/>
                    </a:cxn>
                    <a:cxn ang="0">
                      <a:pos x="178" y="2720"/>
                    </a:cxn>
                    <a:cxn ang="0">
                      <a:pos x="185" y="2356"/>
                    </a:cxn>
                    <a:cxn ang="0">
                      <a:pos x="170" y="2288"/>
                    </a:cxn>
                    <a:cxn ang="0">
                      <a:pos x="103" y="2308"/>
                    </a:cxn>
                    <a:cxn ang="0">
                      <a:pos x="41" y="2296"/>
                    </a:cxn>
                    <a:cxn ang="0">
                      <a:pos x="23" y="2467"/>
                    </a:cxn>
                    <a:cxn ang="0">
                      <a:pos x="37" y="2955"/>
                    </a:cxn>
                    <a:cxn ang="0">
                      <a:pos x="39" y="3730"/>
                    </a:cxn>
                    <a:cxn ang="0">
                      <a:pos x="37" y="4313"/>
                    </a:cxn>
                    <a:cxn ang="0">
                      <a:pos x="14" y="4314"/>
                    </a:cxn>
                  </a:cxnLst>
                  <a:rect l="0" t="0" r="r" b="b"/>
                  <a:pathLst>
                    <a:path w="209" h="4314">
                      <a:moveTo>
                        <a:pt x="14" y="4314"/>
                      </a:moveTo>
                      <a:cubicBezTo>
                        <a:pt x="11" y="4130"/>
                        <a:pt x="21" y="3515"/>
                        <a:pt x="19" y="3207"/>
                      </a:cubicBezTo>
                      <a:cubicBezTo>
                        <a:pt x="17" y="2899"/>
                        <a:pt x="5" y="2613"/>
                        <a:pt x="3" y="2467"/>
                      </a:cubicBezTo>
                      <a:cubicBezTo>
                        <a:pt x="0" y="2321"/>
                        <a:pt x="2" y="2360"/>
                        <a:pt x="3" y="2330"/>
                      </a:cubicBezTo>
                      <a:cubicBezTo>
                        <a:pt x="3" y="2300"/>
                        <a:pt x="7" y="2302"/>
                        <a:pt x="8" y="2288"/>
                      </a:cubicBezTo>
                      <a:cubicBezTo>
                        <a:pt x="10" y="2274"/>
                        <a:pt x="11" y="2260"/>
                        <a:pt x="10" y="2244"/>
                      </a:cubicBezTo>
                      <a:cubicBezTo>
                        <a:pt x="9" y="2228"/>
                        <a:pt x="4" y="2217"/>
                        <a:pt x="3" y="2193"/>
                      </a:cubicBezTo>
                      <a:cubicBezTo>
                        <a:pt x="1" y="2169"/>
                        <a:pt x="1" y="2159"/>
                        <a:pt x="3" y="2103"/>
                      </a:cubicBezTo>
                      <a:cubicBezTo>
                        <a:pt x="4" y="2046"/>
                        <a:pt x="11" y="1988"/>
                        <a:pt x="12" y="1849"/>
                      </a:cubicBezTo>
                      <a:cubicBezTo>
                        <a:pt x="13" y="1710"/>
                        <a:pt x="10" y="1578"/>
                        <a:pt x="10" y="1270"/>
                      </a:cubicBezTo>
                      <a:cubicBezTo>
                        <a:pt x="10" y="961"/>
                        <a:pt x="8" y="211"/>
                        <a:pt x="12" y="0"/>
                      </a:cubicBezTo>
                      <a:lnTo>
                        <a:pt x="34" y="4"/>
                      </a:lnTo>
                      <a:cubicBezTo>
                        <a:pt x="38" y="175"/>
                        <a:pt x="37" y="711"/>
                        <a:pt x="37" y="1026"/>
                      </a:cubicBezTo>
                      <a:cubicBezTo>
                        <a:pt x="38" y="1342"/>
                        <a:pt x="38" y="1717"/>
                        <a:pt x="36" y="1897"/>
                      </a:cubicBezTo>
                      <a:cubicBezTo>
                        <a:pt x="39" y="1973"/>
                        <a:pt x="29" y="2051"/>
                        <a:pt x="25" y="2105"/>
                      </a:cubicBezTo>
                      <a:cubicBezTo>
                        <a:pt x="22" y="2164"/>
                        <a:pt x="20" y="2202"/>
                        <a:pt x="39" y="2212"/>
                      </a:cubicBezTo>
                      <a:cubicBezTo>
                        <a:pt x="57" y="2226"/>
                        <a:pt x="81" y="2231"/>
                        <a:pt x="102" y="2228"/>
                      </a:cubicBezTo>
                      <a:cubicBezTo>
                        <a:pt x="123" y="2231"/>
                        <a:pt x="150" y="2235"/>
                        <a:pt x="163" y="2228"/>
                      </a:cubicBezTo>
                      <a:cubicBezTo>
                        <a:pt x="176" y="2221"/>
                        <a:pt x="178" y="2209"/>
                        <a:pt x="181" y="2184"/>
                      </a:cubicBezTo>
                      <a:cubicBezTo>
                        <a:pt x="184" y="2159"/>
                        <a:pt x="180" y="2113"/>
                        <a:pt x="180" y="2077"/>
                      </a:cubicBezTo>
                      <a:cubicBezTo>
                        <a:pt x="179" y="2041"/>
                        <a:pt x="179" y="2012"/>
                        <a:pt x="178" y="1969"/>
                      </a:cubicBezTo>
                      <a:cubicBezTo>
                        <a:pt x="174" y="1922"/>
                        <a:pt x="175" y="2145"/>
                        <a:pt x="173" y="1817"/>
                      </a:cubicBezTo>
                      <a:cubicBezTo>
                        <a:pt x="171" y="1490"/>
                        <a:pt x="163" y="305"/>
                        <a:pt x="167" y="3"/>
                      </a:cubicBezTo>
                      <a:lnTo>
                        <a:pt x="202" y="6"/>
                      </a:lnTo>
                      <a:cubicBezTo>
                        <a:pt x="206" y="122"/>
                        <a:pt x="195" y="395"/>
                        <a:pt x="195" y="701"/>
                      </a:cubicBezTo>
                      <a:cubicBezTo>
                        <a:pt x="194" y="1006"/>
                        <a:pt x="196" y="1600"/>
                        <a:pt x="198" y="1841"/>
                      </a:cubicBezTo>
                      <a:cubicBezTo>
                        <a:pt x="197" y="1985"/>
                        <a:pt x="209" y="2095"/>
                        <a:pt x="209" y="2148"/>
                      </a:cubicBezTo>
                      <a:cubicBezTo>
                        <a:pt x="209" y="2201"/>
                        <a:pt x="203" y="2212"/>
                        <a:pt x="198" y="2264"/>
                      </a:cubicBezTo>
                      <a:cubicBezTo>
                        <a:pt x="208" y="2285"/>
                        <a:pt x="205" y="2289"/>
                        <a:pt x="206" y="2330"/>
                      </a:cubicBezTo>
                      <a:cubicBezTo>
                        <a:pt x="208" y="2371"/>
                        <a:pt x="209" y="2352"/>
                        <a:pt x="206" y="2512"/>
                      </a:cubicBezTo>
                      <a:cubicBezTo>
                        <a:pt x="204" y="2672"/>
                        <a:pt x="194" y="2987"/>
                        <a:pt x="193" y="3287"/>
                      </a:cubicBezTo>
                      <a:cubicBezTo>
                        <a:pt x="192" y="3587"/>
                        <a:pt x="200" y="4143"/>
                        <a:pt x="197" y="4314"/>
                      </a:cubicBezTo>
                      <a:lnTo>
                        <a:pt x="176" y="4313"/>
                      </a:lnTo>
                      <a:cubicBezTo>
                        <a:pt x="172" y="4225"/>
                        <a:pt x="176" y="3940"/>
                        <a:pt x="175" y="3786"/>
                      </a:cubicBezTo>
                      <a:cubicBezTo>
                        <a:pt x="174" y="3632"/>
                        <a:pt x="171" y="3568"/>
                        <a:pt x="171" y="3391"/>
                      </a:cubicBezTo>
                      <a:cubicBezTo>
                        <a:pt x="172" y="3213"/>
                        <a:pt x="176" y="2892"/>
                        <a:pt x="178" y="2720"/>
                      </a:cubicBezTo>
                      <a:cubicBezTo>
                        <a:pt x="180" y="2547"/>
                        <a:pt x="186" y="2428"/>
                        <a:pt x="185" y="2356"/>
                      </a:cubicBezTo>
                      <a:cubicBezTo>
                        <a:pt x="183" y="2332"/>
                        <a:pt x="187" y="2295"/>
                        <a:pt x="170" y="2288"/>
                      </a:cubicBezTo>
                      <a:cubicBezTo>
                        <a:pt x="158" y="2275"/>
                        <a:pt x="125" y="2307"/>
                        <a:pt x="103" y="2308"/>
                      </a:cubicBezTo>
                      <a:cubicBezTo>
                        <a:pt x="82" y="2309"/>
                        <a:pt x="54" y="2270"/>
                        <a:pt x="41" y="2296"/>
                      </a:cubicBezTo>
                      <a:cubicBezTo>
                        <a:pt x="27" y="2322"/>
                        <a:pt x="23" y="2357"/>
                        <a:pt x="23" y="2467"/>
                      </a:cubicBezTo>
                      <a:cubicBezTo>
                        <a:pt x="22" y="2577"/>
                        <a:pt x="35" y="2745"/>
                        <a:pt x="37" y="2955"/>
                      </a:cubicBezTo>
                      <a:cubicBezTo>
                        <a:pt x="40" y="3166"/>
                        <a:pt x="39" y="3503"/>
                        <a:pt x="39" y="3730"/>
                      </a:cubicBezTo>
                      <a:cubicBezTo>
                        <a:pt x="39" y="3957"/>
                        <a:pt x="41" y="4216"/>
                        <a:pt x="37" y="4313"/>
                      </a:cubicBezTo>
                      <a:lnTo>
                        <a:pt x="14" y="431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87" name="Freeform 101"/>
                <p:cNvSpPr>
                  <a:spLocks/>
                </p:cNvSpPr>
                <p:nvPr/>
              </p:nvSpPr>
              <p:spPr bwMode="hidden">
                <a:xfrm flipV="1">
                  <a:off x="1943" y="-2"/>
                  <a:ext cx="47" cy="2199"/>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83" name="Group 102"/>
              <p:cNvGrpSpPr>
                <a:grpSpLocks/>
              </p:cNvGrpSpPr>
              <p:nvPr/>
            </p:nvGrpSpPr>
            <p:grpSpPr bwMode="auto">
              <a:xfrm flipV="1">
                <a:off x="5312" y="0"/>
                <a:ext cx="321" cy="4318"/>
                <a:chOff x="2971" y="-3"/>
                <a:chExt cx="493" cy="4325"/>
              </a:xfrm>
            </p:grpSpPr>
            <p:sp>
              <p:nvSpPr>
                <p:cNvPr id="184" name="Freeform 103"/>
                <p:cNvSpPr>
                  <a:spLocks/>
                </p:cNvSpPr>
                <p:nvPr/>
              </p:nvSpPr>
              <p:spPr bwMode="hidden">
                <a:xfrm>
                  <a:off x="2971" y="-3"/>
                  <a:ext cx="493" cy="4323"/>
                </a:xfrm>
                <a:custGeom>
                  <a:avLst/>
                  <a:gdLst/>
                  <a:ahLst/>
                  <a:cxnLst>
                    <a:cxn ang="0">
                      <a:pos x="40" y="7"/>
                    </a:cxn>
                    <a:cxn ang="0">
                      <a:pos x="44" y="1111"/>
                    </a:cxn>
                    <a:cxn ang="0">
                      <a:pos x="6" y="1852"/>
                    </a:cxn>
                    <a:cxn ang="0">
                      <a:pos x="6" y="1989"/>
                    </a:cxn>
                    <a:cxn ang="0">
                      <a:pos x="20" y="2031"/>
                    </a:cxn>
                    <a:cxn ang="0">
                      <a:pos x="24" y="2075"/>
                    </a:cxn>
                    <a:cxn ang="0">
                      <a:pos x="6" y="2126"/>
                    </a:cxn>
                    <a:cxn ang="0">
                      <a:pos x="6" y="2217"/>
                    </a:cxn>
                    <a:cxn ang="0">
                      <a:pos x="28" y="2471"/>
                    </a:cxn>
                    <a:cxn ang="0">
                      <a:pos x="24" y="3051"/>
                    </a:cxn>
                    <a:cxn ang="0">
                      <a:pos x="28" y="4323"/>
                    </a:cxn>
                    <a:cxn ang="0">
                      <a:pos x="80" y="4319"/>
                    </a:cxn>
                    <a:cxn ang="0">
                      <a:pos x="88" y="3295"/>
                    </a:cxn>
                    <a:cxn ang="0">
                      <a:pos x="84" y="2423"/>
                    </a:cxn>
                    <a:cxn ang="0">
                      <a:pos x="60" y="2215"/>
                    </a:cxn>
                    <a:cxn ang="0">
                      <a:pos x="92" y="2107"/>
                    </a:cxn>
                    <a:cxn ang="0">
                      <a:pos x="240" y="2091"/>
                    </a:cxn>
                    <a:cxn ang="0">
                      <a:pos x="384" y="2091"/>
                    </a:cxn>
                    <a:cxn ang="0">
                      <a:pos x="428" y="2135"/>
                    </a:cxn>
                    <a:cxn ang="0">
                      <a:pos x="424" y="2243"/>
                    </a:cxn>
                    <a:cxn ang="0">
                      <a:pos x="420" y="2351"/>
                    </a:cxn>
                    <a:cxn ang="0">
                      <a:pos x="408" y="2503"/>
                    </a:cxn>
                    <a:cxn ang="0">
                      <a:pos x="395" y="4320"/>
                    </a:cxn>
                    <a:cxn ang="0">
                      <a:pos x="476" y="4317"/>
                    </a:cxn>
                    <a:cxn ang="0">
                      <a:pos x="459" y="3621"/>
                    </a:cxn>
                    <a:cxn ang="0">
                      <a:pos x="468" y="2479"/>
                    </a:cxn>
                    <a:cxn ang="0">
                      <a:pos x="493" y="2172"/>
                    </a:cxn>
                    <a:cxn ang="0">
                      <a:pos x="468" y="2055"/>
                    </a:cxn>
                    <a:cxn ang="0">
                      <a:pos x="487" y="1989"/>
                    </a:cxn>
                    <a:cxn ang="0">
                      <a:pos x="487" y="1807"/>
                    </a:cxn>
                    <a:cxn ang="0">
                      <a:pos x="456" y="1031"/>
                    </a:cxn>
                    <a:cxn ang="0">
                      <a:pos x="472" y="0"/>
                    </a:cxn>
                    <a:cxn ang="0">
                      <a:pos x="416" y="3"/>
                    </a:cxn>
                    <a:cxn ang="0">
                      <a:pos x="412" y="531"/>
                    </a:cxn>
                    <a:cxn ang="0">
                      <a:pos x="404" y="927"/>
                    </a:cxn>
                    <a:cxn ang="0">
                      <a:pos x="420" y="1599"/>
                    </a:cxn>
                    <a:cxn ang="0">
                      <a:pos x="436" y="1963"/>
                    </a:cxn>
                    <a:cxn ang="0">
                      <a:pos x="400" y="2031"/>
                    </a:cxn>
                    <a:cxn ang="0">
                      <a:pos x="244" y="2011"/>
                    </a:cxn>
                    <a:cxn ang="0">
                      <a:pos x="96" y="2023"/>
                    </a:cxn>
                    <a:cxn ang="0">
                      <a:pos x="54" y="1852"/>
                    </a:cxn>
                    <a:cxn ang="0">
                      <a:pos x="88" y="1363"/>
                    </a:cxn>
                    <a:cxn ang="0">
                      <a:pos x="92" y="587"/>
                    </a:cxn>
                    <a:cxn ang="0">
                      <a:pos x="88" y="3"/>
                    </a:cxn>
                    <a:cxn ang="0">
                      <a:pos x="40" y="7"/>
                    </a:cxn>
                  </a:cxnLst>
                  <a:rect l="0" t="0" r="r" b="b"/>
                  <a:pathLst>
                    <a:path w="493" h="4323">
                      <a:moveTo>
                        <a:pt x="40" y="7"/>
                      </a:moveTo>
                      <a:cubicBezTo>
                        <a:pt x="33" y="192"/>
                        <a:pt x="50" y="804"/>
                        <a:pt x="44" y="1111"/>
                      </a:cubicBezTo>
                      <a:cubicBezTo>
                        <a:pt x="38" y="1418"/>
                        <a:pt x="12" y="1706"/>
                        <a:pt x="6" y="1852"/>
                      </a:cubicBezTo>
                      <a:cubicBezTo>
                        <a:pt x="0" y="1998"/>
                        <a:pt x="4" y="1959"/>
                        <a:pt x="6" y="1989"/>
                      </a:cubicBezTo>
                      <a:cubicBezTo>
                        <a:pt x="8" y="2019"/>
                        <a:pt x="17" y="2017"/>
                        <a:pt x="20" y="2031"/>
                      </a:cubicBezTo>
                      <a:cubicBezTo>
                        <a:pt x="23" y="2045"/>
                        <a:pt x="26" y="2059"/>
                        <a:pt x="24" y="2075"/>
                      </a:cubicBezTo>
                      <a:cubicBezTo>
                        <a:pt x="22" y="2091"/>
                        <a:pt x="9" y="2102"/>
                        <a:pt x="6" y="2126"/>
                      </a:cubicBezTo>
                      <a:cubicBezTo>
                        <a:pt x="3" y="2150"/>
                        <a:pt x="2" y="2160"/>
                        <a:pt x="6" y="2217"/>
                      </a:cubicBezTo>
                      <a:cubicBezTo>
                        <a:pt x="10" y="2274"/>
                        <a:pt x="25" y="2332"/>
                        <a:pt x="28" y="2471"/>
                      </a:cubicBezTo>
                      <a:cubicBezTo>
                        <a:pt x="31" y="2610"/>
                        <a:pt x="24" y="2742"/>
                        <a:pt x="24" y="3051"/>
                      </a:cubicBezTo>
                      <a:cubicBezTo>
                        <a:pt x="24" y="3360"/>
                        <a:pt x="19" y="4112"/>
                        <a:pt x="28" y="4323"/>
                      </a:cubicBezTo>
                      <a:lnTo>
                        <a:pt x="80" y="4319"/>
                      </a:lnTo>
                      <a:cubicBezTo>
                        <a:pt x="90" y="4148"/>
                        <a:pt x="87" y="3611"/>
                        <a:pt x="88" y="3295"/>
                      </a:cubicBezTo>
                      <a:cubicBezTo>
                        <a:pt x="89" y="2979"/>
                        <a:pt x="89" y="2603"/>
                        <a:pt x="84" y="2423"/>
                      </a:cubicBezTo>
                      <a:cubicBezTo>
                        <a:pt x="92" y="2347"/>
                        <a:pt x="69" y="2269"/>
                        <a:pt x="60" y="2215"/>
                      </a:cubicBezTo>
                      <a:cubicBezTo>
                        <a:pt x="52" y="2155"/>
                        <a:pt x="48" y="2117"/>
                        <a:pt x="92" y="2107"/>
                      </a:cubicBezTo>
                      <a:cubicBezTo>
                        <a:pt x="134" y="2093"/>
                        <a:pt x="190" y="2088"/>
                        <a:pt x="240" y="2091"/>
                      </a:cubicBezTo>
                      <a:cubicBezTo>
                        <a:pt x="289" y="2088"/>
                        <a:pt x="353" y="2084"/>
                        <a:pt x="384" y="2091"/>
                      </a:cubicBezTo>
                      <a:cubicBezTo>
                        <a:pt x="415" y="2098"/>
                        <a:pt x="421" y="2110"/>
                        <a:pt x="428" y="2135"/>
                      </a:cubicBezTo>
                      <a:cubicBezTo>
                        <a:pt x="435" y="2160"/>
                        <a:pt x="425" y="2207"/>
                        <a:pt x="424" y="2243"/>
                      </a:cubicBezTo>
                      <a:cubicBezTo>
                        <a:pt x="423" y="2279"/>
                        <a:pt x="423" y="2308"/>
                        <a:pt x="420" y="2351"/>
                      </a:cubicBezTo>
                      <a:cubicBezTo>
                        <a:pt x="411" y="2398"/>
                        <a:pt x="412" y="2175"/>
                        <a:pt x="408" y="2503"/>
                      </a:cubicBezTo>
                      <a:cubicBezTo>
                        <a:pt x="404" y="2831"/>
                        <a:pt x="384" y="4018"/>
                        <a:pt x="395" y="4320"/>
                      </a:cubicBezTo>
                      <a:lnTo>
                        <a:pt x="476" y="4317"/>
                      </a:lnTo>
                      <a:cubicBezTo>
                        <a:pt x="486" y="4201"/>
                        <a:pt x="460" y="3927"/>
                        <a:pt x="459" y="3621"/>
                      </a:cubicBezTo>
                      <a:cubicBezTo>
                        <a:pt x="458" y="3315"/>
                        <a:pt x="462" y="2720"/>
                        <a:pt x="468" y="2479"/>
                      </a:cubicBezTo>
                      <a:cubicBezTo>
                        <a:pt x="464" y="2335"/>
                        <a:pt x="493" y="2225"/>
                        <a:pt x="493" y="2172"/>
                      </a:cubicBezTo>
                      <a:cubicBezTo>
                        <a:pt x="493" y="2118"/>
                        <a:pt x="480" y="2107"/>
                        <a:pt x="468" y="2055"/>
                      </a:cubicBezTo>
                      <a:cubicBezTo>
                        <a:pt x="490" y="2034"/>
                        <a:pt x="484" y="2030"/>
                        <a:pt x="487" y="1989"/>
                      </a:cubicBezTo>
                      <a:cubicBezTo>
                        <a:pt x="490" y="1948"/>
                        <a:pt x="492" y="1967"/>
                        <a:pt x="487" y="1807"/>
                      </a:cubicBezTo>
                      <a:cubicBezTo>
                        <a:pt x="482" y="1647"/>
                        <a:pt x="458" y="1332"/>
                        <a:pt x="456" y="1031"/>
                      </a:cubicBezTo>
                      <a:cubicBezTo>
                        <a:pt x="454" y="730"/>
                        <a:pt x="479" y="171"/>
                        <a:pt x="472" y="0"/>
                      </a:cubicBezTo>
                      <a:lnTo>
                        <a:pt x="416" y="3"/>
                      </a:lnTo>
                      <a:cubicBezTo>
                        <a:pt x="406" y="91"/>
                        <a:pt x="414" y="377"/>
                        <a:pt x="412" y="531"/>
                      </a:cubicBezTo>
                      <a:cubicBezTo>
                        <a:pt x="410" y="685"/>
                        <a:pt x="403" y="749"/>
                        <a:pt x="404" y="927"/>
                      </a:cubicBezTo>
                      <a:cubicBezTo>
                        <a:pt x="405" y="1105"/>
                        <a:pt x="415" y="1426"/>
                        <a:pt x="420" y="1599"/>
                      </a:cubicBezTo>
                      <a:cubicBezTo>
                        <a:pt x="425" y="1772"/>
                        <a:pt x="439" y="1891"/>
                        <a:pt x="436" y="1963"/>
                      </a:cubicBezTo>
                      <a:cubicBezTo>
                        <a:pt x="432" y="1987"/>
                        <a:pt x="441" y="2024"/>
                        <a:pt x="400" y="2031"/>
                      </a:cubicBezTo>
                      <a:cubicBezTo>
                        <a:pt x="373" y="2044"/>
                        <a:pt x="295" y="2012"/>
                        <a:pt x="244" y="2011"/>
                      </a:cubicBezTo>
                      <a:cubicBezTo>
                        <a:pt x="193" y="2010"/>
                        <a:pt x="128" y="2049"/>
                        <a:pt x="96" y="2023"/>
                      </a:cubicBezTo>
                      <a:cubicBezTo>
                        <a:pt x="64" y="1997"/>
                        <a:pt x="55" y="1962"/>
                        <a:pt x="54" y="1852"/>
                      </a:cubicBezTo>
                      <a:cubicBezTo>
                        <a:pt x="53" y="1742"/>
                        <a:pt x="82" y="1574"/>
                        <a:pt x="88" y="1363"/>
                      </a:cubicBezTo>
                      <a:cubicBezTo>
                        <a:pt x="94" y="1152"/>
                        <a:pt x="92" y="814"/>
                        <a:pt x="92" y="587"/>
                      </a:cubicBezTo>
                      <a:cubicBezTo>
                        <a:pt x="92" y="360"/>
                        <a:pt x="97" y="100"/>
                        <a:pt x="88" y="3"/>
                      </a:cubicBezTo>
                      <a:lnTo>
                        <a:pt x="40" y="7"/>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85" name="Freeform 104"/>
                <p:cNvSpPr>
                  <a:spLocks/>
                </p:cNvSpPr>
                <p:nvPr/>
              </p:nvSpPr>
              <p:spPr bwMode="hidden">
                <a:xfrm>
                  <a:off x="3227" y="2119"/>
                  <a:ext cx="111"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84" name="Group 105"/>
              <p:cNvGrpSpPr>
                <a:grpSpLocks/>
              </p:cNvGrpSpPr>
              <p:nvPr/>
            </p:nvGrpSpPr>
            <p:grpSpPr bwMode="auto">
              <a:xfrm>
                <a:off x="1130" y="1"/>
                <a:ext cx="385" cy="4315"/>
                <a:chOff x="1130" y="1"/>
                <a:chExt cx="385" cy="4308"/>
              </a:xfrm>
            </p:grpSpPr>
            <p:sp>
              <p:nvSpPr>
                <p:cNvPr id="180" name="Freeform 106"/>
                <p:cNvSpPr>
                  <a:spLocks/>
                </p:cNvSpPr>
                <p:nvPr/>
              </p:nvSpPr>
              <p:spPr bwMode="hidden">
                <a:xfrm>
                  <a:off x="1146" y="1"/>
                  <a:ext cx="369" cy="2611"/>
                </a:xfrm>
                <a:custGeom>
                  <a:avLst/>
                  <a:gdLst/>
                  <a:ahLst/>
                  <a:cxnLst>
                    <a:cxn ang="0">
                      <a:pos x="22" y="0"/>
                    </a:cxn>
                    <a:cxn ang="0">
                      <a:pos x="14" y="1622"/>
                    </a:cxn>
                    <a:cxn ang="0">
                      <a:pos x="6" y="2547"/>
                    </a:cxn>
                    <a:cxn ang="0">
                      <a:pos x="38" y="2604"/>
                    </a:cxn>
                    <a:cxn ang="0">
                      <a:pos x="184" y="2588"/>
                    </a:cxn>
                    <a:cxn ang="0">
                      <a:pos x="339" y="2596"/>
                    </a:cxn>
                    <a:cxn ang="0">
                      <a:pos x="363" y="2531"/>
                    </a:cxn>
                    <a:cxn ang="0">
                      <a:pos x="339" y="1679"/>
                    </a:cxn>
                    <a:cxn ang="0">
                      <a:pos x="339" y="0"/>
                    </a:cxn>
                    <a:cxn ang="0">
                      <a:pos x="22" y="0"/>
                    </a:cxn>
                  </a:cxnLst>
                  <a:rect l="0" t="0" r="r" b="b"/>
                  <a:pathLst>
                    <a:path w="369" h="2611">
                      <a:moveTo>
                        <a:pt x="22" y="0"/>
                      </a:moveTo>
                      <a:lnTo>
                        <a:pt x="14" y="1622"/>
                      </a:lnTo>
                      <a:cubicBezTo>
                        <a:pt x="14" y="1622"/>
                        <a:pt x="10" y="2084"/>
                        <a:pt x="6" y="2547"/>
                      </a:cubicBezTo>
                      <a:cubicBezTo>
                        <a:pt x="0" y="2588"/>
                        <a:pt x="8" y="2597"/>
                        <a:pt x="38" y="2604"/>
                      </a:cubicBezTo>
                      <a:cubicBezTo>
                        <a:pt x="68" y="2611"/>
                        <a:pt x="134" y="2589"/>
                        <a:pt x="184" y="2588"/>
                      </a:cubicBezTo>
                      <a:cubicBezTo>
                        <a:pt x="234" y="2587"/>
                        <a:pt x="309" y="2605"/>
                        <a:pt x="339" y="2596"/>
                      </a:cubicBezTo>
                      <a:cubicBezTo>
                        <a:pt x="369" y="2587"/>
                        <a:pt x="366" y="2567"/>
                        <a:pt x="363" y="2531"/>
                      </a:cubicBezTo>
                      <a:cubicBezTo>
                        <a:pt x="363" y="2378"/>
                        <a:pt x="343" y="2101"/>
                        <a:pt x="339" y="1679"/>
                      </a:cubicBezTo>
                      <a:lnTo>
                        <a:pt x="339" y="0"/>
                      </a:lnTo>
                      <a:lnTo>
                        <a:pt x="22"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81" name="Freeform 107"/>
                <p:cNvSpPr>
                  <a:spLocks/>
                </p:cNvSpPr>
                <p:nvPr/>
              </p:nvSpPr>
              <p:spPr bwMode="hidden">
                <a:xfrm>
                  <a:off x="1237" y="2174"/>
                  <a:ext cx="251" cy="364"/>
                </a:xfrm>
                <a:custGeom>
                  <a:avLst/>
                  <a:gdLst/>
                  <a:ahLst/>
                  <a:cxnLst>
                    <a:cxn ang="0">
                      <a:pos x="32" y="379"/>
                    </a:cxn>
                    <a:cxn ang="0">
                      <a:pos x="77" y="364"/>
                    </a:cxn>
                    <a:cxn ang="0">
                      <a:pos x="152" y="370"/>
                    </a:cxn>
                    <a:cxn ang="0">
                      <a:pos x="209" y="388"/>
                    </a:cxn>
                    <a:cxn ang="0">
                      <a:pos x="242" y="379"/>
                    </a:cxn>
                    <a:cxn ang="0">
                      <a:pos x="248" y="328"/>
                    </a:cxn>
                    <a:cxn ang="0">
                      <a:pos x="227" y="175"/>
                    </a:cxn>
                    <a:cxn ang="0">
                      <a:pos x="194" y="130"/>
                    </a:cxn>
                    <a:cxn ang="0">
                      <a:pos x="179" y="295"/>
                    </a:cxn>
                    <a:cxn ang="0">
                      <a:pos x="152" y="307"/>
                    </a:cxn>
                    <a:cxn ang="0">
                      <a:pos x="134" y="163"/>
                    </a:cxn>
                    <a:cxn ang="0">
                      <a:pos x="65" y="13"/>
                    </a:cxn>
                    <a:cxn ang="0">
                      <a:pos x="29" y="85"/>
                    </a:cxn>
                    <a:cxn ang="0">
                      <a:pos x="26" y="271"/>
                    </a:cxn>
                    <a:cxn ang="0">
                      <a:pos x="2" y="337"/>
                    </a:cxn>
                    <a:cxn ang="0">
                      <a:pos x="11" y="379"/>
                    </a:cxn>
                    <a:cxn ang="0">
                      <a:pos x="32" y="379"/>
                    </a:cxn>
                  </a:cxnLst>
                  <a:rect l="0" t="0" r="r" b="b"/>
                  <a:pathLst>
                    <a:path w="251" h="390">
                      <a:moveTo>
                        <a:pt x="32" y="379"/>
                      </a:moveTo>
                      <a:cubicBezTo>
                        <a:pt x="43" y="377"/>
                        <a:pt x="57" y="366"/>
                        <a:pt x="77" y="364"/>
                      </a:cubicBezTo>
                      <a:cubicBezTo>
                        <a:pt x="97" y="362"/>
                        <a:pt x="130" y="366"/>
                        <a:pt x="152" y="370"/>
                      </a:cubicBezTo>
                      <a:cubicBezTo>
                        <a:pt x="174" y="374"/>
                        <a:pt x="194" y="386"/>
                        <a:pt x="209" y="388"/>
                      </a:cubicBezTo>
                      <a:cubicBezTo>
                        <a:pt x="224" y="390"/>
                        <a:pt x="235" y="389"/>
                        <a:pt x="242" y="379"/>
                      </a:cubicBezTo>
                      <a:cubicBezTo>
                        <a:pt x="249" y="369"/>
                        <a:pt x="251" y="362"/>
                        <a:pt x="248" y="328"/>
                      </a:cubicBezTo>
                      <a:cubicBezTo>
                        <a:pt x="245" y="294"/>
                        <a:pt x="236" y="208"/>
                        <a:pt x="227" y="175"/>
                      </a:cubicBezTo>
                      <a:cubicBezTo>
                        <a:pt x="218" y="142"/>
                        <a:pt x="202" y="110"/>
                        <a:pt x="194" y="130"/>
                      </a:cubicBezTo>
                      <a:cubicBezTo>
                        <a:pt x="186" y="150"/>
                        <a:pt x="186" y="266"/>
                        <a:pt x="179" y="295"/>
                      </a:cubicBezTo>
                      <a:cubicBezTo>
                        <a:pt x="172" y="324"/>
                        <a:pt x="159" y="329"/>
                        <a:pt x="152" y="307"/>
                      </a:cubicBezTo>
                      <a:cubicBezTo>
                        <a:pt x="145" y="285"/>
                        <a:pt x="149" y="212"/>
                        <a:pt x="134" y="163"/>
                      </a:cubicBezTo>
                      <a:cubicBezTo>
                        <a:pt x="119" y="114"/>
                        <a:pt x="82" y="26"/>
                        <a:pt x="65" y="13"/>
                      </a:cubicBezTo>
                      <a:cubicBezTo>
                        <a:pt x="48" y="0"/>
                        <a:pt x="35" y="42"/>
                        <a:pt x="29" y="85"/>
                      </a:cubicBezTo>
                      <a:cubicBezTo>
                        <a:pt x="23" y="128"/>
                        <a:pt x="30" y="229"/>
                        <a:pt x="26" y="271"/>
                      </a:cubicBezTo>
                      <a:cubicBezTo>
                        <a:pt x="22" y="313"/>
                        <a:pt x="4" y="319"/>
                        <a:pt x="2" y="337"/>
                      </a:cubicBezTo>
                      <a:cubicBezTo>
                        <a:pt x="0" y="355"/>
                        <a:pt x="5" y="373"/>
                        <a:pt x="11" y="379"/>
                      </a:cubicBezTo>
                      <a:cubicBezTo>
                        <a:pt x="17" y="385"/>
                        <a:pt x="21" y="381"/>
                        <a:pt x="32" y="379"/>
                      </a:cubicBezTo>
                      <a:close/>
                    </a:path>
                  </a:pathLst>
                </a:custGeom>
                <a:gradFill rotWithShape="0">
                  <a:gsLst>
                    <a:gs pos="0">
                      <a:schemeClr val="accent2"/>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82" name="Freeform 108"/>
                <p:cNvSpPr>
                  <a:spLocks/>
                </p:cNvSpPr>
                <p:nvPr/>
              </p:nvSpPr>
              <p:spPr bwMode="hidden">
                <a:xfrm>
                  <a:off x="1130" y="2595"/>
                  <a:ext cx="378" cy="1714"/>
                </a:xfrm>
                <a:custGeom>
                  <a:avLst/>
                  <a:gdLst/>
                  <a:ahLst/>
                  <a:cxnLst>
                    <a:cxn ang="0">
                      <a:pos x="0" y="1714"/>
                    </a:cxn>
                    <a:cxn ang="0">
                      <a:pos x="15" y="420"/>
                    </a:cxn>
                    <a:cxn ang="0">
                      <a:pos x="19" y="63"/>
                    </a:cxn>
                    <a:cxn ang="0">
                      <a:pos x="79" y="39"/>
                    </a:cxn>
                    <a:cxn ang="0">
                      <a:pos x="202" y="18"/>
                    </a:cxn>
                    <a:cxn ang="0">
                      <a:pos x="351" y="23"/>
                    </a:cxn>
                    <a:cxn ang="0">
                      <a:pos x="366" y="120"/>
                    </a:cxn>
                    <a:cxn ang="0">
                      <a:pos x="359" y="741"/>
                    </a:cxn>
                    <a:cxn ang="0">
                      <a:pos x="351" y="1714"/>
                    </a:cxn>
                    <a:cxn ang="0">
                      <a:pos x="0" y="1714"/>
                    </a:cxn>
                  </a:cxnLst>
                  <a:rect l="0" t="0" r="r" b="b"/>
                  <a:pathLst>
                    <a:path w="378" h="1714">
                      <a:moveTo>
                        <a:pt x="0" y="1714"/>
                      </a:moveTo>
                      <a:cubicBezTo>
                        <a:pt x="15" y="1400"/>
                        <a:pt x="10" y="693"/>
                        <a:pt x="15" y="420"/>
                      </a:cubicBezTo>
                      <a:cubicBezTo>
                        <a:pt x="18" y="145"/>
                        <a:pt x="8" y="126"/>
                        <a:pt x="19" y="63"/>
                      </a:cubicBezTo>
                      <a:cubicBezTo>
                        <a:pt x="30" y="0"/>
                        <a:pt x="49" y="46"/>
                        <a:pt x="79" y="39"/>
                      </a:cubicBezTo>
                      <a:cubicBezTo>
                        <a:pt x="109" y="32"/>
                        <a:pt x="157" y="21"/>
                        <a:pt x="202" y="18"/>
                      </a:cubicBezTo>
                      <a:cubicBezTo>
                        <a:pt x="268" y="33"/>
                        <a:pt x="324" y="6"/>
                        <a:pt x="351" y="23"/>
                      </a:cubicBezTo>
                      <a:cubicBezTo>
                        <a:pt x="378" y="40"/>
                        <a:pt x="370" y="51"/>
                        <a:pt x="366" y="120"/>
                      </a:cubicBezTo>
                      <a:cubicBezTo>
                        <a:pt x="367" y="240"/>
                        <a:pt x="362" y="475"/>
                        <a:pt x="359" y="741"/>
                      </a:cubicBezTo>
                      <a:cubicBezTo>
                        <a:pt x="356" y="1007"/>
                        <a:pt x="351" y="1430"/>
                        <a:pt x="351" y="1714"/>
                      </a:cubicBezTo>
                      <a:cubicBezTo>
                        <a:pt x="351" y="1714"/>
                        <a:pt x="0" y="1714"/>
                        <a:pt x="0" y="171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83" name="Freeform 109"/>
                <p:cNvSpPr>
                  <a:spLocks/>
                </p:cNvSpPr>
                <p:nvPr/>
              </p:nvSpPr>
              <p:spPr bwMode="hidden">
                <a:xfrm>
                  <a:off x="1255" y="2644"/>
                  <a:ext cx="146" cy="180"/>
                </a:xfrm>
                <a:custGeom>
                  <a:avLst/>
                  <a:gdLst/>
                  <a:ahLst/>
                  <a:cxnLst>
                    <a:cxn ang="0">
                      <a:pos x="14" y="11"/>
                    </a:cxn>
                    <a:cxn ang="0">
                      <a:pos x="92" y="2"/>
                    </a:cxn>
                    <a:cxn ang="0">
                      <a:pos x="140" y="14"/>
                    </a:cxn>
                    <a:cxn ang="0">
                      <a:pos x="128" y="89"/>
                    </a:cxn>
                    <a:cxn ang="0">
                      <a:pos x="116" y="146"/>
                    </a:cxn>
                    <a:cxn ang="0">
                      <a:pos x="74" y="134"/>
                    </a:cxn>
                    <a:cxn ang="0">
                      <a:pos x="32" y="128"/>
                    </a:cxn>
                    <a:cxn ang="0">
                      <a:pos x="5" y="56"/>
                    </a:cxn>
                    <a:cxn ang="0">
                      <a:pos x="14" y="11"/>
                    </a:cxn>
                  </a:cxnLst>
                  <a:rect l="0" t="0" r="r" b="b"/>
                  <a:pathLst>
                    <a:path w="146" h="154">
                      <a:moveTo>
                        <a:pt x="14" y="11"/>
                      </a:moveTo>
                      <a:cubicBezTo>
                        <a:pt x="28" y="2"/>
                        <a:pt x="71" y="2"/>
                        <a:pt x="92" y="2"/>
                      </a:cubicBezTo>
                      <a:cubicBezTo>
                        <a:pt x="113" y="2"/>
                        <a:pt x="134" y="0"/>
                        <a:pt x="140" y="14"/>
                      </a:cubicBezTo>
                      <a:cubicBezTo>
                        <a:pt x="146" y="28"/>
                        <a:pt x="132" y="67"/>
                        <a:pt x="128" y="89"/>
                      </a:cubicBezTo>
                      <a:cubicBezTo>
                        <a:pt x="124" y="111"/>
                        <a:pt x="125" y="138"/>
                        <a:pt x="116" y="146"/>
                      </a:cubicBezTo>
                      <a:cubicBezTo>
                        <a:pt x="107" y="154"/>
                        <a:pt x="88" y="137"/>
                        <a:pt x="74" y="134"/>
                      </a:cubicBezTo>
                      <a:cubicBezTo>
                        <a:pt x="60" y="131"/>
                        <a:pt x="44" y="141"/>
                        <a:pt x="32" y="128"/>
                      </a:cubicBezTo>
                      <a:cubicBezTo>
                        <a:pt x="20" y="115"/>
                        <a:pt x="8" y="75"/>
                        <a:pt x="5" y="56"/>
                      </a:cubicBezTo>
                      <a:cubicBezTo>
                        <a:pt x="2" y="37"/>
                        <a:pt x="0" y="20"/>
                        <a:pt x="14" y="11"/>
                      </a:cubicBezTo>
                      <a:close/>
                    </a:path>
                  </a:pathLst>
                </a:custGeom>
                <a:gradFill rotWithShape="0">
                  <a:gsLst>
                    <a:gs pos="0">
                      <a:schemeClr val="bg1"/>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85" name="Group 110"/>
              <p:cNvGrpSpPr>
                <a:grpSpLocks/>
              </p:cNvGrpSpPr>
              <p:nvPr/>
            </p:nvGrpSpPr>
            <p:grpSpPr bwMode="auto">
              <a:xfrm>
                <a:off x="429" y="0"/>
                <a:ext cx="403" cy="4318"/>
                <a:chOff x="429" y="0"/>
                <a:chExt cx="493" cy="4318"/>
              </a:xfrm>
            </p:grpSpPr>
            <p:sp>
              <p:nvSpPr>
                <p:cNvPr id="178" name="Freeform 111"/>
                <p:cNvSpPr>
                  <a:spLocks/>
                </p:cNvSpPr>
                <p:nvPr/>
              </p:nvSpPr>
              <p:spPr bwMode="hidden">
                <a:xfrm>
                  <a:off x="429" y="0"/>
                  <a:ext cx="493" cy="4316"/>
                </a:xfrm>
                <a:custGeom>
                  <a:avLst/>
                  <a:gdLst/>
                  <a:ahLst/>
                  <a:cxnLst>
                    <a:cxn ang="0">
                      <a:pos x="40" y="0"/>
                    </a:cxn>
                    <a:cxn ang="0">
                      <a:pos x="44" y="1104"/>
                    </a:cxn>
                    <a:cxn ang="0">
                      <a:pos x="6" y="1845"/>
                    </a:cxn>
                    <a:cxn ang="0">
                      <a:pos x="6" y="1982"/>
                    </a:cxn>
                    <a:cxn ang="0">
                      <a:pos x="20" y="2024"/>
                    </a:cxn>
                    <a:cxn ang="0">
                      <a:pos x="24" y="2068"/>
                    </a:cxn>
                    <a:cxn ang="0">
                      <a:pos x="6" y="2119"/>
                    </a:cxn>
                    <a:cxn ang="0">
                      <a:pos x="6" y="2210"/>
                    </a:cxn>
                    <a:cxn ang="0">
                      <a:pos x="28" y="2464"/>
                    </a:cxn>
                    <a:cxn ang="0">
                      <a:pos x="24" y="3044"/>
                    </a:cxn>
                    <a:cxn ang="0">
                      <a:pos x="28" y="4316"/>
                    </a:cxn>
                    <a:cxn ang="0">
                      <a:pos x="80" y="4312"/>
                    </a:cxn>
                    <a:cxn ang="0">
                      <a:pos x="88" y="3288"/>
                    </a:cxn>
                    <a:cxn ang="0">
                      <a:pos x="84" y="2416"/>
                    </a:cxn>
                    <a:cxn ang="0">
                      <a:pos x="60" y="2208"/>
                    </a:cxn>
                    <a:cxn ang="0">
                      <a:pos x="92" y="2100"/>
                    </a:cxn>
                    <a:cxn ang="0">
                      <a:pos x="240" y="2084"/>
                    </a:cxn>
                    <a:cxn ang="0">
                      <a:pos x="384" y="2084"/>
                    </a:cxn>
                    <a:cxn ang="0">
                      <a:pos x="428" y="2128"/>
                    </a:cxn>
                    <a:cxn ang="0">
                      <a:pos x="424" y="2236"/>
                    </a:cxn>
                    <a:cxn ang="0">
                      <a:pos x="420" y="2344"/>
                    </a:cxn>
                    <a:cxn ang="0">
                      <a:pos x="408" y="2496"/>
                    </a:cxn>
                    <a:cxn ang="0">
                      <a:pos x="395" y="4313"/>
                    </a:cxn>
                    <a:cxn ang="0">
                      <a:pos x="476" y="4310"/>
                    </a:cxn>
                    <a:cxn ang="0">
                      <a:pos x="459" y="3614"/>
                    </a:cxn>
                    <a:cxn ang="0">
                      <a:pos x="468" y="2472"/>
                    </a:cxn>
                    <a:cxn ang="0">
                      <a:pos x="493" y="2165"/>
                    </a:cxn>
                    <a:cxn ang="0">
                      <a:pos x="468" y="2048"/>
                    </a:cxn>
                    <a:cxn ang="0">
                      <a:pos x="487" y="1982"/>
                    </a:cxn>
                    <a:cxn ang="0">
                      <a:pos x="487" y="1800"/>
                    </a:cxn>
                    <a:cxn ang="0">
                      <a:pos x="456" y="1024"/>
                    </a:cxn>
                    <a:cxn ang="0">
                      <a:pos x="468" y="0"/>
                    </a:cxn>
                    <a:cxn ang="0">
                      <a:pos x="420" y="0"/>
                    </a:cxn>
                    <a:cxn ang="0">
                      <a:pos x="412" y="524"/>
                    </a:cxn>
                    <a:cxn ang="0">
                      <a:pos x="404" y="920"/>
                    </a:cxn>
                    <a:cxn ang="0">
                      <a:pos x="420" y="1592"/>
                    </a:cxn>
                    <a:cxn ang="0">
                      <a:pos x="436" y="1956"/>
                    </a:cxn>
                    <a:cxn ang="0">
                      <a:pos x="400" y="2024"/>
                    </a:cxn>
                    <a:cxn ang="0">
                      <a:pos x="244" y="2004"/>
                    </a:cxn>
                    <a:cxn ang="0">
                      <a:pos x="96" y="2016"/>
                    </a:cxn>
                    <a:cxn ang="0">
                      <a:pos x="54" y="1845"/>
                    </a:cxn>
                    <a:cxn ang="0">
                      <a:pos x="88" y="1356"/>
                    </a:cxn>
                    <a:cxn ang="0">
                      <a:pos x="92" y="580"/>
                    </a:cxn>
                    <a:cxn ang="0">
                      <a:pos x="84" y="0"/>
                    </a:cxn>
                    <a:cxn ang="0">
                      <a:pos x="40" y="0"/>
                    </a:cxn>
                  </a:cxnLst>
                  <a:rect l="0" t="0" r="r" b="b"/>
                  <a:pathLst>
                    <a:path w="493" h="4316">
                      <a:moveTo>
                        <a:pt x="40" y="0"/>
                      </a:moveTo>
                      <a:cubicBezTo>
                        <a:pt x="33" y="185"/>
                        <a:pt x="50" y="797"/>
                        <a:pt x="44" y="1104"/>
                      </a:cubicBezTo>
                      <a:cubicBezTo>
                        <a:pt x="38" y="1411"/>
                        <a:pt x="12" y="1699"/>
                        <a:pt x="6" y="1845"/>
                      </a:cubicBezTo>
                      <a:cubicBezTo>
                        <a:pt x="0" y="1991"/>
                        <a:pt x="4" y="1952"/>
                        <a:pt x="6" y="1982"/>
                      </a:cubicBezTo>
                      <a:cubicBezTo>
                        <a:pt x="8" y="2012"/>
                        <a:pt x="17" y="2010"/>
                        <a:pt x="20" y="2024"/>
                      </a:cubicBezTo>
                      <a:cubicBezTo>
                        <a:pt x="23" y="2038"/>
                        <a:pt x="26" y="2052"/>
                        <a:pt x="24" y="2068"/>
                      </a:cubicBezTo>
                      <a:cubicBezTo>
                        <a:pt x="22" y="2084"/>
                        <a:pt x="9" y="2095"/>
                        <a:pt x="6" y="2119"/>
                      </a:cubicBezTo>
                      <a:cubicBezTo>
                        <a:pt x="3" y="2143"/>
                        <a:pt x="2" y="2153"/>
                        <a:pt x="6" y="2210"/>
                      </a:cubicBezTo>
                      <a:cubicBezTo>
                        <a:pt x="10" y="2267"/>
                        <a:pt x="25" y="2325"/>
                        <a:pt x="28" y="2464"/>
                      </a:cubicBezTo>
                      <a:cubicBezTo>
                        <a:pt x="31" y="2603"/>
                        <a:pt x="24" y="2735"/>
                        <a:pt x="24" y="3044"/>
                      </a:cubicBezTo>
                      <a:cubicBezTo>
                        <a:pt x="24" y="3353"/>
                        <a:pt x="19" y="4105"/>
                        <a:pt x="28" y="4316"/>
                      </a:cubicBezTo>
                      <a:lnTo>
                        <a:pt x="80" y="4312"/>
                      </a:lnTo>
                      <a:cubicBezTo>
                        <a:pt x="90" y="4141"/>
                        <a:pt x="87" y="3604"/>
                        <a:pt x="88" y="3288"/>
                      </a:cubicBezTo>
                      <a:cubicBezTo>
                        <a:pt x="89" y="2972"/>
                        <a:pt x="89" y="2596"/>
                        <a:pt x="84" y="2416"/>
                      </a:cubicBezTo>
                      <a:cubicBezTo>
                        <a:pt x="92" y="2340"/>
                        <a:pt x="69" y="2262"/>
                        <a:pt x="60" y="2208"/>
                      </a:cubicBezTo>
                      <a:cubicBezTo>
                        <a:pt x="52" y="2148"/>
                        <a:pt x="48" y="2110"/>
                        <a:pt x="92" y="2100"/>
                      </a:cubicBezTo>
                      <a:cubicBezTo>
                        <a:pt x="134" y="2086"/>
                        <a:pt x="190" y="2081"/>
                        <a:pt x="240" y="2084"/>
                      </a:cubicBezTo>
                      <a:cubicBezTo>
                        <a:pt x="289" y="2081"/>
                        <a:pt x="353" y="2077"/>
                        <a:pt x="384" y="2084"/>
                      </a:cubicBezTo>
                      <a:cubicBezTo>
                        <a:pt x="415" y="2091"/>
                        <a:pt x="421" y="2103"/>
                        <a:pt x="428" y="2128"/>
                      </a:cubicBezTo>
                      <a:cubicBezTo>
                        <a:pt x="435" y="2153"/>
                        <a:pt x="425" y="2200"/>
                        <a:pt x="424" y="2236"/>
                      </a:cubicBezTo>
                      <a:cubicBezTo>
                        <a:pt x="423" y="2272"/>
                        <a:pt x="423" y="2301"/>
                        <a:pt x="420" y="2344"/>
                      </a:cubicBezTo>
                      <a:cubicBezTo>
                        <a:pt x="411" y="2391"/>
                        <a:pt x="412" y="2168"/>
                        <a:pt x="408" y="2496"/>
                      </a:cubicBezTo>
                      <a:cubicBezTo>
                        <a:pt x="404" y="2824"/>
                        <a:pt x="384" y="4011"/>
                        <a:pt x="395" y="4313"/>
                      </a:cubicBezTo>
                      <a:lnTo>
                        <a:pt x="476" y="4310"/>
                      </a:lnTo>
                      <a:cubicBezTo>
                        <a:pt x="486" y="4194"/>
                        <a:pt x="460" y="3920"/>
                        <a:pt x="459" y="3614"/>
                      </a:cubicBezTo>
                      <a:cubicBezTo>
                        <a:pt x="458" y="3308"/>
                        <a:pt x="462" y="2713"/>
                        <a:pt x="468" y="2472"/>
                      </a:cubicBezTo>
                      <a:cubicBezTo>
                        <a:pt x="464" y="2328"/>
                        <a:pt x="493" y="2218"/>
                        <a:pt x="493" y="2165"/>
                      </a:cubicBezTo>
                      <a:cubicBezTo>
                        <a:pt x="493" y="2111"/>
                        <a:pt x="480" y="2100"/>
                        <a:pt x="468" y="2048"/>
                      </a:cubicBezTo>
                      <a:cubicBezTo>
                        <a:pt x="490" y="2027"/>
                        <a:pt x="484" y="2023"/>
                        <a:pt x="487" y="1982"/>
                      </a:cubicBezTo>
                      <a:cubicBezTo>
                        <a:pt x="490" y="1941"/>
                        <a:pt x="492" y="1960"/>
                        <a:pt x="487" y="1800"/>
                      </a:cubicBezTo>
                      <a:cubicBezTo>
                        <a:pt x="482" y="1640"/>
                        <a:pt x="459" y="1324"/>
                        <a:pt x="456" y="1024"/>
                      </a:cubicBezTo>
                      <a:cubicBezTo>
                        <a:pt x="453" y="724"/>
                        <a:pt x="474" y="171"/>
                        <a:pt x="468" y="0"/>
                      </a:cubicBezTo>
                      <a:lnTo>
                        <a:pt x="420" y="0"/>
                      </a:lnTo>
                      <a:cubicBezTo>
                        <a:pt x="411" y="87"/>
                        <a:pt x="415" y="371"/>
                        <a:pt x="412" y="524"/>
                      </a:cubicBezTo>
                      <a:cubicBezTo>
                        <a:pt x="409" y="677"/>
                        <a:pt x="403" y="742"/>
                        <a:pt x="404" y="920"/>
                      </a:cubicBezTo>
                      <a:cubicBezTo>
                        <a:pt x="405" y="1098"/>
                        <a:pt x="415" y="1419"/>
                        <a:pt x="420" y="1592"/>
                      </a:cubicBezTo>
                      <a:cubicBezTo>
                        <a:pt x="425" y="1765"/>
                        <a:pt x="439" y="1884"/>
                        <a:pt x="436" y="1956"/>
                      </a:cubicBezTo>
                      <a:cubicBezTo>
                        <a:pt x="432" y="1980"/>
                        <a:pt x="441" y="2017"/>
                        <a:pt x="400" y="2024"/>
                      </a:cubicBezTo>
                      <a:cubicBezTo>
                        <a:pt x="373" y="2037"/>
                        <a:pt x="295" y="2005"/>
                        <a:pt x="244" y="2004"/>
                      </a:cubicBezTo>
                      <a:cubicBezTo>
                        <a:pt x="193" y="2003"/>
                        <a:pt x="128" y="2042"/>
                        <a:pt x="96" y="2016"/>
                      </a:cubicBezTo>
                      <a:cubicBezTo>
                        <a:pt x="64" y="1990"/>
                        <a:pt x="55" y="1955"/>
                        <a:pt x="54" y="1845"/>
                      </a:cubicBezTo>
                      <a:cubicBezTo>
                        <a:pt x="53" y="1735"/>
                        <a:pt x="82" y="1567"/>
                        <a:pt x="88" y="1356"/>
                      </a:cubicBezTo>
                      <a:cubicBezTo>
                        <a:pt x="94" y="1145"/>
                        <a:pt x="93" y="806"/>
                        <a:pt x="92" y="580"/>
                      </a:cubicBezTo>
                      <a:cubicBezTo>
                        <a:pt x="91" y="354"/>
                        <a:pt x="93" y="97"/>
                        <a:pt x="84" y="0"/>
                      </a:cubicBezTo>
                      <a:lnTo>
                        <a:pt x="40"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9" name="Freeform 112"/>
                <p:cNvSpPr>
                  <a:spLocks/>
                </p:cNvSpPr>
                <p:nvPr/>
              </p:nvSpPr>
              <p:spPr bwMode="hidden">
                <a:xfrm>
                  <a:off x="686" y="2115"/>
                  <a:ext cx="110"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86" name="Group 113"/>
              <p:cNvGrpSpPr>
                <a:grpSpLocks/>
              </p:cNvGrpSpPr>
              <p:nvPr/>
            </p:nvGrpSpPr>
            <p:grpSpPr bwMode="auto">
              <a:xfrm flipV="1">
                <a:off x="2866" y="-3"/>
                <a:ext cx="396" cy="4318"/>
                <a:chOff x="2971" y="-3"/>
                <a:chExt cx="493" cy="4325"/>
              </a:xfrm>
            </p:grpSpPr>
            <p:sp>
              <p:nvSpPr>
                <p:cNvPr id="176" name="Freeform 114"/>
                <p:cNvSpPr>
                  <a:spLocks/>
                </p:cNvSpPr>
                <p:nvPr/>
              </p:nvSpPr>
              <p:spPr bwMode="hidden">
                <a:xfrm>
                  <a:off x="2971" y="-3"/>
                  <a:ext cx="493" cy="4323"/>
                </a:xfrm>
                <a:custGeom>
                  <a:avLst/>
                  <a:gdLst/>
                  <a:ahLst/>
                  <a:cxnLst>
                    <a:cxn ang="0">
                      <a:pos x="40" y="7"/>
                    </a:cxn>
                    <a:cxn ang="0">
                      <a:pos x="44" y="1111"/>
                    </a:cxn>
                    <a:cxn ang="0">
                      <a:pos x="6" y="1852"/>
                    </a:cxn>
                    <a:cxn ang="0">
                      <a:pos x="6" y="1989"/>
                    </a:cxn>
                    <a:cxn ang="0">
                      <a:pos x="20" y="2031"/>
                    </a:cxn>
                    <a:cxn ang="0">
                      <a:pos x="24" y="2075"/>
                    </a:cxn>
                    <a:cxn ang="0">
                      <a:pos x="6" y="2126"/>
                    </a:cxn>
                    <a:cxn ang="0">
                      <a:pos x="6" y="2217"/>
                    </a:cxn>
                    <a:cxn ang="0">
                      <a:pos x="28" y="2471"/>
                    </a:cxn>
                    <a:cxn ang="0">
                      <a:pos x="24" y="3051"/>
                    </a:cxn>
                    <a:cxn ang="0">
                      <a:pos x="28" y="4323"/>
                    </a:cxn>
                    <a:cxn ang="0">
                      <a:pos x="80" y="4319"/>
                    </a:cxn>
                    <a:cxn ang="0">
                      <a:pos x="88" y="3295"/>
                    </a:cxn>
                    <a:cxn ang="0">
                      <a:pos x="84" y="2423"/>
                    </a:cxn>
                    <a:cxn ang="0">
                      <a:pos x="60" y="2215"/>
                    </a:cxn>
                    <a:cxn ang="0">
                      <a:pos x="92" y="2107"/>
                    </a:cxn>
                    <a:cxn ang="0">
                      <a:pos x="240" y="2091"/>
                    </a:cxn>
                    <a:cxn ang="0">
                      <a:pos x="384" y="2091"/>
                    </a:cxn>
                    <a:cxn ang="0">
                      <a:pos x="428" y="2135"/>
                    </a:cxn>
                    <a:cxn ang="0">
                      <a:pos x="424" y="2243"/>
                    </a:cxn>
                    <a:cxn ang="0">
                      <a:pos x="420" y="2351"/>
                    </a:cxn>
                    <a:cxn ang="0">
                      <a:pos x="408" y="2503"/>
                    </a:cxn>
                    <a:cxn ang="0">
                      <a:pos x="395" y="4320"/>
                    </a:cxn>
                    <a:cxn ang="0">
                      <a:pos x="476" y="4317"/>
                    </a:cxn>
                    <a:cxn ang="0">
                      <a:pos x="459" y="3621"/>
                    </a:cxn>
                    <a:cxn ang="0">
                      <a:pos x="468" y="2479"/>
                    </a:cxn>
                    <a:cxn ang="0">
                      <a:pos x="493" y="2172"/>
                    </a:cxn>
                    <a:cxn ang="0">
                      <a:pos x="468" y="2055"/>
                    </a:cxn>
                    <a:cxn ang="0">
                      <a:pos x="487" y="1989"/>
                    </a:cxn>
                    <a:cxn ang="0">
                      <a:pos x="487" y="1807"/>
                    </a:cxn>
                    <a:cxn ang="0">
                      <a:pos x="456" y="1031"/>
                    </a:cxn>
                    <a:cxn ang="0">
                      <a:pos x="472" y="0"/>
                    </a:cxn>
                    <a:cxn ang="0">
                      <a:pos x="416" y="3"/>
                    </a:cxn>
                    <a:cxn ang="0">
                      <a:pos x="412" y="531"/>
                    </a:cxn>
                    <a:cxn ang="0">
                      <a:pos x="404" y="927"/>
                    </a:cxn>
                    <a:cxn ang="0">
                      <a:pos x="420" y="1599"/>
                    </a:cxn>
                    <a:cxn ang="0">
                      <a:pos x="436" y="1963"/>
                    </a:cxn>
                    <a:cxn ang="0">
                      <a:pos x="400" y="2031"/>
                    </a:cxn>
                    <a:cxn ang="0">
                      <a:pos x="244" y="2011"/>
                    </a:cxn>
                    <a:cxn ang="0">
                      <a:pos x="96" y="2023"/>
                    </a:cxn>
                    <a:cxn ang="0">
                      <a:pos x="54" y="1852"/>
                    </a:cxn>
                    <a:cxn ang="0">
                      <a:pos x="88" y="1363"/>
                    </a:cxn>
                    <a:cxn ang="0">
                      <a:pos x="92" y="587"/>
                    </a:cxn>
                    <a:cxn ang="0">
                      <a:pos x="88" y="3"/>
                    </a:cxn>
                    <a:cxn ang="0">
                      <a:pos x="40" y="7"/>
                    </a:cxn>
                  </a:cxnLst>
                  <a:rect l="0" t="0" r="r" b="b"/>
                  <a:pathLst>
                    <a:path w="493" h="4323">
                      <a:moveTo>
                        <a:pt x="40" y="7"/>
                      </a:moveTo>
                      <a:cubicBezTo>
                        <a:pt x="33" y="192"/>
                        <a:pt x="50" y="804"/>
                        <a:pt x="44" y="1111"/>
                      </a:cubicBezTo>
                      <a:cubicBezTo>
                        <a:pt x="38" y="1418"/>
                        <a:pt x="12" y="1706"/>
                        <a:pt x="6" y="1852"/>
                      </a:cubicBezTo>
                      <a:cubicBezTo>
                        <a:pt x="0" y="1998"/>
                        <a:pt x="4" y="1959"/>
                        <a:pt x="6" y="1989"/>
                      </a:cubicBezTo>
                      <a:cubicBezTo>
                        <a:pt x="8" y="2019"/>
                        <a:pt x="17" y="2017"/>
                        <a:pt x="20" y="2031"/>
                      </a:cubicBezTo>
                      <a:cubicBezTo>
                        <a:pt x="23" y="2045"/>
                        <a:pt x="26" y="2059"/>
                        <a:pt x="24" y="2075"/>
                      </a:cubicBezTo>
                      <a:cubicBezTo>
                        <a:pt x="22" y="2091"/>
                        <a:pt x="9" y="2102"/>
                        <a:pt x="6" y="2126"/>
                      </a:cubicBezTo>
                      <a:cubicBezTo>
                        <a:pt x="3" y="2150"/>
                        <a:pt x="2" y="2160"/>
                        <a:pt x="6" y="2217"/>
                      </a:cubicBezTo>
                      <a:cubicBezTo>
                        <a:pt x="10" y="2274"/>
                        <a:pt x="25" y="2332"/>
                        <a:pt x="28" y="2471"/>
                      </a:cubicBezTo>
                      <a:cubicBezTo>
                        <a:pt x="31" y="2610"/>
                        <a:pt x="24" y="2742"/>
                        <a:pt x="24" y="3051"/>
                      </a:cubicBezTo>
                      <a:cubicBezTo>
                        <a:pt x="24" y="3360"/>
                        <a:pt x="19" y="4112"/>
                        <a:pt x="28" y="4323"/>
                      </a:cubicBezTo>
                      <a:lnTo>
                        <a:pt x="80" y="4319"/>
                      </a:lnTo>
                      <a:cubicBezTo>
                        <a:pt x="90" y="4148"/>
                        <a:pt x="87" y="3611"/>
                        <a:pt x="88" y="3295"/>
                      </a:cubicBezTo>
                      <a:cubicBezTo>
                        <a:pt x="89" y="2979"/>
                        <a:pt x="89" y="2603"/>
                        <a:pt x="84" y="2423"/>
                      </a:cubicBezTo>
                      <a:cubicBezTo>
                        <a:pt x="92" y="2347"/>
                        <a:pt x="69" y="2269"/>
                        <a:pt x="60" y="2215"/>
                      </a:cubicBezTo>
                      <a:cubicBezTo>
                        <a:pt x="52" y="2155"/>
                        <a:pt x="48" y="2117"/>
                        <a:pt x="92" y="2107"/>
                      </a:cubicBezTo>
                      <a:cubicBezTo>
                        <a:pt x="134" y="2093"/>
                        <a:pt x="190" y="2088"/>
                        <a:pt x="240" y="2091"/>
                      </a:cubicBezTo>
                      <a:cubicBezTo>
                        <a:pt x="289" y="2088"/>
                        <a:pt x="353" y="2084"/>
                        <a:pt x="384" y="2091"/>
                      </a:cubicBezTo>
                      <a:cubicBezTo>
                        <a:pt x="415" y="2098"/>
                        <a:pt x="421" y="2110"/>
                        <a:pt x="428" y="2135"/>
                      </a:cubicBezTo>
                      <a:cubicBezTo>
                        <a:pt x="435" y="2160"/>
                        <a:pt x="425" y="2207"/>
                        <a:pt x="424" y="2243"/>
                      </a:cubicBezTo>
                      <a:cubicBezTo>
                        <a:pt x="423" y="2279"/>
                        <a:pt x="423" y="2308"/>
                        <a:pt x="420" y="2351"/>
                      </a:cubicBezTo>
                      <a:cubicBezTo>
                        <a:pt x="411" y="2398"/>
                        <a:pt x="412" y="2175"/>
                        <a:pt x="408" y="2503"/>
                      </a:cubicBezTo>
                      <a:cubicBezTo>
                        <a:pt x="404" y="2831"/>
                        <a:pt x="384" y="4018"/>
                        <a:pt x="395" y="4320"/>
                      </a:cubicBezTo>
                      <a:lnTo>
                        <a:pt x="476" y="4317"/>
                      </a:lnTo>
                      <a:cubicBezTo>
                        <a:pt x="486" y="4201"/>
                        <a:pt x="460" y="3927"/>
                        <a:pt x="459" y="3621"/>
                      </a:cubicBezTo>
                      <a:cubicBezTo>
                        <a:pt x="458" y="3315"/>
                        <a:pt x="462" y="2720"/>
                        <a:pt x="468" y="2479"/>
                      </a:cubicBezTo>
                      <a:cubicBezTo>
                        <a:pt x="464" y="2335"/>
                        <a:pt x="493" y="2225"/>
                        <a:pt x="493" y="2172"/>
                      </a:cubicBezTo>
                      <a:cubicBezTo>
                        <a:pt x="493" y="2118"/>
                        <a:pt x="480" y="2107"/>
                        <a:pt x="468" y="2055"/>
                      </a:cubicBezTo>
                      <a:cubicBezTo>
                        <a:pt x="490" y="2034"/>
                        <a:pt x="484" y="2030"/>
                        <a:pt x="487" y="1989"/>
                      </a:cubicBezTo>
                      <a:cubicBezTo>
                        <a:pt x="490" y="1948"/>
                        <a:pt x="492" y="1967"/>
                        <a:pt x="487" y="1807"/>
                      </a:cubicBezTo>
                      <a:cubicBezTo>
                        <a:pt x="482" y="1647"/>
                        <a:pt x="458" y="1332"/>
                        <a:pt x="456" y="1031"/>
                      </a:cubicBezTo>
                      <a:cubicBezTo>
                        <a:pt x="454" y="730"/>
                        <a:pt x="479" y="171"/>
                        <a:pt x="472" y="0"/>
                      </a:cubicBezTo>
                      <a:lnTo>
                        <a:pt x="416" y="3"/>
                      </a:lnTo>
                      <a:cubicBezTo>
                        <a:pt x="406" y="91"/>
                        <a:pt x="414" y="377"/>
                        <a:pt x="412" y="531"/>
                      </a:cubicBezTo>
                      <a:cubicBezTo>
                        <a:pt x="410" y="685"/>
                        <a:pt x="403" y="749"/>
                        <a:pt x="404" y="927"/>
                      </a:cubicBezTo>
                      <a:cubicBezTo>
                        <a:pt x="405" y="1105"/>
                        <a:pt x="415" y="1426"/>
                        <a:pt x="420" y="1599"/>
                      </a:cubicBezTo>
                      <a:cubicBezTo>
                        <a:pt x="425" y="1772"/>
                        <a:pt x="439" y="1891"/>
                        <a:pt x="436" y="1963"/>
                      </a:cubicBezTo>
                      <a:cubicBezTo>
                        <a:pt x="432" y="1987"/>
                        <a:pt x="441" y="2024"/>
                        <a:pt x="400" y="2031"/>
                      </a:cubicBezTo>
                      <a:cubicBezTo>
                        <a:pt x="373" y="2044"/>
                        <a:pt x="295" y="2012"/>
                        <a:pt x="244" y="2011"/>
                      </a:cubicBezTo>
                      <a:cubicBezTo>
                        <a:pt x="193" y="2010"/>
                        <a:pt x="128" y="2049"/>
                        <a:pt x="96" y="2023"/>
                      </a:cubicBezTo>
                      <a:cubicBezTo>
                        <a:pt x="64" y="1997"/>
                        <a:pt x="55" y="1962"/>
                        <a:pt x="54" y="1852"/>
                      </a:cubicBezTo>
                      <a:cubicBezTo>
                        <a:pt x="53" y="1742"/>
                        <a:pt x="82" y="1574"/>
                        <a:pt x="88" y="1363"/>
                      </a:cubicBezTo>
                      <a:cubicBezTo>
                        <a:pt x="94" y="1152"/>
                        <a:pt x="92" y="814"/>
                        <a:pt x="92" y="587"/>
                      </a:cubicBezTo>
                      <a:cubicBezTo>
                        <a:pt x="92" y="360"/>
                        <a:pt x="97" y="100"/>
                        <a:pt x="88" y="3"/>
                      </a:cubicBezTo>
                      <a:lnTo>
                        <a:pt x="40" y="7"/>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7" name="Freeform 115"/>
                <p:cNvSpPr>
                  <a:spLocks/>
                </p:cNvSpPr>
                <p:nvPr/>
              </p:nvSpPr>
              <p:spPr bwMode="hidden">
                <a:xfrm>
                  <a:off x="3227" y="2119"/>
                  <a:ext cx="111"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06" name="Freeform 116"/>
              <p:cNvSpPr>
                <a:spLocks/>
              </p:cNvSpPr>
              <p:nvPr/>
            </p:nvSpPr>
            <p:spPr bwMode="hidden">
              <a:xfrm rot="2199825" flipH="1">
                <a:off x="2185" y="2464"/>
                <a:ext cx="479" cy="950"/>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7" name="Freeform 117"/>
              <p:cNvSpPr>
                <a:spLocks/>
              </p:cNvSpPr>
              <p:nvPr/>
            </p:nvSpPr>
            <p:spPr bwMode="hidden">
              <a:xfrm rot="21428822" flipH="1">
                <a:off x="2294" y="292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 name="Freeform 118"/>
              <p:cNvSpPr>
                <a:spLocks/>
              </p:cNvSpPr>
              <p:nvPr/>
            </p:nvSpPr>
            <p:spPr bwMode="hidden">
              <a:xfrm>
                <a:off x="3188" y="2454"/>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 name="Freeform 119"/>
              <p:cNvSpPr>
                <a:spLocks/>
              </p:cNvSpPr>
              <p:nvPr/>
            </p:nvSpPr>
            <p:spPr bwMode="hidden">
              <a:xfrm rot="-744944">
                <a:off x="3295" y="2728"/>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 name="Freeform 120"/>
              <p:cNvSpPr>
                <a:spLocks/>
              </p:cNvSpPr>
              <p:nvPr/>
            </p:nvSpPr>
            <p:spPr bwMode="hidden">
              <a:xfrm>
                <a:off x="2993" y="2966"/>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3092" name="Group 121"/>
              <p:cNvGrpSpPr>
                <a:grpSpLocks/>
              </p:cNvGrpSpPr>
              <p:nvPr/>
            </p:nvGrpSpPr>
            <p:grpSpPr bwMode="auto">
              <a:xfrm>
                <a:off x="2162" y="0"/>
                <a:ext cx="1981" cy="1676"/>
                <a:chOff x="2305" y="2222"/>
                <a:chExt cx="1981" cy="1676"/>
              </a:xfrm>
            </p:grpSpPr>
            <p:sp>
              <p:nvSpPr>
                <p:cNvPr id="171" name="Freeform 122"/>
                <p:cNvSpPr>
                  <a:spLocks/>
                </p:cNvSpPr>
                <p:nvPr/>
              </p:nvSpPr>
              <p:spPr bwMode="hidden">
                <a:xfrm rot="2199825" flipH="1">
                  <a:off x="2305" y="2232"/>
                  <a:ext cx="479" cy="950"/>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2" name="Freeform 123"/>
                <p:cNvSpPr>
                  <a:spLocks/>
                </p:cNvSpPr>
                <p:nvPr/>
              </p:nvSpPr>
              <p:spPr bwMode="hidden">
                <a:xfrm rot="21428822" flipH="1">
                  <a:off x="2414" y="2697"/>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3" name="Freeform 124"/>
                <p:cNvSpPr>
                  <a:spLocks/>
                </p:cNvSpPr>
                <p:nvPr/>
              </p:nvSpPr>
              <p:spPr bwMode="hidden">
                <a:xfrm>
                  <a:off x="3308" y="2222"/>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4" name="Freeform 125"/>
                <p:cNvSpPr>
                  <a:spLocks/>
                </p:cNvSpPr>
                <p:nvPr/>
              </p:nvSpPr>
              <p:spPr bwMode="hidden">
                <a:xfrm rot="-744944">
                  <a:off x="3415" y="249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5" name="Freeform 126"/>
                <p:cNvSpPr>
                  <a:spLocks/>
                </p:cNvSpPr>
                <p:nvPr/>
              </p:nvSpPr>
              <p:spPr bwMode="hidden">
                <a:xfrm>
                  <a:off x="3113" y="2734"/>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93" name="Group 127"/>
              <p:cNvGrpSpPr>
                <a:grpSpLocks/>
              </p:cNvGrpSpPr>
              <p:nvPr/>
            </p:nvGrpSpPr>
            <p:grpSpPr bwMode="auto">
              <a:xfrm>
                <a:off x="196" y="1100"/>
                <a:ext cx="2234" cy="1706"/>
                <a:chOff x="196" y="1100"/>
                <a:chExt cx="2234" cy="1706"/>
              </a:xfrm>
            </p:grpSpPr>
            <p:sp>
              <p:nvSpPr>
                <p:cNvPr id="166" name="Freeform 128"/>
                <p:cNvSpPr>
                  <a:spLocks/>
                </p:cNvSpPr>
                <p:nvPr/>
              </p:nvSpPr>
              <p:spPr bwMode="hidden">
                <a:xfrm rot="-744944">
                  <a:off x="1583" y="135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7" name="Freeform 129"/>
                <p:cNvSpPr>
                  <a:spLocks/>
                </p:cNvSpPr>
                <p:nvPr/>
              </p:nvSpPr>
              <p:spPr bwMode="hidden">
                <a:xfrm>
                  <a:off x="1295" y="1642"/>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8" name="Freeform 130"/>
                <p:cNvSpPr>
                  <a:spLocks/>
                </p:cNvSpPr>
                <p:nvPr/>
              </p:nvSpPr>
              <p:spPr bwMode="hidden">
                <a:xfrm>
                  <a:off x="1452" y="1100"/>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9" name="Freeform 131"/>
                <p:cNvSpPr>
                  <a:spLocks/>
                </p:cNvSpPr>
                <p:nvPr/>
              </p:nvSpPr>
              <p:spPr bwMode="hidden">
                <a:xfrm rot="744944" flipH="1">
                  <a:off x="437" y="1510"/>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70" name="Freeform 132"/>
                <p:cNvSpPr>
                  <a:spLocks/>
                </p:cNvSpPr>
                <p:nvPr/>
              </p:nvSpPr>
              <p:spPr bwMode="hidden">
                <a:xfrm rot="505459" flipH="1">
                  <a:off x="196" y="1235"/>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94" name="Group 133"/>
              <p:cNvGrpSpPr>
                <a:grpSpLocks/>
              </p:cNvGrpSpPr>
              <p:nvPr/>
            </p:nvGrpSpPr>
            <p:grpSpPr bwMode="auto">
              <a:xfrm>
                <a:off x="4660" y="0"/>
                <a:ext cx="385" cy="4308"/>
                <a:chOff x="4660" y="0"/>
                <a:chExt cx="385" cy="4308"/>
              </a:xfrm>
            </p:grpSpPr>
            <p:sp>
              <p:nvSpPr>
                <p:cNvPr id="162" name="Freeform 134"/>
                <p:cNvSpPr>
                  <a:spLocks/>
                </p:cNvSpPr>
                <p:nvPr/>
              </p:nvSpPr>
              <p:spPr bwMode="hidden">
                <a:xfrm>
                  <a:off x="4676" y="0"/>
                  <a:ext cx="369" cy="2611"/>
                </a:xfrm>
                <a:custGeom>
                  <a:avLst/>
                  <a:gdLst/>
                  <a:ahLst/>
                  <a:cxnLst>
                    <a:cxn ang="0">
                      <a:pos x="22" y="0"/>
                    </a:cxn>
                    <a:cxn ang="0">
                      <a:pos x="14" y="1622"/>
                    </a:cxn>
                    <a:cxn ang="0">
                      <a:pos x="6" y="2547"/>
                    </a:cxn>
                    <a:cxn ang="0">
                      <a:pos x="38" y="2604"/>
                    </a:cxn>
                    <a:cxn ang="0">
                      <a:pos x="184" y="2588"/>
                    </a:cxn>
                    <a:cxn ang="0">
                      <a:pos x="339" y="2596"/>
                    </a:cxn>
                    <a:cxn ang="0">
                      <a:pos x="363" y="2531"/>
                    </a:cxn>
                    <a:cxn ang="0">
                      <a:pos x="339" y="1679"/>
                    </a:cxn>
                    <a:cxn ang="0">
                      <a:pos x="339" y="0"/>
                    </a:cxn>
                    <a:cxn ang="0">
                      <a:pos x="22" y="0"/>
                    </a:cxn>
                  </a:cxnLst>
                  <a:rect l="0" t="0" r="r" b="b"/>
                  <a:pathLst>
                    <a:path w="369" h="2611">
                      <a:moveTo>
                        <a:pt x="22" y="0"/>
                      </a:moveTo>
                      <a:lnTo>
                        <a:pt x="14" y="1622"/>
                      </a:lnTo>
                      <a:cubicBezTo>
                        <a:pt x="14" y="1622"/>
                        <a:pt x="10" y="2084"/>
                        <a:pt x="6" y="2547"/>
                      </a:cubicBezTo>
                      <a:cubicBezTo>
                        <a:pt x="0" y="2588"/>
                        <a:pt x="8" y="2597"/>
                        <a:pt x="38" y="2604"/>
                      </a:cubicBezTo>
                      <a:cubicBezTo>
                        <a:pt x="68" y="2611"/>
                        <a:pt x="134" y="2589"/>
                        <a:pt x="184" y="2588"/>
                      </a:cubicBezTo>
                      <a:cubicBezTo>
                        <a:pt x="234" y="2587"/>
                        <a:pt x="309" y="2605"/>
                        <a:pt x="339" y="2596"/>
                      </a:cubicBezTo>
                      <a:cubicBezTo>
                        <a:pt x="369" y="2587"/>
                        <a:pt x="366" y="2567"/>
                        <a:pt x="363" y="2531"/>
                      </a:cubicBezTo>
                      <a:cubicBezTo>
                        <a:pt x="363" y="2378"/>
                        <a:pt x="343" y="2101"/>
                        <a:pt x="339" y="1679"/>
                      </a:cubicBezTo>
                      <a:lnTo>
                        <a:pt x="339" y="0"/>
                      </a:lnTo>
                      <a:lnTo>
                        <a:pt x="22"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3" name="Freeform 135"/>
                <p:cNvSpPr>
                  <a:spLocks/>
                </p:cNvSpPr>
                <p:nvPr/>
              </p:nvSpPr>
              <p:spPr bwMode="hidden">
                <a:xfrm>
                  <a:off x="4767" y="2173"/>
                  <a:ext cx="251" cy="390"/>
                </a:xfrm>
                <a:custGeom>
                  <a:avLst/>
                  <a:gdLst/>
                  <a:ahLst/>
                  <a:cxnLst>
                    <a:cxn ang="0">
                      <a:pos x="32" y="379"/>
                    </a:cxn>
                    <a:cxn ang="0">
                      <a:pos x="77" y="364"/>
                    </a:cxn>
                    <a:cxn ang="0">
                      <a:pos x="152" y="370"/>
                    </a:cxn>
                    <a:cxn ang="0">
                      <a:pos x="209" y="388"/>
                    </a:cxn>
                    <a:cxn ang="0">
                      <a:pos x="242" y="379"/>
                    </a:cxn>
                    <a:cxn ang="0">
                      <a:pos x="248" y="328"/>
                    </a:cxn>
                    <a:cxn ang="0">
                      <a:pos x="227" y="175"/>
                    </a:cxn>
                    <a:cxn ang="0">
                      <a:pos x="194" y="130"/>
                    </a:cxn>
                    <a:cxn ang="0">
                      <a:pos x="179" y="295"/>
                    </a:cxn>
                    <a:cxn ang="0">
                      <a:pos x="152" y="307"/>
                    </a:cxn>
                    <a:cxn ang="0">
                      <a:pos x="134" y="163"/>
                    </a:cxn>
                    <a:cxn ang="0">
                      <a:pos x="65" y="13"/>
                    </a:cxn>
                    <a:cxn ang="0">
                      <a:pos x="29" y="85"/>
                    </a:cxn>
                    <a:cxn ang="0">
                      <a:pos x="26" y="271"/>
                    </a:cxn>
                    <a:cxn ang="0">
                      <a:pos x="2" y="337"/>
                    </a:cxn>
                    <a:cxn ang="0">
                      <a:pos x="11" y="379"/>
                    </a:cxn>
                    <a:cxn ang="0">
                      <a:pos x="32" y="379"/>
                    </a:cxn>
                  </a:cxnLst>
                  <a:rect l="0" t="0" r="r" b="b"/>
                  <a:pathLst>
                    <a:path w="251" h="390">
                      <a:moveTo>
                        <a:pt x="32" y="379"/>
                      </a:moveTo>
                      <a:cubicBezTo>
                        <a:pt x="43" y="377"/>
                        <a:pt x="57" y="366"/>
                        <a:pt x="77" y="364"/>
                      </a:cubicBezTo>
                      <a:cubicBezTo>
                        <a:pt x="97" y="362"/>
                        <a:pt x="130" y="366"/>
                        <a:pt x="152" y="370"/>
                      </a:cubicBezTo>
                      <a:cubicBezTo>
                        <a:pt x="174" y="374"/>
                        <a:pt x="194" y="386"/>
                        <a:pt x="209" y="388"/>
                      </a:cubicBezTo>
                      <a:cubicBezTo>
                        <a:pt x="224" y="390"/>
                        <a:pt x="235" y="389"/>
                        <a:pt x="242" y="379"/>
                      </a:cubicBezTo>
                      <a:cubicBezTo>
                        <a:pt x="249" y="369"/>
                        <a:pt x="251" y="362"/>
                        <a:pt x="248" y="328"/>
                      </a:cubicBezTo>
                      <a:cubicBezTo>
                        <a:pt x="245" y="294"/>
                        <a:pt x="236" y="208"/>
                        <a:pt x="227" y="175"/>
                      </a:cubicBezTo>
                      <a:cubicBezTo>
                        <a:pt x="218" y="142"/>
                        <a:pt x="202" y="110"/>
                        <a:pt x="194" y="130"/>
                      </a:cubicBezTo>
                      <a:cubicBezTo>
                        <a:pt x="186" y="150"/>
                        <a:pt x="186" y="266"/>
                        <a:pt x="179" y="295"/>
                      </a:cubicBezTo>
                      <a:cubicBezTo>
                        <a:pt x="172" y="324"/>
                        <a:pt x="159" y="329"/>
                        <a:pt x="152" y="307"/>
                      </a:cubicBezTo>
                      <a:cubicBezTo>
                        <a:pt x="145" y="285"/>
                        <a:pt x="149" y="212"/>
                        <a:pt x="134" y="163"/>
                      </a:cubicBezTo>
                      <a:cubicBezTo>
                        <a:pt x="119" y="114"/>
                        <a:pt x="82" y="26"/>
                        <a:pt x="65" y="13"/>
                      </a:cubicBezTo>
                      <a:cubicBezTo>
                        <a:pt x="48" y="0"/>
                        <a:pt x="35" y="42"/>
                        <a:pt x="29" y="85"/>
                      </a:cubicBezTo>
                      <a:cubicBezTo>
                        <a:pt x="23" y="128"/>
                        <a:pt x="30" y="229"/>
                        <a:pt x="26" y="271"/>
                      </a:cubicBezTo>
                      <a:cubicBezTo>
                        <a:pt x="22" y="313"/>
                        <a:pt x="4" y="319"/>
                        <a:pt x="2" y="337"/>
                      </a:cubicBezTo>
                      <a:cubicBezTo>
                        <a:pt x="0" y="355"/>
                        <a:pt x="5" y="373"/>
                        <a:pt x="11" y="379"/>
                      </a:cubicBezTo>
                      <a:cubicBezTo>
                        <a:pt x="17" y="385"/>
                        <a:pt x="21" y="381"/>
                        <a:pt x="32" y="379"/>
                      </a:cubicBezTo>
                      <a:close/>
                    </a:path>
                  </a:pathLst>
                </a:custGeom>
                <a:gradFill rotWithShape="0">
                  <a:gsLst>
                    <a:gs pos="0">
                      <a:schemeClr val="accent2"/>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4" name="Freeform 136"/>
                <p:cNvSpPr>
                  <a:spLocks/>
                </p:cNvSpPr>
                <p:nvPr/>
              </p:nvSpPr>
              <p:spPr bwMode="hidden">
                <a:xfrm>
                  <a:off x="4660" y="2594"/>
                  <a:ext cx="378" cy="1714"/>
                </a:xfrm>
                <a:custGeom>
                  <a:avLst/>
                  <a:gdLst/>
                  <a:ahLst/>
                  <a:cxnLst>
                    <a:cxn ang="0">
                      <a:pos x="0" y="1714"/>
                    </a:cxn>
                    <a:cxn ang="0">
                      <a:pos x="15" y="420"/>
                    </a:cxn>
                    <a:cxn ang="0">
                      <a:pos x="19" y="63"/>
                    </a:cxn>
                    <a:cxn ang="0">
                      <a:pos x="79" y="39"/>
                    </a:cxn>
                    <a:cxn ang="0">
                      <a:pos x="202" y="18"/>
                    </a:cxn>
                    <a:cxn ang="0">
                      <a:pos x="351" y="23"/>
                    </a:cxn>
                    <a:cxn ang="0">
                      <a:pos x="366" y="120"/>
                    </a:cxn>
                    <a:cxn ang="0">
                      <a:pos x="359" y="741"/>
                    </a:cxn>
                    <a:cxn ang="0">
                      <a:pos x="351" y="1714"/>
                    </a:cxn>
                    <a:cxn ang="0">
                      <a:pos x="0" y="1714"/>
                    </a:cxn>
                  </a:cxnLst>
                  <a:rect l="0" t="0" r="r" b="b"/>
                  <a:pathLst>
                    <a:path w="378" h="1714">
                      <a:moveTo>
                        <a:pt x="0" y="1714"/>
                      </a:moveTo>
                      <a:cubicBezTo>
                        <a:pt x="15" y="1400"/>
                        <a:pt x="10" y="693"/>
                        <a:pt x="15" y="420"/>
                      </a:cubicBezTo>
                      <a:cubicBezTo>
                        <a:pt x="18" y="145"/>
                        <a:pt x="8" y="126"/>
                        <a:pt x="19" y="63"/>
                      </a:cubicBezTo>
                      <a:cubicBezTo>
                        <a:pt x="30" y="0"/>
                        <a:pt x="49" y="46"/>
                        <a:pt x="79" y="39"/>
                      </a:cubicBezTo>
                      <a:cubicBezTo>
                        <a:pt x="109" y="32"/>
                        <a:pt x="157" y="21"/>
                        <a:pt x="202" y="18"/>
                      </a:cubicBezTo>
                      <a:cubicBezTo>
                        <a:pt x="268" y="33"/>
                        <a:pt x="324" y="6"/>
                        <a:pt x="351" y="23"/>
                      </a:cubicBezTo>
                      <a:cubicBezTo>
                        <a:pt x="378" y="40"/>
                        <a:pt x="370" y="51"/>
                        <a:pt x="366" y="120"/>
                      </a:cubicBezTo>
                      <a:cubicBezTo>
                        <a:pt x="367" y="240"/>
                        <a:pt x="362" y="475"/>
                        <a:pt x="359" y="741"/>
                      </a:cubicBezTo>
                      <a:cubicBezTo>
                        <a:pt x="356" y="1007"/>
                        <a:pt x="351" y="1430"/>
                        <a:pt x="351" y="1714"/>
                      </a:cubicBezTo>
                      <a:cubicBezTo>
                        <a:pt x="351" y="1714"/>
                        <a:pt x="0" y="1714"/>
                        <a:pt x="0" y="171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5" name="Freeform 137"/>
                <p:cNvSpPr>
                  <a:spLocks/>
                </p:cNvSpPr>
                <p:nvPr/>
              </p:nvSpPr>
              <p:spPr bwMode="hidden">
                <a:xfrm>
                  <a:off x="4785" y="2643"/>
                  <a:ext cx="146" cy="154"/>
                </a:xfrm>
                <a:custGeom>
                  <a:avLst/>
                  <a:gdLst/>
                  <a:ahLst/>
                  <a:cxnLst>
                    <a:cxn ang="0">
                      <a:pos x="14" y="11"/>
                    </a:cxn>
                    <a:cxn ang="0">
                      <a:pos x="92" y="2"/>
                    </a:cxn>
                    <a:cxn ang="0">
                      <a:pos x="140" y="14"/>
                    </a:cxn>
                    <a:cxn ang="0">
                      <a:pos x="128" y="89"/>
                    </a:cxn>
                    <a:cxn ang="0">
                      <a:pos x="116" y="146"/>
                    </a:cxn>
                    <a:cxn ang="0">
                      <a:pos x="74" y="134"/>
                    </a:cxn>
                    <a:cxn ang="0">
                      <a:pos x="32" y="128"/>
                    </a:cxn>
                    <a:cxn ang="0">
                      <a:pos x="5" y="56"/>
                    </a:cxn>
                    <a:cxn ang="0">
                      <a:pos x="14" y="11"/>
                    </a:cxn>
                  </a:cxnLst>
                  <a:rect l="0" t="0" r="r" b="b"/>
                  <a:pathLst>
                    <a:path w="146" h="154">
                      <a:moveTo>
                        <a:pt x="14" y="11"/>
                      </a:moveTo>
                      <a:cubicBezTo>
                        <a:pt x="28" y="2"/>
                        <a:pt x="71" y="2"/>
                        <a:pt x="92" y="2"/>
                      </a:cubicBezTo>
                      <a:cubicBezTo>
                        <a:pt x="113" y="2"/>
                        <a:pt x="134" y="0"/>
                        <a:pt x="140" y="14"/>
                      </a:cubicBezTo>
                      <a:cubicBezTo>
                        <a:pt x="146" y="28"/>
                        <a:pt x="132" y="67"/>
                        <a:pt x="128" y="89"/>
                      </a:cubicBezTo>
                      <a:cubicBezTo>
                        <a:pt x="124" y="111"/>
                        <a:pt x="125" y="138"/>
                        <a:pt x="116" y="146"/>
                      </a:cubicBezTo>
                      <a:cubicBezTo>
                        <a:pt x="107" y="154"/>
                        <a:pt x="88" y="137"/>
                        <a:pt x="74" y="134"/>
                      </a:cubicBezTo>
                      <a:cubicBezTo>
                        <a:pt x="60" y="131"/>
                        <a:pt x="44" y="141"/>
                        <a:pt x="32" y="128"/>
                      </a:cubicBezTo>
                      <a:cubicBezTo>
                        <a:pt x="20" y="115"/>
                        <a:pt x="8" y="75"/>
                        <a:pt x="5" y="56"/>
                      </a:cubicBezTo>
                      <a:cubicBezTo>
                        <a:pt x="2" y="37"/>
                        <a:pt x="0" y="20"/>
                        <a:pt x="14" y="11"/>
                      </a:cubicBezTo>
                      <a:close/>
                    </a:path>
                  </a:pathLst>
                </a:custGeom>
                <a:gradFill rotWithShape="0">
                  <a:gsLst>
                    <a:gs pos="0">
                      <a:schemeClr val="bg1"/>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95" name="Group 138"/>
              <p:cNvGrpSpPr>
                <a:grpSpLocks/>
              </p:cNvGrpSpPr>
              <p:nvPr/>
            </p:nvGrpSpPr>
            <p:grpSpPr bwMode="auto">
              <a:xfrm>
                <a:off x="3500" y="0"/>
                <a:ext cx="494" cy="4313"/>
                <a:chOff x="3792" y="-7"/>
                <a:chExt cx="494" cy="4328"/>
              </a:xfrm>
            </p:grpSpPr>
            <p:sp>
              <p:nvSpPr>
                <p:cNvPr id="160" name="Freeform 139"/>
                <p:cNvSpPr>
                  <a:spLocks/>
                </p:cNvSpPr>
                <p:nvPr/>
              </p:nvSpPr>
              <p:spPr bwMode="hidden">
                <a:xfrm>
                  <a:off x="3792" y="0"/>
                  <a:ext cx="416" cy="4321"/>
                </a:xfrm>
                <a:custGeom>
                  <a:avLst/>
                  <a:gdLst/>
                  <a:ahLst/>
                  <a:cxnLst>
                    <a:cxn ang="0">
                      <a:pos x="12" y="0"/>
                    </a:cxn>
                    <a:cxn ang="0">
                      <a:pos x="18" y="406"/>
                    </a:cxn>
                    <a:cxn ang="0">
                      <a:pos x="3" y="662"/>
                    </a:cxn>
                    <a:cxn ang="0">
                      <a:pos x="8" y="713"/>
                    </a:cxn>
                    <a:cxn ang="0">
                      <a:pos x="24" y="740"/>
                    </a:cxn>
                    <a:cxn ang="0">
                      <a:pos x="42" y="758"/>
                    </a:cxn>
                    <a:cxn ang="0">
                      <a:pos x="36" y="803"/>
                    </a:cxn>
                    <a:cxn ang="0">
                      <a:pos x="12" y="824"/>
                    </a:cxn>
                    <a:cxn ang="0">
                      <a:pos x="0" y="878"/>
                    </a:cxn>
                    <a:cxn ang="0">
                      <a:pos x="9" y="2903"/>
                    </a:cxn>
                    <a:cxn ang="0">
                      <a:pos x="9" y="3276"/>
                    </a:cxn>
                    <a:cxn ang="0">
                      <a:pos x="16" y="3330"/>
                    </a:cxn>
                    <a:cxn ang="0">
                      <a:pos x="42" y="3354"/>
                    </a:cxn>
                    <a:cxn ang="0">
                      <a:pos x="51" y="3390"/>
                    </a:cxn>
                    <a:cxn ang="0">
                      <a:pos x="39" y="3427"/>
                    </a:cxn>
                    <a:cxn ang="0">
                      <a:pos x="24" y="3466"/>
                    </a:cxn>
                    <a:cxn ang="0">
                      <a:pos x="31" y="4321"/>
                    </a:cxn>
                    <a:cxn ang="0">
                      <a:pos x="102" y="4317"/>
                    </a:cxn>
                    <a:cxn ang="0">
                      <a:pos x="93" y="3529"/>
                    </a:cxn>
                    <a:cxn ang="0">
                      <a:pos x="117" y="3496"/>
                    </a:cxn>
                    <a:cxn ang="0">
                      <a:pos x="156" y="3493"/>
                    </a:cxn>
                    <a:cxn ang="0">
                      <a:pos x="297" y="3502"/>
                    </a:cxn>
                    <a:cxn ang="0">
                      <a:pos x="345" y="3502"/>
                    </a:cxn>
                    <a:cxn ang="0">
                      <a:pos x="357" y="3478"/>
                    </a:cxn>
                    <a:cxn ang="0">
                      <a:pos x="315" y="3459"/>
                    </a:cxn>
                    <a:cxn ang="0">
                      <a:pos x="128" y="3444"/>
                    </a:cxn>
                    <a:cxn ang="0">
                      <a:pos x="99" y="3430"/>
                    </a:cxn>
                    <a:cxn ang="0">
                      <a:pos x="120" y="3408"/>
                    </a:cxn>
                    <a:cxn ang="0">
                      <a:pos x="210" y="3399"/>
                    </a:cxn>
                    <a:cxn ang="0">
                      <a:pos x="337" y="3398"/>
                    </a:cxn>
                    <a:cxn ang="0">
                      <a:pos x="381" y="3381"/>
                    </a:cxn>
                    <a:cxn ang="0">
                      <a:pos x="128" y="3375"/>
                    </a:cxn>
                    <a:cxn ang="0">
                      <a:pos x="87" y="3336"/>
                    </a:cxn>
                    <a:cxn ang="0">
                      <a:pos x="68" y="3285"/>
                    </a:cxn>
                    <a:cxn ang="0">
                      <a:pos x="63" y="1525"/>
                    </a:cxn>
                    <a:cxn ang="0">
                      <a:pos x="68" y="885"/>
                    </a:cxn>
                    <a:cxn ang="0">
                      <a:pos x="84" y="851"/>
                    </a:cxn>
                    <a:cxn ang="0">
                      <a:pos x="120" y="832"/>
                    </a:cxn>
                    <a:cxn ang="0">
                      <a:pos x="405" y="825"/>
                    </a:cxn>
                    <a:cxn ang="0">
                      <a:pos x="405" y="765"/>
                    </a:cxn>
                    <a:cxn ang="0">
                      <a:pos x="203" y="765"/>
                    </a:cxn>
                    <a:cxn ang="0">
                      <a:pos x="150" y="752"/>
                    </a:cxn>
                    <a:cxn ang="0">
                      <a:pos x="105" y="728"/>
                    </a:cxn>
                    <a:cxn ang="0">
                      <a:pos x="75" y="705"/>
                    </a:cxn>
                    <a:cxn ang="0">
                      <a:pos x="60" y="645"/>
                    </a:cxn>
                    <a:cxn ang="0">
                      <a:pos x="81" y="316"/>
                    </a:cxn>
                    <a:cxn ang="0">
                      <a:pos x="81" y="0"/>
                    </a:cxn>
                    <a:cxn ang="0">
                      <a:pos x="12" y="0"/>
                    </a:cxn>
                  </a:cxnLst>
                  <a:rect l="0" t="0" r="r" b="b"/>
                  <a:pathLst>
                    <a:path w="416" h="4321">
                      <a:moveTo>
                        <a:pt x="12" y="0"/>
                      </a:moveTo>
                      <a:lnTo>
                        <a:pt x="18" y="406"/>
                      </a:lnTo>
                      <a:lnTo>
                        <a:pt x="3" y="662"/>
                      </a:lnTo>
                      <a:lnTo>
                        <a:pt x="8" y="713"/>
                      </a:lnTo>
                      <a:lnTo>
                        <a:pt x="24" y="740"/>
                      </a:lnTo>
                      <a:lnTo>
                        <a:pt x="42" y="758"/>
                      </a:lnTo>
                      <a:lnTo>
                        <a:pt x="36" y="803"/>
                      </a:lnTo>
                      <a:lnTo>
                        <a:pt x="12" y="824"/>
                      </a:lnTo>
                      <a:lnTo>
                        <a:pt x="0" y="878"/>
                      </a:lnTo>
                      <a:cubicBezTo>
                        <a:pt x="0" y="1224"/>
                        <a:pt x="8" y="2504"/>
                        <a:pt x="9" y="2903"/>
                      </a:cubicBezTo>
                      <a:cubicBezTo>
                        <a:pt x="10" y="3302"/>
                        <a:pt x="8" y="3205"/>
                        <a:pt x="9" y="3276"/>
                      </a:cubicBezTo>
                      <a:lnTo>
                        <a:pt x="16" y="3330"/>
                      </a:lnTo>
                      <a:lnTo>
                        <a:pt x="42" y="3354"/>
                      </a:lnTo>
                      <a:lnTo>
                        <a:pt x="51" y="3390"/>
                      </a:lnTo>
                      <a:lnTo>
                        <a:pt x="39" y="3427"/>
                      </a:lnTo>
                      <a:lnTo>
                        <a:pt x="24" y="3466"/>
                      </a:lnTo>
                      <a:cubicBezTo>
                        <a:pt x="23" y="3615"/>
                        <a:pt x="18" y="4179"/>
                        <a:pt x="31" y="4321"/>
                      </a:cubicBezTo>
                      <a:lnTo>
                        <a:pt x="102" y="4317"/>
                      </a:lnTo>
                      <a:cubicBezTo>
                        <a:pt x="112" y="4185"/>
                        <a:pt x="91" y="3666"/>
                        <a:pt x="93" y="3529"/>
                      </a:cubicBezTo>
                      <a:lnTo>
                        <a:pt x="117" y="3496"/>
                      </a:lnTo>
                      <a:lnTo>
                        <a:pt x="156" y="3493"/>
                      </a:lnTo>
                      <a:cubicBezTo>
                        <a:pt x="186" y="3494"/>
                        <a:pt x="266" y="3501"/>
                        <a:pt x="297" y="3502"/>
                      </a:cubicBezTo>
                      <a:cubicBezTo>
                        <a:pt x="328" y="3503"/>
                        <a:pt x="335" y="3506"/>
                        <a:pt x="345" y="3502"/>
                      </a:cubicBezTo>
                      <a:cubicBezTo>
                        <a:pt x="355" y="3498"/>
                        <a:pt x="362" y="3485"/>
                        <a:pt x="357" y="3478"/>
                      </a:cubicBezTo>
                      <a:cubicBezTo>
                        <a:pt x="352" y="3471"/>
                        <a:pt x="353" y="3465"/>
                        <a:pt x="315" y="3459"/>
                      </a:cubicBezTo>
                      <a:cubicBezTo>
                        <a:pt x="277" y="3453"/>
                        <a:pt x="164" y="3449"/>
                        <a:pt x="128" y="3444"/>
                      </a:cubicBezTo>
                      <a:cubicBezTo>
                        <a:pt x="92" y="3439"/>
                        <a:pt x="100" y="3436"/>
                        <a:pt x="99" y="3430"/>
                      </a:cubicBezTo>
                      <a:cubicBezTo>
                        <a:pt x="98" y="3424"/>
                        <a:pt x="102" y="3413"/>
                        <a:pt x="120" y="3408"/>
                      </a:cubicBezTo>
                      <a:lnTo>
                        <a:pt x="210" y="3399"/>
                      </a:lnTo>
                      <a:cubicBezTo>
                        <a:pt x="246" y="3397"/>
                        <a:pt x="309" y="3401"/>
                        <a:pt x="337" y="3398"/>
                      </a:cubicBezTo>
                      <a:cubicBezTo>
                        <a:pt x="365" y="3395"/>
                        <a:pt x="416" y="3385"/>
                        <a:pt x="381" y="3381"/>
                      </a:cubicBezTo>
                      <a:cubicBezTo>
                        <a:pt x="346" y="3377"/>
                        <a:pt x="177" y="3382"/>
                        <a:pt x="128" y="3375"/>
                      </a:cubicBezTo>
                      <a:lnTo>
                        <a:pt x="87" y="3336"/>
                      </a:lnTo>
                      <a:lnTo>
                        <a:pt x="68" y="3285"/>
                      </a:lnTo>
                      <a:cubicBezTo>
                        <a:pt x="64" y="2983"/>
                        <a:pt x="63" y="1925"/>
                        <a:pt x="63" y="1525"/>
                      </a:cubicBezTo>
                      <a:lnTo>
                        <a:pt x="68" y="885"/>
                      </a:lnTo>
                      <a:lnTo>
                        <a:pt x="84" y="851"/>
                      </a:lnTo>
                      <a:lnTo>
                        <a:pt x="120" y="832"/>
                      </a:lnTo>
                      <a:lnTo>
                        <a:pt x="405" y="825"/>
                      </a:lnTo>
                      <a:lnTo>
                        <a:pt x="405" y="765"/>
                      </a:lnTo>
                      <a:lnTo>
                        <a:pt x="203" y="765"/>
                      </a:lnTo>
                      <a:lnTo>
                        <a:pt x="150" y="752"/>
                      </a:lnTo>
                      <a:lnTo>
                        <a:pt x="105" y="728"/>
                      </a:lnTo>
                      <a:lnTo>
                        <a:pt x="75" y="705"/>
                      </a:lnTo>
                      <a:lnTo>
                        <a:pt x="60" y="645"/>
                      </a:lnTo>
                      <a:lnTo>
                        <a:pt x="81" y="316"/>
                      </a:lnTo>
                      <a:lnTo>
                        <a:pt x="81" y="0"/>
                      </a:lnTo>
                      <a:lnTo>
                        <a:pt x="12" y="0"/>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61" name="Freeform 140"/>
                <p:cNvSpPr>
                  <a:spLocks/>
                </p:cNvSpPr>
                <p:nvPr/>
              </p:nvSpPr>
              <p:spPr bwMode="hidden">
                <a:xfrm>
                  <a:off x="4099" y="-7"/>
                  <a:ext cx="187" cy="4323"/>
                </a:xfrm>
                <a:custGeom>
                  <a:avLst/>
                  <a:gdLst/>
                  <a:ahLst/>
                  <a:cxnLst>
                    <a:cxn ang="0">
                      <a:pos x="142" y="0"/>
                    </a:cxn>
                    <a:cxn ang="0">
                      <a:pos x="157" y="658"/>
                    </a:cxn>
                    <a:cxn ang="0">
                      <a:pos x="142" y="733"/>
                    </a:cxn>
                    <a:cxn ang="0">
                      <a:pos x="90" y="763"/>
                    </a:cxn>
                    <a:cxn ang="0">
                      <a:pos x="53" y="792"/>
                    </a:cxn>
                    <a:cxn ang="0">
                      <a:pos x="83" y="830"/>
                    </a:cxn>
                    <a:cxn ang="0">
                      <a:pos x="127" y="837"/>
                    </a:cxn>
                    <a:cxn ang="0">
                      <a:pos x="157" y="875"/>
                    </a:cxn>
                    <a:cxn ang="0">
                      <a:pos x="157" y="1152"/>
                    </a:cxn>
                    <a:cxn ang="0">
                      <a:pos x="135" y="1466"/>
                    </a:cxn>
                    <a:cxn ang="0">
                      <a:pos x="135" y="2573"/>
                    </a:cxn>
                    <a:cxn ang="0">
                      <a:pos x="165" y="3037"/>
                    </a:cxn>
                    <a:cxn ang="0">
                      <a:pos x="180" y="3298"/>
                    </a:cxn>
                    <a:cxn ang="0">
                      <a:pos x="142" y="3418"/>
                    </a:cxn>
                    <a:cxn ang="0">
                      <a:pos x="150" y="3463"/>
                    </a:cxn>
                    <a:cxn ang="0">
                      <a:pos x="172" y="3523"/>
                    </a:cxn>
                    <a:cxn ang="0">
                      <a:pos x="187" y="3807"/>
                    </a:cxn>
                    <a:cxn ang="0">
                      <a:pos x="187" y="4323"/>
                    </a:cxn>
                    <a:cxn ang="0">
                      <a:pos x="120" y="4316"/>
                    </a:cxn>
                    <a:cxn ang="0">
                      <a:pos x="105" y="3605"/>
                    </a:cxn>
                    <a:cxn ang="0">
                      <a:pos x="68" y="3463"/>
                    </a:cxn>
                    <a:cxn ang="0">
                      <a:pos x="83" y="3381"/>
                    </a:cxn>
                    <a:cxn ang="0">
                      <a:pos x="127" y="3313"/>
                    </a:cxn>
                    <a:cxn ang="0">
                      <a:pos x="98" y="3081"/>
                    </a:cxn>
                    <a:cxn ang="0">
                      <a:pos x="83" y="2573"/>
                    </a:cxn>
                    <a:cxn ang="0">
                      <a:pos x="83" y="1825"/>
                    </a:cxn>
                    <a:cxn ang="0">
                      <a:pos x="75" y="1264"/>
                    </a:cxn>
                    <a:cxn ang="0">
                      <a:pos x="83" y="950"/>
                    </a:cxn>
                    <a:cxn ang="0">
                      <a:pos x="38" y="852"/>
                    </a:cxn>
                    <a:cxn ang="0">
                      <a:pos x="0" y="807"/>
                    </a:cxn>
                    <a:cxn ang="0">
                      <a:pos x="75" y="718"/>
                    </a:cxn>
                    <a:cxn ang="0">
                      <a:pos x="105" y="605"/>
                    </a:cxn>
                    <a:cxn ang="0">
                      <a:pos x="90" y="119"/>
                    </a:cxn>
                    <a:cxn ang="0">
                      <a:pos x="75" y="7"/>
                    </a:cxn>
                    <a:cxn ang="0">
                      <a:pos x="142" y="0"/>
                    </a:cxn>
                  </a:cxnLst>
                  <a:rect l="0" t="0" r="r" b="b"/>
                  <a:pathLst>
                    <a:path w="187" h="4323">
                      <a:moveTo>
                        <a:pt x="142" y="0"/>
                      </a:moveTo>
                      <a:lnTo>
                        <a:pt x="157" y="658"/>
                      </a:lnTo>
                      <a:lnTo>
                        <a:pt x="142" y="733"/>
                      </a:lnTo>
                      <a:lnTo>
                        <a:pt x="90" y="763"/>
                      </a:lnTo>
                      <a:lnTo>
                        <a:pt x="53" y="792"/>
                      </a:lnTo>
                      <a:lnTo>
                        <a:pt x="83" y="830"/>
                      </a:lnTo>
                      <a:lnTo>
                        <a:pt x="127" y="837"/>
                      </a:lnTo>
                      <a:lnTo>
                        <a:pt x="157" y="875"/>
                      </a:lnTo>
                      <a:lnTo>
                        <a:pt x="157" y="1152"/>
                      </a:lnTo>
                      <a:lnTo>
                        <a:pt x="135" y="1466"/>
                      </a:lnTo>
                      <a:lnTo>
                        <a:pt x="135" y="2573"/>
                      </a:lnTo>
                      <a:lnTo>
                        <a:pt x="165" y="3037"/>
                      </a:lnTo>
                      <a:lnTo>
                        <a:pt x="180" y="3298"/>
                      </a:lnTo>
                      <a:lnTo>
                        <a:pt x="142" y="3418"/>
                      </a:lnTo>
                      <a:lnTo>
                        <a:pt x="150" y="3463"/>
                      </a:lnTo>
                      <a:lnTo>
                        <a:pt x="172" y="3523"/>
                      </a:lnTo>
                      <a:lnTo>
                        <a:pt x="187" y="3807"/>
                      </a:lnTo>
                      <a:lnTo>
                        <a:pt x="187" y="4323"/>
                      </a:lnTo>
                      <a:lnTo>
                        <a:pt x="120" y="4316"/>
                      </a:lnTo>
                      <a:lnTo>
                        <a:pt x="105" y="3605"/>
                      </a:lnTo>
                      <a:lnTo>
                        <a:pt x="68" y="3463"/>
                      </a:lnTo>
                      <a:lnTo>
                        <a:pt x="83" y="3381"/>
                      </a:lnTo>
                      <a:lnTo>
                        <a:pt x="127" y="3313"/>
                      </a:lnTo>
                      <a:lnTo>
                        <a:pt x="98" y="3081"/>
                      </a:lnTo>
                      <a:lnTo>
                        <a:pt x="83" y="2573"/>
                      </a:lnTo>
                      <a:lnTo>
                        <a:pt x="83" y="1825"/>
                      </a:lnTo>
                      <a:lnTo>
                        <a:pt x="75" y="1264"/>
                      </a:lnTo>
                      <a:lnTo>
                        <a:pt x="83" y="950"/>
                      </a:lnTo>
                      <a:lnTo>
                        <a:pt x="38" y="852"/>
                      </a:lnTo>
                      <a:lnTo>
                        <a:pt x="0" y="807"/>
                      </a:lnTo>
                      <a:lnTo>
                        <a:pt x="75" y="718"/>
                      </a:lnTo>
                      <a:lnTo>
                        <a:pt x="105" y="605"/>
                      </a:lnTo>
                      <a:lnTo>
                        <a:pt x="90" y="119"/>
                      </a:lnTo>
                      <a:lnTo>
                        <a:pt x="75" y="7"/>
                      </a:lnTo>
                      <a:lnTo>
                        <a:pt x="142" y="0"/>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096" name="Group 141"/>
              <p:cNvGrpSpPr>
                <a:grpSpLocks/>
              </p:cNvGrpSpPr>
              <p:nvPr/>
            </p:nvGrpSpPr>
            <p:grpSpPr bwMode="auto">
              <a:xfrm>
                <a:off x="2958" y="1201"/>
                <a:ext cx="1763" cy="1448"/>
                <a:chOff x="3387" y="1456"/>
                <a:chExt cx="1707" cy="1402"/>
              </a:xfrm>
            </p:grpSpPr>
            <p:sp>
              <p:nvSpPr>
                <p:cNvPr id="157" name="Freeform 142"/>
                <p:cNvSpPr>
                  <a:spLocks/>
                </p:cNvSpPr>
                <p:nvPr/>
              </p:nvSpPr>
              <p:spPr bwMode="hidden">
                <a:xfrm rot="21428822" flipH="1">
                  <a:off x="3387" y="1657"/>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8" name="Freeform 143"/>
                <p:cNvSpPr>
                  <a:spLocks/>
                </p:cNvSpPr>
                <p:nvPr/>
              </p:nvSpPr>
              <p:spPr bwMode="hidden">
                <a:xfrm rot="-744944">
                  <a:off x="4388" y="145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9" name="Freeform 144"/>
                <p:cNvSpPr>
                  <a:spLocks/>
                </p:cNvSpPr>
                <p:nvPr/>
              </p:nvSpPr>
              <p:spPr bwMode="hidden">
                <a:xfrm>
                  <a:off x="4086" y="1694"/>
                  <a:ext cx="472"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16" name="Freeform 145"/>
              <p:cNvSpPr>
                <a:spLocks/>
              </p:cNvSpPr>
              <p:nvPr/>
            </p:nvSpPr>
            <p:spPr bwMode="hidden">
              <a:xfrm rot="21428822" flipH="1">
                <a:off x="4882" y="660"/>
                <a:ext cx="496" cy="7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7" name="Freeform 146"/>
              <p:cNvSpPr>
                <a:spLocks/>
              </p:cNvSpPr>
              <p:nvPr/>
            </p:nvSpPr>
            <p:spPr bwMode="hidden">
              <a:xfrm>
                <a:off x="5541" y="574"/>
                <a:ext cx="216" cy="365"/>
              </a:xfrm>
              <a:custGeom>
                <a:avLst/>
                <a:gdLst/>
                <a:ahLst/>
                <a:cxnLst>
                  <a:cxn ang="0">
                    <a:pos x="39" y="8"/>
                  </a:cxn>
                  <a:cxn ang="0">
                    <a:pos x="213" y="23"/>
                  </a:cxn>
                  <a:cxn ang="0">
                    <a:pos x="216" y="146"/>
                  </a:cxn>
                  <a:cxn ang="0">
                    <a:pos x="84" y="66"/>
                  </a:cxn>
                  <a:cxn ang="0">
                    <a:pos x="72" y="85"/>
                  </a:cxn>
                  <a:cxn ang="0">
                    <a:pos x="169" y="147"/>
                  </a:cxn>
                  <a:cxn ang="0">
                    <a:pos x="213" y="194"/>
                  </a:cxn>
                  <a:cxn ang="0">
                    <a:pos x="216" y="365"/>
                  </a:cxn>
                  <a:cxn ang="0">
                    <a:pos x="45" y="192"/>
                  </a:cxn>
                  <a:cxn ang="0">
                    <a:pos x="1" y="68"/>
                  </a:cxn>
                  <a:cxn ang="0">
                    <a:pos x="39" y="8"/>
                  </a:cxn>
                </a:cxnLst>
                <a:rect l="0" t="0" r="r" b="b"/>
                <a:pathLst>
                  <a:path w="216" h="365">
                    <a:moveTo>
                      <a:pt x="39" y="8"/>
                    </a:moveTo>
                    <a:cubicBezTo>
                      <a:pt x="74" y="1"/>
                      <a:pt x="183" y="0"/>
                      <a:pt x="213" y="23"/>
                    </a:cubicBezTo>
                    <a:lnTo>
                      <a:pt x="216" y="146"/>
                    </a:lnTo>
                    <a:cubicBezTo>
                      <a:pt x="195" y="153"/>
                      <a:pt x="108" y="76"/>
                      <a:pt x="84" y="66"/>
                    </a:cubicBezTo>
                    <a:cubicBezTo>
                      <a:pt x="60" y="56"/>
                      <a:pt x="58" y="72"/>
                      <a:pt x="72" y="85"/>
                    </a:cubicBezTo>
                    <a:cubicBezTo>
                      <a:pt x="86" y="99"/>
                      <a:pt x="146" y="129"/>
                      <a:pt x="169" y="147"/>
                    </a:cubicBezTo>
                    <a:cubicBezTo>
                      <a:pt x="192" y="165"/>
                      <a:pt x="205" y="158"/>
                      <a:pt x="213" y="194"/>
                    </a:cubicBezTo>
                    <a:lnTo>
                      <a:pt x="216" y="365"/>
                    </a:lnTo>
                    <a:cubicBezTo>
                      <a:pt x="188" y="365"/>
                      <a:pt x="81" y="242"/>
                      <a:pt x="45" y="192"/>
                    </a:cubicBezTo>
                    <a:cubicBezTo>
                      <a:pt x="9" y="142"/>
                      <a:pt x="2" y="98"/>
                      <a:pt x="1" y="68"/>
                    </a:cubicBezTo>
                    <a:cubicBezTo>
                      <a:pt x="0" y="37"/>
                      <a:pt x="3" y="16"/>
                      <a:pt x="39" y="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8" name="Freeform 147"/>
              <p:cNvSpPr>
                <a:spLocks/>
              </p:cNvSpPr>
              <p:nvPr/>
            </p:nvSpPr>
            <p:spPr bwMode="hidden">
              <a:xfrm>
                <a:off x="5373" y="686"/>
                <a:ext cx="334" cy="819"/>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3100" name="Group 148"/>
              <p:cNvGrpSpPr>
                <a:grpSpLocks/>
              </p:cNvGrpSpPr>
              <p:nvPr/>
            </p:nvGrpSpPr>
            <p:grpSpPr bwMode="auto">
              <a:xfrm>
                <a:off x="4356" y="2717"/>
                <a:ext cx="1199" cy="985"/>
                <a:chOff x="3387" y="1456"/>
                <a:chExt cx="1707" cy="1402"/>
              </a:xfrm>
            </p:grpSpPr>
            <p:sp>
              <p:nvSpPr>
                <p:cNvPr id="154" name="Freeform 149"/>
                <p:cNvSpPr>
                  <a:spLocks/>
                </p:cNvSpPr>
                <p:nvPr/>
              </p:nvSpPr>
              <p:spPr bwMode="hidden">
                <a:xfrm rot="21428822" flipH="1">
                  <a:off x="3387" y="1657"/>
                  <a:ext cx="706" cy="1015"/>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5" name="Freeform 150"/>
                <p:cNvSpPr>
                  <a:spLocks/>
                </p:cNvSpPr>
                <p:nvPr/>
              </p:nvSpPr>
              <p:spPr bwMode="hidden">
                <a:xfrm rot="-744944">
                  <a:off x="4388" y="1456"/>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6" name="Freeform 151"/>
                <p:cNvSpPr>
                  <a:spLocks/>
                </p:cNvSpPr>
                <p:nvPr/>
              </p:nvSpPr>
              <p:spPr bwMode="hidden">
                <a:xfrm>
                  <a:off x="4086" y="1694"/>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101" name="Group 152"/>
              <p:cNvGrpSpPr>
                <a:grpSpLocks/>
              </p:cNvGrpSpPr>
              <p:nvPr/>
            </p:nvGrpSpPr>
            <p:grpSpPr bwMode="auto">
              <a:xfrm>
                <a:off x="1480" y="3480"/>
                <a:ext cx="931" cy="765"/>
                <a:chOff x="3387" y="1456"/>
                <a:chExt cx="1707" cy="1402"/>
              </a:xfrm>
            </p:grpSpPr>
            <p:sp>
              <p:nvSpPr>
                <p:cNvPr id="151" name="Freeform 153"/>
                <p:cNvSpPr>
                  <a:spLocks/>
                </p:cNvSpPr>
                <p:nvPr/>
              </p:nvSpPr>
              <p:spPr bwMode="hidden">
                <a:xfrm rot="21428822" flipH="1">
                  <a:off x="3387" y="1658"/>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2" name="Freeform 154"/>
                <p:cNvSpPr>
                  <a:spLocks/>
                </p:cNvSpPr>
                <p:nvPr/>
              </p:nvSpPr>
              <p:spPr bwMode="hidden">
                <a:xfrm rot="-744944">
                  <a:off x="4388" y="1456"/>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3" name="Freeform 155"/>
                <p:cNvSpPr>
                  <a:spLocks/>
                </p:cNvSpPr>
                <p:nvPr/>
              </p:nvSpPr>
              <p:spPr bwMode="hidden">
                <a:xfrm>
                  <a:off x="4086" y="1694"/>
                  <a:ext cx="475"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21" name="Freeform 156"/>
              <p:cNvSpPr>
                <a:spLocks/>
              </p:cNvSpPr>
              <p:nvPr/>
            </p:nvSpPr>
            <p:spPr bwMode="hidden">
              <a:xfrm rot="-744944">
                <a:off x="818" y="3141"/>
                <a:ext cx="527" cy="756"/>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2" name="Freeform 157"/>
              <p:cNvSpPr>
                <a:spLocks/>
              </p:cNvSpPr>
              <p:nvPr/>
            </p:nvSpPr>
            <p:spPr bwMode="hidden">
              <a:xfrm>
                <a:off x="604" y="3352"/>
                <a:ext cx="353" cy="868"/>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3" name="Freeform 158"/>
              <p:cNvSpPr>
                <a:spLocks/>
              </p:cNvSpPr>
              <p:nvPr/>
            </p:nvSpPr>
            <p:spPr bwMode="hidden">
              <a:xfrm>
                <a:off x="721" y="2948"/>
                <a:ext cx="729" cy="248"/>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4" name="Freeform 159"/>
              <p:cNvSpPr>
                <a:spLocks/>
              </p:cNvSpPr>
              <p:nvPr/>
            </p:nvSpPr>
            <p:spPr bwMode="hidden">
              <a:xfrm>
                <a:off x="0" y="3278"/>
                <a:ext cx="537" cy="619"/>
              </a:xfrm>
              <a:custGeom>
                <a:avLst/>
                <a:gdLst/>
                <a:ahLst/>
                <a:cxnLst>
                  <a:cxn ang="0">
                    <a:pos x="497" y="43"/>
                  </a:cxn>
                  <a:cxn ang="0">
                    <a:pos x="315" y="58"/>
                  </a:cxn>
                  <a:cxn ang="0">
                    <a:pos x="0" y="388"/>
                  </a:cxn>
                  <a:cxn ang="0">
                    <a:pos x="3" y="520"/>
                  </a:cxn>
                  <a:cxn ang="0">
                    <a:pos x="119" y="387"/>
                  </a:cxn>
                  <a:cxn ang="0">
                    <a:pos x="302" y="197"/>
                  </a:cxn>
                  <a:cxn ang="0">
                    <a:pos x="447" y="104"/>
                  </a:cxn>
                  <a:cxn ang="0">
                    <a:pos x="460" y="124"/>
                  </a:cxn>
                  <a:cxn ang="0">
                    <a:pos x="357" y="191"/>
                  </a:cxn>
                  <a:cxn ang="0">
                    <a:pos x="221" y="322"/>
                  </a:cxn>
                  <a:cxn ang="0">
                    <a:pos x="0" y="562"/>
                  </a:cxn>
                  <a:cxn ang="0">
                    <a:pos x="0" y="619"/>
                  </a:cxn>
                  <a:cxn ang="0">
                    <a:pos x="264" y="455"/>
                  </a:cxn>
                  <a:cxn ang="0">
                    <a:pos x="488" y="238"/>
                  </a:cxn>
                  <a:cxn ang="0">
                    <a:pos x="536" y="106"/>
                  </a:cxn>
                  <a:cxn ang="0">
                    <a:pos x="497" y="43"/>
                  </a:cxn>
                </a:cxnLst>
                <a:rect l="0" t="0" r="r" b="b"/>
                <a:pathLst>
                  <a:path w="537" h="619">
                    <a:moveTo>
                      <a:pt x="497" y="43"/>
                    </a:moveTo>
                    <a:cubicBezTo>
                      <a:pt x="459" y="35"/>
                      <a:pt x="398" y="0"/>
                      <a:pt x="315" y="58"/>
                    </a:cubicBezTo>
                    <a:cubicBezTo>
                      <a:pt x="232" y="116"/>
                      <a:pt x="52" y="311"/>
                      <a:pt x="0" y="388"/>
                    </a:cubicBezTo>
                    <a:lnTo>
                      <a:pt x="3" y="520"/>
                    </a:lnTo>
                    <a:cubicBezTo>
                      <a:pt x="23" y="520"/>
                      <a:pt x="69" y="441"/>
                      <a:pt x="119" y="387"/>
                    </a:cubicBezTo>
                    <a:cubicBezTo>
                      <a:pt x="169" y="333"/>
                      <a:pt x="248" y="243"/>
                      <a:pt x="302" y="197"/>
                    </a:cubicBezTo>
                    <a:cubicBezTo>
                      <a:pt x="357" y="150"/>
                      <a:pt x="421" y="116"/>
                      <a:pt x="447" y="104"/>
                    </a:cubicBezTo>
                    <a:cubicBezTo>
                      <a:pt x="473" y="92"/>
                      <a:pt x="476" y="110"/>
                      <a:pt x="460" y="124"/>
                    </a:cubicBezTo>
                    <a:cubicBezTo>
                      <a:pt x="446" y="140"/>
                      <a:pt x="396" y="158"/>
                      <a:pt x="357" y="191"/>
                    </a:cubicBezTo>
                    <a:cubicBezTo>
                      <a:pt x="317" y="224"/>
                      <a:pt x="280" y="260"/>
                      <a:pt x="221" y="322"/>
                    </a:cubicBezTo>
                    <a:cubicBezTo>
                      <a:pt x="162" y="384"/>
                      <a:pt x="37" y="513"/>
                      <a:pt x="0" y="562"/>
                    </a:cubicBezTo>
                    <a:lnTo>
                      <a:pt x="0" y="619"/>
                    </a:lnTo>
                    <a:cubicBezTo>
                      <a:pt x="44" y="601"/>
                      <a:pt x="183" y="518"/>
                      <a:pt x="264" y="455"/>
                    </a:cubicBezTo>
                    <a:cubicBezTo>
                      <a:pt x="345" y="392"/>
                      <a:pt x="443" y="296"/>
                      <a:pt x="488" y="238"/>
                    </a:cubicBezTo>
                    <a:cubicBezTo>
                      <a:pt x="534" y="180"/>
                      <a:pt x="534" y="138"/>
                      <a:pt x="536" y="106"/>
                    </a:cubicBezTo>
                    <a:cubicBezTo>
                      <a:pt x="537" y="74"/>
                      <a:pt x="533" y="51"/>
                      <a:pt x="497" y="43"/>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5" name="Freeform 160"/>
              <p:cNvSpPr>
                <a:spLocks/>
              </p:cNvSpPr>
              <p:nvPr/>
            </p:nvSpPr>
            <p:spPr bwMode="hidden">
              <a:xfrm>
                <a:off x="0" y="3063"/>
                <a:ext cx="506" cy="242"/>
              </a:xfrm>
              <a:custGeom>
                <a:avLst/>
                <a:gdLst/>
                <a:ahLst/>
                <a:cxnLst>
                  <a:cxn ang="0">
                    <a:pos x="469" y="200"/>
                  </a:cxn>
                  <a:cxn ang="0">
                    <a:pos x="492" y="168"/>
                  </a:cxn>
                  <a:cxn ang="0">
                    <a:pos x="481" y="114"/>
                  </a:cxn>
                  <a:cxn ang="0">
                    <a:pos x="389" y="31"/>
                  </a:cxn>
                  <a:cxn ang="0">
                    <a:pos x="184" y="1"/>
                  </a:cxn>
                  <a:cxn ang="0">
                    <a:pos x="3" y="24"/>
                  </a:cxn>
                  <a:cxn ang="0">
                    <a:pos x="0" y="114"/>
                  </a:cxn>
                  <a:cxn ang="0">
                    <a:pos x="169" y="103"/>
                  </a:cxn>
                  <a:cxn ang="0">
                    <a:pos x="340" y="129"/>
                  </a:cxn>
                  <a:cxn ang="0">
                    <a:pos x="389" y="153"/>
                  </a:cxn>
                  <a:cxn ang="0">
                    <a:pos x="386" y="170"/>
                  </a:cxn>
                  <a:cxn ang="0">
                    <a:pos x="319" y="143"/>
                  </a:cxn>
                  <a:cxn ang="0">
                    <a:pos x="166" y="120"/>
                  </a:cxn>
                  <a:cxn ang="0">
                    <a:pos x="3" y="144"/>
                  </a:cxn>
                  <a:cxn ang="0">
                    <a:pos x="6" y="204"/>
                  </a:cxn>
                  <a:cxn ang="0">
                    <a:pos x="271" y="241"/>
                  </a:cxn>
                  <a:cxn ang="0">
                    <a:pos x="469" y="200"/>
                  </a:cxn>
                </a:cxnLst>
                <a:rect l="0" t="0" r="r" b="b"/>
                <a:pathLst>
                  <a:path w="506" h="242">
                    <a:moveTo>
                      <a:pt x="469" y="200"/>
                    </a:moveTo>
                    <a:cubicBezTo>
                      <a:pt x="506" y="188"/>
                      <a:pt x="490" y="182"/>
                      <a:pt x="492" y="168"/>
                    </a:cubicBezTo>
                    <a:cubicBezTo>
                      <a:pt x="494" y="155"/>
                      <a:pt x="499" y="138"/>
                      <a:pt x="481" y="114"/>
                    </a:cubicBezTo>
                    <a:cubicBezTo>
                      <a:pt x="465" y="92"/>
                      <a:pt x="438" y="50"/>
                      <a:pt x="389" y="31"/>
                    </a:cubicBezTo>
                    <a:cubicBezTo>
                      <a:pt x="339" y="12"/>
                      <a:pt x="248" y="2"/>
                      <a:pt x="184" y="1"/>
                    </a:cubicBezTo>
                    <a:cubicBezTo>
                      <a:pt x="120" y="0"/>
                      <a:pt x="34" y="5"/>
                      <a:pt x="3" y="24"/>
                    </a:cubicBezTo>
                    <a:lnTo>
                      <a:pt x="0" y="114"/>
                    </a:lnTo>
                    <a:cubicBezTo>
                      <a:pt x="28" y="127"/>
                      <a:pt x="112" y="101"/>
                      <a:pt x="169" y="103"/>
                    </a:cubicBezTo>
                    <a:cubicBezTo>
                      <a:pt x="226" y="105"/>
                      <a:pt x="303" y="120"/>
                      <a:pt x="340" y="129"/>
                    </a:cubicBezTo>
                    <a:cubicBezTo>
                      <a:pt x="376" y="137"/>
                      <a:pt x="381" y="146"/>
                      <a:pt x="389" y="153"/>
                    </a:cubicBezTo>
                    <a:cubicBezTo>
                      <a:pt x="396" y="160"/>
                      <a:pt x="397" y="172"/>
                      <a:pt x="386" y="170"/>
                    </a:cubicBezTo>
                    <a:cubicBezTo>
                      <a:pt x="374" y="168"/>
                      <a:pt x="357" y="151"/>
                      <a:pt x="319" y="143"/>
                    </a:cubicBezTo>
                    <a:cubicBezTo>
                      <a:pt x="283" y="135"/>
                      <a:pt x="219" y="120"/>
                      <a:pt x="166" y="120"/>
                    </a:cubicBezTo>
                    <a:cubicBezTo>
                      <a:pt x="113" y="120"/>
                      <a:pt x="30" y="130"/>
                      <a:pt x="3" y="144"/>
                    </a:cubicBezTo>
                    <a:lnTo>
                      <a:pt x="6" y="204"/>
                    </a:lnTo>
                    <a:cubicBezTo>
                      <a:pt x="51" y="220"/>
                      <a:pt x="194" y="242"/>
                      <a:pt x="271" y="241"/>
                    </a:cubicBezTo>
                    <a:cubicBezTo>
                      <a:pt x="348" y="240"/>
                      <a:pt x="433" y="212"/>
                      <a:pt x="469" y="200"/>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6" name="Freeform 161"/>
              <p:cNvSpPr>
                <a:spLocks/>
              </p:cNvSpPr>
              <p:nvPr/>
            </p:nvSpPr>
            <p:spPr bwMode="hidden">
              <a:xfrm rot="-744944">
                <a:off x="811" y="22"/>
                <a:ext cx="527" cy="756"/>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7" name="Freeform 162"/>
              <p:cNvSpPr>
                <a:spLocks/>
              </p:cNvSpPr>
              <p:nvPr/>
            </p:nvSpPr>
            <p:spPr bwMode="hidden">
              <a:xfrm>
                <a:off x="597" y="233"/>
                <a:ext cx="353" cy="868"/>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8" name="Freeform 163"/>
              <p:cNvSpPr>
                <a:spLocks/>
              </p:cNvSpPr>
              <p:nvPr/>
            </p:nvSpPr>
            <p:spPr bwMode="hidden">
              <a:xfrm>
                <a:off x="667" y="0"/>
                <a:ext cx="880" cy="76"/>
              </a:xfrm>
              <a:custGeom>
                <a:avLst/>
                <a:gdLst/>
                <a:ahLst/>
                <a:cxnLst>
                  <a:cxn ang="0">
                    <a:pos x="83" y="0"/>
                  </a:cxn>
                  <a:cxn ang="0">
                    <a:pos x="776" y="0"/>
                  </a:cxn>
                  <a:cxn ang="0">
                    <a:pos x="705" y="31"/>
                  </a:cxn>
                  <a:cxn ang="0">
                    <a:pos x="619" y="31"/>
                  </a:cxn>
                  <a:cxn ang="0">
                    <a:pos x="636" y="48"/>
                  </a:cxn>
                  <a:cxn ang="0">
                    <a:pos x="549" y="65"/>
                  </a:cxn>
                  <a:cxn ang="0">
                    <a:pos x="272" y="65"/>
                  </a:cxn>
                  <a:cxn ang="0">
                    <a:pos x="83" y="0"/>
                  </a:cxn>
                </a:cxnLst>
                <a:rect l="0" t="0" r="r" b="b"/>
                <a:pathLst>
                  <a:path w="880" h="76">
                    <a:moveTo>
                      <a:pt x="83" y="0"/>
                    </a:moveTo>
                    <a:lnTo>
                      <a:pt x="776" y="0"/>
                    </a:lnTo>
                    <a:cubicBezTo>
                      <a:pt x="880" y="5"/>
                      <a:pt x="731" y="26"/>
                      <a:pt x="705" y="31"/>
                    </a:cubicBezTo>
                    <a:cubicBezTo>
                      <a:pt x="679" y="36"/>
                      <a:pt x="630" y="28"/>
                      <a:pt x="619" y="31"/>
                    </a:cubicBezTo>
                    <a:cubicBezTo>
                      <a:pt x="608" y="34"/>
                      <a:pt x="648" y="42"/>
                      <a:pt x="636" y="48"/>
                    </a:cubicBezTo>
                    <a:cubicBezTo>
                      <a:pt x="624" y="54"/>
                      <a:pt x="610" y="63"/>
                      <a:pt x="549" y="65"/>
                    </a:cubicBezTo>
                    <a:cubicBezTo>
                      <a:pt x="489" y="68"/>
                      <a:pt x="350" y="76"/>
                      <a:pt x="272" y="65"/>
                    </a:cubicBezTo>
                    <a:cubicBezTo>
                      <a:pt x="194" y="54"/>
                      <a:pt x="0" y="7"/>
                      <a:pt x="83" y="0"/>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9" name="Freeform 164"/>
              <p:cNvSpPr>
                <a:spLocks/>
              </p:cNvSpPr>
              <p:nvPr/>
            </p:nvSpPr>
            <p:spPr bwMode="hidden">
              <a:xfrm>
                <a:off x="-14" y="161"/>
                <a:ext cx="544" cy="634"/>
              </a:xfrm>
              <a:custGeom>
                <a:avLst/>
                <a:gdLst/>
                <a:ahLst/>
                <a:cxnLst>
                  <a:cxn ang="0">
                    <a:pos x="504" y="41"/>
                  </a:cxn>
                  <a:cxn ang="0">
                    <a:pos x="322" y="56"/>
                  </a:cxn>
                  <a:cxn ang="0">
                    <a:pos x="17" y="379"/>
                  </a:cxn>
                  <a:cxn ang="0">
                    <a:pos x="14" y="520"/>
                  </a:cxn>
                  <a:cxn ang="0">
                    <a:pos x="126" y="385"/>
                  </a:cxn>
                  <a:cxn ang="0">
                    <a:pos x="309" y="195"/>
                  </a:cxn>
                  <a:cxn ang="0">
                    <a:pos x="454" y="102"/>
                  </a:cxn>
                  <a:cxn ang="0">
                    <a:pos x="467" y="122"/>
                  </a:cxn>
                  <a:cxn ang="0">
                    <a:pos x="364" y="189"/>
                  </a:cxn>
                  <a:cxn ang="0">
                    <a:pos x="228" y="320"/>
                  </a:cxn>
                  <a:cxn ang="0">
                    <a:pos x="41" y="527"/>
                  </a:cxn>
                  <a:cxn ang="0">
                    <a:pos x="17" y="559"/>
                  </a:cxn>
                  <a:cxn ang="0">
                    <a:pos x="14" y="628"/>
                  </a:cxn>
                  <a:cxn ang="0">
                    <a:pos x="43" y="598"/>
                  </a:cxn>
                  <a:cxn ang="0">
                    <a:pos x="271" y="453"/>
                  </a:cxn>
                  <a:cxn ang="0">
                    <a:pos x="495" y="236"/>
                  </a:cxn>
                  <a:cxn ang="0">
                    <a:pos x="543" y="104"/>
                  </a:cxn>
                  <a:cxn ang="0">
                    <a:pos x="504" y="41"/>
                  </a:cxn>
                </a:cxnLst>
                <a:rect l="0" t="0" r="r" b="b"/>
                <a:pathLst>
                  <a:path w="544" h="634">
                    <a:moveTo>
                      <a:pt x="504" y="41"/>
                    </a:moveTo>
                    <a:cubicBezTo>
                      <a:pt x="466" y="33"/>
                      <a:pt x="403" y="0"/>
                      <a:pt x="322" y="56"/>
                    </a:cubicBezTo>
                    <a:cubicBezTo>
                      <a:pt x="241" y="112"/>
                      <a:pt x="68" y="302"/>
                      <a:pt x="17" y="379"/>
                    </a:cubicBezTo>
                    <a:lnTo>
                      <a:pt x="14" y="520"/>
                    </a:lnTo>
                    <a:cubicBezTo>
                      <a:pt x="32" y="521"/>
                      <a:pt x="77" y="439"/>
                      <a:pt x="126" y="385"/>
                    </a:cubicBezTo>
                    <a:cubicBezTo>
                      <a:pt x="175" y="331"/>
                      <a:pt x="255" y="241"/>
                      <a:pt x="309" y="195"/>
                    </a:cubicBezTo>
                    <a:cubicBezTo>
                      <a:pt x="364" y="148"/>
                      <a:pt x="428" y="114"/>
                      <a:pt x="454" y="102"/>
                    </a:cubicBezTo>
                    <a:cubicBezTo>
                      <a:pt x="480" y="90"/>
                      <a:pt x="483" y="108"/>
                      <a:pt x="467" y="122"/>
                    </a:cubicBezTo>
                    <a:cubicBezTo>
                      <a:pt x="453" y="138"/>
                      <a:pt x="403" y="156"/>
                      <a:pt x="364" y="189"/>
                    </a:cubicBezTo>
                    <a:cubicBezTo>
                      <a:pt x="324" y="222"/>
                      <a:pt x="283" y="263"/>
                      <a:pt x="228" y="320"/>
                    </a:cubicBezTo>
                    <a:cubicBezTo>
                      <a:pt x="175" y="375"/>
                      <a:pt x="76" y="487"/>
                      <a:pt x="41" y="527"/>
                    </a:cubicBezTo>
                    <a:cubicBezTo>
                      <a:pt x="6" y="567"/>
                      <a:pt x="21" y="542"/>
                      <a:pt x="17" y="559"/>
                    </a:cubicBezTo>
                    <a:cubicBezTo>
                      <a:pt x="13" y="576"/>
                      <a:pt x="10" y="622"/>
                      <a:pt x="14" y="628"/>
                    </a:cubicBezTo>
                    <a:cubicBezTo>
                      <a:pt x="18" y="634"/>
                      <a:pt x="0" y="627"/>
                      <a:pt x="43" y="598"/>
                    </a:cubicBezTo>
                    <a:cubicBezTo>
                      <a:pt x="86" y="569"/>
                      <a:pt x="195" y="514"/>
                      <a:pt x="271" y="453"/>
                    </a:cubicBezTo>
                    <a:cubicBezTo>
                      <a:pt x="345" y="392"/>
                      <a:pt x="450" y="294"/>
                      <a:pt x="495" y="236"/>
                    </a:cubicBezTo>
                    <a:cubicBezTo>
                      <a:pt x="541" y="178"/>
                      <a:pt x="541" y="136"/>
                      <a:pt x="543" y="104"/>
                    </a:cubicBezTo>
                    <a:cubicBezTo>
                      <a:pt x="544" y="72"/>
                      <a:pt x="540" y="49"/>
                      <a:pt x="504" y="41"/>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30" name="Freeform 165"/>
              <p:cNvSpPr>
                <a:spLocks/>
              </p:cNvSpPr>
              <p:nvPr/>
            </p:nvSpPr>
            <p:spPr bwMode="hidden">
              <a:xfrm>
                <a:off x="0" y="0"/>
                <a:ext cx="499" cy="186"/>
              </a:xfrm>
              <a:custGeom>
                <a:avLst/>
                <a:gdLst/>
                <a:ahLst/>
                <a:cxnLst>
                  <a:cxn ang="0">
                    <a:pos x="462" y="144"/>
                  </a:cxn>
                  <a:cxn ang="0">
                    <a:pos x="485" y="112"/>
                  </a:cxn>
                  <a:cxn ang="0">
                    <a:pos x="474" y="58"/>
                  </a:cxn>
                  <a:cxn ang="0">
                    <a:pos x="411" y="3"/>
                  </a:cxn>
                  <a:cxn ang="0">
                    <a:pos x="0" y="0"/>
                  </a:cxn>
                  <a:cxn ang="0">
                    <a:pos x="3" y="60"/>
                  </a:cxn>
                  <a:cxn ang="0">
                    <a:pos x="162" y="47"/>
                  </a:cxn>
                  <a:cxn ang="0">
                    <a:pos x="333" y="73"/>
                  </a:cxn>
                  <a:cxn ang="0">
                    <a:pos x="382" y="97"/>
                  </a:cxn>
                  <a:cxn ang="0">
                    <a:pos x="379" y="114"/>
                  </a:cxn>
                  <a:cxn ang="0">
                    <a:pos x="312" y="87"/>
                  </a:cxn>
                  <a:cxn ang="0">
                    <a:pos x="159" y="64"/>
                  </a:cxn>
                  <a:cxn ang="0">
                    <a:pos x="3" y="87"/>
                  </a:cxn>
                  <a:cxn ang="0">
                    <a:pos x="3" y="150"/>
                  </a:cxn>
                  <a:cxn ang="0">
                    <a:pos x="264" y="185"/>
                  </a:cxn>
                  <a:cxn ang="0">
                    <a:pos x="462" y="144"/>
                  </a:cxn>
                </a:cxnLst>
                <a:rect l="0" t="0" r="r" b="b"/>
                <a:pathLst>
                  <a:path w="499" h="186">
                    <a:moveTo>
                      <a:pt x="462" y="144"/>
                    </a:moveTo>
                    <a:cubicBezTo>
                      <a:pt x="499" y="132"/>
                      <a:pt x="483" y="126"/>
                      <a:pt x="485" y="112"/>
                    </a:cubicBezTo>
                    <a:cubicBezTo>
                      <a:pt x="487" y="99"/>
                      <a:pt x="486" y="76"/>
                      <a:pt x="474" y="58"/>
                    </a:cubicBezTo>
                    <a:cubicBezTo>
                      <a:pt x="462" y="40"/>
                      <a:pt x="490" y="13"/>
                      <a:pt x="411" y="3"/>
                    </a:cubicBezTo>
                    <a:lnTo>
                      <a:pt x="0" y="0"/>
                    </a:lnTo>
                    <a:lnTo>
                      <a:pt x="3" y="60"/>
                    </a:lnTo>
                    <a:cubicBezTo>
                      <a:pt x="30" y="68"/>
                      <a:pt x="107" y="45"/>
                      <a:pt x="162" y="47"/>
                    </a:cubicBezTo>
                    <a:cubicBezTo>
                      <a:pt x="217" y="49"/>
                      <a:pt x="296" y="64"/>
                      <a:pt x="333" y="73"/>
                    </a:cubicBezTo>
                    <a:cubicBezTo>
                      <a:pt x="369" y="81"/>
                      <a:pt x="374" y="90"/>
                      <a:pt x="382" y="97"/>
                    </a:cubicBezTo>
                    <a:cubicBezTo>
                      <a:pt x="389" y="104"/>
                      <a:pt x="390" y="116"/>
                      <a:pt x="379" y="114"/>
                    </a:cubicBezTo>
                    <a:cubicBezTo>
                      <a:pt x="367" y="112"/>
                      <a:pt x="350" y="95"/>
                      <a:pt x="312" y="87"/>
                    </a:cubicBezTo>
                    <a:cubicBezTo>
                      <a:pt x="276" y="79"/>
                      <a:pt x="210" y="64"/>
                      <a:pt x="159" y="64"/>
                    </a:cubicBezTo>
                    <a:cubicBezTo>
                      <a:pt x="108" y="64"/>
                      <a:pt x="29" y="73"/>
                      <a:pt x="3" y="87"/>
                    </a:cubicBezTo>
                    <a:lnTo>
                      <a:pt x="3" y="150"/>
                    </a:lnTo>
                    <a:cubicBezTo>
                      <a:pt x="46" y="166"/>
                      <a:pt x="188" y="186"/>
                      <a:pt x="264" y="185"/>
                    </a:cubicBezTo>
                    <a:cubicBezTo>
                      <a:pt x="340" y="184"/>
                      <a:pt x="426" y="156"/>
                      <a:pt x="462" y="14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3112" name="Group 166"/>
              <p:cNvGrpSpPr>
                <a:grpSpLocks/>
              </p:cNvGrpSpPr>
              <p:nvPr/>
            </p:nvGrpSpPr>
            <p:grpSpPr bwMode="auto">
              <a:xfrm>
                <a:off x="1487" y="2470"/>
                <a:ext cx="931" cy="765"/>
                <a:chOff x="3387" y="1456"/>
                <a:chExt cx="1707" cy="1402"/>
              </a:xfrm>
            </p:grpSpPr>
            <p:sp>
              <p:nvSpPr>
                <p:cNvPr id="148" name="Freeform 167"/>
                <p:cNvSpPr>
                  <a:spLocks/>
                </p:cNvSpPr>
                <p:nvPr/>
              </p:nvSpPr>
              <p:spPr bwMode="hidden">
                <a:xfrm rot="21428822" flipH="1">
                  <a:off x="3387" y="1658"/>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9" name="Freeform 168"/>
                <p:cNvSpPr>
                  <a:spLocks/>
                </p:cNvSpPr>
                <p:nvPr/>
              </p:nvSpPr>
              <p:spPr bwMode="hidden">
                <a:xfrm rot="-744944">
                  <a:off x="4388" y="1456"/>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50" name="Freeform 169"/>
                <p:cNvSpPr>
                  <a:spLocks/>
                </p:cNvSpPr>
                <p:nvPr/>
              </p:nvSpPr>
              <p:spPr bwMode="hidden">
                <a:xfrm>
                  <a:off x="4086" y="1694"/>
                  <a:ext cx="475"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113" name="Group 170"/>
              <p:cNvGrpSpPr>
                <a:grpSpLocks/>
              </p:cNvGrpSpPr>
              <p:nvPr/>
            </p:nvGrpSpPr>
            <p:grpSpPr bwMode="auto">
              <a:xfrm>
                <a:off x="1502" y="91"/>
                <a:ext cx="931" cy="765"/>
                <a:chOff x="3387" y="1456"/>
                <a:chExt cx="1707" cy="1402"/>
              </a:xfrm>
            </p:grpSpPr>
            <p:sp>
              <p:nvSpPr>
                <p:cNvPr id="145" name="Freeform 171"/>
                <p:cNvSpPr>
                  <a:spLocks/>
                </p:cNvSpPr>
                <p:nvPr/>
              </p:nvSpPr>
              <p:spPr bwMode="hidden">
                <a:xfrm rot="21428822" flipH="1">
                  <a:off x="3387" y="1658"/>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6" name="Freeform 172"/>
                <p:cNvSpPr>
                  <a:spLocks/>
                </p:cNvSpPr>
                <p:nvPr/>
              </p:nvSpPr>
              <p:spPr bwMode="hidden">
                <a:xfrm rot="-744944">
                  <a:off x="4388" y="1456"/>
                  <a:ext cx="706"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7" name="Freeform 173"/>
                <p:cNvSpPr>
                  <a:spLocks/>
                </p:cNvSpPr>
                <p:nvPr/>
              </p:nvSpPr>
              <p:spPr bwMode="hidden">
                <a:xfrm>
                  <a:off x="4086" y="1694"/>
                  <a:ext cx="475"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33" name="Freeform 174"/>
              <p:cNvSpPr>
                <a:spLocks/>
              </p:cNvSpPr>
              <p:nvPr/>
            </p:nvSpPr>
            <p:spPr bwMode="hidden">
              <a:xfrm>
                <a:off x="2998" y="3579"/>
                <a:ext cx="678" cy="738"/>
              </a:xfrm>
              <a:custGeom>
                <a:avLst/>
                <a:gdLst/>
                <a:ahLst/>
                <a:cxnLst>
                  <a:cxn ang="0">
                    <a:pos x="577" y="17"/>
                  </a:cxn>
                  <a:cxn ang="0">
                    <a:pos x="341" y="100"/>
                  </a:cxn>
                  <a:cxn ang="0">
                    <a:pos x="54" y="621"/>
                  </a:cxn>
                  <a:cxn ang="0">
                    <a:pos x="17" y="735"/>
                  </a:cxn>
                  <a:cxn ang="0">
                    <a:pos x="140" y="738"/>
                  </a:cxn>
                  <a:cxn ang="0">
                    <a:pos x="198" y="614"/>
                  </a:cxn>
                  <a:cxn ang="0">
                    <a:pos x="375" y="292"/>
                  </a:cxn>
                  <a:cxn ang="0">
                    <a:pos x="534" y="115"/>
                  </a:cxn>
                  <a:cxn ang="0">
                    <a:pos x="559" y="138"/>
                  </a:cxn>
                  <a:cxn ang="0">
                    <a:pos x="445" y="264"/>
                  </a:cxn>
                  <a:cxn ang="0">
                    <a:pos x="311" y="487"/>
                  </a:cxn>
                  <a:cxn ang="0">
                    <a:pos x="188" y="738"/>
                  </a:cxn>
                  <a:cxn ang="0">
                    <a:pos x="353" y="738"/>
                  </a:cxn>
                  <a:cxn ang="0">
                    <a:pos x="417" y="651"/>
                  </a:cxn>
                  <a:cxn ang="0">
                    <a:pos x="638" y="279"/>
                  </a:cxn>
                  <a:cxn ang="0">
                    <a:pos x="653" y="85"/>
                  </a:cxn>
                  <a:cxn ang="0">
                    <a:pos x="577" y="17"/>
                  </a:cxn>
                </a:cxnLst>
                <a:rect l="0" t="0" r="r" b="b"/>
                <a:pathLst>
                  <a:path w="678" h="738">
                    <a:moveTo>
                      <a:pt x="577" y="17"/>
                    </a:moveTo>
                    <a:cubicBezTo>
                      <a:pt x="525" y="19"/>
                      <a:pt x="428" y="0"/>
                      <a:pt x="341" y="100"/>
                    </a:cubicBezTo>
                    <a:cubicBezTo>
                      <a:pt x="253" y="202"/>
                      <a:pt x="108" y="515"/>
                      <a:pt x="54" y="621"/>
                    </a:cubicBezTo>
                    <a:cubicBezTo>
                      <a:pt x="0" y="727"/>
                      <a:pt x="3" y="716"/>
                      <a:pt x="17" y="735"/>
                    </a:cubicBezTo>
                    <a:lnTo>
                      <a:pt x="140" y="738"/>
                    </a:lnTo>
                    <a:cubicBezTo>
                      <a:pt x="170" y="718"/>
                      <a:pt x="159" y="688"/>
                      <a:pt x="198" y="614"/>
                    </a:cubicBezTo>
                    <a:cubicBezTo>
                      <a:pt x="237" y="540"/>
                      <a:pt x="318" y="375"/>
                      <a:pt x="375" y="292"/>
                    </a:cubicBezTo>
                    <a:cubicBezTo>
                      <a:pt x="431" y="209"/>
                      <a:pt x="503" y="140"/>
                      <a:pt x="534" y="115"/>
                    </a:cubicBezTo>
                    <a:cubicBezTo>
                      <a:pt x="565" y="89"/>
                      <a:pt x="574" y="113"/>
                      <a:pt x="559" y="138"/>
                    </a:cubicBezTo>
                    <a:cubicBezTo>
                      <a:pt x="544" y="162"/>
                      <a:pt x="487" y="206"/>
                      <a:pt x="445" y="264"/>
                    </a:cubicBezTo>
                    <a:cubicBezTo>
                      <a:pt x="404" y="323"/>
                      <a:pt x="354" y="408"/>
                      <a:pt x="311" y="487"/>
                    </a:cubicBezTo>
                    <a:cubicBezTo>
                      <a:pt x="268" y="566"/>
                      <a:pt x="181" y="696"/>
                      <a:pt x="188" y="738"/>
                    </a:cubicBezTo>
                    <a:lnTo>
                      <a:pt x="353" y="738"/>
                    </a:lnTo>
                    <a:cubicBezTo>
                      <a:pt x="391" y="724"/>
                      <a:pt x="370" y="727"/>
                      <a:pt x="417" y="651"/>
                    </a:cubicBezTo>
                    <a:cubicBezTo>
                      <a:pt x="464" y="575"/>
                      <a:pt x="599" y="373"/>
                      <a:pt x="638" y="279"/>
                    </a:cubicBezTo>
                    <a:cubicBezTo>
                      <a:pt x="678" y="185"/>
                      <a:pt x="663" y="128"/>
                      <a:pt x="653" y="85"/>
                    </a:cubicBezTo>
                    <a:cubicBezTo>
                      <a:pt x="643" y="41"/>
                      <a:pt x="629" y="14"/>
                      <a:pt x="577" y="17"/>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34" name="Freeform 175"/>
              <p:cNvSpPr>
                <a:spLocks/>
              </p:cNvSpPr>
              <p:nvPr/>
            </p:nvSpPr>
            <p:spPr bwMode="hidden">
              <a:xfrm rot="-744944">
                <a:off x="3996" y="3377"/>
                <a:ext cx="729" cy="1047"/>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35" name="Freeform 176"/>
              <p:cNvSpPr>
                <a:spLocks/>
              </p:cNvSpPr>
              <p:nvPr/>
            </p:nvSpPr>
            <p:spPr bwMode="hidden">
              <a:xfrm>
                <a:off x="3685" y="3623"/>
                <a:ext cx="472" cy="726"/>
              </a:xfrm>
              <a:custGeom>
                <a:avLst/>
                <a:gdLst/>
                <a:ahLst/>
                <a:cxnLst>
                  <a:cxn ang="0">
                    <a:pos x="116" y="694"/>
                  </a:cxn>
                  <a:cxn ang="0">
                    <a:pos x="41" y="440"/>
                  </a:cxn>
                  <a:cxn ang="0">
                    <a:pos x="6" y="148"/>
                  </a:cxn>
                  <a:cxn ang="0">
                    <a:pos x="78" y="28"/>
                  </a:cxn>
                  <a:cxn ang="0">
                    <a:pos x="222" y="28"/>
                  </a:cxn>
                  <a:cxn ang="0">
                    <a:pos x="317" y="196"/>
                  </a:cxn>
                  <a:cxn ang="0">
                    <a:pos x="437" y="555"/>
                  </a:cxn>
                  <a:cxn ang="0">
                    <a:pos x="458" y="691"/>
                  </a:cxn>
                  <a:cxn ang="0">
                    <a:pos x="350" y="694"/>
                  </a:cxn>
                  <a:cxn ang="0">
                    <a:pos x="341" y="651"/>
                  </a:cxn>
                  <a:cxn ang="0">
                    <a:pos x="198" y="244"/>
                  </a:cxn>
                  <a:cxn ang="0">
                    <a:pos x="150" y="172"/>
                  </a:cxn>
                  <a:cxn ang="0">
                    <a:pos x="150" y="220"/>
                  </a:cxn>
                  <a:cxn ang="0">
                    <a:pos x="269" y="531"/>
                  </a:cxn>
                  <a:cxn ang="0">
                    <a:pos x="311" y="691"/>
                  </a:cxn>
                  <a:cxn ang="0">
                    <a:pos x="116" y="694"/>
                  </a:cxn>
                </a:cxnLst>
                <a:rect l="0" t="0" r="r" b="b"/>
                <a:pathLst>
                  <a:path w="472" h="726">
                    <a:moveTo>
                      <a:pt x="116" y="694"/>
                    </a:moveTo>
                    <a:cubicBezTo>
                      <a:pt x="71" y="652"/>
                      <a:pt x="59" y="531"/>
                      <a:pt x="41" y="440"/>
                    </a:cubicBezTo>
                    <a:cubicBezTo>
                      <a:pt x="23" y="349"/>
                      <a:pt x="0" y="216"/>
                      <a:pt x="6" y="148"/>
                    </a:cubicBezTo>
                    <a:cubicBezTo>
                      <a:pt x="12" y="79"/>
                      <a:pt x="42" y="48"/>
                      <a:pt x="78" y="28"/>
                    </a:cubicBezTo>
                    <a:cubicBezTo>
                      <a:pt x="114" y="8"/>
                      <a:pt x="182" y="0"/>
                      <a:pt x="222" y="28"/>
                    </a:cubicBezTo>
                    <a:cubicBezTo>
                      <a:pt x="261" y="56"/>
                      <a:pt x="281" y="108"/>
                      <a:pt x="317" y="196"/>
                    </a:cubicBezTo>
                    <a:cubicBezTo>
                      <a:pt x="353" y="284"/>
                      <a:pt x="414" y="473"/>
                      <a:pt x="437" y="555"/>
                    </a:cubicBezTo>
                    <a:cubicBezTo>
                      <a:pt x="460" y="637"/>
                      <a:pt x="472" y="668"/>
                      <a:pt x="458" y="691"/>
                    </a:cubicBezTo>
                    <a:lnTo>
                      <a:pt x="350" y="694"/>
                    </a:lnTo>
                    <a:cubicBezTo>
                      <a:pt x="331" y="687"/>
                      <a:pt x="366" y="726"/>
                      <a:pt x="341" y="651"/>
                    </a:cubicBezTo>
                    <a:cubicBezTo>
                      <a:pt x="316" y="576"/>
                      <a:pt x="230" y="323"/>
                      <a:pt x="198" y="244"/>
                    </a:cubicBezTo>
                    <a:cubicBezTo>
                      <a:pt x="166" y="164"/>
                      <a:pt x="158" y="176"/>
                      <a:pt x="150" y="172"/>
                    </a:cubicBezTo>
                    <a:cubicBezTo>
                      <a:pt x="142" y="168"/>
                      <a:pt x="130" y="160"/>
                      <a:pt x="150" y="220"/>
                    </a:cubicBezTo>
                    <a:cubicBezTo>
                      <a:pt x="170" y="280"/>
                      <a:pt x="242" y="453"/>
                      <a:pt x="269" y="531"/>
                    </a:cubicBezTo>
                    <a:cubicBezTo>
                      <a:pt x="296" y="609"/>
                      <a:pt x="337" y="664"/>
                      <a:pt x="311" y="691"/>
                    </a:cubicBezTo>
                    <a:lnTo>
                      <a:pt x="116" y="69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3117" name="Group 177"/>
              <p:cNvGrpSpPr>
                <a:grpSpLocks/>
              </p:cNvGrpSpPr>
              <p:nvPr/>
            </p:nvGrpSpPr>
            <p:grpSpPr bwMode="auto">
              <a:xfrm>
                <a:off x="3959" y="330"/>
                <a:ext cx="1724" cy="1316"/>
                <a:chOff x="196" y="1100"/>
                <a:chExt cx="2234" cy="1706"/>
              </a:xfrm>
            </p:grpSpPr>
            <p:sp>
              <p:nvSpPr>
                <p:cNvPr id="140" name="Freeform 178"/>
                <p:cNvSpPr>
                  <a:spLocks/>
                </p:cNvSpPr>
                <p:nvPr/>
              </p:nvSpPr>
              <p:spPr bwMode="hidden">
                <a:xfrm rot="-744944">
                  <a:off x="1583" y="135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1" name="Freeform 179"/>
                <p:cNvSpPr>
                  <a:spLocks/>
                </p:cNvSpPr>
                <p:nvPr/>
              </p:nvSpPr>
              <p:spPr bwMode="hidden">
                <a:xfrm>
                  <a:off x="1295" y="1642"/>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2" name="Freeform 180"/>
                <p:cNvSpPr>
                  <a:spLocks/>
                </p:cNvSpPr>
                <p:nvPr/>
              </p:nvSpPr>
              <p:spPr bwMode="hidden">
                <a:xfrm>
                  <a:off x="1452" y="1100"/>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3" name="Freeform 181"/>
                <p:cNvSpPr>
                  <a:spLocks/>
                </p:cNvSpPr>
                <p:nvPr/>
              </p:nvSpPr>
              <p:spPr bwMode="hidden">
                <a:xfrm rot="744944" flipH="1">
                  <a:off x="437" y="1510"/>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44" name="Freeform 182"/>
                <p:cNvSpPr>
                  <a:spLocks/>
                </p:cNvSpPr>
                <p:nvPr/>
              </p:nvSpPr>
              <p:spPr bwMode="hidden">
                <a:xfrm rot="505459" flipH="1">
                  <a:off x="196" y="1235"/>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3118" name="Group 183"/>
              <p:cNvGrpSpPr>
                <a:grpSpLocks/>
              </p:cNvGrpSpPr>
              <p:nvPr/>
            </p:nvGrpSpPr>
            <p:grpSpPr bwMode="auto">
              <a:xfrm>
                <a:off x="151" y="-2"/>
                <a:ext cx="209" cy="4316"/>
                <a:chOff x="1834" y="-2"/>
                <a:chExt cx="209" cy="4316"/>
              </a:xfrm>
            </p:grpSpPr>
            <p:sp>
              <p:nvSpPr>
                <p:cNvPr id="138" name="Freeform 184"/>
                <p:cNvSpPr>
                  <a:spLocks/>
                </p:cNvSpPr>
                <p:nvPr/>
              </p:nvSpPr>
              <p:spPr bwMode="hidden">
                <a:xfrm>
                  <a:off x="1834" y="0"/>
                  <a:ext cx="209" cy="4314"/>
                </a:xfrm>
                <a:custGeom>
                  <a:avLst/>
                  <a:gdLst/>
                  <a:ahLst/>
                  <a:cxnLst>
                    <a:cxn ang="0">
                      <a:pos x="14" y="4314"/>
                    </a:cxn>
                    <a:cxn ang="0">
                      <a:pos x="19" y="3207"/>
                    </a:cxn>
                    <a:cxn ang="0">
                      <a:pos x="3" y="2467"/>
                    </a:cxn>
                    <a:cxn ang="0">
                      <a:pos x="3" y="2330"/>
                    </a:cxn>
                    <a:cxn ang="0">
                      <a:pos x="8" y="2288"/>
                    </a:cxn>
                    <a:cxn ang="0">
                      <a:pos x="10" y="2244"/>
                    </a:cxn>
                    <a:cxn ang="0">
                      <a:pos x="3" y="2193"/>
                    </a:cxn>
                    <a:cxn ang="0">
                      <a:pos x="3" y="2103"/>
                    </a:cxn>
                    <a:cxn ang="0">
                      <a:pos x="12" y="1849"/>
                    </a:cxn>
                    <a:cxn ang="0">
                      <a:pos x="10" y="1270"/>
                    </a:cxn>
                    <a:cxn ang="0">
                      <a:pos x="12" y="0"/>
                    </a:cxn>
                    <a:cxn ang="0">
                      <a:pos x="34" y="4"/>
                    </a:cxn>
                    <a:cxn ang="0">
                      <a:pos x="37" y="1026"/>
                    </a:cxn>
                    <a:cxn ang="0">
                      <a:pos x="36" y="1897"/>
                    </a:cxn>
                    <a:cxn ang="0">
                      <a:pos x="25" y="2105"/>
                    </a:cxn>
                    <a:cxn ang="0">
                      <a:pos x="39" y="2212"/>
                    </a:cxn>
                    <a:cxn ang="0">
                      <a:pos x="102" y="2228"/>
                    </a:cxn>
                    <a:cxn ang="0">
                      <a:pos x="163" y="2228"/>
                    </a:cxn>
                    <a:cxn ang="0">
                      <a:pos x="181" y="2184"/>
                    </a:cxn>
                    <a:cxn ang="0">
                      <a:pos x="180" y="2077"/>
                    </a:cxn>
                    <a:cxn ang="0">
                      <a:pos x="178" y="1969"/>
                    </a:cxn>
                    <a:cxn ang="0">
                      <a:pos x="173" y="1817"/>
                    </a:cxn>
                    <a:cxn ang="0">
                      <a:pos x="167" y="3"/>
                    </a:cxn>
                    <a:cxn ang="0">
                      <a:pos x="202" y="6"/>
                    </a:cxn>
                    <a:cxn ang="0">
                      <a:pos x="195" y="701"/>
                    </a:cxn>
                    <a:cxn ang="0">
                      <a:pos x="198" y="1841"/>
                    </a:cxn>
                    <a:cxn ang="0">
                      <a:pos x="209" y="2148"/>
                    </a:cxn>
                    <a:cxn ang="0">
                      <a:pos x="198" y="2264"/>
                    </a:cxn>
                    <a:cxn ang="0">
                      <a:pos x="206" y="2330"/>
                    </a:cxn>
                    <a:cxn ang="0">
                      <a:pos x="206" y="2512"/>
                    </a:cxn>
                    <a:cxn ang="0">
                      <a:pos x="193" y="3287"/>
                    </a:cxn>
                    <a:cxn ang="0">
                      <a:pos x="197" y="4314"/>
                    </a:cxn>
                    <a:cxn ang="0">
                      <a:pos x="176" y="4313"/>
                    </a:cxn>
                    <a:cxn ang="0">
                      <a:pos x="175" y="3786"/>
                    </a:cxn>
                    <a:cxn ang="0">
                      <a:pos x="171" y="3391"/>
                    </a:cxn>
                    <a:cxn ang="0">
                      <a:pos x="178" y="2720"/>
                    </a:cxn>
                    <a:cxn ang="0">
                      <a:pos x="185" y="2356"/>
                    </a:cxn>
                    <a:cxn ang="0">
                      <a:pos x="170" y="2288"/>
                    </a:cxn>
                    <a:cxn ang="0">
                      <a:pos x="103" y="2308"/>
                    </a:cxn>
                    <a:cxn ang="0">
                      <a:pos x="41" y="2296"/>
                    </a:cxn>
                    <a:cxn ang="0">
                      <a:pos x="23" y="2467"/>
                    </a:cxn>
                    <a:cxn ang="0">
                      <a:pos x="37" y="2955"/>
                    </a:cxn>
                    <a:cxn ang="0">
                      <a:pos x="39" y="3730"/>
                    </a:cxn>
                    <a:cxn ang="0">
                      <a:pos x="37" y="4313"/>
                    </a:cxn>
                    <a:cxn ang="0">
                      <a:pos x="14" y="4314"/>
                    </a:cxn>
                  </a:cxnLst>
                  <a:rect l="0" t="0" r="r" b="b"/>
                  <a:pathLst>
                    <a:path w="209" h="4314">
                      <a:moveTo>
                        <a:pt x="14" y="4314"/>
                      </a:moveTo>
                      <a:cubicBezTo>
                        <a:pt x="11" y="4130"/>
                        <a:pt x="21" y="3515"/>
                        <a:pt x="19" y="3207"/>
                      </a:cubicBezTo>
                      <a:cubicBezTo>
                        <a:pt x="17" y="2899"/>
                        <a:pt x="5" y="2613"/>
                        <a:pt x="3" y="2467"/>
                      </a:cubicBezTo>
                      <a:cubicBezTo>
                        <a:pt x="0" y="2321"/>
                        <a:pt x="2" y="2360"/>
                        <a:pt x="3" y="2330"/>
                      </a:cubicBezTo>
                      <a:cubicBezTo>
                        <a:pt x="3" y="2300"/>
                        <a:pt x="7" y="2302"/>
                        <a:pt x="8" y="2288"/>
                      </a:cubicBezTo>
                      <a:cubicBezTo>
                        <a:pt x="10" y="2274"/>
                        <a:pt x="11" y="2260"/>
                        <a:pt x="10" y="2244"/>
                      </a:cubicBezTo>
                      <a:cubicBezTo>
                        <a:pt x="9" y="2228"/>
                        <a:pt x="4" y="2217"/>
                        <a:pt x="3" y="2193"/>
                      </a:cubicBezTo>
                      <a:cubicBezTo>
                        <a:pt x="1" y="2169"/>
                        <a:pt x="1" y="2159"/>
                        <a:pt x="3" y="2103"/>
                      </a:cubicBezTo>
                      <a:cubicBezTo>
                        <a:pt x="4" y="2046"/>
                        <a:pt x="11" y="1988"/>
                        <a:pt x="12" y="1849"/>
                      </a:cubicBezTo>
                      <a:cubicBezTo>
                        <a:pt x="13" y="1710"/>
                        <a:pt x="10" y="1578"/>
                        <a:pt x="10" y="1270"/>
                      </a:cubicBezTo>
                      <a:cubicBezTo>
                        <a:pt x="10" y="961"/>
                        <a:pt x="8" y="211"/>
                        <a:pt x="12" y="0"/>
                      </a:cubicBezTo>
                      <a:lnTo>
                        <a:pt x="34" y="4"/>
                      </a:lnTo>
                      <a:cubicBezTo>
                        <a:pt x="38" y="175"/>
                        <a:pt x="37" y="711"/>
                        <a:pt x="37" y="1026"/>
                      </a:cubicBezTo>
                      <a:cubicBezTo>
                        <a:pt x="38" y="1342"/>
                        <a:pt x="38" y="1717"/>
                        <a:pt x="36" y="1897"/>
                      </a:cubicBezTo>
                      <a:cubicBezTo>
                        <a:pt x="39" y="1973"/>
                        <a:pt x="29" y="2051"/>
                        <a:pt x="25" y="2105"/>
                      </a:cubicBezTo>
                      <a:cubicBezTo>
                        <a:pt x="22" y="2164"/>
                        <a:pt x="20" y="2202"/>
                        <a:pt x="39" y="2212"/>
                      </a:cubicBezTo>
                      <a:cubicBezTo>
                        <a:pt x="57" y="2226"/>
                        <a:pt x="81" y="2231"/>
                        <a:pt x="102" y="2228"/>
                      </a:cubicBezTo>
                      <a:cubicBezTo>
                        <a:pt x="123" y="2231"/>
                        <a:pt x="150" y="2235"/>
                        <a:pt x="163" y="2228"/>
                      </a:cubicBezTo>
                      <a:cubicBezTo>
                        <a:pt x="176" y="2221"/>
                        <a:pt x="178" y="2209"/>
                        <a:pt x="181" y="2184"/>
                      </a:cubicBezTo>
                      <a:cubicBezTo>
                        <a:pt x="184" y="2159"/>
                        <a:pt x="180" y="2113"/>
                        <a:pt x="180" y="2077"/>
                      </a:cubicBezTo>
                      <a:cubicBezTo>
                        <a:pt x="179" y="2041"/>
                        <a:pt x="179" y="2012"/>
                        <a:pt x="178" y="1969"/>
                      </a:cubicBezTo>
                      <a:cubicBezTo>
                        <a:pt x="174" y="1922"/>
                        <a:pt x="175" y="2145"/>
                        <a:pt x="173" y="1817"/>
                      </a:cubicBezTo>
                      <a:cubicBezTo>
                        <a:pt x="171" y="1490"/>
                        <a:pt x="163" y="305"/>
                        <a:pt x="167" y="3"/>
                      </a:cubicBezTo>
                      <a:lnTo>
                        <a:pt x="202" y="6"/>
                      </a:lnTo>
                      <a:cubicBezTo>
                        <a:pt x="206" y="122"/>
                        <a:pt x="195" y="395"/>
                        <a:pt x="195" y="701"/>
                      </a:cubicBezTo>
                      <a:cubicBezTo>
                        <a:pt x="194" y="1006"/>
                        <a:pt x="196" y="1600"/>
                        <a:pt x="198" y="1841"/>
                      </a:cubicBezTo>
                      <a:cubicBezTo>
                        <a:pt x="197" y="1985"/>
                        <a:pt x="209" y="2095"/>
                        <a:pt x="209" y="2148"/>
                      </a:cubicBezTo>
                      <a:cubicBezTo>
                        <a:pt x="209" y="2201"/>
                        <a:pt x="203" y="2212"/>
                        <a:pt x="198" y="2264"/>
                      </a:cubicBezTo>
                      <a:cubicBezTo>
                        <a:pt x="208" y="2285"/>
                        <a:pt x="205" y="2289"/>
                        <a:pt x="206" y="2330"/>
                      </a:cubicBezTo>
                      <a:cubicBezTo>
                        <a:pt x="208" y="2371"/>
                        <a:pt x="209" y="2352"/>
                        <a:pt x="206" y="2512"/>
                      </a:cubicBezTo>
                      <a:cubicBezTo>
                        <a:pt x="204" y="2672"/>
                        <a:pt x="194" y="2987"/>
                        <a:pt x="193" y="3287"/>
                      </a:cubicBezTo>
                      <a:cubicBezTo>
                        <a:pt x="192" y="3587"/>
                        <a:pt x="200" y="4143"/>
                        <a:pt x="197" y="4314"/>
                      </a:cubicBezTo>
                      <a:lnTo>
                        <a:pt x="176" y="4313"/>
                      </a:lnTo>
                      <a:cubicBezTo>
                        <a:pt x="172" y="4225"/>
                        <a:pt x="176" y="3940"/>
                        <a:pt x="175" y="3786"/>
                      </a:cubicBezTo>
                      <a:cubicBezTo>
                        <a:pt x="174" y="3632"/>
                        <a:pt x="171" y="3568"/>
                        <a:pt x="171" y="3391"/>
                      </a:cubicBezTo>
                      <a:cubicBezTo>
                        <a:pt x="172" y="3213"/>
                        <a:pt x="176" y="2892"/>
                        <a:pt x="178" y="2720"/>
                      </a:cubicBezTo>
                      <a:cubicBezTo>
                        <a:pt x="180" y="2547"/>
                        <a:pt x="186" y="2428"/>
                        <a:pt x="185" y="2356"/>
                      </a:cubicBezTo>
                      <a:cubicBezTo>
                        <a:pt x="183" y="2332"/>
                        <a:pt x="187" y="2295"/>
                        <a:pt x="170" y="2288"/>
                      </a:cubicBezTo>
                      <a:cubicBezTo>
                        <a:pt x="158" y="2275"/>
                        <a:pt x="125" y="2307"/>
                        <a:pt x="103" y="2308"/>
                      </a:cubicBezTo>
                      <a:cubicBezTo>
                        <a:pt x="82" y="2309"/>
                        <a:pt x="54" y="2270"/>
                        <a:pt x="41" y="2296"/>
                      </a:cubicBezTo>
                      <a:cubicBezTo>
                        <a:pt x="27" y="2322"/>
                        <a:pt x="23" y="2357"/>
                        <a:pt x="23" y="2467"/>
                      </a:cubicBezTo>
                      <a:cubicBezTo>
                        <a:pt x="22" y="2577"/>
                        <a:pt x="35" y="2745"/>
                        <a:pt x="37" y="2955"/>
                      </a:cubicBezTo>
                      <a:cubicBezTo>
                        <a:pt x="40" y="3166"/>
                        <a:pt x="39" y="3503"/>
                        <a:pt x="39" y="3730"/>
                      </a:cubicBezTo>
                      <a:cubicBezTo>
                        <a:pt x="39" y="3957"/>
                        <a:pt x="41" y="4216"/>
                        <a:pt x="37" y="4313"/>
                      </a:cubicBezTo>
                      <a:lnTo>
                        <a:pt x="14" y="431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39" name="Freeform 185"/>
                <p:cNvSpPr>
                  <a:spLocks/>
                </p:cNvSpPr>
                <p:nvPr/>
              </p:nvSpPr>
              <p:spPr bwMode="hidden">
                <a:xfrm flipV="1">
                  <a:off x="1943" y="-2"/>
                  <a:ext cx="47" cy="2199"/>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sp>
          <p:nvSpPr>
            <p:cNvPr id="100" name="Rectangle 186"/>
            <p:cNvSpPr>
              <a:spLocks noChangeArrowheads="1"/>
            </p:cNvSpPr>
            <p:nvPr/>
          </p:nvSpPr>
          <p:spPr bwMode="gray">
            <a:xfrm>
              <a:off x="740" y="2161"/>
              <a:ext cx="5016" cy="49"/>
            </a:xfrm>
            <a:prstGeom prst="rect">
              <a:avLst/>
            </a:prstGeom>
            <a:solidFill>
              <a:schemeClr val="bg2"/>
            </a:solidFill>
            <a:ln w="9525">
              <a:noFill/>
              <a:miter lim="800000"/>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3076"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200" b="0">
                <a:solidFill>
                  <a:schemeClr val="tx1"/>
                </a:solidFill>
                <a:latin typeface="Palatino Linotype" pitchFamily="18" charset="0"/>
                <a:ea typeface="Arial Unicode MS" pitchFamily="34" charset="-120"/>
              </a:defRPr>
            </a:lvl1pPr>
          </a:lstStyle>
          <a:p>
            <a:pPr>
              <a:defRPr/>
            </a:pPr>
            <a:fld id="{74E59F21-B167-4DDD-97EA-95B41EC74618}" type="datetime1">
              <a:rPr lang="zh-TW" altLang="en-US"/>
              <a:pPr>
                <a:defRPr/>
              </a:pPr>
              <a:t>2018/4/27</a:t>
            </a:fld>
            <a:endParaRPr lang="en-US" altLang="zh-TW"/>
          </a:p>
        </p:txBody>
      </p:sp>
      <p:sp>
        <p:nvSpPr>
          <p:cNvPr id="18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200" b="0">
                <a:solidFill>
                  <a:schemeClr val="tx1"/>
                </a:solidFill>
                <a:latin typeface="Palatino Linotype" pitchFamily="18" charset="0"/>
                <a:ea typeface="Arial Unicode MS" pitchFamily="34" charset="-120"/>
              </a:defRPr>
            </a:lvl1pPr>
          </a:lstStyle>
          <a:p>
            <a:pPr>
              <a:defRPr/>
            </a:pPr>
            <a:endParaRPr lang="en-US" altLang="zh-TW"/>
          </a:p>
        </p:txBody>
      </p:sp>
      <p:sp>
        <p:nvSpPr>
          <p:cNvPr id="19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200" b="0">
                <a:solidFill>
                  <a:schemeClr val="tx1"/>
                </a:solidFill>
                <a:latin typeface="+mn-lt"/>
                <a:ea typeface="新細明體" charset="-120"/>
                <a:cs typeface="+mn-cs"/>
              </a:defRPr>
            </a:lvl1pPr>
          </a:lstStyle>
          <a:p>
            <a:pPr>
              <a:defRPr/>
            </a:pPr>
            <a:fld id="{6BB5B52C-8CB6-48B1-9AC7-45E83AA67DB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 id="2147485961" r:id="rId4"/>
    <p:sldLayoutId id="2147485962" r:id="rId5"/>
    <p:sldLayoutId id="2147485963" r:id="rId6"/>
    <p:sldLayoutId id="2147485964" r:id="rId7"/>
    <p:sldLayoutId id="2147485965" r:id="rId8"/>
    <p:sldLayoutId id="2147485966" r:id="rId9"/>
    <p:sldLayoutId id="2147485967" r:id="rId10"/>
    <p:sldLayoutId id="2147485968"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eaLnBrk="0" fontAlgn="base" hangingPunct="0">
        <a:spcBef>
          <a:spcPct val="0"/>
        </a:spcBef>
        <a:spcAft>
          <a:spcPct val="0"/>
        </a:spcAft>
        <a:defRPr sz="4400">
          <a:solidFill>
            <a:schemeClr val="tx2"/>
          </a:solidFill>
          <a:latin typeface="Palatino Linotype" pitchFamily="18" charset="0"/>
        </a:defRPr>
      </a:lvl6pPr>
      <a:lvl7pPr marL="914400" algn="ctr" rtl="0" eaLnBrk="0" fontAlgn="base" hangingPunct="0">
        <a:spcBef>
          <a:spcPct val="0"/>
        </a:spcBef>
        <a:spcAft>
          <a:spcPct val="0"/>
        </a:spcAft>
        <a:defRPr sz="4400">
          <a:solidFill>
            <a:schemeClr val="tx2"/>
          </a:solidFill>
          <a:latin typeface="Palatino Linotype" pitchFamily="18" charset="0"/>
        </a:defRPr>
      </a:lvl7pPr>
      <a:lvl8pPr marL="1371600" algn="ctr" rtl="0" eaLnBrk="0" fontAlgn="base" hangingPunct="0">
        <a:spcBef>
          <a:spcPct val="0"/>
        </a:spcBef>
        <a:spcAft>
          <a:spcPct val="0"/>
        </a:spcAft>
        <a:defRPr sz="4400">
          <a:solidFill>
            <a:schemeClr val="tx2"/>
          </a:solidFill>
          <a:latin typeface="Palatino Linotype" pitchFamily="18" charset="0"/>
        </a:defRPr>
      </a:lvl8pPr>
      <a:lvl9pPr marL="1828800" algn="ctr" rtl="0" eaLnBrk="0" fontAlgn="base" hangingPunct="0">
        <a:spcBef>
          <a:spcPct val="0"/>
        </a:spcBef>
        <a:spcAft>
          <a:spcPct val="0"/>
        </a:spcAft>
        <a:defRPr sz="4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2"/>
          </a:solidFill>
          <a:latin typeface="+mn-lt"/>
        </a:defRPr>
      </a:lvl2pPr>
      <a:lvl3pPr marL="1143000" indent="-228600" algn="l" rtl="0" eaLnBrk="0" fontAlgn="base" hangingPunct="0">
        <a:spcBef>
          <a:spcPct val="20000"/>
        </a:spcBef>
        <a:spcAft>
          <a:spcPct val="0"/>
        </a:spcAft>
        <a:buClr>
          <a:schemeClr val="tx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2"/>
        </a:buClr>
        <a:buChar char="–"/>
        <a:defRPr sz="2000">
          <a:solidFill>
            <a:schemeClr val="tx2"/>
          </a:solidFill>
          <a:latin typeface="+mn-lt"/>
        </a:defRPr>
      </a:lvl4pPr>
      <a:lvl5pPr marL="2057400" indent="-228600" algn="l" rtl="0" eaLnBrk="0" fontAlgn="base" hangingPunct="0">
        <a:spcBef>
          <a:spcPct val="20000"/>
        </a:spcBef>
        <a:spcAft>
          <a:spcPct val="0"/>
        </a:spcAft>
        <a:buClr>
          <a:schemeClr val="tx2"/>
        </a:buClr>
        <a:buChar char="»"/>
        <a:defRPr sz="2000">
          <a:solidFill>
            <a:schemeClr val="tx2"/>
          </a:solidFill>
          <a:latin typeface="+mn-lt"/>
        </a:defRPr>
      </a:lvl5pPr>
      <a:lvl6pPr marL="2514600" indent="-228600" algn="l" rtl="0" eaLnBrk="0" fontAlgn="base" hangingPunct="0">
        <a:spcBef>
          <a:spcPct val="20000"/>
        </a:spcBef>
        <a:spcAft>
          <a:spcPct val="0"/>
        </a:spcAft>
        <a:buClr>
          <a:schemeClr val="tx2"/>
        </a:buClr>
        <a:buChar char="»"/>
        <a:defRPr sz="2000">
          <a:solidFill>
            <a:schemeClr val="tx2"/>
          </a:solidFill>
          <a:latin typeface="+mn-lt"/>
        </a:defRPr>
      </a:lvl6pPr>
      <a:lvl7pPr marL="2971800" indent="-228600" algn="l" rtl="0" eaLnBrk="0" fontAlgn="base" hangingPunct="0">
        <a:spcBef>
          <a:spcPct val="20000"/>
        </a:spcBef>
        <a:spcAft>
          <a:spcPct val="0"/>
        </a:spcAft>
        <a:buClr>
          <a:schemeClr val="tx2"/>
        </a:buClr>
        <a:buChar char="»"/>
        <a:defRPr sz="2000">
          <a:solidFill>
            <a:schemeClr val="tx2"/>
          </a:solidFill>
          <a:latin typeface="+mn-lt"/>
        </a:defRPr>
      </a:lvl7pPr>
      <a:lvl8pPr marL="3429000" indent="-228600" algn="l" rtl="0" eaLnBrk="0" fontAlgn="base" hangingPunct="0">
        <a:spcBef>
          <a:spcPct val="20000"/>
        </a:spcBef>
        <a:spcAft>
          <a:spcPct val="0"/>
        </a:spcAft>
        <a:buClr>
          <a:schemeClr val="tx2"/>
        </a:buClr>
        <a:buChar char="»"/>
        <a:defRPr sz="2000">
          <a:solidFill>
            <a:schemeClr val="tx2"/>
          </a:solidFill>
          <a:latin typeface="+mn-lt"/>
        </a:defRPr>
      </a:lvl8pPr>
      <a:lvl9pPr marL="3886200" indent="-228600" algn="l" rtl="0" eaLnBrk="0" fontAlgn="base" hangingPunct="0">
        <a:spcBef>
          <a:spcPct val="20000"/>
        </a:spcBef>
        <a:spcAft>
          <a:spcPct val="0"/>
        </a:spcAft>
        <a:buClr>
          <a:schemeClr val="tx2"/>
        </a:buClr>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7"/>
          <p:cNvGrpSpPr>
            <a:grpSpLocks/>
          </p:cNvGrpSpPr>
          <p:nvPr/>
        </p:nvGrpSpPr>
        <p:grpSpPr bwMode="auto">
          <a:xfrm>
            <a:off x="-25399" y="5"/>
            <a:ext cx="9166225" cy="7027863"/>
            <a:chOff x="-16" y="0"/>
            <a:chExt cx="5774" cy="4427"/>
          </a:xfrm>
        </p:grpSpPr>
        <p:grpSp>
          <p:nvGrpSpPr>
            <p:cNvPr id="4104" name="Group 8"/>
            <p:cNvGrpSpPr>
              <a:grpSpLocks/>
            </p:cNvGrpSpPr>
            <p:nvPr/>
          </p:nvGrpSpPr>
          <p:grpSpPr bwMode="auto">
            <a:xfrm>
              <a:off x="-16" y="0"/>
              <a:ext cx="5771" cy="4427"/>
              <a:chOff x="-14" y="-3"/>
              <a:chExt cx="5771" cy="4427"/>
            </a:xfrm>
          </p:grpSpPr>
          <p:grpSp>
            <p:nvGrpSpPr>
              <p:cNvPr id="4107" name="Group 9"/>
              <p:cNvGrpSpPr>
                <a:grpSpLocks/>
              </p:cNvGrpSpPr>
              <p:nvPr/>
            </p:nvGrpSpPr>
            <p:grpSpPr bwMode="auto">
              <a:xfrm>
                <a:off x="1834" y="-2"/>
                <a:ext cx="209" cy="4316"/>
                <a:chOff x="1834" y="-2"/>
                <a:chExt cx="209" cy="4316"/>
              </a:xfrm>
            </p:grpSpPr>
            <p:sp>
              <p:nvSpPr>
                <p:cNvPr id="1034" name="Freeform 10"/>
                <p:cNvSpPr>
                  <a:spLocks/>
                </p:cNvSpPr>
                <p:nvPr/>
              </p:nvSpPr>
              <p:spPr bwMode="white">
                <a:xfrm>
                  <a:off x="1834" y="0"/>
                  <a:ext cx="209" cy="4314"/>
                </a:xfrm>
                <a:custGeom>
                  <a:avLst/>
                  <a:gdLst/>
                  <a:ahLst/>
                  <a:cxnLst>
                    <a:cxn ang="0">
                      <a:pos x="14" y="4314"/>
                    </a:cxn>
                    <a:cxn ang="0">
                      <a:pos x="19" y="3207"/>
                    </a:cxn>
                    <a:cxn ang="0">
                      <a:pos x="3" y="2467"/>
                    </a:cxn>
                    <a:cxn ang="0">
                      <a:pos x="3" y="2330"/>
                    </a:cxn>
                    <a:cxn ang="0">
                      <a:pos x="8" y="2288"/>
                    </a:cxn>
                    <a:cxn ang="0">
                      <a:pos x="10" y="2244"/>
                    </a:cxn>
                    <a:cxn ang="0">
                      <a:pos x="3" y="2193"/>
                    </a:cxn>
                    <a:cxn ang="0">
                      <a:pos x="3" y="2103"/>
                    </a:cxn>
                    <a:cxn ang="0">
                      <a:pos x="12" y="1849"/>
                    </a:cxn>
                    <a:cxn ang="0">
                      <a:pos x="10" y="1270"/>
                    </a:cxn>
                    <a:cxn ang="0">
                      <a:pos x="12" y="0"/>
                    </a:cxn>
                    <a:cxn ang="0">
                      <a:pos x="34" y="4"/>
                    </a:cxn>
                    <a:cxn ang="0">
                      <a:pos x="37" y="1026"/>
                    </a:cxn>
                    <a:cxn ang="0">
                      <a:pos x="36" y="1897"/>
                    </a:cxn>
                    <a:cxn ang="0">
                      <a:pos x="25" y="2105"/>
                    </a:cxn>
                    <a:cxn ang="0">
                      <a:pos x="39" y="2212"/>
                    </a:cxn>
                    <a:cxn ang="0">
                      <a:pos x="102" y="2228"/>
                    </a:cxn>
                    <a:cxn ang="0">
                      <a:pos x="163" y="2228"/>
                    </a:cxn>
                    <a:cxn ang="0">
                      <a:pos x="181" y="2184"/>
                    </a:cxn>
                    <a:cxn ang="0">
                      <a:pos x="180" y="2077"/>
                    </a:cxn>
                    <a:cxn ang="0">
                      <a:pos x="178" y="1969"/>
                    </a:cxn>
                    <a:cxn ang="0">
                      <a:pos x="173" y="1817"/>
                    </a:cxn>
                    <a:cxn ang="0">
                      <a:pos x="167" y="3"/>
                    </a:cxn>
                    <a:cxn ang="0">
                      <a:pos x="202" y="6"/>
                    </a:cxn>
                    <a:cxn ang="0">
                      <a:pos x="195" y="701"/>
                    </a:cxn>
                    <a:cxn ang="0">
                      <a:pos x="198" y="1841"/>
                    </a:cxn>
                    <a:cxn ang="0">
                      <a:pos x="209" y="2148"/>
                    </a:cxn>
                    <a:cxn ang="0">
                      <a:pos x="198" y="2264"/>
                    </a:cxn>
                    <a:cxn ang="0">
                      <a:pos x="206" y="2330"/>
                    </a:cxn>
                    <a:cxn ang="0">
                      <a:pos x="206" y="2512"/>
                    </a:cxn>
                    <a:cxn ang="0">
                      <a:pos x="193" y="3287"/>
                    </a:cxn>
                    <a:cxn ang="0">
                      <a:pos x="197" y="4314"/>
                    </a:cxn>
                    <a:cxn ang="0">
                      <a:pos x="176" y="4313"/>
                    </a:cxn>
                    <a:cxn ang="0">
                      <a:pos x="175" y="3786"/>
                    </a:cxn>
                    <a:cxn ang="0">
                      <a:pos x="171" y="3391"/>
                    </a:cxn>
                    <a:cxn ang="0">
                      <a:pos x="178" y="2720"/>
                    </a:cxn>
                    <a:cxn ang="0">
                      <a:pos x="185" y="2356"/>
                    </a:cxn>
                    <a:cxn ang="0">
                      <a:pos x="170" y="2288"/>
                    </a:cxn>
                    <a:cxn ang="0">
                      <a:pos x="103" y="2308"/>
                    </a:cxn>
                    <a:cxn ang="0">
                      <a:pos x="41" y="2296"/>
                    </a:cxn>
                    <a:cxn ang="0">
                      <a:pos x="23" y="2467"/>
                    </a:cxn>
                    <a:cxn ang="0">
                      <a:pos x="37" y="2955"/>
                    </a:cxn>
                    <a:cxn ang="0">
                      <a:pos x="39" y="3730"/>
                    </a:cxn>
                    <a:cxn ang="0">
                      <a:pos x="37" y="4313"/>
                    </a:cxn>
                    <a:cxn ang="0">
                      <a:pos x="14" y="4314"/>
                    </a:cxn>
                  </a:cxnLst>
                  <a:rect l="0" t="0" r="r" b="b"/>
                  <a:pathLst>
                    <a:path w="209" h="4314">
                      <a:moveTo>
                        <a:pt x="14" y="4314"/>
                      </a:moveTo>
                      <a:cubicBezTo>
                        <a:pt x="11" y="4130"/>
                        <a:pt x="21" y="3515"/>
                        <a:pt x="19" y="3207"/>
                      </a:cubicBezTo>
                      <a:cubicBezTo>
                        <a:pt x="17" y="2899"/>
                        <a:pt x="5" y="2613"/>
                        <a:pt x="3" y="2467"/>
                      </a:cubicBezTo>
                      <a:cubicBezTo>
                        <a:pt x="0" y="2321"/>
                        <a:pt x="2" y="2360"/>
                        <a:pt x="3" y="2330"/>
                      </a:cubicBezTo>
                      <a:cubicBezTo>
                        <a:pt x="3" y="2300"/>
                        <a:pt x="7" y="2302"/>
                        <a:pt x="8" y="2288"/>
                      </a:cubicBezTo>
                      <a:cubicBezTo>
                        <a:pt x="10" y="2274"/>
                        <a:pt x="11" y="2260"/>
                        <a:pt x="10" y="2244"/>
                      </a:cubicBezTo>
                      <a:cubicBezTo>
                        <a:pt x="9" y="2228"/>
                        <a:pt x="4" y="2217"/>
                        <a:pt x="3" y="2193"/>
                      </a:cubicBezTo>
                      <a:cubicBezTo>
                        <a:pt x="1" y="2169"/>
                        <a:pt x="1" y="2159"/>
                        <a:pt x="3" y="2103"/>
                      </a:cubicBezTo>
                      <a:cubicBezTo>
                        <a:pt x="4" y="2046"/>
                        <a:pt x="11" y="1988"/>
                        <a:pt x="12" y="1849"/>
                      </a:cubicBezTo>
                      <a:cubicBezTo>
                        <a:pt x="13" y="1710"/>
                        <a:pt x="10" y="1578"/>
                        <a:pt x="10" y="1270"/>
                      </a:cubicBezTo>
                      <a:cubicBezTo>
                        <a:pt x="10" y="961"/>
                        <a:pt x="8" y="211"/>
                        <a:pt x="12" y="0"/>
                      </a:cubicBezTo>
                      <a:lnTo>
                        <a:pt x="34" y="4"/>
                      </a:lnTo>
                      <a:cubicBezTo>
                        <a:pt x="38" y="175"/>
                        <a:pt x="37" y="711"/>
                        <a:pt x="37" y="1026"/>
                      </a:cubicBezTo>
                      <a:cubicBezTo>
                        <a:pt x="38" y="1342"/>
                        <a:pt x="38" y="1717"/>
                        <a:pt x="36" y="1897"/>
                      </a:cubicBezTo>
                      <a:cubicBezTo>
                        <a:pt x="39" y="1973"/>
                        <a:pt x="29" y="2051"/>
                        <a:pt x="25" y="2105"/>
                      </a:cubicBezTo>
                      <a:cubicBezTo>
                        <a:pt x="22" y="2164"/>
                        <a:pt x="20" y="2202"/>
                        <a:pt x="39" y="2212"/>
                      </a:cubicBezTo>
                      <a:cubicBezTo>
                        <a:pt x="57" y="2226"/>
                        <a:pt x="81" y="2231"/>
                        <a:pt x="102" y="2228"/>
                      </a:cubicBezTo>
                      <a:cubicBezTo>
                        <a:pt x="123" y="2231"/>
                        <a:pt x="150" y="2235"/>
                        <a:pt x="163" y="2228"/>
                      </a:cubicBezTo>
                      <a:cubicBezTo>
                        <a:pt x="176" y="2221"/>
                        <a:pt x="178" y="2209"/>
                        <a:pt x="181" y="2184"/>
                      </a:cubicBezTo>
                      <a:cubicBezTo>
                        <a:pt x="184" y="2159"/>
                        <a:pt x="180" y="2113"/>
                        <a:pt x="180" y="2077"/>
                      </a:cubicBezTo>
                      <a:cubicBezTo>
                        <a:pt x="179" y="2041"/>
                        <a:pt x="179" y="2012"/>
                        <a:pt x="178" y="1969"/>
                      </a:cubicBezTo>
                      <a:cubicBezTo>
                        <a:pt x="174" y="1922"/>
                        <a:pt x="175" y="2145"/>
                        <a:pt x="173" y="1817"/>
                      </a:cubicBezTo>
                      <a:cubicBezTo>
                        <a:pt x="171" y="1490"/>
                        <a:pt x="163" y="305"/>
                        <a:pt x="167" y="3"/>
                      </a:cubicBezTo>
                      <a:lnTo>
                        <a:pt x="202" y="6"/>
                      </a:lnTo>
                      <a:cubicBezTo>
                        <a:pt x="206" y="122"/>
                        <a:pt x="195" y="395"/>
                        <a:pt x="195" y="701"/>
                      </a:cubicBezTo>
                      <a:cubicBezTo>
                        <a:pt x="194" y="1006"/>
                        <a:pt x="196" y="1600"/>
                        <a:pt x="198" y="1841"/>
                      </a:cubicBezTo>
                      <a:cubicBezTo>
                        <a:pt x="197" y="1985"/>
                        <a:pt x="209" y="2095"/>
                        <a:pt x="209" y="2148"/>
                      </a:cubicBezTo>
                      <a:cubicBezTo>
                        <a:pt x="209" y="2201"/>
                        <a:pt x="203" y="2212"/>
                        <a:pt x="198" y="2264"/>
                      </a:cubicBezTo>
                      <a:cubicBezTo>
                        <a:pt x="208" y="2285"/>
                        <a:pt x="205" y="2289"/>
                        <a:pt x="206" y="2330"/>
                      </a:cubicBezTo>
                      <a:cubicBezTo>
                        <a:pt x="208" y="2371"/>
                        <a:pt x="209" y="2352"/>
                        <a:pt x="206" y="2512"/>
                      </a:cubicBezTo>
                      <a:cubicBezTo>
                        <a:pt x="204" y="2672"/>
                        <a:pt x="194" y="2987"/>
                        <a:pt x="193" y="3287"/>
                      </a:cubicBezTo>
                      <a:cubicBezTo>
                        <a:pt x="192" y="3587"/>
                        <a:pt x="200" y="4143"/>
                        <a:pt x="197" y="4314"/>
                      </a:cubicBezTo>
                      <a:lnTo>
                        <a:pt x="176" y="4313"/>
                      </a:lnTo>
                      <a:cubicBezTo>
                        <a:pt x="172" y="4225"/>
                        <a:pt x="176" y="3940"/>
                        <a:pt x="175" y="3786"/>
                      </a:cubicBezTo>
                      <a:cubicBezTo>
                        <a:pt x="174" y="3632"/>
                        <a:pt x="171" y="3568"/>
                        <a:pt x="171" y="3391"/>
                      </a:cubicBezTo>
                      <a:cubicBezTo>
                        <a:pt x="172" y="3213"/>
                        <a:pt x="176" y="2892"/>
                        <a:pt x="178" y="2720"/>
                      </a:cubicBezTo>
                      <a:cubicBezTo>
                        <a:pt x="180" y="2547"/>
                        <a:pt x="186" y="2428"/>
                        <a:pt x="185" y="2356"/>
                      </a:cubicBezTo>
                      <a:cubicBezTo>
                        <a:pt x="183" y="2332"/>
                        <a:pt x="187" y="2295"/>
                        <a:pt x="170" y="2288"/>
                      </a:cubicBezTo>
                      <a:cubicBezTo>
                        <a:pt x="158" y="2275"/>
                        <a:pt x="125" y="2307"/>
                        <a:pt x="103" y="2308"/>
                      </a:cubicBezTo>
                      <a:cubicBezTo>
                        <a:pt x="82" y="2309"/>
                        <a:pt x="54" y="2270"/>
                        <a:pt x="41" y="2296"/>
                      </a:cubicBezTo>
                      <a:cubicBezTo>
                        <a:pt x="27" y="2322"/>
                        <a:pt x="23" y="2357"/>
                        <a:pt x="23" y="2467"/>
                      </a:cubicBezTo>
                      <a:cubicBezTo>
                        <a:pt x="22" y="2577"/>
                        <a:pt x="35" y="2745"/>
                        <a:pt x="37" y="2955"/>
                      </a:cubicBezTo>
                      <a:cubicBezTo>
                        <a:pt x="40" y="3166"/>
                        <a:pt x="39" y="3503"/>
                        <a:pt x="39" y="3730"/>
                      </a:cubicBezTo>
                      <a:cubicBezTo>
                        <a:pt x="39" y="3957"/>
                        <a:pt x="41" y="4216"/>
                        <a:pt x="37" y="4313"/>
                      </a:cubicBezTo>
                      <a:lnTo>
                        <a:pt x="14" y="431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2" name="Freeform 11"/>
                <p:cNvSpPr>
                  <a:spLocks/>
                </p:cNvSpPr>
                <p:nvPr/>
              </p:nvSpPr>
              <p:spPr bwMode="white">
                <a:xfrm flipV="1">
                  <a:off x="1943" y="-2"/>
                  <a:ext cx="47" cy="2199"/>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08" name="Group 12"/>
              <p:cNvGrpSpPr>
                <a:grpSpLocks/>
              </p:cNvGrpSpPr>
              <p:nvPr/>
            </p:nvGrpSpPr>
            <p:grpSpPr bwMode="auto">
              <a:xfrm flipV="1">
                <a:off x="5312" y="0"/>
                <a:ext cx="321" cy="4318"/>
                <a:chOff x="2971" y="-3"/>
                <a:chExt cx="493" cy="4325"/>
              </a:xfrm>
            </p:grpSpPr>
            <p:sp>
              <p:nvSpPr>
                <p:cNvPr id="3" name="Freeform 13"/>
                <p:cNvSpPr>
                  <a:spLocks/>
                </p:cNvSpPr>
                <p:nvPr/>
              </p:nvSpPr>
              <p:spPr bwMode="white">
                <a:xfrm>
                  <a:off x="2971" y="-3"/>
                  <a:ext cx="493" cy="4323"/>
                </a:xfrm>
                <a:custGeom>
                  <a:avLst/>
                  <a:gdLst/>
                  <a:ahLst/>
                  <a:cxnLst>
                    <a:cxn ang="0">
                      <a:pos x="40" y="7"/>
                    </a:cxn>
                    <a:cxn ang="0">
                      <a:pos x="44" y="1111"/>
                    </a:cxn>
                    <a:cxn ang="0">
                      <a:pos x="6" y="1852"/>
                    </a:cxn>
                    <a:cxn ang="0">
                      <a:pos x="6" y="1989"/>
                    </a:cxn>
                    <a:cxn ang="0">
                      <a:pos x="20" y="2031"/>
                    </a:cxn>
                    <a:cxn ang="0">
                      <a:pos x="24" y="2075"/>
                    </a:cxn>
                    <a:cxn ang="0">
                      <a:pos x="6" y="2126"/>
                    </a:cxn>
                    <a:cxn ang="0">
                      <a:pos x="6" y="2217"/>
                    </a:cxn>
                    <a:cxn ang="0">
                      <a:pos x="28" y="2471"/>
                    </a:cxn>
                    <a:cxn ang="0">
                      <a:pos x="24" y="3051"/>
                    </a:cxn>
                    <a:cxn ang="0">
                      <a:pos x="28" y="4323"/>
                    </a:cxn>
                    <a:cxn ang="0">
                      <a:pos x="80" y="4319"/>
                    </a:cxn>
                    <a:cxn ang="0">
                      <a:pos x="88" y="3295"/>
                    </a:cxn>
                    <a:cxn ang="0">
                      <a:pos x="84" y="2423"/>
                    </a:cxn>
                    <a:cxn ang="0">
                      <a:pos x="60" y="2215"/>
                    </a:cxn>
                    <a:cxn ang="0">
                      <a:pos x="92" y="2107"/>
                    </a:cxn>
                    <a:cxn ang="0">
                      <a:pos x="240" y="2091"/>
                    </a:cxn>
                    <a:cxn ang="0">
                      <a:pos x="384" y="2091"/>
                    </a:cxn>
                    <a:cxn ang="0">
                      <a:pos x="428" y="2135"/>
                    </a:cxn>
                    <a:cxn ang="0">
                      <a:pos x="424" y="2243"/>
                    </a:cxn>
                    <a:cxn ang="0">
                      <a:pos x="420" y="2351"/>
                    </a:cxn>
                    <a:cxn ang="0">
                      <a:pos x="408" y="2503"/>
                    </a:cxn>
                    <a:cxn ang="0">
                      <a:pos x="395" y="4320"/>
                    </a:cxn>
                    <a:cxn ang="0">
                      <a:pos x="476" y="4317"/>
                    </a:cxn>
                    <a:cxn ang="0">
                      <a:pos x="459" y="3621"/>
                    </a:cxn>
                    <a:cxn ang="0">
                      <a:pos x="468" y="2479"/>
                    </a:cxn>
                    <a:cxn ang="0">
                      <a:pos x="493" y="2172"/>
                    </a:cxn>
                    <a:cxn ang="0">
                      <a:pos x="468" y="2055"/>
                    </a:cxn>
                    <a:cxn ang="0">
                      <a:pos x="487" y="1989"/>
                    </a:cxn>
                    <a:cxn ang="0">
                      <a:pos x="487" y="1807"/>
                    </a:cxn>
                    <a:cxn ang="0">
                      <a:pos x="456" y="1031"/>
                    </a:cxn>
                    <a:cxn ang="0">
                      <a:pos x="472" y="0"/>
                    </a:cxn>
                    <a:cxn ang="0">
                      <a:pos x="416" y="3"/>
                    </a:cxn>
                    <a:cxn ang="0">
                      <a:pos x="412" y="531"/>
                    </a:cxn>
                    <a:cxn ang="0">
                      <a:pos x="404" y="927"/>
                    </a:cxn>
                    <a:cxn ang="0">
                      <a:pos x="420" y="1599"/>
                    </a:cxn>
                    <a:cxn ang="0">
                      <a:pos x="436" y="1963"/>
                    </a:cxn>
                    <a:cxn ang="0">
                      <a:pos x="400" y="2031"/>
                    </a:cxn>
                    <a:cxn ang="0">
                      <a:pos x="244" y="2011"/>
                    </a:cxn>
                    <a:cxn ang="0">
                      <a:pos x="96" y="2023"/>
                    </a:cxn>
                    <a:cxn ang="0">
                      <a:pos x="54" y="1852"/>
                    </a:cxn>
                    <a:cxn ang="0">
                      <a:pos x="88" y="1363"/>
                    </a:cxn>
                    <a:cxn ang="0">
                      <a:pos x="92" y="587"/>
                    </a:cxn>
                    <a:cxn ang="0">
                      <a:pos x="88" y="3"/>
                    </a:cxn>
                    <a:cxn ang="0">
                      <a:pos x="40" y="7"/>
                    </a:cxn>
                  </a:cxnLst>
                  <a:rect l="0" t="0" r="r" b="b"/>
                  <a:pathLst>
                    <a:path w="493" h="4323">
                      <a:moveTo>
                        <a:pt x="40" y="7"/>
                      </a:moveTo>
                      <a:cubicBezTo>
                        <a:pt x="33" y="192"/>
                        <a:pt x="50" y="804"/>
                        <a:pt x="44" y="1111"/>
                      </a:cubicBezTo>
                      <a:cubicBezTo>
                        <a:pt x="38" y="1418"/>
                        <a:pt x="12" y="1706"/>
                        <a:pt x="6" y="1852"/>
                      </a:cubicBezTo>
                      <a:cubicBezTo>
                        <a:pt x="0" y="1998"/>
                        <a:pt x="4" y="1959"/>
                        <a:pt x="6" y="1989"/>
                      </a:cubicBezTo>
                      <a:cubicBezTo>
                        <a:pt x="8" y="2019"/>
                        <a:pt x="17" y="2017"/>
                        <a:pt x="20" y="2031"/>
                      </a:cubicBezTo>
                      <a:cubicBezTo>
                        <a:pt x="23" y="2045"/>
                        <a:pt x="26" y="2059"/>
                        <a:pt x="24" y="2075"/>
                      </a:cubicBezTo>
                      <a:cubicBezTo>
                        <a:pt x="22" y="2091"/>
                        <a:pt x="9" y="2102"/>
                        <a:pt x="6" y="2126"/>
                      </a:cubicBezTo>
                      <a:cubicBezTo>
                        <a:pt x="3" y="2150"/>
                        <a:pt x="2" y="2160"/>
                        <a:pt x="6" y="2217"/>
                      </a:cubicBezTo>
                      <a:cubicBezTo>
                        <a:pt x="10" y="2274"/>
                        <a:pt x="25" y="2332"/>
                        <a:pt x="28" y="2471"/>
                      </a:cubicBezTo>
                      <a:cubicBezTo>
                        <a:pt x="31" y="2610"/>
                        <a:pt x="24" y="2742"/>
                        <a:pt x="24" y="3051"/>
                      </a:cubicBezTo>
                      <a:cubicBezTo>
                        <a:pt x="24" y="3360"/>
                        <a:pt x="19" y="4112"/>
                        <a:pt x="28" y="4323"/>
                      </a:cubicBezTo>
                      <a:lnTo>
                        <a:pt x="80" y="4319"/>
                      </a:lnTo>
                      <a:cubicBezTo>
                        <a:pt x="90" y="4148"/>
                        <a:pt x="87" y="3611"/>
                        <a:pt x="88" y="3295"/>
                      </a:cubicBezTo>
                      <a:cubicBezTo>
                        <a:pt x="89" y="2979"/>
                        <a:pt x="89" y="2603"/>
                        <a:pt x="84" y="2423"/>
                      </a:cubicBezTo>
                      <a:cubicBezTo>
                        <a:pt x="92" y="2347"/>
                        <a:pt x="69" y="2269"/>
                        <a:pt x="60" y="2215"/>
                      </a:cubicBezTo>
                      <a:cubicBezTo>
                        <a:pt x="52" y="2155"/>
                        <a:pt x="48" y="2117"/>
                        <a:pt x="92" y="2107"/>
                      </a:cubicBezTo>
                      <a:cubicBezTo>
                        <a:pt x="134" y="2093"/>
                        <a:pt x="190" y="2088"/>
                        <a:pt x="240" y="2091"/>
                      </a:cubicBezTo>
                      <a:cubicBezTo>
                        <a:pt x="289" y="2088"/>
                        <a:pt x="353" y="2084"/>
                        <a:pt x="384" y="2091"/>
                      </a:cubicBezTo>
                      <a:cubicBezTo>
                        <a:pt x="415" y="2098"/>
                        <a:pt x="421" y="2110"/>
                        <a:pt x="428" y="2135"/>
                      </a:cubicBezTo>
                      <a:cubicBezTo>
                        <a:pt x="435" y="2160"/>
                        <a:pt x="425" y="2207"/>
                        <a:pt x="424" y="2243"/>
                      </a:cubicBezTo>
                      <a:cubicBezTo>
                        <a:pt x="423" y="2279"/>
                        <a:pt x="423" y="2308"/>
                        <a:pt x="420" y="2351"/>
                      </a:cubicBezTo>
                      <a:cubicBezTo>
                        <a:pt x="411" y="2398"/>
                        <a:pt x="412" y="2175"/>
                        <a:pt x="408" y="2503"/>
                      </a:cubicBezTo>
                      <a:cubicBezTo>
                        <a:pt x="404" y="2831"/>
                        <a:pt x="384" y="4018"/>
                        <a:pt x="395" y="4320"/>
                      </a:cubicBezTo>
                      <a:lnTo>
                        <a:pt x="476" y="4317"/>
                      </a:lnTo>
                      <a:cubicBezTo>
                        <a:pt x="486" y="4201"/>
                        <a:pt x="460" y="3927"/>
                        <a:pt x="459" y="3621"/>
                      </a:cubicBezTo>
                      <a:cubicBezTo>
                        <a:pt x="458" y="3315"/>
                        <a:pt x="462" y="2720"/>
                        <a:pt x="468" y="2479"/>
                      </a:cubicBezTo>
                      <a:cubicBezTo>
                        <a:pt x="464" y="2335"/>
                        <a:pt x="493" y="2225"/>
                        <a:pt x="493" y="2172"/>
                      </a:cubicBezTo>
                      <a:cubicBezTo>
                        <a:pt x="493" y="2118"/>
                        <a:pt x="480" y="2107"/>
                        <a:pt x="468" y="2055"/>
                      </a:cubicBezTo>
                      <a:cubicBezTo>
                        <a:pt x="490" y="2034"/>
                        <a:pt x="484" y="2030"/>
                        <a:pt x="487" y="1989"/>
                      </a:cubicBezTo>
                      <a:cubicBezTo>
                        <a:pt x="490" y="1948"/>
                        <a:pt x="492" y="1967"/>
                        <a:pt x="487" y="1807"/>
                      </a:cubicBezTo>
                      <a:cubicBezTo>
                        <a:pt x="482" y="1647"/>
                        <a:pt x="458" y="1332"/>
                        <a:pt x="456" y="1031"/>
                      </a:cubicBezTo>
                      <a:cubicBezTo>
                        <a:pt x="454" y="730"/>
                        <a:pt x="479" y="171"/>
                        <a:pt x="472" y="0"/>
                      </a:cubicBezTo>
                      <a:lnTo>
                        <a:pt x="416" y="3"/>
                      </a:lnTo>
                      <a:cubicBezTo>
                        <a:pt x="406" y="91"/>
                        <a:pt x="414" y="377"/>
                        <a:pt x="412" y="531"/>
                      </a:cubicBezTo>
                      <a:cubicBezTo>
                        <a:pt x="410" y="685"/>
                        <a:pt x="403" y="749"/>
                        <a:pt x="404" y="927"/>
                      </a:cubicBezTo>
                      <a:cubicBezTo>
                        <a:pt x="405" y="1105"/>
                        <a:pt x="415" y="1426"/>
                        <a:pt x="420" y="1599"/>
                      </a:cubicBezTo>
                      <a:cubicBezTo>
                        <a:pt x="425" y="1772"/>
                        <a:pt x="439" y="1891"/>
                        <a:pt x="436" y="1963"/>
                      </a:cubicBezTo>
                      <a:cubicBezTo>
                        <a:pt x="432" y="1987"/>
                        <a:pt x="441" y="2024"/>
                        <a:pt x="400" y="2031"/>
                      </a:cubicBezTo>
                      <a:cubicBezTo>
                        <a:pt x="373" y="2044"/>
                        <a:pt x="295" y="2012"/>
                        <a:pt x="244" y="2011"/>
                      </a:cubicBezTo>
                      <a:cubicBezTo>
                        <a:pt x="193" y="2010"/>
                        <a:pt x="128" y="2049"/>
                        <a:pt x="96" y="2023"/>
                      </a:cubicBezTo>
                      <a:cubicBezTo>
                        <a:pt x="64" y="1997"/>
                        <a:pt x="55" y="1962"/>
                        <a:pt x="54" y="1852"/>
                      </a:cubicBezTo>
                      <a:cubicBezTo>
                        <a:pt x="53" y="1742"/>
                        <a:pt x="82" y="1574"/>
                        <a:pt x="88" y="1363"/>
                      </a:cubicBezTo>
                      <a:cubicBezTo>
                        <a:pt x="94" y="1152"/>
                        <a:pt x="92" y="814"/>
                        <a:pt x="92" y="587"/>
                      </a:cubicBezTo>
                      <a:cubicBezTo>
                        <a:pt x="92" y="360"/>
                        <a:pt x="97" y="100"/>
                        <a:pt x="88" y="3"/>
                      </a:cubicBezTo>
                      <a:lnTo>
                        <a:pt x="40" y="7"/>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4" name="Freeform 14"/>
                <p:cNvSpPr>
                  <a:spLocks/>
                </p:cNvSpPr>
                <p:nvPr/>
              </p:nvSpPr>
              <p:spPr bwMode="white">
                <a:xfrm>
                  <a:off x="3227" y="2119"/>
                  <a:ext cx="111"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09" name="Group 15"/>
              <p:cNvGrpSpPr>
                <a:grpSpLocks/>
              </p:cNvGrpSpPr>
              <p:nvPr/>
            </p:nvGrpSpPr>
            <p:grpSpPr bwMode="auto">
              <a:xfrm>
                <a:off x="1130" y="1"/>
                <a:ext cx="385" cy="4314"/>
                <a:chOff x="1130" y="1"/>
                <a:chExt cx="385" cy="4308"/>
              </a:xfrm>
            </p:grpSpPr>
            <p:sp>
              <p:nvSpPr>
                <p:cNvPr id="1040" name="Freeform 16"/>
                <p:cNvSpPr>
                  <a:spLocks/>
                </p:cNvSpPr>
                <p:nvPr/>
              </p:nvSpPr>
              <p:spPr bwMode="white">
                <a:xfrm>
                  <a:off x="1146" y="1"/>
                  <a:ext cx="369" cy="2611"/>
                </a:xfrm>
                <a:custGeom>
                  <a:avLst/>
                  <a:gdLst/>
                  <a:ahLst/>
                  <a:cxnLst>
                    <a:cxn ang="0">
                      <a:pos x="22" y="0"/>
                    </a:cxn>
                    <a:cxn ang="0">
                      <a:pos x="14" y="1622"/>
                    </a:cxn>
                    <a:cxn ang="0">
                      <a:pos x="6" y="2547"/>
                    </a:cxn>
                    <a:cxn ang="0">
                      <a:pos x="38" y="2604"/>
                    </a:cxn>
                    <a:cxn ang="0">
                      <a:pos x="184" y="2588"/>
                    </a:cxn>
                    <a:cxn ang="0">
                      <a:pos x="339" y="2596"/>
                    </a:cxn>
                    <a:cxn ang="0">
                      <a:pos x="363" y="2531"/>
                    </a:cxn>
                    <a:cxn ang="0">
                      <a:pos x="339" y="1679"/>
                    </a:cxn>
                    <a:cxn ang="0">
                      <a:pos x="339" y="0"/>
                    </a:cxn>
                    <a:cxn ang="0">
                      <a:pos x="22" y="0"/>
                    </a:cxn>
                  </a:cxnLst>
                  <a:rect l="0" t="0" r="r" b="b"/>
                  <a:pathLst>
                    <a:path w="369" h="2611">
                      <a:moveTo>
                        <a:pt x="22" y="0"/>
                      </a:moveTo>
                      <a:lnTo>
                        <a:pt x="14" y="1622"/>
                      </a:lnTo>
                      <a:cubicBezTo>
                        <a:pt x="14" y="1622"/>
                        <a:pt x="10" y="2084"/>
                        <a:pt x="6" y="2547"/>
                      </a:cubicBezTo>
                      <a:cubicBezTo>
                        <a:pt x="0" y="2588"/>
                        <a:pt x="8" y="2597"/>
                        <a:pt x="38" y="2604"/>
                      </a:cubicBezTo>
                      <a:cubicBezTo>
                        <a:pt x="68" y="2611"/>
                        <a:pt x="134" y="2589"/>
                        <a:pt x="184" y="2588"/>
                      </a:cubicBezTo>
                      <a:cubicBezTo>
                        <a:pt x="234" y="2587"/>
                        <a:pt x="309" y="2605"/>
                        <a:pt x="339" y="2596"/>
                      </a:cubicBezTo>
                      <a:cubicBezTo>
                        <a:pt x="369" y="2587"/>
                        <a:pt x="366" y="2567"/>
                        <a:pt x="363" y="2531"/>
                      </a:cubicBezTo>
                      <a:cubicBezTo>
                        <a:pt x="363" y="2378"/>
                        <a:pt x="343" y="2101"/>
                        <a:pt x="339" y="1679"/>
                      </a:cubicBezTo>
                      <a:lnTo>
                        <a:pt x="339" y="0"/>
                      </a:lnTo>
                      <a:lnTo>
                        <a:pt x="22"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41" name="Freeform 17"/>
                <p:cNvSpPr>
                  <a:spLocks/>
                </p:cNvSpPr>
                <p:nvPr/>
              </p:nvSpPr>
              <p:spPr bwMode="white">
                <a:xfrm>
                  <a:off x="1237" y="2174"/>
                  <a:ext cx="251" cy="390"/>
                </a:xfrm>
                <a:custGeom>
                  <a:avLst/>
                  <a:gdLst/>
                  <a:ahLst/>
                  <a:cxnLst>
                    <a:cxn ang="0">
                      <a:pos x="32" y="379"/>
                    </a:cxn>
                    <a:cxn ang="0">
                      <a:pos x="77" y="364"/>
                    </a:cxn>
                    <a:cxn ang="0">
                      <a:pos x="152" y="370"/>
                    </a:cxn>
                    <a:cxn ang="0">
                      <a:pos x="209" y="388"/>
                    </a:cxn>
                    <a:cxn ang="0">
                      <a:pos x="242" y="379"/>
                    </a:cxn>
                    <a:cxn ang="0">
                      <a:pos x="248" y="328"/>
                    </a:cxn>
                    <a:cxn ang="0">
                      <a:pos x="227" y="175"/>
                    </a:cxn>
                    <a:cxn ang="0">
                      <a:pos x="194" y="130"/>
                    </a:cxn>
                    <a:cxn ang="0">
                      <a:pos x="179" y="295"/>
                    </a:cxn>
                    <a:cxn ang="0">
                      <a:pos x="152" y="307"/>
                    </a:cxn>
                    <a:cxn ang="0">
                      <a:pos x="134" y="163"/>
                    </a:cxn>
                    <a:cxn ang="0">
                      <a:pos x="65" y="13"/>
                    </a:cxn>
                    <a:cxn ang="0">
                      <a:pos x="29" y="85"/>
                    </a:cxn>
                    <a:cxn ang="0">
                      <a:pos x="26" y="271"/>
                    </a:cxn>
                    <a:cxn ang="0">
                      <a:pos x="2" y="337"/>
                    </a:cxn>
                    <a:cxn ang="0">
                      <a:pos x="11" y="379"/>
                    </a:cxn>
                    <a:cxn ang="0">
                      <a:pos x="32" y="379"/>
                    </a:cxn>
                  </a:cxnLst>
                  <a:rect l="0" t="0" r="r" b="b"/>
                  <a:pathLst>
                    <a:path w="251" h="390">
                      <a:moveTo>
                        <a:pt x="32" y="379"/>
                      </a:moveTo>
                      <a:cubicBezTo>
                        <a:pt x="43" y="377"/>
                        <a:pt x="57" y="366"/>
                        <a:pt x="77" y="364"/>
                      </a:cubicBezTo>
                      <a:cubicBezTo>
                        <a:pt x="97" y="362"/>
                        <a:pt x="130" y="366"/>
                        <a:pt x="152" y="370"/>
                      </a:cubicBezTo>
                      <a:cubicBezTo>
                        <a:pt x="174" y="374"/>
                        <a:pt x="194" y="386"/>
                        <a:pt x="209" y="388"/>
                      </a:cubicBezTo>
                      <a:cubicBezTo>
                        <a:pt x="224" y="390"/>
                        <a:pt x="235" y="389"/>
                        <a:pt x="242" y="379"/>
                      </a:cubicBezTo>
                      <a:cubicBezTo>
                        <a:pt x="249" y="369"/>
                        <a:pt x="251" y="362"/>
                        <a:pt x="248" y="328"/>
                      </a:cubicBezTo>
                      <a:cubicBezTo>
                        <a:pt x="245" y="294"/>
                        <a:pt x="236" y="208"/>
                        <a:pt x="227" y="175"/>
                      </a:cubicBezTo>
                      <a:cubicBezTo>
                        <a:pt x="218" y="142"/>
                        <a:pt x="202" y="110"/>
                        <a:pt x="194" y="130"/>
                      </a:cubicBezTo>
                      <a:cubicBezTo>
                        <a:pt x="186" y="150"/>
                        <a:pt x="186" y="266"/>
                        <a:pt x="179" y="295"/>
                      </a:cubicBezTo>
                      <a:cubicBezTo>
                        <a:pt x="172" y="324"/>
                        <a:pt x="159" y="329"/>
                        <a:pt x="152" y="307"/>
                      </a:cubicBezTo>
                      <a:cubicBezTo>
                        <a:pt x="145" y="285"/>
                        <a:pt x="149" y="212"/>
                        <a:pt x="134" y="163"/>
                      </a:cubicBezTo>
                      <a:cubicBezTo>
                        <a:pt x="119" y="114"/>
                        <a:pt x="82" y="26"/>
                        <a:pt x="65" y="13"/>
                      </a:cubicBezTo>
                      <a:cubicBezTo>
                        <a:pt x="48" y="0"/>
                        <a:pt x="35" y="42"/>
                        <a:pt x="29" y="85"/>
                      </a:cubicBezTo>
                      <a:cubicBezTo>
                        <a:pt x="23" y="128"/>
                        <a:pt x="30" y="229"/>
                        <a:pt x="26" y="271"/>
                      </a:cubicBezTo>
                      <a:cubicBezTo>
                        <a:pt x="22" y="313"/>
                        <a:pt x="4" y="319"/>
                        <a:pt x="2" y="337"/>
                      </a:cubicBezTo>
                      <a:cubicBezTo>
                        <a:pt x="0" y="355"/>
                        <a:pt x="5" y="373"/>
                        <a:pt x="11" y="379"/>
                      </a:cubicBezTo>
                      <a:cubicBezTo>
                        <a:pt x="17" y="385"/>
                        <a:pt x="21" y="381"/>
                        <a:pt x="32" y="379"/>
                      </a:cubicBezTo>
                      <a:close/>
                    </a:path>
                  </a:pathLst>
                </a:custGeom>
                <a:gradFill rotWithShape="0">
                  <a:gsLst>
                    <a:gs pos="0">
                      <a:schemeClr val="accent2"/>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42" name="Freeform 18"/>
                <p:cNvSpPr>
                  <a:spLocks/>
                </p:cNvSpPr>
                <p:nvPr/>
              </p:nvSpPr>
              <p:spPr bwMode="white">
                <a:xfrm>
                  <a:off x="1130" y="2595"/>
                  <a:ext cx="378" cy="1714"/>
                </a:xfrm>
                <a:custGeom>
                  <a:avLst/>
                  <a:gdLst/>
                  <a:ahLst/>
                  <a:cxnLst>
                    <a:cxn ang="0">
                      <a:pos x="0" y="1714"/>
                    </a:cxn>
                    <a:cxn ang="0">
                      <a:pos x="15" y="420"/>
                    </a:cxn>
                    <a:cxn ang="0">
                      <a:pos x="19" y="63"/>
                    </a:cxn>
                    <a:cxn ang="0">
                      <a:pos x="79" y="39"/>
                    </a:cxn>
                    <a:cxn ang="0">
                      <a:pos x="202" y="18"/>
                    </a:cxn>
                    <a:cxn ang="0">
                      <a:pos x="351" y="23"/>
                    </a:cxn>
                    <a:cxn ang="0">
                      <a:pos x="366" y="120"/>
                    </a:cxn>
                    <a:cxn ang="0">
                      <a:pos x="359" y="741"/>
                    </a:cxn>
                    <a:cxn ang="0">
                      <a:pos x="351" y="1714"/>
                    </a:cxn>
                    <a:cxn ang="0">
                      <a:pos x="0" y="1714"/>
                    </a:cxn>
                  </a:cxnLst>
                  <a:rect l="0" t="0" r="r" b="b"/>
                  <a:pathLst>
                    <a:path w="378" h="1714">
                      <a:moveTo>
                        <a:pt x="0" y="1714"/>
                      </a:moveTo>
                      <a:cubicBezTo>
                        <a:pt x="15" y="1400"/>
                        <a:pt x="10" y="693"/>
                        <a:pt x="15" y="420"/>
                      </a:cubicBezTo>
                      <a:cubicBezTo>
                        <a:pt x="18" y="145"/>
                        <a:pt x="8" y="126"/>
                        <a:pt x="19" y="63"/>
                      </a:cubicBezTo>
                      <a:cubicBezTo>
                        <a:pt x="30" y="0"/>
                        <a:pt x="49" y="46"/>
                        <a:pt x="79" y="39"/>
                      </a:cubicBezTo>
                      <a:cubicBezTo>
                        <a:pt x="109" y="32"/>
                        <a:pt x="157" y="21"/>
                        <a:pt x="202" y="18"/>
                      </a:cubicBezTo>
                      <a:cubicBezTo>
                        <a:pt x="268" y="33"/>
                        <a:pt x="324" y="6"/>
                        <a:pt x="351" y="23"/>
                      </a:cubicBezTo>
                      <a:cubicBezTo>
                        <a:pt x="378" y="40"/>
                        <a:pt x="370" y="51"/>
                        <a:pt x="366" y="120"/>
                      </a:cubicBezTo>
                      <a:cubicBezTo>
                        <a:pt x="367" y="240"/>
                        <a:pt x="362" y="475"/>
                        <a:pt x="359" y="741"/>
                      </a:cubicBezTo>
                      <a:cubicBezTo>
                        <a:pt x="356" y="1007"/>
                        <a:pt x="351" y="1430"/>
                        <a:pt x="351" y="1714"/>
                      </a:cubicBezTo>
                      <a:cubicBezTo>
                        <a:pt x="351" y="1714"/>
                        <a:pt x="0" y="1714"/>
                        <a:pt x="0" y="171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43" name="Freeform 19"/>
                <p:cNvSpPr>
                  <a:spLocks/>
                </p:cNvSpPr>
                <p:nvPr/>
              </p:nvSpPr>
              <p:spPr bwMode="white">
                <a:xfrm>
                  <a:off x="1255" y="2644"/>
                  <a:ext cx="146" cy="154"/>
                </a:xfrm>
                <a:custGeom>
                  <a:avLst/>
                  <a:gdLst/>
                  <a:ahLst/>
                  <a:cxnLst>
                    <a:cxn ang="0">
                      <a:pos x="14" y="11"/>
                    </a:cxn>
                    <a:cxn ang="0">
                      <a:pos x="92" y="2"/>
                    </a:cxn>
                    <a:cxn ang="0">
                      <a:pos x="140" y="14"/>
                    </a:cxn>
                    <a:cxn ang="0">
                      <a:pos x="128" y="89"/>
                    </a:cxn>
                    <a:cxn ang="0">
                      <a:pos x="116" y="146"/>
                    </a:cxn>
                    <a:cxn ang="0">
                      <a:pos x="74" y="134"/>
                    </a:cxn>
                    <a:cxn ang="0">
                      <a:pos x="32" y="128"/>
                    </a:cxn>
                    <a:cxn ang="0">
                      <a:pos x="5" y="56"/>
                    </a:cxn>
                    <a:cxn ang="0">
                      <a:pos x="14" y="11"/>
                    </a:cxn>
                  </a:cxnLst>
                  <a:rect l="0" t="0" r="r" b="b"/>
                  <a:pathLst>
                    <a:path w="146" h="154">
                      <a:moveTo>
                        <a:pt x="14" y="11"/>
                      </a:moveTo>
                      <a:cubicBezTo>
                        <a:pt x="28" y="2"/>
                        <a:pt x="71" y="2"/>
                        <a:pt x="92" y="2"/>
                      </a:cubicBezTo>
                      <a:cubicBezTo>
                        <a:pt x="113" y="2"/>
                        <a:pt x="134" y="0"/>
                        <a:pt x="140" y="14"/>
                      </a:cubicBezTo>
                      <a:cubicBezTo>
                        <a:pt x="146" y="28"/>
                        <a:pt x="132" y="67"/>
                        <a:pt x="128" y="89"/>
                      </a:cubicBezTo>
                      <a:cubicBezTo>
                        <a:pt x="124" y="111"/>
                        <a:pt x="125" y="138"/>
                        <a:pt x="116" y="146"/>
                      </a:cubicBezTo>
                      <a:cubicBezTo>
                        <a:pt x="107" y="154"/>
                        <a:pt x="88" y="137"/>
                        <a:pt x="74" y="134"/>
                      </a:cubicBezTo>
                      <a:cubicBezTo>
                        <a:pt x="60" y="131"/>
                        <a:pt x="44" y="141"/>
                        <a:pt x="32" y="128"/>
                      </a:cubicBezTo>
                      <a:cubicBezTo>
                        <a:pt x="20" y="115"/>
                        <a:pt x="8" y="75"/>
                        <a:pt x="5" y="56"/>
                      </a:cubicBezTo>
                      <a:cubicBezTo>
                        <a:pt x="2" y="37"/>
                        <a:pt x="0" y="20"/>
                        <a:pt x="14" y="11"/>
                      </a:cubicBezTo>
                      <a:close/>
                    </a:path>
                  </a:pathLst>
                </a:custGeom>
                <a:gradFill rotWithShape="0">
                  <a:gsLst>
                    <a:gs pos="0">
                      <a:schemeClr val="bg1"/>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10" name="Group 20"/>
              <p:cNvGrpSpPr>
                <a:grpSpLocks/>
              </p:cNvGrpSpPr>
              <p:nvPr/>
            </p:nvGrpSpPr>
            <p:grpSpPr bwMode="auto">
              <a:xfrm>
                <a:off x="429" y="0"/>
                <a:ext cx="403" cy="4318"/>
                <a:chOff x="429" y="0"/>
                <a:chExt cx="493" cy="4318"/>
              </a:xfrm>
            </p:grpSpPr>
            <p:sp>
              <p:nvSpPr>
                <p:cNvPr id="5" name="Freeform 21"/>
                <p:cNvSpPr>
                  <a:spLocks/>
                </p:cNvSpPr>
                <p:nvPr/>
              </p:nvSpPr>
              <p:spPr bwMode="white">
                <a:xfrm>
                  <a:off x="429" y="0"/>
                  <a:ext cx="493" cy="4316"/>
                </a:xfrm>
                <a:custGeom>
                  <a:avLst/>
                  <a:gdLst/>
                  <a:ahLst/>
                  <a:cxnLst>
                    <a:cxn ang="0">
                      <a:pos x="40" y="0"/>
                    </a:cxn>
                    <a:cxn ang="0">
                      <a:pos x="44" y="1104"/>
                    </a:cxn>
                    <a:cxn ang="0">
                      <a:pos x="6" y="1845"/>
                    </a:cxn>
                    <a:cxn ang="0">
                      <a:pos x="6" y="1982"/>
                    </a:cxn>
                    <a:cxn ang="0">
                      <a:pos x="20" y="2024"/>
                    </a:cxn>
                    <a:cxn ang="0">
                      <a:pos x="24" y="2068"/>
                    </a:cxn>
                    <a:cxn ang="0">
                      <a:pos x="6" y="2119"/>
                    </a:cxn>
                    <a:cxn ang="0">
                      <a:pos x="6" y="2210"/>
                    </a:cxn>
                    <a:cxn ang="0">
                      <a:pos x="28" y="2464"/>
                    </a:cxn>
                    <a:cxn ang="0">
                      <a:pos x="24" y="3044"/>
                    </a:cxn>
                    <a:cxn ang="0">
                      <a:pos x="28" y="4316"/>
                    </a:cxn>
                    <a:cxn ang="0">
                      <a:pos x="80" y="4312"/>
                    </a:cxn>
                    <a:cxn ang="0">
                      <a:pos x="88" y="3288"/>
                    </a:cxn>
                    <a:cxn ang="0">
                      <a:pos x="84" y="2416"/>
                    </a:cxn>
                    <a:cxn ang="0">
                      <a:pos x="60" y="2208"/>
                    </a:cxn>
                    <a:cxn ang="0">
                      <a:pos x="92" y="2100"/>
                    </a:cxn>
                    <a:cxn ang="0">
                      <a:pos x="240" y="2084"/>
                    </a:cxn>
                    <a:cxn ang="0">
                      <a:pos x="384" y="2084"/>
                    </a:cxn>
                    <a:cxn ang="0">
                      <a:pos x="428" y="2128"/>
                    </a:cxn>
                    <a:cxn ang="0">
                      <a:pos x="424" y="2236"/>
                    </a:cxn>
                    <a:cxn ang="0">
                      <a:pos x="420" y="2344"/>
                    </a:cxn>
                    <a:cxn ang="0">
                      <a:pos x="408" y="2496"/>
                    </a:cxn>
                    <a:cxn ang="0">
                      <a:pos x="395" y="4313"/>
                    </a:cxn>
                    <a:cxn ang="0">
                      <a:pos x="476" y="4310"/>
                    </a:cxn>
                    <a:cxn ang="0">
                      <a:pos x="459" y="3614"/>
                    </a:cxn>
                    <a:cxn ang="0">
                      <a:pos x="468" y="2472"/>
                    </a:cxn>
                    <a:cxn ang="0">
                      <a:pos x="493" y="2165"/>
                    </a:cxn>
                    <a:cxn ang="0">
                      <a:pos x="468" y="2048"/>
                    </a:cxn>
                    <a:cxn ang="0">
                      <a:pos x="487" y="1982"/>
                    </a:cxn>
                    <a:cxn ang="0">
                      <a:pos x="487" y="1800"/>
                    </a:cxn>
                    <a:cxn ang="0">
                      <a:pos x="456" y="1024"/>
                    </a:cxn>
                    <a:cxn ang="0">
                      <a:pos x="468" y="0"/>
                    </a:cxn>
                    <a:cxn ang="0">
                      <a:pos x="420" y="0"/>
                    </a:cxn>
                    <a:cxn ang="0">
                      <a:pos x="412" y="524"/>
                    </a:cxn>
                    <a:cxn ang="0">
                      <a:pos x="404" y="920"/>
                    </a:cxn>
                    <a:cxn ang="0">
                      <a:pos x="420" y="1592"/>
                    </a:cxn>
                    <a:cxn ang="0">
                      <a:pos x="436" y="1956"/>
                    </a:cxn>
                    <a:cxn ang="0">
                      <a:pos x="400" y="2024"/>
                    </a:cxn>
                    <a:cxn ang="0">
                      <a:pos x="244" y="2004"/>
                    </a:cxn>
                    <a:cxn ang="0">
                      <a:pos x="96" y="2016"/>
                    </a:cxn>
                    <a:cxn ang="0">
                      <a:pos x="54" y="1845"/>
                    </a:cxn>
                    <a:cxn ang="0">
                      <a:pos x="88" y="1356"/>
                    </a:cxn>
                    <a:cxn ang="0">
                      <a:pos x="92" y="580"/>
                    </a:cxn>
                    <a:cxn ang="0">
                      <a:pos x="84" y="0"/>
                    </a:cxn>
                    <a:cxn ang="0">
                      <a:pos x="40" y="0"/>
                    </a:cxn>
                  </a:cxnLst>
                  <a:rect l="0" t="0" r="r" b="b"/>
                  <a:pathLst>
                    <a:path w="493" h="4316">
                      <a:moveTo>
                        <a:pt x="40" y="0"/>
                      </a:moveTo>
                      <a:cubicBezTo>
                        <a:pt x="33" y="185"/>
                        <a:pt x="50" y="797"/>
                        <a:pt x="44" y="1104"/>
                      </a:cubicBezTo>
                      <a:cubicBezTo>
                        <a:pt x="38" y="1411"/>
                        <a:pt x="12" y="1699"/>
                        <a:pt x="6" y="1845"/>
                      </a:cubicBezTo>
                      <a:cubicBezTo>
                        <a:pt x="0" y="1991"/>
                        <a:pt x="4" y="1952"/>
                        <a:pt x="6" y="1982"/>
                      </a:cubicBezTo>
                      <a:cubicBezTo>
                        <a:pt x="8" y="2012"/>
                        <a:pt x="17" y="2010"/>
                        <a:pt x="20" y="2024"/>
                      </a:cubicBezTo>
                      <a:cubicBezTo>
                        <a:pt x="23" y="2038"/>
                        <a:pt x="26" y="2052"/>
                        <a:pt x="24" y="2068"/>
                      </a:cubicBezTo>
                      <a:cubicBezTo>
                        <a:pt x="22" y="2084"/>
                        <a:pt x="9" y="2095"/>
                        <a:pt x="6" y="2119"/>
                      </a:cubicBezTo>
                      <a:cubicBezTo>
                        <a:pt x="3" y="2143"/>
                        <a:pt x="2" y="2153"/>
                        <a:pt x="6" y="2210"/>
                      </a:cubicBezTo>
                      <a:cubicBezTo>
                        <a:pt x="10" y="2267"/>
                        <a:pt x="25" y="2325"/>
                        <a:pt x="28" y="2464"/>
                      </a:cubicBezTo>
                      <a:cubicBezTo>
                        <a:pt x="31" y="2603"/>
                        <a:pt x="24" y="2735"/>
                        <a:pt x="24" y="3044"/>
                      </a:cubicBezTo>
                      <a:cubicBezTo>
                        <a:pt x="24" y="3353"/>
                        <a:pt x="19" y="4105"/>
                        <a:pt x="28" y="4316"/>
                      </a:cubicBezTo>
                      <a:lnTo>
                        <a:pt x="80" y="4312"/>
                      </a:lnTo>
                      <a:cubicBezTo>
                        <a:pt x="90" y="4141"/>
                        <a:pt x="87" y="3604"/>
                        <a:pt x="88" y="3288"/>
                      </a:cubicBezTo>
                      <a:cubicBezTo>
                        <a:pt x="89" y="2972"/>
                        <a:pt x="89" y="2596"/>
                        <a:pt x="84" y="2416"/>
                      </a:cubicBezTo>
                      <a:cubicBezTo>
                        <a:pt x="92" y="2340"/>
                        <a:pt x="69" y="2262"/>
                        <a:pt x="60" y="2208"/>
                      </a:cubicBezTo>
                      <a:cubicBezTo>
                        <a:pt x="52" y="2148"/>
                        <a:pt x="48" y="2110"/>
                        <a:pt x="92" y="2100"/>
                      </a:cubicBezTo>
                      <a:cubicBezTo>
                        <a:pt x="134" y="2086"/>
                        <a:pt x="190" y="2081"/>
                        <a:pt x="240" y="2084"/>
                      </a:cubicBezTo>
                      <a:cubicBezTo>
                        <a:pt x="289" y="2081"/>
                        <a:pt x="353" y="2077"/>
                        <a:pt x="384" y="2084"/>
                      </a:cubicBezTo>
                      <a:cubicBezTo>
                        <a:pt x="415" y="2091"/>
                        <a:pt x="421" y="2103"/>
                        <a:pt x="428" y="2128"/>
                      </a:cubicBezTo>
                      <a:cubicBezTo>
                        <a:pt x="435" y="2153"/>
                        <a:pt x="425" y="2200"/>
                        <a:pt x="424" y="2236"/>
                      </a:cubicBezTo>
                      <a:cubicBezTo>
                        <a:pt x="423" y="2272"/>
                        <a:pt x="423" y="2301"/>
                        <a:pt x="420" y="2344"/>
                      </a:cubicBezTo>
                      <a:cubicBezTo>
                        <a:pt x="411" y="2391"/>
                        <a:pt x="412" y="2168"/>
                        <a:pt x="408" y="2496"/>
                      </a:cubicBezTo>
                      <a:cubicBezTo>
                        <a:pt x="404" y="2824"/>
                        <a:pt x="384" y="4011"/>
                        <a:pt x="395" y="4313"/>
                      </a:cubicBezTo>
                      <a:lnTo>
                        <a:pt x="476" y="4310"/>
                      </a:lnTo>
                      <a:cubicBezTo>
                        <a:pt x="486" y="4194"/>
                        <a:pt x="460" y="3920"/>
                        <a:pt x="459" y="3614"/>
                      </a:cubicBezTo>
                      <a:cubicBezTo>
                        <a:pt x="458" y="3308"/>
                        <a:pt x="462" y="2713"/>
                        <a:pt x="468" y="2472"/>
                      </a:cubicBezTo>
                      <a:cubicBezTo>
                        <a:pt x="464" y="2328"/>
                        <a:pt x="493" y="2218"/>
                        <a:pt x="493" y="2165"/>
                      </a:cubicBezTo>
                      <a:cubicBezTo>
                        <a:pt x="493" y="2111"/>
                        <a:pt x="480" y="2100"/>
                        <a:pt x="468" y="2048"/>
                      </a:cubicBezTo>
                      <a:cubicBezTo>
                        <a:pt x="490" y="2027"/>
                        <a:pt x="484" y="2023"/>
                        <a:pt x="487" y="1982"/>
                      </a:cubicBezTo>
                      <a:cubicBezTo>
                        <a:pt x="490" y="1941"/>
                        <a:pt x="492" y="1960"/>
                        <a:pt x="487" y="1800"/>
                      </a:cubicBezTo>
                      <a:cubicBezTo>
                        <a:pt x="482" y="1640"/>
                        <a:pt x="459" y="1324"/>
                        <a:pt x="456" y="1024"/>
                      </a:cubicBezTo>
                      <a:cubicBezTo>
                        <a:pt x="453" y="724"/>
                        <a:pt x="474" y="171"/>
                        <a:pt x="468" y="0"/>
                      </a:cubicBezTo>
                      <a:lnTo>
                        <a:pt x="420" y="0"/>
                      </a:lnTo>
                      <a:cubicBezTo>
                        <a:pt x="411" y="87"/>
                        <a:pt x="415" y="371"/>
                        <a:pt x="412" y="524"/>
                      </a:cubicBezTo>
                      <a:cubicBezTo>
                        <a:pt x="409" y="677"/>
                        <a:pt x="403" y="742"/>
                        <a:pt x="404" y="920"/>
                      </a:cubicBezTo>
                      <a:cubicBezTo>
                        <a:pt x="405" y="1098"/>
                        <a:pt x="415" y="1419"/>
                        <a:pt x="420" y="1592"/>
                      </a:cubicBezTo>
                      <a:cubicBezTo>
                        <a:pt x="425" y="1765"/>
                        <a:pt x="439" y="1884"/>
                        <a:pt x="436" y="1956"/>
                      </a:cubicBezTo>
                      <a:cubicBezTo>
                        <a:pt x="432" y="1980"/>
                        <a:pt x="441" y="2017"/>
                        <a:pt x="400" y="2024"/>
                      </a:cubicBezTo>
                      <a:cubicBezTo>
                        <a:pt x="373" y="2037"/>
                        <a:pt x="295" y="2005"/>
                        <a:pt x="244" y="2004"/>
                      </a:cubicBezTo>
                      <a:cubicBezTo>
                        <a:pt x="193" y="2003"/>
                        <a:pt x="128" y="2042"/>
                        <a:pt x="96" y="2016"/>
                      </a:cubicBezTo>
                      <a:cubicBezTo>
                        <a:pt x="64" y="1990"/>
                        <a:pt x="55" y="1955"/>
                        <a:pt x="54" y="1845"/>
                      </a:cubicBezTo>
                      <a:cubicBezTo>
                        <a:pt x="53" y="1735"/>
                        <a:pt x="82" y="1567"/>
                        <a:pt x="88" y="1356"/>
                      </a:cubicBezTo>
                      <a:cubicBezTo>
                        <a:pt x="94" y="1145"/>
                        <a:pt x="93" y="806"/>
                        <a:pt x="92" y="580"/>
                      </a:cubicBezTo>
                      <a:cubicBezTo>
                        <a:pt x="91" y="354"/>
                        <a:pt x="93" y="97"/>
                        <a:pt x="84" y="0"/>
                      </a:cubicBezTo>
                      <a:lnTo>
                        <a:pt x="40"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6" name="Freeform 22"/>
                <p:cNvSpPr>
                  <a:spLocks/>
                </p:cNvSpPr>
                <p:nvPr/>
              </p:nvSpPr>
              <p:spPr bwMode="white">
                <a:xfrm>
                  <a:off x="686" y="2115"/>
                  <a:ext cx="110"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11" name="Group 23"/>
              <p:cNvGrpSpPr>
                <a:grpSpLocks/>
              </p:cNvGrpSpPr>
              <p:nvPr/>
            </p:nvGrpSpPr>
            <p:grpSpPr bwMode="auto">
              <a:xfrm flipV="1">
                <a:off x="2866" y="-3"/>
                <a:ext cx="396" cy="4318"/>
                <a:chOff x="2971" y="-3"/>
                <a:chExt cx="493" cy="4325"/>
              </a:xfrm>
            </p:grpSpPr>
            <p:sp>
              <p:nvSpPr>
                <p:cNvPr id="7" name="Freeform 24"/>
                <p:cNvSpPr>
                  <a:spLocks/>
                </p:cNvSpPr>
                <p:nvPr/>
              </p:nvSpPr>
              <p:spPr bwMode="white">
                <a:xfrm>
                  <a:off x="2971" y="-3"/>
                  <a:ext cx="493" cy="4323"/>
                </a:xfrm>
                <a:custGeom>
                  <a:avLst/>
                  <a:gdLst/>
                  <a:ahLst/>
                  <a:cxnLst>
                    <a:cxn ang="0">
                      <a:pos x="40" y="7"/>
                    </a:cxn>
                    <a:cxn ang="0">
                      <a:pos x="44" y="1111"/>
                    </a:cxn>
                    <a:cxn ang="0">
                      <a:pos x="6" y="1852"/>
                    </a:cxn>
                    <a:cxn ang="0">
                      <a:pos x="6" y="1989"/>
                    </a:cxn>
                    <a:cxn ang="0">
                      <a:pos x="20" y="2031"/>
                    </a:cxn>
                    <a:cxn ang="0">
                      <a:pos x="24" y="2075"/>
                    </a:cxn>
                    <a:cxn ang="0">
                      <a:pos x="6" y="2126"/>
                    </a:cxn>
                    <a:cxn ang="0">
                      <a:pos x="6" y="2217"/>
                    </a:cxn>
                    <a:cxn ang="0">
                      <a:pos x="28" y="2471"/>
                    </a:cxn>
                    <a:cxn ang="0">
                      <a:pos x="24" y="3051"/>
                    </a:cxn>
                    <a:cxn ang="0">
                      <a:pos x="28" y="4323"/>
                    </a:cxn>
                    <a:cxn ang="0">
                      <a:pos x="80" y="4319"/>
                    </a:cxn>
                    <a:cxn ang="0">
                      <a:pos x="88" y="3295"/>
                    </a:cxn>
                    <a:cxn ang="0">
                      <a:pos x="84" y="2423"/>
                    </a:cxn>
                    <a:cxn ang="0">
                      <a:pos x="60" y="2215"/>
                    </a:cxn>
                    <a:cxn ang="0">
                      <a:pos x="92" y="2107"/>
                    </a:cxn>
                    <a:cxn ang="0">
                      <a:pos x="240" y="2091"/>
                    </a:cxn>
                    <a:cxn ang="0">
                      <a:pos x="384" y="2091"/>
                    </a:cxn>
                    <a:cxn ang="0">
                      <a:pos x="428" y="2135"/>
                    </a:cxn>
                    <a:cxn ang="0">
                      <a:pos x="424" y="2243"/>
                    </a:cxn>
                    <a:cxn ang="0">
                      <a:pos x="420" y="2351"/>
                    </a:cxn>
                    <a:cxn ang="0">
                      <a:pos x="408" y="2503"/>
                    </a:cxn>
                    <a:cxn ang="0">
                      <a:pos x="395" y="4320"/>
                    </a:cxn>
                    <a:cxn ang="0">
                      <a:pos x="476" y="4317"/>
                    </a:cxn>
                    <a:cxn ang="0">
                      <a:pos x="459" y="3621"/>
                    </a:cxn>
                    <a:cxn ang="0">
                      <a:pos x="468" y="2479"/>
                    </a:cxn>
                    <a:cxn ang="0">
                      <a:pos x="493" y="2172"/>
                    </a:cxn>
                    <a:cxn ang="0">
                      <a:pos x="468" y="2055"/>
                    </a:cxn>
                    <a:cxn ang="0">
                      <a:pos x="487" y="1989"/>
                    </a:cxn>
                    <a:cxn ang="0">
                      <a:pos x="487" y="1807"/>
                    </a:cxn>
                    <a:cxn ang="0">
                      <a:pos x="456" y="1031"/>
                    </a:cxn>
                    <a:cxn ang="0">
                      <a:pos x="472" y="0"/>
                    </a:cxn>
                    <a:cxn ang="0">
                      <a:pos x="416" y="3"/>
                    </a:cxn>
                    <a:cxn ang="0">
                      <a:pos x="412" y="531"/>
                    </a:cxn>
                    <a:cxn ang="0">
                      <a:pos x="404" y="927"/>
                    </a:cxn>
                    <a:cxn ang="0">
                      <a:pos x="420" y="1599"/>
                    </a:cxn>
                    <a:cxn ang="0">
                      <a:pos x="436" y="1963"/>
                    </a:cxn>
                    <a:cxn ang="0">
                      <a:pos x="400" y="2031"/>
                    </a:cxn>
                    <a:cxn ang="0">
                      <a:pos x="244" y="2011"/>
                    </a:cxn>
                    <a:cxn ang="0">
                      <a:pos x="96" y="2023"/>
                    </a:cxn>
                    <a:cxn ang="0">
                      <a:pos x="54" y="1852"/>
                    </a:cxn>
                    <a:cxn ang="0">
                      <a:pos x="88" y="1363"/>
                    </a:cxn>
                    <a:cxn ang="0">
                      <a:pos x="92" y="587"/>
                    </a:cxn>
                    <a:cxn ang="0">
                      <a:pos x="88" y="3"/>
                    </a:cxn>
                    <a:cxn ang="0">
                      <a:pos x="40" y="7"/>
                    </a:cxn>
                  </a:cxnLst>
                  <a:rect l="0" t="0" r="r" b="b"/>
                  <a:pathLst>
                    <a:path w="493" h="4323">
                      <a:moveTo>
                        <a:pt x="40" y="7"/>
                      </a:moveTo>
                      <a:cubicBezTo>
                        <a:pt x="33" y="192"/>
                        <a:pt x="50" y="804"/>
                        <a:pt x="44" y="1111"/>
                      </a:cubicBezTo>
                      <a:cubicBezTo>
                        <a:pt x="38" y="1418"/>
                        <a:pt x="12" y="1706"/>
                        <a:pt x="6" y="1852"/>
                      </a:cubicBezTo>
                      <a:cubicBezTo>
                        <a:pt x="0" y="1998"/>
                        <a:pt x="4" y="1959"/>
                        <a:pt x="6" y="1989"/>
                      </a:cubicBezTo>
                      <a:cubicBezTo>
                        <a:pt x="8" y="2019"/>
                        <a:pt x="17" y="2017"/>
                        <a:pt x="20" y="2031"/>
                      </a:cubicBezTo>
                      <a:cubicBezTo>
                        <a:pt x="23" y="2045"/>
                        <a:pt x="26" y="2059"/>
                        <a:pt x="24" y="2075"/>
                      </a:cubicBezTo>
                      <a:cubicBezTo>
                        <a:pt x="22" y="2091"/>
                        <a:pt x="9" y="2102"/>
                        <a:pt x="6" y="2126"/>
                      </a:cubicBezTo>
                      <a:cubicBezTo>
                        <a:pt x="3" y="2150"/>
                        <a:pt x="2" y="2160"/>
                        <a:pt x="6" y="2217"/>
                      </a:cubicBezTo>
                      <a:cubicBezTo>
                        <a:pt x="10" y="2274"/>
                        <a:pt x="25" y="2332"/>
                        <a:pt x="28" y="2471"/>
                      </a:cubicBezTo>
                      <a:cubicBezTo>
                        <a:pt x="31" y="2610"/>
                        <a:pt x="24" y="2742"/>
                        <a:pt x="24" y="3051"/>
                      </a:cubicBezTo>
                      <a:cubicBezTo>
                        <a:pt x="24" y="3360"/>
                        <a:pt x="19" y="4112"/>
                        <a:pt x="28" y="4323"/>
                      </a:cubicBezTo>
                      <a:lnTo>
                        <a:pt x="80" y="4319"/>
                      </a:lnTo>
                      <a:cubicBezTo>
                        <a:pt x="90" y="4148"/>
                        <a:pt x="87" y="3611"/>
                        <a:pt x="88" y="3295"/>
                      </a:cubicBezTo>
                      <a:cubicBezTo>
                        <a:pt x="89" y="2979"/>
                        <a:pt x="89" y="2603"/>
                        <a:pt x="84" y="2423"/>
                      </a:cubicBezTo>
                      <a:cubicBezTo>
                        <a:pt x="92" y="2347"/>
                        <a:pt x="69" y="2269"/>
                        <a:pt x="60" y="2215"/>
                      </a:cubicBezTo>
                      <a:cubicBezTo>
                        <a:pt x="52" y="2155"/>
                        <a:pt x="48" y="2117"/>
                        <a:pt x="92" y="2107"/>
                      </a:cubicBezTo>
                      <a:cubicBezTo>
                        <a:pt x="134" y="2093"/>
                        <a:pt x="190" y="2088"/>
                        <a:pt x="240" y="2091"/>
                      </a:cubicBezTo>
                      <a:cubicBezTo>
                        <a:pt x="289" y="2088"/>
                        <a:pt x="353" y="2084"/>
                        <a:pt x="384" y="2091"/>
                      </a:cubicBezTo>
                      <a:cubicBezTo>
                        <a:pt x="415" y="2098"/>
                        <a:pt x="421" y="2110"/>
                        <a:pt x="428" y="2135"/>
                      </a:cubicBezTo>
                      <a:cubicBezTo>
                        <a:pt x="435" y="2160"/>
                        <a:pt x="425" y="2207"/>
                        <a:pt x="424" y="2243"/>
                      </a:cubicBezTo>
                      <a:cubicBezTo>
                        <a:pt x="423" y="2279"/>
                        <a:pt x="423" y="2308"/>
                        <a:pt x="420" y="2351"/>
                      </a:cubicBezTo>
                      <a:cubicBezTo>
                        <a:pt x="411" y="2398"/>
                        <a:pt x="412" y="2175"/>
                        <a:pt x="408" y="2503"/>
                      </a:cubicBezTo>
                      <a:cubicBezTo>
                        <a:pt x="404" y="2831"/>
                        <a:pt x="384" y="4018"/>
                        <a:pt x="395" y="4320"/>
                      </a:cubicBezTo>
                      <a:lnTo>
                        <a:pt x="476" y="4317"/>
                      </a:lnTo>
                      <a:cubicBezTo>
                        <a:pt x="486" y="4201"/>
                        <a:pt x="460" y="3927"/>
                        <a:pt x="459" y="3621"/>
                      </a:cubicBezTo>
                      <a:cubicBezTo>
                        <a:pt x="458" y="3315"/>
                        <a:pt x="462" y="2720"/>
                        <a:pt x="468" y="2479"/>
                      </a:cubicBezTo>
                      <a:cubicBezTo>
                        <a:pt x="464" y="2335"/>
                        <a:pt x="493" y="2225"/>
                        <a:pt x="493" y="2172"/>
                      </a:cubicBezTo>
                      <a:cubicBezTo>
                        <a:pt x="493" y="2118"/>
                        <a:pt x="480" y="2107"/>
                        <a:pt x="468" y="2055"/>
                      </a:cubicBezTo>
                      <a:cubicBezTo>
                        <a:pt x="490" y="2034"/>
                        <a:pt x="484" y="2030"/>
                        <a:pt x="487" y="1989"/>
                      </a:cubicBezTo>
                      <a:cubicBezTo>
                        <a:pt x="490" y="1948"/>
                        <a:pt x="492" y="1967"/>
                        <a:pt x="487" y="1807"/>
                      </a:cubicBezTo>
                      <a:cubicBezTo>
                        <a:pt x="482" y="1647"/>
                        <a:pt x="458" y="1332"/>
                        <a:pt x="456" y="1031"/>
                      </a:cubicBezTo>
                      <a:cubicBezTo>
                        <a:pt x="454" y="730"/>
                        <a:pt x="479" y="171"/>
                        <a:pt x="472" y="0"/>
                      </a:cubicBezTo>
                      <a:lnTo>
                        <a:pt x="416" y="3"/>
                      </a:lnTo>
                      <a:cubicBezTo>
                        <a:pt x="406" y="91"/>
                        <a:pt x="414" y="377"/>
                        <a:pt x="412" y="531"/>
                      </a:cubicBezTo>
                      <a:cubicBezTo>
                        <a:pt x="410" y="685"/>
                        <a:pt x="403" y="749"/>
                        <a:pt x="404" y="927"/>
                      </a:cubicBezTo>
                      <a:cubicBezTo>
                        <a:pt x="405" y="1105"/>
                        <a:pt x="415" y="1426"/>
                        <a:pt x="420" y="1599"/>
                      </a:cubicBezTo>
                      <a:cubicBezTo>
                        <a:pt x="425" y="1772"/>
                        <a:pt x="439" y="1891"/>
                        <a:pt x="436" y="1963"/>
                      </a:cubicBezTo>
                      <a:cubicBezTo>
                        <a:pt x="432" y="1987"/>
                        <a:pt x="441" y="2024"/>
                        <a:pt x="400" y="2031"/>
                      </a:cubicBezTo>
                      <a:cubicBezTo>
                        <a:pt x="373" y="2044"/>
                        <a:pt x="295" y="2012"/>
                        <a:pt x="244" y="2011"/>
                      </a:cubicBezTo>
                      <a:cubicBezTo>
                        <a:pt x="193" y="2010"/>
                        <a:pt x="128" y="2049"/>
                        <a:pt x="96" y="2023"/>
                      </a:cubicBezTo>
                      <a:cubicBezTo>
                        <a:pt x="64" y="1997"/>
                        <a:pt x="55" y="1962"/>
                        <a:pt x="54" y="1852"/>
                      </a:cubicBezTo>
                      <a:cubicBezTo>
                        <a:pt x="53" y="1742"/>
                        <a:pt x="82" y="1574"/>
                        <a:pt x="88" y="1363"/>
                      </a:cubicBezTo>
                      <a:cubicBezTo>
                        <a:pt x="94" y="1152"/>
                        <a:pt x="92" y="814"/>
                        <a:pt x="92" y="587"/>
                      </a:cubicBezTo>
                      <a:cubicBezTo>
                        <a:pt x="92" y="360"/>
                        <a:pt x="97" y="100"/>
                        <a:pt x="88" y="3"/>
                      </a:cubicBezTo>
                      <a:lnTo>
                        <a:pt x="40" y="7"/>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8" name="Freeform 25"/>
                <p:cNvSpPr>
                  <a:spLocks/>
                </p:cNvSpPr>
                <p:nvPr/>
              </p:nvSpPr>
              <p:spPr bwMode="white">
                <a:xfrm>
                  <a:off x="3227" y="2119"/>
                  <a:ext cx="111" cy="2203"/>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050" name="Freeform 26"/>
              <p:cNvSpPr>
                <a:spLocks/>
              </p:cNvSpPr>
              <p:nvPr/>
            </p:nvSpPr>
            <p:spPr bwMode="white">
              <a:xfrm rot="2199825" flipH="1">
                <a:off x="2185" y="2464"/>
                <a:ext cx="479" cy="950"/>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1" name="Freeform 27"/>
              <p:cNvSpPr>
                <a:spLocks/>
              </p:cNvSpPr>
              <p:nvPr/>
            </p:nvSpPr>
            <p:spPr bwMode="white">
              <a:xfrm rot="21428822" flipH="1">
                <a:off x="2294" y="292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2" name="Freeform 28"/>
              <p:cNvSpPr>
                <a:spLocks/>
              </p:cNvSpPr>
              <p:nvPr/>
            </p:nvSpPr>
            <p:spPr bwMode="white">
              <a:xfrm>
                <a:off x="3188" y="2454"/>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3" name="Freeform 29"/>
              <p:cNvSpPr>
                <a:spLocks/>
              </p:cNvSpPr>
              <p:nvPr/>
            </p:nvSpPr>
            <p:spPr bwMode="white">
              <a:xfrm rot="-744944">
                <a:off x="3295" y="2728"/>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4" name="Freeform 30"/>
              <p:cNvSpPr>
                <a:spLocks/>
              </p:cNvSpPr>
              <p:nvPr/>
            </p:nvSpPr>
            <p:spPr bwMode="white">
              <a:xfrm>
                <a:off x="2993" y="2966"/>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4117" name="Group 31"/>
              <p:cNvGrpSpPr>
                <a:grpSpLocks/>
              </p:cNvGrpSpPr>
              <p:nvPr/>
            </p:nvGrpSpPr>
            <p:grpSpPr bwMode="auto">
              <a:xfrm>
                <a:off x="2162" y="0"/>
                <a:ext cx="1981" cy="1676"/>
                <a:chOff x="2305" y="2222"/>
                <a:chExt cx="1981" cy="1676"/>
              </a:xfrm>
            </p:grpSpPr>
            <p:sp>
              <p:nvSpPr>
                <p:cNvPr id="1056" name="Freeform 32"/>
                <p:cNvSpPr>
                  <a:spLocks/>
                </p:cNvSpPr>
                <p:nvPr/>
              </p:nvSpPr>
              <p:spPr bwMode="white">
                <a:xfrm rot="2199825" flipH="1">
                  <a:off x="2305" y="2232"/>
                  <a:ext cx="479" cy="950"/>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7" name="Freeform 33"/>
                <p:cNvSpPr>
                  <a:spLocks/>
                </p:cNvSpPr>
                <p:nvPr/>
              </p:nvSpPr>
              <p:spPr bwMode="white">
                <a:xfrm rot="21428822" flipH="1">
                  <a:off x="2414" y="2697"/>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8" name="Freeform 34"/>
                <p:cNvSpPr>
                  <a:spLocks/>
                </p:cNvSpPr>
                <p:nvPr/>
              </p:nvSpPr>
              <p:spPr bwMode="white">
                <a:xfrm>
                  <a:off x="3308" y="2222"/>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59" name="Freeform 35"/>
                <p:cNvSpPr>
                  <a:spLocks/>
                </p:cNvSpPr>
                <p:nvPr/>
              </p:nvSpPr>
              <p:spPr bwMode="white">
                <a:xfrm rot="-744944">
                  <a:off x="3415" y="249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60" name="Freeform 36"/>
                <p:cNvSpPr>
                  <a:spLocks/>
                </p:cNvSpPr>
                <p:nvPr/>
              </p:nvSpPr>
              <p:spPr bwMode="white">
                <a:xfrm>
                  <a:off x="3113" y="2734"/>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18" name="Group 37"/>
              <p:cNvGrpSpPr>
                <a:grpSpLocks/>
              </p:cNvGrpSpPr>
              <p:nvPr/>
            </p:nvGrpSpPr>
            <p:grpSpPr bwMode="auto">
              <a:xfrm>
                <a:off x="196" y="1100"/>
                <a:ext cx="2234" cy="1706"/>
                <a:chOff x="196" y="1100"/>
                <a:chExt cx="2234" cy="1706"/>
              </a:xfrm>
            </p:grpSpPr>
            <p:sp>
              <p:nvSpPr>
                <p:cNvPr id="1062" name="Freeform 38"/>
                <p:cNvSpPr>
                  <a:spLocks/>
                </p:cNvSpPr>
                <p:nvPr/>
              </p:nvSpPr>
              <p:spPr bwMode="white">
                <a:xfrm rot="-744944">
                  <a:off x="1583" y="135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63" name="Freeform 39"/>
                <p:cNvSpPr>
                  <a:spLocks/>
                </p:cNvSpPr>
                <p:nvPr/>
              </p:nvSpPr>
              <p:spPr bwMode="white">
                <a:xfrm>
                  <a:off x="1295" y="1642"/>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64" name="Freeform 40"/>
                <p:cNvSpPr>
                  <a:spLocks/>
                </p:cNvSpPr>
                <p:nvPr/>
              </p:nvSpPr>
              <p:spPr bwMode="white">
                <a:xfrm>
                  <a:off x="1452" y="1100"/>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9" name="Freeform 41"/>
                <p:cNvSpPr>
                  <a:spLocks/>
                </p:cNvSpPr>
                <p:nvPr/>
              </p:nvSpPr>
              <p:spPr bwMode="white">
                <a:xfrm rot="744944" flipH="1">
                  <a:off x="437" y="1510"/>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 name="Freeform 42"/>
                <p:cNvSpPr>
                  <a:spLocks/>
                </p:cNvSpPr>
                <p:nvPr/>
              </p:nvSpPr>
              <p:spPr bwMode="white">
                <a:xfrm rot="505459" flipH="1">
                  <a:off x="196" y="1235"/>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19" name="Group 43"/>
              <p:cNvGrpSpPr>
                <a:grpSpLocks/>
              </p:cNvGrpSpPr>
              <p:nvPr/>
            </p:nvGrpSpPr>
            <p:grpSpPr bwMode="auto">
              <a:xfrm>
                <a:off x="4660" y="0"/>
                <a:ext cx="385" cy="4308"/>
                <a:chOff x="4660" y="0"/>
                <a:chExt cx="385" cy="4308"/>
              </a:xfrm>
            </p:grpSpPr>
            <p:sp>
              <p:nvSpPr>
                <p:cNvPr id="1068" name="Freeform 44"/>
                <p:cNvSpPr>
                  <a:spLocks/>
                </p:cNvSpPr>
                <p:nvPr/>
              </p:nvSpPr>
              <p:spPr bwMode="white">
                <a:xfrm>
                  <a:off x="4676" y="0"/>
                  <a:ext cx="369" cy="2611"/>
                </a:xfrm>
                <a:custGeom>
                  <a:avLst/>
                  <a:gdLst/>
                  <a:ahLst/>
                  <a:cxnLst>
                    <a:cxn ang="0">
                      <a:pos x="22" y="0"/>
                    </a:cxn>
                    <a:cxn ang="0">
                      <a:pos x="14" y="1622"/>
                    </a:cxn>
                    <a:cxn ang="0">
                      <a:pos x="6" y="2547"/>
                    </a:cxn>
                    <a:cxn ang="0">
                      <a:pos x="38" y="2604"/>
                    </a:cxn>
                    <a:cxn ang="0">
                      <a:pos x="184" y="2588"/>
                    </a:cxn>
                    <a:cxn ang="0">
                      <a:pos x="339" y="2596"/>
                    </a:cxn>
                    <a:cxn ang="0">
                      <a:pos x="363" y="2531"/>
                    </a:cxn>
                    <a:cxn ang="0">
                      <a:pos x="339" y="1679"/>
                    </a:cxn>
                    <a:cxn ang="0">
                      <a:pos x="339" y="0"/>
                    </a:cxn>
                    <a:cxn ang="0">
                      <a:pos x="22" y="0"/>
                    </a:cxn>
                  </a:cxnLst>
                  <a:rect l="0" t="0" r="r" b="b"/>
                  <a:pathLst>
                    <a:path w="369" h="2611">
                      <a:moveTo>
                        <a:pt x="22" y="0"/>
                      </a:moveTo>
                      <a:lnTo>
                        <a:pt x="14" y="1622"/>
                      </a:lnTo>
                      <a:cubicBezTo>
                        <a:pt x="14" y="1622"/>
                        <a:pt x="10" y="2084"/>
                        <a:pt x="6" y="2547"/>
                      </a:cubicBezTo>
                      <a:cubicBezTo>
                        <a:pt x="0" y="2588"/>
                        <a:pt x="8" y="2597"/>
                        <a:pt x="38" y="2604"/>
                      </a:cubicBezTo>
                      <a:cubicBezTo>
                        <a:pt x="68" y="2611"/>
                        <a:pt x="134" y="2589"/>
                        <a:pt x="184" y="2588"/>
                      </a:cubicBezTo>
                      <a:cubicBezTo>
                        <a:pt x="234" y="2587"/>
                        <a:pt x="309" y="2605"/>
                        <a:pt x="339" y="2596"/>
                      </a:cubicBezTo>
                      <a:cubicBezTo>
                        <a:pt x="369" y="2587"/>
                        <a:pt x="366" y="2567"/>
                        <a:pt x="363" y="2531"/>
                      </a:cubicBezTo>
                      <a:cubicBezTo>
                        <a:pt x="363" y="2378"/>
                        <a:pt x="343" y="2101"/>
                        <a:pt x="339" y="1679"/>
                      </a:cubicBezTo>
                      <a:lnTo>
                        <a:pt x="339" y="0"/>
                      </a:lnTo>
                      <a:lnTo>
                        <a:pt x="22" y="0"/>
                      </a:ln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69" name="Freeform 45"/>
                <p:cNvSpPr>
                  <a:spLocks/>
                </p:cNvSpPr>
                <p:nvPr/>
              </p:nvSpPr>
              <p:spPr bwMode="white">
                <a:xfrm>
                  <a:off x="4767" y="2173"/>
                  <a:ext cx="251" cy="390"/>
                </a:xfrm>
                <a:custGeom>
                  <a:avLst/>
                  <a:gdLst/>
                  <a:ahLst/>
                  <a:cxnLst>
                    <a:cxn ang="0">
                      <a:pos x="32" y="379"/>
                    </a:cxn>
                    <a:cxn ang="0">
                      <a:pos x="77" y="364"/>
                    </a:cxn>
                    <a:cxn ang="0">
                      <a:pos x="152" y="370"/>
                    </a:cxn>
                    <a:cxn ang="0">
                      <a:pos x="209" y="388"/>
                    </a:cxn>
                    <a:cxn ang="0">
                      <a:pos x="242" y="379"/>
                    </a:cxn>
                    <a:cxn ang="0">
                      <a:pos x="248" y="328"/>
                    </a:cxn>
                    <a:cxn ang="0">
                      <a:pos x="227" y="175"/>
                    </a:cxn>
                    <a:cxn ang="0">
                      <a:pos x="194" y="130"/>
                    </a:cxn>
                    <a:cxn ang="0">
                      <a:pos x="179" y="295"/>
                    </a:cxn>
                    <a:cxn ang="0">
                      <a:pos x="152" y="307"/>
                    </a:cxn>
                    <a:cxn ang="0">
                      <a:pos x="134" y="163"/>
                    </a:cxn>
                    <a:cxn ang="0">
                      <a:pos x="65" y="13"/>
                    </a:cxn>
                    <a:cxn ang="0">
                      <a:pos x="29" y="85"/>
                    </a:cxn>
                    <a:cxn ang="0">
                      <a:pos x="26" y="271"/>
                    </a:cxn>
                    <a:cxn ang="0">
                      <a:pos x="2" y="337"/>
                    </a:cxn>
                    <a:cxn ang="0">
                      <a:pos x="11" y="379"/>
                    </a:cxn>
                    <a:cxn ang="0">
                      <a:pos x="32" y="379"/>
                    </a:cxn>
                  </a:cxnLst>
                  <a:rect l="0" t="0" r="r" b="b"/>
                  <a:pathLst>
                    <a:path w="251" h="390">
                      <a:moveTo>
                        <a:pt x="32" y="379"/>
                      </a:moveTo>
                      <a:cubicBezTo>
                        <a:pt x="43" y="377"/>
                        <a:pt x="57" y="366"/>
                        <a:pt x="77" y="364"/>
                      </a:cubicBezTo>
                      <a:cubicBezTo>
                        <a:pt x="97" y="362"/>
                        <a:pt x="130" y="366"/>
                        <a:pt x="152" y="370"/>
                      </a:cubicBezTo>
                      <a:cubicBezTo>
                        <a:pt x="174" y="374"/>
                        <a:pt x="194" y="386"/>
                        <a:pt x="209" y="388"/>
                      </a:cubicBezTo>
                      <a:cubicBezTo>
                        <a:pt x="224" y="390"/>
                        <a:pt x="235" y="389"/>
                        <a:pt x="242" y="379"/>
                      </a:cubicBezTo>
                      <a:cubicBezTo>
                        <a:pt x="249" y="369"/>
                        <a:pt x="251" y="362"/>
                        <a:pt x="248" y="328"/>
                      </a:cubicBezTo>
                      <a:cubicBezTo>
                        <a:pt x="245" y="294"/>
                        <a:pt x="236" y="208"/>
                        <a:pt x="227" y="175"/>
                      </a:cubicBezTo>
                      <a:cubicBezTo>
                        <a:pt x="218" y="142"/>
                        <a:pt x="202" y="110"/>
                        <a:pt x="194" y="130"/>
                      </a:cubicBezTo>
                      <a:cubicBezTo>
                        <a:pt x="186" y="150"/>
                        <a:pt x="186" y="266"/>
                        <a:pt x="179" y="295"/>
                      </a:cubicBezTo>
                      <a:cubicBezTo>
                        <a:pt x="172" y="324"/>
                        <a:pt x="159" y="329"/>
                        <a:pt x="152" y="307"/>
                      </a:cubicBezTo>
                      <a:cubicBezTo>
                        <a:pt x="145" y="285"/>
                        <a:pt x="149" y="212"/>
                        <a:pt x="134" y="163"/>
                      </a:cubicBezTo>
                      <a:cubicBezTo>
                        <a:pt x="119" y="114"/>
                        <a:pt x="82" y="26"/>
                        <a:pt x="65" y="13"/>
                      </a:cubicBezTo>
                      <a:cubicBezTo>
                        <a:pt x="48" y="0"/>
                        <a:pt x="35" y="42"/>
                        <a:pt x="29" y="85"/>
                      </a:cubicBezTo>
                      <a:cubicBezTo>
                        <a:pt x="23" y="128"/>
                        <a:pt x="30" y="229"/>
                        <a:pt x="26" y="271"/>
                      </a:cubicBezTo>
                      <a:cubicBezTo>
                        <a:pt x="22" y="313"/>
                        <a:pt x="4" y="319"/>
                        <a:pt x="2" y="337"/>
                      </a:cubicBezTo>
                      <a:cubicBezTo>
                        <a:pt x="0" y="355"/>
                        <a:pt x="5" y="373"/>
                        <a:pt x="11" y="379"/>
                      </a:cubicBezTo>
                      <a:cubicBezTo>
                        <a:pt x="17" y="385"/>
                        <a:pt x="21" y="381"/>
                        <a:pt x="32" y="379"/>
                      </a:cubicBezTo>
                      <a:close/>
                    </a:path>
                  </a:pathLst>
                </a:custGeom>
                <a:gradFill rotWithShape="0">
                  <a:gsLst>
                    <a:gs pos="0">
                      <a:schemeClr val="accent2"/>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 name="Freeform 46"/>
                <p:cNvSpPr>
                  <a:spLocks/>
                </p:cNvSpPr>
                <p:nvPr/>
              </p:nvSpPr>
              <p:spPr bwMode="white">
                <a:xfrm>
                  <a:off x="4660" y="2594"/>
                  <a:ext cx="378" cy="1714"/>
                </a:xfrm>
                <a:custGeom>
                  <a:avLst/>
                  <a:gdLst/>
                  <a:ahLst/>
                  <a:cxnLst>
                    <a:cxn ang="0">
                      <a:pos x="0" y="1714"/>
                    </a:cxn>
                    <a:cxn ang="0">
                      <a:pos x="15" y="420"/>
                    </a:cxn>
                    <a:cxn ang="0">
                      <a:pos x="19" y="63"/>
                    </a:cxn>
                    <a:cxn ang="0">
                      <a:pos x="79" y="39"/>
                    </a:cxn>
                    <a:cxn ang="0">
                      <a:pos x="202" y="18"/>
                    </a:cxn>
                    <a:cxn ang="0">
                      <a:pos x="351" y="23"/>
                    </a:cxn>
                    <a:cxn ang="0">
                      <a:pos x="366" y="120"/>
                    </a:cxn>
                    <a:cxn ang="0">
                      <a:pos x="359" y="741"/>
                    </a:cxn>
                    <a:cxn ang="0">
                      <a:pos x="351" y="1714"/>
                    </a:cxn>
                    <a:cxn ang="0">
                      <a:pos x="0" y="1714"/>
                    </a:cxn>
                  </a:cxnLst>
                  <a:rect l="0" t="0" r="r" b="b"/>
                  <a:pathLst>
                    <a:path w="378" h="1714">
                      <a:moveTo>
                        <a:pt x="0" y="1714"/>
                      </a:moveTo>
                      <a:cubicBezTo>
                        <a:pt x="15" y="1400"/>
                        <a:pt x="10" y="693"/>
                        <a:pt x="15" y="420"/>
                      </a:cubicBezTo>
                      <a:cubicBezTo>
                        <a:pt x="18" y="145"/>
                        <a:pt x="8" y="126"/>
                        <a:pt x="19" y="63"/>
                      </a:cubicBezTo>
                      <a:cubicBezTo>
                        <a:pt x="30" y="0"/>
                        <a:pt x="49" y="46"/>
                        <a:pt x="79" y="39"/>
                      </a:cubicBezTo>
                      <a:cubicBezTo>
                        <a:pt x="109" y="32"/>
                        <a:pt x="157" y="21"/>
                        <a:pt x="202" y="18"/>
                      </a:cubicBezTo>
                      <a:cubicBezTo>
                        <a:pt x="268" y="33"/>
                        <a:pt x="324" y="6"/>
                        <a:pt x="351" y="23"/>
                      </a:cubicBezTo>
                      <a:cubicBezTo>
                        <a:pt x="378" y="40"/>
                        <a:pt x="370" y="51"/>
                        <a:pt x="366" y="120"/>
                      </a:cubicBezTo>
                      <a:cubicBezTo>
                        <a:pt x="367" y="240"/>
                        <a:pt x="362" y="475"/>
                        <a:pt x="359" y="741"/>
                      </a:cubicBezTo>
                      <a:cubicBezTo>
                        <a:pt x="356" y="1007"/>
                        <a:pt x="351" y="1430"/>
                        <a:pt x="351" y="1714"/>
                      </a:cubicBezTo>
                      <a:cubicBezTo>
                        <a:pt x="351" y="1714"/>
                        <a:pt x="0" y="1714"/>
                        <a:pt x="0" y="1714"/>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2" name="Freeform 47"/>
                <p:cNvSpPr>
                  <a:spLocks/>
                </p:cNvSpPr>
                <p:nvPr/>
              </p:nvSpPr>
              <p:spPr bwMode="white">
                <a:xfrm>
                  <a:off x="4785" y="2643"/>
                  <a:ext cx="146" cy="154"/>
                </a:xfrm>
                <a:custGeom>
                  <a:avLst/>
                  <a:gdLst/>
                  <a:ahLst/>
                  <a:cxnLst>
                    <a:cxn ang="0">
                      <a:pos x="14" y="11"/>
                    </a:cxn>
                    <a:cxn ang="0">
                      <a:pos x="92" y="2"/>
                    </a:cxn>
                    <a:cxn ang="0">
                      <a:pos x="140" y="14"/>
                    </a:cxn>
                    <a:cxn ang="0">
                      <a:pos x="128" y="89"/>
                    </a:cxn>
                    <a:cxn ang="0">
                      <a:pos x="116" y="146"/>
                    </a:cxn>
                    <a:cxn ang="0">
                      <a:pos x="74" y="134"/>
                    </a:cxn>
                    <a:cxn ang="0">
                      <a:pos x="32" y="128"/>
                    </a:cxn>
                    <a:cxn ang="0">
                      <a:pos x="5" y="56"/>
                    </a:cxn>
                    <a:cxn ang="0">
                      <a:pos x="14" y="11"/>
                    </a:cxn>
                  </a:cxnLst>
                  <a:rect l="0" t="0" r="r" b="b"/>
                  <a:pathLst>
                    <a:path w="146" h="154">
                      <a:moveTo>
                        <a:pt x="14" y="11"/>
                      </a:moveTo>
                      <a:cubicBezTo>
                        <a:pt x="28" y="2"/>
                        <a:pt x="71" y="2"/>
                        <a:pt x="92" y="2"/>
                      </a:cubicBezTo>
                      <a:cubicBezTo>
                        <a:pt x="113" y="2"/>
                        <a:pt x="134" y="0"/>
                        <a:pt x="140" y="14"/>
                      </a:cubicBezTo>
                      <a:cubicBezTo>
                        <a:pt x="146" y="28"/>
                        <a:pt x="132" y="67"/>
                        <a:pt x="128" y="89"/>
                      </a:cubicBezTo>
                      <a:cubicBezTo>
                        <a:pt x="124" y="111"/>
                        <a:pt x="125" y="138"/>
                        <a:pt x="116" y="146"/>
                      </a:cubicBezTo>
                      <a:cubicBezTo>
                        <a:pt x="107" y="154"/>
                        <a:pt x="88" y="137"/>
                        <a:pt x="74" y="134"/>
                      </a:cubicBezTo>
                      <a:cubicBezTo>
                        <a:pt x="60" y="131"/>
                        <a:pt x="44" y="141"/>
                        <a:pt x="32" y="128"/>
                      </a:cubicBezTo>
                      <a:cubicBezTo>
                        <a:pt x="20" y="115"/>
                        <a:pt x="8" y="75"/>
                        <a:pt x="5" y="56"/>
                      </a:cubicBezTo>
                      <a:cubicBezTo>
                        <a:pt x="2" y="37"/>
                        <a:pt x="0" y="20"/>
                        <a:pt x="14" y="11"/>
                      </a:cubicBezTo>
                      <a:close/>
                    </a:path>
                  </a:pathLst>
                </a:custGeom>
                <a:gradFill rotWithShape="0">
                  <a:gsLst>
                    <a:gs pos="0">
                      <a:schemeClr val="bg1"/>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20" name="Group 48"/>
              <p:cNvGrpSpPr>
                <a:grpSpLocks/>
              </p:cNvGrpSpPr>
              <p:nvPr/>
            </p:nvGrpSpPr>
            <p:grpSpPr bwMode="auto">
              <a:xfrm>
                <a:off x="3500" y="0"/>
                <a:ext cx="494" cy="4313"/>
                <a:chOff x="3792" y="-7"/>
                <a:chExt cx="494" cy="4328"/>
              </a:xfrm>
            </p:grpSpPr>
            <p:sp>
              <p:nvSpPr>
                <p:cNvPr id="1073" name="Freeform 49"/>
                <p:cNvSpPr>
                  <a:spLocks/>
                </p:cNvSpPr>
                <p:nvPr/>
              </p:nvSpPr>
              <p:spPr bwMode="white">
                <a:xfrm>
                  <a:off x="3792" y="0"/>
                  <a:ext cx="416" cy="4321"/>
                </a:xfrm>
                <a:custGeom>
                  <a:avLst/>
                  <a:gdLst/>
                  <a:ahLst/>
                  <a:cxnLst>
                    <a:cxn ang="0">
                      <a:pos x="12" y="0"/>
                    </a:cxn>
                    <a:cxn ang="0">
                      <a:pos x="18" y="406"/>
                    </a:cxn>
                    <a:cxn ang="0">
                      <a:pos x="3" y="662"/>
                    </a:cxn>
                    <a:cxn ang="0">
                      <a:pos x="8" y="713"/>
                    </a:cxn>
                    <a:cxn ang="0">
                      <a:pos x="24" y="740"/>
                    </a:cxn>
                    <a:cxn ang="0">
                      <a:pos x="42" y="758"/>
                    </a:cxn>
                    <a:cxn ang="0">
                      <a:pos x="36" y="803"/>
                    </a:cxn>
                    <a:cxn ang="0">
                      <a:pos x="12" y="824"/>
                    </a:cxn>
                    <a:cxn ang="0">
                      <a:pos x="0" y="878"/>
                    </a:cxn>
                    <a:cxn ang="0">
                      <a:pos x="9" y="2903"/>
                    </a:cxn>
                    <a:cxn ang="0">
                      <a:pos x="9" y="3276"/>
                    </a:cxn>
                    <a:cxn ang="0">
                      <a:pos x="16" y="3330"/>
                    </a:cxn>
                    <a:cxn ang="0">
                      <a:pos x="42" y="3354"/>
                    </a:cxn>
                    <a:cxn ang="0">
                      <a:pos x="51" y="3390"/>
                    </a:cxn>
                    <a:cxn ang="0">
                      <a:pos x="39" y="3427"/>
                    </a:cxn>
                    <a:cxn ang="0">
                      <a:pos x="24" y="3466"/>
                    </a:cxn>
                    <a:cxn ang="0">
                      <a:pos x="31" y="4321"/>
                    </a:cxn>
                    <a:cxn ang="0">
                      <a:pos x="102" y="4317"/>
                    </a:cxn>
                    <a:cxn ang="0">
                      <a:pos x="93" y="3529"/>
                    </a:cxn>
                    <a:cxn ang="0">
                      <a:pos x="117" y="3496"/>
                    </a:cxn>
                    <a:cxn ang="0">
                      <a:pos x="156" y="3493"/>
                    </a:cxn>
                    <a:cxn ang="0">
                      <a:pos x="297" y="3502"/>
                    </a:cxn>
                    <a:cxn ang="0">
                      <a:pos x="345" y="3502"/>
                    </a:cxn>
                    <a:cxn ang="0">
                      <a:pos x="357" y="3478"/>
                    </a:cxn>
                    <a:cxn ang="0">
                      <a:pos x="315" y="3459"/>
                    </a:cxn>
                    <a:cxn ang="0">
                      <a:pos x="128" y="3444"/>
                    </a:cxn>
                    <a:cxn ang="0">
                      <a:pos x="99" y="3430"/>
                    </a:cxn>
                    <a:cxn ang="0">
                      <a:pos x="120" y="3408"/>
                    </a:cxn>
                    <a:cxn ang="0">
                      <a:pos x="210" y="3399"/>
                    </a:cxn>
                    <a:cxn ang="0">
                      <a:pos x="337" y="3398"/>
                    </a:cxn>
                    <a:cxn ang="0">
                      <a:pos x="381" y="3381"/>
                    </a:cxn>
                    <a:cxn ang="0">
                      <a:pos x="128" y="3375"/>
                    </a:cxn>
                    <a:cxn ang="0">
                      <a:pos x="87" y="3336"/>
                    </a:cxn>
                    <a:cxn ang="0">
                      <a:pos x="68" y="3285"/>
                    </a:cxn>
                    <a:cxn ang="0">
                      <a:pos x="63" y="1525"/>
                    </a:cxn>
                    <a:cxn ang="0">
                      <a:pos x="68" y="885"/>
                    </a:cxn>
                    <a:cxn ang="0">
                      <a:pos x="84" y="851"/>
                    </a:cxn>
                    <a:cxn ang="0">
                      <a:pos x="120" y="832"/>
                    </a:cxn>
                    <a:cxn ang="0">
                      <a:pos x="405" y="825"/>
                    </a:cxn>
                    <a:cxn ang="0">
                      <a:pos x="405" y="765"/>
                    </a:cxn>
                    <a:cxn ang="0">
                      <a:pos x="203" y="765"/>
                    </a:cxn>
                    <a:cxn ang="0">
                      <a:pos x="150" y="752"/>
                    </a:cxn>
                    <a:cxn ang="0">
                      <a:pos x="105" y="728"/>
                    </a:cxn>
                    <a:cxn ang="0">
                      <a:pos x="75" y="705"/>
                    </a:cxn>
                    <a:cxn ang="0">
                      <a:pos x="60" y="645"/>
                    </a:cxn>
                    <a:cxn ang="0">
                      <a:pos x="81" y="316"/>
                    </a:cxn>
                    <a:cxn ang="0">
                      <a:pos x="81" y="0"/>
                    </a:cxn>
                    <a:cxn ang="0">
                      <a:pos x="12" y="0"/>
                    </a:cxn>
                  </a:cxnLst>
                  <a:rect l="0" t="0" r="r" b="b"/>
                  <a:pathLst>
                    <a:path w="416" h="4321">
                      <a:moveTo>
                        <a:pt x="12" y="0"/>
                      </a:moveTo>
                      <a:lnTo>
                        <a:pt x="18" y="406"/>
                      </a:lnTo>
                      <a:lnTo>
                        <a:pt x="3" y="662"/>
                      </a:lnTo>
                      <a:lnTo>
                        <a:pt x="8" y="713"/>
                      </a:lnTo>
                      <a:lnTo>
                        <a:pt x="24" y="740"/>
                      </a:lnTo>
                      <a:lnTo>
                        <a:pt x="42" y="758"/>
                      </a:lnTo>
                      <a:lnTo>
                        <a:pt x="36" y="803"/>
                      </a:lnTo>
                      <a:lnTo>
                        <a:pt x="12" y="824"/>
                      </a:lnTo>
                      <a:lnTo>
                        <a:pt x="0" y="878"/>
                      </a:lnTo>
                      <a:cubicBezTo>
                        <a:pt x="0" y="1224"/>
                        <a:pt x="8" y="2504"/>
                        <a:pt x="9" y="2903"/>
                      </a:cubicBezTo>
                      <a:cubicBezTo>
                        <a:pt x="10" y="3302"/>
                        <a:pt x="8" y="3205"/>
                        <a:pt x="9" y="3276"/>
                      </a:cubicBezTo>
                      <a:lnTo>
                        <a:pt x="16" y="3330"/>
                      </a:lnTo>
                      <a:lnTo>
                        <a:pt x="42" y="3354"/>
                      </a:lnTo>
                      <a:lnTo>
                        <a:pt x="51" y="3390"/>
                      </a:lnTo>
                      <a:lnTo>
                        <a:pt x="39" y="3427"/>
                      </a:lnTo>
                      <a:lnTo>
                        <a:pt x="24" y="3466"/>
                      </a:lnTo>
                      <a:cubicBezTo>
                        <a:pt x="23" y="3615"/>
                        <a:pt x="18" y="4179"/>
                        <a:pt x="31" y="4321"/>
                      </a:cubicBezTo>
                      <a:lnTo>
                        <a:pt x="102" y="4317"/>
                      </a:lnTo>
                      <a:cubicBezTo>
                        <a:pt x="112" y="4185"/>
                        <a:pt x="91" y="3666"/>
                        <a:pt x="93" y="3529"/>
                      </a:cubicBezTo>
                      <a:lnTo>
                        <a:pt x="117" y="3496"/>
                      </a:lnTo>
                      <a:lnTo>
                        <a:pt x="156" y="3493"/>
                      </a:lnTo>
                      <a:cubicBezTo>
                        <a:pt x="186" y="3494"/>
                        <a:pt x="266" y="3501"/>
                        <a:pt x="297" y="3502"/>
                      </a:cubicBezTo>
                      <a:cubicBezTo>
                        <a:pt x="328" y="3503"/>
                        <a:pt x="335" y="3506"/>
                        <a:pt x="345" y="3502"/>
                      </a:cubicBezTo>
                      <a:cubicBezTo>
                        <a:pt x="355" y="3498"/>
                        <a:pt x="362" y="3485"/>
                        <a:pt x="357" y="3478"/>
                      </a:cubicBezTo>
                      <a:cubicBezTo>
                        <a:pt x="352" y="3471"/>
                        <a:pt x="353" y="3465"/>
                        <a:pt x="315" y="3459"/>
                      </a:cubicBezTo>
                      <a:cubicBezTo>
                        <a:pt x="277" y="3453"/>
                        <a:pt x="164" y="3449"/>
                        <a:pt x="128" y="3444"/>
                      </a:cubicBezTo>
                      <a:cubicBezTo>
                        <a:pt x="92" y="3439"/>
                        <a:pt x="100" y="3436"/>
                        <a:pt x="99" y="3430"/>
                      </a:cubicBezTo>
                      <a:cubicBezTo>
                        <a:pt x="98" y="3424"/>
                        <a:pt x="102" y="3413"/>
                        <a:pt x="120" y="3408"/>
                      </a:cubicBezTo>
                      <a:lnTo>
                        <a:pt x="210" y="3399"/>
                      </a:lnTo>
                      <a:cubicBezTo>
                        <a:pt x="246" y="3397"/>
                        <a:pt x="309" y="3401"/>
                        <a:pt x="337" y="3398"/>
                      </a:cubicBezTo>
                      <a:cubicBezTo>
                        <a:pt x="365" y="3395"/>
                        <a:pt x="416" y="3385"/>
                        <a:pt x="381" y="3381"/>
                      </a:cubicBezTo>
                      <a:cubicBezTo>
                        <a:pt x="346" y="3377"/>
                        <a:pt x="177" y="3382"/>
                        <a:pt x="128" y="3375"/>
                      </a:cubicBezTo>
                      <a:lnTo>
                        <a:pt x="87" y="3336"/>
                      </a:lnTo>
                      <a:lnTo>
                        <a:pt x="68" y="3285"/>
                      </a:lnTo>
                      <a:cubicBezTo>
                        <a:pt x="64" y="2983"/>
                        <a:pt x="63" y="1925"/>
                        <a:pt x="63" y="1525"/>
                      </a:cubicBezTo>
                      <a:lnTo>
                        <a:pt x="68" y="885"/>
                      </a:lnTo>
                      <a:lnTo>
                        <a:pt x="84" y="851"/>
                      </a:lnTo>
                      <a:lnTo>
                        <a:pt x="120" y="832"/>
                      </a:lnTo>
                      <a:lnTo>
                        <a:pt x="405" y="825"/>
                      </a:lnTo>
                      <a:lnTo>
                        <a:pt x="405" y="765"/>
                      </a:lnTo>
                      <a:lnTo>
                        <a:pt x="203" y="765"/>
                      </a:lnTo>
                      <a:lnTo>
                        <a:pt x="150" y="752"/>
                      </a:lnTo>
                      <a:lnTo>
                        <a:pt x="105" y="728"/>
                      </a:lnTo>
                      <a:lnTo>
                        <a:pt x="75" y="705"/>
                      </a:lnTo>
                      <a:lnTo>
                        <a:pt x="60" y="645"/>
                      </a:lnTo>
                      <a:lnTo>
                        <a:pt x="81" y="316"/>
                      </a:lnTo>
                      <a:lnTo>
                        <a:pt x="81" y="0"/>
                      </a:lnTo>
                      <a:lnTo>
                        <a:pt x="12" y="0"/>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74" name="Freeform 50"/>
                <p:cNvSpPr>
                  <a:spLocks/>
                </p:cNvSpPr>
                <p:nvPr/>
              </p:nvSpPr>
              <p:spPr bwMode="white">
                <a:xfrm>
                  <a:off x="4099" y="-7"/>
                  <a:ext cx="187" cy="4323"/>
                </a:xfrm>
                <a:custGeom>
                  <a:avLst/>
                  <a:gdLst/>
                  <a:ahLst/>
                  <a:cxnLst>
                    <a:cxn ang="0">
                      <a:pos x="142" y="0"/>
                    </a:cxn>
                    <a:cxn ang="0">
                      <a:pos x="157" y="658"/>
                    </a:cxn>
                    <a:cxn ang="0">
                      <a:pos x="142" y="733"/>
                    </a:cxn>
                    <a:cxn ang="0">
                      <a:pos x="90" y="763"/>
                    </a:cxn>
                    <a:cxn ang="0">
                      <a:pos x="53" y="792"/>
                    </a:cxn>
                    <a:cxn ang="0">
                      <a:pos x="83" y="830"/>
                    </a:cxn>
                    <a:cxn ang="0">
                      <a:pos x="127" y="837"/>
                    </a:cxn>
                    <a:cxn ang="0">
                      <a:pos x="157" y="875"/>
                    </a:cxn>
                    <a:cxn ang="0">
                      <a:pos x="157" y="1152"/>
                    </a:cxn>
                    <a:cxn ang="0">
                      <a:pos x="135" y="1466"/>
                    </a:cxn>
                    <a:cxn ang="0">
                      <a:pos x="135" y="2573"/>
                    </a:cxn>
                    <a:cxn ang="0">
                      <a:pos x="165" y="3037"/>
                    </a:cxn>
                    <a:cxn ang="0">
                      <a:pos x="180" y="3298"/>
                    </a:cxn>
                    <a:cxn ang="0">
                      <a:pos x="142" y="3418"/>
                    </a:cxn>
                    <a:cxn ang="0">
                      <a:pos x="150" y="3463"/>
                    </a:cxn>
                    <a:cxn ang="0">
                      <a:pos x="172" y="3523"/>
                    </a:cxn>
                    <a:cxn ang="0">
                      <a:pos x="187" y="3807"/>
                    </a:cxn>
                    <a:cxn ang="0">
                      <a:pos x="187" y="4323"/>
                    </a:cxn>
                    <a:cxn ang="0">
                      <a:pos x="120" y="4316"/>
                    </a:cxn>
                    <a:cxn ang="0">
                      <a:pos x="105" y="3605"/>
                    </a:cxn>
                    <a:cxn ang="0">
                      <a:pos x="68" y="3463"/>
                    </a:cxn>
                    <a:cxn ang="0">
                      <a:pos x="83" y="3381"/>
                    </a:cxn>
                    <a:cxn ang="0">
                      <a:pos x="127" y="3313"/>
                    </a:cxn>
                    <a:cxn ang="0">
                      <a:pos x="98" y="3081"/>
                    </a:cxn>
                    <a:cxn ang="0">
                      <a:pos x="83" y="2573"/>
                    </a:cxn>
                    <a:cxn ang="0">
                      <a:pos x="83" y="1825"/>
                    </a:cxn>
                    <a:cxn ang="0">
                      <a:pos x="75" y="1264"/>
                    </a:cxn>
                    <a:cxn ang="0">
                      <a:pos x="83" y="950"/>
                    </a:cxn>
                    <a:cxn ang="0">
                      <a:pos x="38" y="852"/>
                    </a:cxn>
                    <a:cxn ang="0">
                      <a:pos x="0" y="807"/>
                    </a:cxn>
                    <a:cxn ang="0">
                      <a:pos x="75" y="718"/>
                    </a:cxn>
                    <a:cxn ang="0">
                      <a:pos x="105" y="605"/>
                    </a:cxn>
                    <a:cxn ang="0">
                      <a:pos x="90" y="119"/>
                    </a:cxn>
                    <a:cxn ang="0">
                      <a:pos x="75" y="7"/>
                    </a:cxn>
                    <a:cxn ang="0">
                      <a:pos x="142" y="0"/>
                    </a:cxn>
                  </a:cxnLst>
                  <a:rect l="0" t="0" r="r" b="b"/>
                  <a:pathLst>
                    <a:path w="187" h="4323">
                      <a:moveTo>
                        <a:pt x="142" y="0"/>
                      </a:moveTo>
                      <a:lnTo>
                        <a:pt x="157" y="658"/>
                      </a:lnTo>
                      <a:lnTo>
                        <a:pt x="142" y="733"/>
                      </a:lnTo>
                      <a:lnTo>
                        <a:pt x="90" y="763"/>
                      </a:lnTo>
                      <a:lnTo>
                        <a:pt x="53" y="792"/>
                      </a:lnTo>
                      <a:lnTo>
                        <a:pt x="83" y="830"/>
                      </a:lnTo>
                      <a:lnTo>
                        <a:pt x="127" y="837"/>
                      </a:lnTo>
                      <a:lnTo>
                        <a:pt x="157" y="875"/>
                      </a:lnTo>
                      <a:lnTo>
                        <a:pt x="157" y="1152"/>
                      </a:lnTo>
                      <a:lnTo>
                        <a:pt x="135" y="1466"/>
                      </a:lnTo>
                      <a:lnTo>
                        <a:pt x="135" y="2573"/>
                      </a:lnTo>
                      <a:lnTo>
                        <a:pt x="165" y="3037"/>
                      </a:lnTo>
                      <a:lnTo>
                        <a:pt x="180" y="3298"/>
                      </a:lnTo>
                      <a:lnTo>
                        <a:pt x="142" y="3418"/>
                      </a:lnTo>
                      <a:lnTo>
                        <a:pt x="150" y="3463"/>
                      </a:lnTo>
                      <a:lnTo>
                        <a:pt x="172" y="3523"/>
                      </a:lnTo>
                      <a:lnTo>
                        <a:pt x="187" y="3807"/>
                      </a:lnTo>
                      <a:lnTo>
                        <a:pt x="187" y="4323"/>
                      </a:lnTo>
                      <a:lnTo>
                        <a:pt x="120" y="4316"/>
                      </a:lnTo>
                      <a:lnTo>
                        <a:pt x="105" y="3605"/>
                      </a:lnTo>
                      <a:lnTo>
                        <a:pt x="68" y="3463"/>
                      </a:lnTo>
                      <a:lnTo>
                        <a:pt x="83" y="3381"/>
                      </a:lnTo>
                      <a:lnTo>
                        <a:pt x="127" y="3313"/>
                      </a:lnTo>
                      <a:lnTo>
                        <a:pt x="98" y="3081"/>
                      </a:lnTo>
                      <a:lnTo>
                        <a:pt x="83" y="2573"/>
                      </a:lnTo>
                      <a:lnTo>
                        <a:pt x="83" y="1825"/>
                      </a:lnTo>
                      <a:lnTo>
                        <a:pt x="75" y="1264"/>
                      </a:lnTo>
                      <a:lnTo>
                        <a:pt x="83" y="950"/>
                      </a:lnTo>
                      <a:lnTo>
                        <a:pt x="38" y="852"/>
                      </a:lnTo>
                      <a:lnTo>
                        <a:pt x="0" y="807"/>
                      </a:lnTo>
                      <a:lnTo>
                        <a:pt x="75" y="718"/>
                      </a:lnTo>
                      <a:lnTo>
                        <a:pt x="105" y="605"/>
                      </a:lnTo>
                      <a:lnTo>
                        <a:pt x="90" y="119"/>
                      </a:lnTo>
                      <a:lnTo>
                        <a:pt x="75" y="7"/>
                      </a:lnTo>
                      <a:lnTo>
                        <a:pt x="142" y="0"/>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21" name="Group 51"/>
              <p:cNvGrpSpPr>
                <a:grpSpLocks/>
              </p:cNvGrpSpPr>
              <p:nvPr/>
            </p:nvGrpSpPr>
            <p:grpSpPr bwMode="auto">
              <a:xfrm>
                <a:off x="2956" y="1201"/>
                <a:ext cx="1762" cy="1448"/>
                <a:chOff x="3387" y="1456"/>
                <a:chExt cx="1707" cy="1402"/>
              </a:xfrm>
            </p:grpSpPr>
            <p:sp>
              <p:nvSpPr>
                <p:cNvPr id="1076" name="Freeform 52"/>
                <p:cNvSpPr>
                  <a:spLocks/>
                </p:cNvSpPr>
                <p:nvPr/>
              </p:nvSpPr>
              <p:spPr bwMode="white">
                <a:xfrm rot="21428822" flipH="1">
                  <a:off x="3387" y="1657"/>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77" name="Freeform 53"/>
                <p:cNvSpPr>
                  <a:spLocks/>
                </p:cNvSpPr>
                <p:nvPr/>
              </p:nvSpPr>
              <p:spPr bwMode="white">
                <a:xfrm rot="-744944">
                  <a:off x="4388" y="145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78" name="Freeform 54"/>
                <p:cNvSpPr>
                  <a:spLocks/>
                </p:cNvSpPr>
                <p:nvPr/>
              </p:nvSpPr>
              <p:spPr bwMode="white">
                <a:xfrm>
                  <a:off x="4086" y="1694"/>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079" name="Freeform 55"/>
              <p:cNvSpPr>
                <a:spLocks/>
              </p:cNvSpPr>
              <p:nvPr/>
            </p:nvSpPr>
            <p:spPr bwMode="white">
              <a:xfrm rot="21428822" flipH="1">
                <a:off x="4882" y="660"/>
                <a:ext cx="496" cy="7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0" name="Freeform 56"/>
              <p:cNvSpPr>
                <a:spLocks/>
              </p:cNvSpPr>
              <p:nvPr/>
            </p:nvSpPr>
            <p:spPr bwMode="white">
              <a:xfrm>
                <a:off x="5541" y="574"/>
                <a:ext cx="216" cy="365"/>
              </a:xfrm>
              <a:custGeom>
                <a:avLst/>
                <a:gdLst/>
                <a:ahLst/>
                <a:cxnLst>
                  <a:cxn ang="0">
                    <a:pos x="39" y="8"/>
                  </a:cxn>
                  <a:cxn ang="0">
                    <a:pos x="213" y="23"/>
                  </a:cxn>
                  <a:cxn ang="0">
                    <a:pos x="216" y="146"/>
                  </a:cxn>
                  <a:cxn ang="0">
                    <a:pos x="84" y="66"/>
                  </a:cxn>
                  <a:cxn ang="0">
                    <a:pos x="72" y="85"/>
                  </a:cxn>
                  <a:cxn ang="0">
                    <a:pos x="169" y="147"/>
                  </a:cxn>
                  <a:cxn ang="0">
                    <a:pos x="213" y="194"/>
                  </a:cxn>
                  <a:cxn ang="0">
                    <a:pos x="216" y="365"/>
                  </a:cxn>
                  <a:cxn ang="0">
                    <a:pos x="45" y="192"/>
                  </a:cxn>
                  <a:cxn ang="0">
                    <a:pos x="1" y="68"/>
                  </a:cxn>
                  <a:cxn ang="0">
                    <a:pos x="39" y="8"/>
                  </a:cxn>
                </a:cxnLst>
                <a:rect l="0" t="0" r="r" b="b"/>
                <a:pathLst>
                  <a:path w="216" h="365">
                    <a:moveTo>
                      <a:pt x="39" y="8"/>
                    </a:moveTo>
                    <a:cubicBezTo>
                      <a:pt x="74" y="1"/>
                      <a:pt x="183" y="0"/>
                      <a:pt x="213" y="23"/>
                    </a:cubicBezTo>
                    <a:lnTo>
                      <a:pt x="216" y="146"/>
                    </a:lnTo>
                    <a:cubicBezTo>
                      <a:pt x="195" y="153"/>
                      <a:pt x="108" y="76"/>
                      <a:pt x="84" y="66"/>
                    </a:cubicBezTo>
                    <a:cubicBezTo>
                      <a:pt x="60" y="56"/>
                      <a:pt x="58" y="72"/>
                      <a:pt x="72" y="85"/>
                    </a:cubicBezTo>
                    <a:cubicBezTo>
                      <a:pt x="86" y="99"/>
                      <a:pt x="146" y="129"/>
                      <a:pt x="169" y="147"/>
                    </a:cubicBezTo>
                    <a:cubicBezTo>
                      <a:pt x="192" y="165"/>
                      <a:pt x="205" y="158"/>
                      <a:pt x="213" y="194"/>
                    </a:cubicBezTo>
                    <a:lnTo>
                      <a:pt x="216" y="365"/>
                    </a:lnTo>
                    <a:cubicBezTo>
                      <a:pt x="188" y="365"/>
                      <a:pt x="81" y="242"/>
                      <a:pt x="45" y="192"/>
                    </a:cubicBezTo>
                    <a:cubicBezTo>
                      <a:pt x="9" y="142"/>
                      <a:pt x="2" y="98"/>
                      <a:pt x="1" y="68"/>
                    </a:cubicBezTo>
                    <a:cubicBezTo>
                      <a:pt x="0" y="37"/>
                      <a:pt x="3" y="16"/>
                      <a:pt x="39" y="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1" name="Freeform 57"/>
              <p:cNvSpPr>
                <a:spLocks/>
              </p:cNvSpPr>
              <p:nvPr/>
            </p:nvSpPr>
            <p:spPr bwMode="white">
              <a:xfrm>
                <a:off x="5373" y="686"/>
                <a:ext cx="334" cy="819"/>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4125" name="Group 58"/>
              <p:cNvGrpSpPr>
                <a:grpSpLocks/>
              </p:cNvGrpSpPr>
              <p:nvPr/>
            </p:nvGrpSpPr>
            <p:grpSpPr bwMode="auto">
              <a:xfrm>
                <a:off x="4358" y="2718"/>
                <a:ext cx="1200" cy="986"/>
                <a:chOff x="3387" y="1456"/>
                <a:chExt cx="1707" cy="1402"/>
              </a:xfrm>
            </p:grpSpPr>
            <p:sp>
              <p:nvSpPr>
                <p:cNvPr id="1083" name="Freeform 59"/>
                <p:cNvSpPr>
                  <a:spLocks/>
                </p:cNvSpPr>
                <p:nvPr/>
              </p:nvSpPr>
              <p:spPr bwMode="white">
                <a:xfrm rot="21428822" flipH="1">
                  <a:off x="3387" y="165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4" name="Freeform 60"/>
                <p:cNvSpPr>
                  <a:spLocks/>
                </p:cNvSpPr>
                <p:nvPr/>
              </p:nvSpPr>
              <p:spPr bwMode="white">
                <a:xfrm rot="-744944">
                  <a:off x="4388" y="1456"/>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5" name="Freeform 61"/>
                <p:cNvSpPr>
                  <a:spLocks/>
                </p:cNvSpPr>
                <p:nvPr/>
              </p:nvSpPr>
              <p:spPr bwMode="white">
                <a:xfrm>
                  <a:off x="4085" y="1693"/>
                  <a:ext cx="475" cy="1165"/>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26" name="Group 62"/>
              <p:cNvGrpSpPr>
                <a:grpSpLocks/>
              </p:cNvGrpSpPr>
              <p:nvPr/>
            </p:nvGrpSpPr>
            <p:grpSpPr bwMode="auto">
              <a:xfrm>
                <a:off x="1478" y="3479"/>
                <a:ext cx="930" cy="764"/>
                <a:chOff x="3387" y="1456"/>
                <a:chExt cx="1707" cy="1402"/>
              </a:xfrm>
            </p:grpSpPr>
            <p:sp>
              <p:nvSpPr>
                <p:cNvPr id="1087" name="Freeform 63"/>
                <p:cNvSpPr>
                  <a:spLocks/>
                </p:cNvSpPr>
                <p:nvPr/>
              </p:nvSpPr>
              <p:spPr bwMode="white">
                <a:xfrm rot="21428822" flipH="1">
                  <a:off x="3387" y="1658"/>
                  <a:ext cx="707"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8" name="Freeform 64"/>
                <p:cNvSpPr>
                  <a:spLocks/>
                </p:cNvSpPr>
                <p:nvPr/>
              </p:nvSpPr>
              <p:spPr bwMode="white">
                <a:xfrm rot="-744944">
                  <a:off x="4387" y="1456"/>
                  <a:ext cx="707" cy="1015"/>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89" name="Freeform 65"/>
                <p:cNvSpPr>
                  <a:spLocks/>
                </p:cNvSpPr>
                <p:nvPr/>
              </p:nvSpPr>
              <p:spPr bwMode="white">
                <a:xfrm>
                  <a:off x="4086" y="1695"/>
                  <a:ext cx="474" cy="1163"/>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090" name="Freeform 66"/>
              <p:cNvSpPr>
                <a:spLocks/>
              </p:cNvSpPr>
              <p:nvPr/>
            </p:nvSpPr>
            <p:spPr bwMode="white">
              <a:xfrm rot="-744944">
                <a:off x="818" y="3141"/>
                <a:ext cx="527" cy="756"/>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1" name="Freeform 67"/>
              <p:cNvSpPr>
                <a:spLocks/>
              </p:cNvSpPr>
              <p:nvPr/>
            </p:nvSpPr>
            <p:spPr bwMode="white">
              <a:xfrm>
                <a:off x="604" y="3352"/>
                <a:ext cx="353" cy="868"/>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2" name="Freeform 68"/>
              <p:cNvSpPr>
                <a:spLocks/>
              </p:cNvSpPr>
              <p:nvPr/>
            </p:nvSpPr>
            <p:spPr bwMode="white">
              <a:xfrm>
                <a:off x="721" y="2948"/>
                <a:ext cx="729" cy="248"/>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3" name="Freeform 69"/>
              <p:cNvSpPr>
                <a:spLocks/>
              </p:cNvSpPr>
              <p:nvPr/>
            </p:nvSpPr>
            <p:spPr bwMode="white">
              <a:xfrm>
                <a:off x="0" y="3278"/>
                <a:ext cx="537" cy="619"/>
              </a:xfrm>
              <a:custGeom>
                <a:avLst/>
                <a:gdLst/>
                <a:ahLst/>
                <a:cxnLst>
                  <a:cxn ang="0">
                    <a:pos x="497" y="43"/>
                  </a:cxn>
                  <a:cxn ang="0">
                    <a:pos x="315" y="58"/>
                  </a:cxn>
                  <a:cxn ang="0">
                    <a:pos x="0" y="388"/>
                  </a:cxn>
                  <a:cxn ang="0">
                    <a:pos x="3" y="520"/>
                  </a:cxn>
                  <a:cxn ang="0">
                    <a:pos x="119" y="387"/>
                  </a:cxn>
                  <a:cxn ang="0">
                    <a:pos x="302" y="197"/>
                  </a:cxn>
                  <a:cxn ang="0">
                    <a:pos x="447" y="104"/>
                  </a:cxn>
                  <a:cxn ang="0">
                    <a:pos x="460" y="124"/>
                  </a:cxn>
                  <a:cxn ang="0">
                    <a:pos x="357" y="191"/>
                  </a:cxn>
                  <a:cxn ang="0">
                    <a:pos x="221" y="322"/>
                  </a:cxn>
                  <a:cxn ang="0">
                    <a:pos x="0" y="562"/>
                  </a:cxn>
                  <a:cxn ang="0">
                    <a:pos x="0" y="619"/>
                  </a:cxn>
                  <a:cxn ang="0">
                    <a:pos x="264" y="455"/>
                  </a:cxn>
                  <a:cxn ang="0">
                    <a:pos x="488" y="238"/>
                  </a:cxn>
                  <a:cxn ang="0">
                    <a:pos x="536" y="106"/>
                  </a:cxn>
                  <a:cxn ang="0">
                    <a:pos x="497" y="43"/>
                  </a:cxn>
                </a:cxnLst>
                <a:rect l="0" t="0" r="r" b="b"/>
                <a:pathLst>
                  <a:path w="537" h="619">
                    <a:moveTo>
                      <a:pt x="497" y="43"/>
                    </a:moveTo>
                    <a:cubicBezTo>
                      <a:pt x="459" y="35"/>
                      <a:pt x="398" y="0"/>
                      <a:pt x="315" y="58"/>
                    </a:cubicBezTo>
                    <a:cubicBezTo>
                      <a:pt x="232" y="116"/>
                      <a:pt x="52" y="311"/>
                      <a:pt x="0" y="388"/>
                    </a:cubicBezTo>
                    <a:lnTo>
                      <a:pt x="3" y="520"/>
                    </a:lnTo>
                    <a:cubicBezTo>
                      <a:pt x="23" y="520"/>
                      <a:pt x="69" y="441"/>
                      <a:pt x="119" y="387"/>
                    </a:cubicBezTo>
                    <a:cubicBezTo>
                      <a:pt x="169" y="333"/>
                      <a:pt x="248" y="243"/>
                      <a:pt x="302" y="197"/>
                    </a:cubicBezTo>
                    <a:cubicBezTo>
                      <a:pt x="357" y="150"/>
                      <a:pt x="421" y="116"/>
                      <a:pt x="447" y="104"/>
                    </a:cubicBezTo>
                    <a:cubicBezTo>
                      <a:pt x="473" y="92"/>
                      <a:pt x="476" y="110"/>
                      <a:pt x="460" y="124"/>
                    </a:cubicBezTo>
                    <a:cubicBezTo>
                      <a:pt x="446" y="140"/>
                      <a:pt x="396" y="158"/>
                      <a:pt x="357" y="191"/>
                    </a:cubicBezTo>
                    <a:cubicBezTo>
                      <a:pt x="317" y="224"/>
                      <a:pt x="280" y="260"/>
                      <a:pt x="221" y="322"/>
                    </a:cubicBezTo>
                    <a:cubicBezTo>
                      <a:pt x="162" y="384"/>
                      <a:pt x="37" y="513"/>
                      <a:pt x="0" y="562"/>
                    </a:cubicBezTo>
                    <a:lnTo>
                      <a:pt x="0" y="619"/>
                    </a:lnTo>
                    <a:cubicBezTo>
                      <a:pt x="44" y="601"/>
                      <a:pt x="183" y="518"/>
                      <a:pt x="264" y="455"/>
                    </a:cubicBezTo>
                    <a:cubicBezTo>
                      <a:pt x="345" y="392"/>
                      <a:pt x="443" y="296"/>
                      <a:pt x="488" y="238"/>
                    </a:cubicBezTo>
                    <a:cubicBezTo>
                      <a:pt x="534" y="180"/>
                      <a:pt x="534" y="138"/>
                      <a:pt x="536" y="106"/>
                    </a:cubicBezTo>
                    <a:cubicBezTo>
                      <a:pt x="537" y="74"/>
                      <a:pt x="533" y="51"/>
                      <a:pt x="497" y="43"/>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4" name="Freeform 70"/>
              <p:cNvSpPr>
                <a:spLocks/>
              </p:cNvSpPr>
              <p:nvPr/>
            </p:nvSpPr>
            <p:spPr bwMode="white">
              <a:xfrm>
                <a:off x="0" y="3063"/>
                <a:ext cx="506" cy="242"/>
              </a:xfrm>
              <a:custGeom>
                <a:avLst/>
                <a:gdLst/>
                <a:ahLst/>
                <a:cxnLst>
                  <a:cxn ang="0">
                    <a:pos x="469" y="200"/>
                  </a:cxn>
                  <a:cxn ang="0">
                    <a:pos x="492" y="168"/>
                  </a:cxn>
                  <a:cxn ang="0">
                    <a:pos x="481" y="114"/>
                  </a:cxn>
                  <a:cxn ang="0">
                    <a:pos x="389" y="31"/>
                  </a:cxn>
                  <a:cxn ang="0">
                    <a:pos x="184" y="1"/>
                  </a:cxn>
                  <a:cxn ang="0">
                    <a:pos x="3" y="24"/>
                  </a:cxn>
                  <a:cxn ang="0">
                    <a:pos x="0" y="114"/>
                  </a:cxn>
                  <a:cxn ang="0">
                    <a:pos x="169" y="103"/>
                  </a:cxn>
                  <a:cxn ang="0">
                    <a:pos x="340" y="129"/>
                  </a:cxn>
                  <a:cxn ang="0">
                    <a:pos x="389" y="153"/>
                  </a:cxn>
                  <a:cxn ang="0">
                    <a:pos x="386" y="170"/>
                  </a:cxn>
                  <a:cxn ang="0">
                    <a:pos x="319" y="143"/>
                  </a:cxn>
                  <a:cxn ang="0">
                    <a:pos x="166" y="120"/>
                  </a:cxn>
                  <a:cxn ang="0">
                    <a:pos x="3" y="144"/>
                  </a:cxn>
                  <a:cxn ang="0">
                    <a:pos x="6" y="204"/>
                  </a:cxn>
                  <a:cxn ang="0">
                    <a:pos x="271" y="241"/>
                  </a:cxn>
                  <a:cxn ang="0">
                    <a:pos x="469" y="200"/>
                  </a:cxn>
                </a:cxnLst>
                <a:rect l="0" t="0" r="r" b="b"/>
                <a:pathLst>
                  <a:path w="506" h="242">
                    <a:moveTo>
                      <a:pt x="469" y="200"/>
                    </a:moveTo>
                    <a:cubicBezTo>
                      <a:pt x="506" y="188"/>
                      <a:pt x="490" y="182"/>
                      <a:pt x="492" y="168"/>
                    </a:cubicBezTo>
                    <a:cubicBezTo>
                      <a:pt x="494" y="155"/>
                      <a:pt x="499" y="138"/>
                      <a:pt x="481" y="114"/>
                    </a:cubicBezTo>
                    <a:cubicBezTo>
                      <a:pt x="465" y="92"/>
                      <a:pt x="438" y="50"/>
                      <a:pt x="389" y="31"/>
                    </a:cubicBezTo>
                    <a:cubicBezTo>
                      <a:pt x="339" y="12"/>
                      <a:pt x="248" y="2"/>
                      <a:pt x="184" y="1"/>
                    </a:cubicBezTo>
                    <a:cubicBezTo>
                      <a:pt x="120" y="0"/>
                      <a:pt x="34" y="5"/>
                      <a:pt x="3" y="24"/>
                    </a:cubicBezTo>
                    <a:lnTo>
                      <a:pt x="0" y="114"/>
                    </a:lnTo>
                    <a:cubicBezTo>
                      <a:pt x="28" y="127"/>
                      <a:pt x="112" y="101"/>
                      <a:pt x="169" y="103"/>
                    </a:cubicBezTo>
                    <a:cubicBezTo>
                      <a:pt x="226" y="105"/>
                      <a:pt x="303" y="120"/>
                      <a:pt x="340" y="129"/>
                    </a:cubicBezTo>
                    <a:cubicBezTo>
                      <a:pt x="376" y="137"/>
                      <a:pt x="381" y="146"/>
                      <a:pt x="389" y="153"/>
                    </a:cubicBezTo>
                    <a:cubicBezTo>
                      <a:pt x="396" y="160"/>
                      <a:pt x="397" y="172"/>
                      <a:pt x="386" y="170"/>
                    </a:cubicBezTo>
                    <a:cubicBezTo>
                      <a:pt x="374" y="168"/>
                      <a:pt x="357" y="151"/>
                      <a:pt x="319" y="143"/>
                    </a:cubicBezTo>
                    <a:cubicBezTo>
                      <a:pt x="283" y="135"/>
                      <a:pt x="219" y="120"/>
                      <a:pt x="166" y="120"/>
                    </a:cubicBezTo>
                    <a:cubicBezTo>
                      <a:pt x="113" y="120"/>
                      <a:pt x="30" y="130"/>
                      <a:pt x="3" y="144"/>
                    </a:cubicBezTo>
                    <a:lnTo>
                      <a:pt x="6" y="204"/>
                    </a:lnTo>
                    <a:cubicBezTo>
                      <a:pt x="51" y="220"/>
                      <a:pt x="194" y="242"/>
                      <a:pt x="271" y="241"/>
                    </a:cubicBezTo>
                    <a:cubicBezTo>
                      <a:pt x="348" y="240"/>
                      <a:pt x="433" y="212"/>
                      <a:pt x="469" y="200"/>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5" name="Freeform 71"/>
              <p:cNvSpPr>
                <a:spLocks/>
              </p:cNvSpPr>
              <p:nvPr/>
            </p:nvSpPr>
            <p:spPr bwMode="white">
              <a:xfrm rot="-744944">
                <a:off x="811" y="22"/>
                <a:ext cx="527" cy="756"/>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6" name="Freeform 72"/>
              <p:cNvSpPr>
                <a:spLocks/>
              </p:cNvSpPr>
              <p:nvPr/>
            </p:nvSpPr>
            <p:spPr bwMode="white">
              <a:xfrm>
                <a:off x="597" y="233"/>
                <a:ext cx="353" cy="868"/>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7" name="Freeform 73"/>
              <p:cNvSpPr>
                <a:spLocks/>
              </p:cNvSpPr>
              <p:nvPr/>
            </p:nvSpPr>
            <p:spPr bwMode="white">
              <a:xfrm>
                <a:off x="667" y="0"/>
                <a:ext cx="880" cy="76"/>
              </a:xfrm>
              <a:custGeom>
                <a:avLst/>
                <a:gdLst/>
                <a:ahLst/>
                <a:cxnLst>
                  <a:cxn ang="0">
                    <a:pos x="83" y="0"/>
                  </a:cxn>
                  <a:cxn ang="0">
                    <a:pos x="776" y="0"/>
                  </a:cxn>
                  <a:cxn ang="0">
                    <a:pos x="705" y="31"/>
                  </a:cxn>
                  <a:cxn ang="0">
                    <a:pos x="619" y="31"/>
                  </a:cxn>
                  <a:cxn ang="0">
                    <a:pos x="636" y="48"/>
                  </a:cxn>
                  <a:cxn ang="0">
                    <a:pos x="549" y="65"/>
                  </a:cxn>
                  <a:cxn ang="0">
                    <a:pos x="272" y="65"/>
                  </a:cxn>
                  <a:cxn ang="0">
                    <a:pos x="83" y="0"/>
                  </a:cxn>
                </a:cxnLst>
                <a:rect l="0" t="0" r="r" b="b"/>
                <a:pathLst>
                  <a:path w="880" h="76">
                    <a:moveTo>
                      <a:pt x="83" y="0"/>
                    </a:moveTo>
                    <a:lnTo>
                      <a:pt x="776" y="0"/>
                    </a:lnTo>
                    <a:cubicBezTo>
                      <a:pt x="880" y="5"/>
                      <a:pt x="731" y="26"/>
                      <a:pt x="705" y="31"/>
                    </a:cubicBezTo>
                    <a:cubicBezTo>
                      <a:pt x="679" y="36"/>
                      <a:pt x="630" y="28"/>
                      <a:pt x="619" y="31"/>
                    </a:cubicBezTo>
                    <a:cubicBezTo>
                      <a:pt x="608" y="34"/>
                      <a:pt x="648" y="42"/>
                      <a:pt x="636" y="48"/>
                    </a:cubicBezTo>
                    <a:cubicBezTo>
                      <a:pt x="624" y="54"/>
                      <a:pt x="610" y="63"/>
                      <a:pt x="549" y="65"/>
                    </a:cubicBezTo>
                    <a:cubicBezTo>
                      <a:pt x="489" y="68"/>
                      <a:pt x="350" y="76"/>
                      <a:pt x="272" y="65"/>
                    </a:cubicBezTo>
                    <a:cubicBezTo>
                      <a:pt x="194" y="54"/>
                      <a:pt x="0" y="7"/>
                      <a:pt x="83" y="0"/>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8" name="Freeform 74"/>
              <p:cNvSpPr>
                <a:spLocks/>
              </p:cNvSpPr>
              <p:nvPr/>
            </p:nvSpPr>
            <p:spPr bwMode="white">
              <a:xfrm>
                <a:off x="-14" y="161"/>
                <a:ext cx="544" cy="634"/>
              </a:xfrm>
              <a:custGeom>
                <a:avLst/>
                <a:gdLst/>
                <a:ahLst/>
                <a:cxnLst>
                  <a:cxn ang="0">
                    <a:pos x="504" y="41"/>
                  </a:cxn>
                  <a:cxn ang="0">
                    <a:pos x="322" y="56"/>
                  </a:cxn>
                  <a:cxn ang="0">
                    <a:pos x="17" y="379"/>
                  </a:cxn>
                  <a:cxn ang="0">
                    <a:pos x="14" y="520"/>
                  </a:cxn>
                  <a:cxn ang="0">
                    <a:pos x="126" y="385"/>
                  </a:cxn>
                  <a:cxn ang="0">
                    <a:pos x="309" y="195"/>
                  </a:cxn>
                  <a:cxn ang="0">
                    <a:pos x="454" y="102"/>
                  </a:cxn>
                  <a:cxn ang="0">
                    <a:pos x="467" y="122"/>
                  </a:cxn>
                  <a:cxn ang="0">
                    <a:pos x="364" y="189"/>
                  </a:cxn>
                  <a:cxn ang="0">
                    <a:pos x="228" y="320"/>
                  </a:cxn>
                  <a:cxn ang="0">
                    <a:pos x="41" y="527"/>
                  </a:cxn>
                  <a:cxn ang="0">
                    <a:pos x="17" y="559"/>
                  </a:cxn>
                  <a:cxn ang="0">
                    <a:pos x="14" y="628"/>
                  </a:cxn>
                  <a:cxn ang="0">
                    <a:pos x="43" y="598"/>
                  </a:cxn>
                  <a:cxn ang="0">
                    <a:pos x="271" y="453"/>
                  </a:cxn>
                  <a:cxn ang="0">
                    <a:pos x="495" y="236"/>
                  </a:cxn>
                  <a:cxn ang="0">
                    <a:pos x="543" y="104"/>
                  </a:cxn>
                  <a:cxn ang="0">
                    <a:pos x="504" y="41"/>
                  </a:cxn>
                </a:cxnLst>
                <a:rect l="0" t="0" r="r" b="b"/>
                <a:pathLst>
                  <a:path w="544" h="634">
                    <a:moveTo>
                      <a:pt x="504" y="41"/>
                    </a:moveTo>
                    <a:cubicBezTo>
                      <a:pt x="466" y="33"/>
                      <a:pt x="403" y="0"/>
                      <a:pt x="322" y="56"/>
                    </a:cubicBezTo>
                    <a:cubicBezTo>
                      <a:pt x="241" y="112"/>
                      <a:pt x="68" y="302"/>
                      <a:pt x="17" y="379"/>
                    </a:cubicBezTo>
                    <a:lnTo>
                      <a:pt x="14" y="520"/>
                    </a:lnTo>
                    <a:cubicBezTo>
                      <a:pt x="32" y="521"/>
                      <a:pt x="77" y="439"/>
                      <a:pt x="126" y="385"/>
                    </a:cubicBezTo>
                    <a:cubicBezTo>
                      <a:pt x="175" y="331"/>
                      <a:pt x="255" y="241"/>
                      <a:pt x="309" y="195"/>
                    </a:cubicBezTo>
                    <a:cubicBezTo>
                      <a:pt x="364" y="148"/>
                      <a:pt x="428" y="114"/>
                      <a:pt x="454" y="102"/>
                    </a:cubicBezTo>
                    <a:cubicBezTo>
                      <a:pt x="480" y="90"/>
                      <a:pt x="483" y="108"/>
                      <a:pt x="467" y="122"/>
                    </a:cubicBezTo>
                    <a:cubicBezTo>
                      <a:pt x="453" y="138"/>
                      <a:pt x="403" y="156"/>
                      <a:pt x="364" y="189"/>
                    </a:cubicBezTo>
                    <a:cubicBezTo>
                      <a:pt x="324" y="222"/>
                      <a:pt x="283" y="263"/>
                      <a:pt x="228" y="320"/>
                    </a:cubicBezTo>
                    <a:cubicBezTo>
                      <a:pt x="175" y="375"/>
                      <a:pt x="76" y="487"/>
                      <a:pt x="41" y="527"/>
                    </a:cubicBezTo>
                    <a:cubicBezTo>
                      <a:pt x="6" y="567"/>
                      <a:pt x="21" y="542"/>
                      <a:pt x="17" y="559"/>
                    </a:cubicBezTo>
                    <a:cubicBezTo>
                      <a:pt x="13" y="576"/>
                      <a:pt x="10" y="622"/>
                      <a:pt x="14" y="628"/>
                    </a:cubicBezTo>
                    <a:cubicBezTo>
                      <a:pt x="18" y="634"/>
                      <a:pt x="0" y="627"/>
                      <a:pt x="43" y="598"/>
                    </a:cubicBezTo>
                    <a:cubicBezTo>
                      <a:pt x="86" y="569"/>
                      <a:pt x="195" y="514"/>
                      <a:pt x="271" y="453"/>
                    </a:cubicBezTo>
                    <a:cubicBezTo>
                      <a:pt x="345" y="392"/>
                      <a:pt x="450" y="294"/>
                      <a:pt x="495" y="236"/>
                    </a:cubicBezTo>
                    <a:cubicBezTo>
                      <a:pt x="541" y="178"/>
                      <a:pt x="541" y="136"/>
                      <a:pt x="543" y="104"/>
                    </a:cubicBezTo>
                    <a:cubicBezTo>
                      <a:pt x="544" y="72"/>
                      <a:pt x="540" y="49"/>
                      <a:pt x="504" y="41"/>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099" name="Freeform 75"/>
              <p:cNvSpPr>
                <a:spLocks/>
              </p:cNvSpPr>
              <p:nvPr/>
            </p:nvSpPr>
            <p:spPr bwMode="white">
              <a:xfrm>
                <a:off x="0" y="0"/>
                <a:ext cx="499" cy="186"/>
              </a:xfrm>
              <a:custGeom>
                <a:avLst/>
                <a:gdLst/>
                <a:ahLst/>
                <a:cxnLst>
                  <a:cxn ang="0">
                    <a:pos x="462" y="144"/>
                  </a:cxn>
                  <a:cxn ang="0">
                    <a:pos x="485" y="112"/>
                  </a:cxn>
                  <a:cxn ang="0">
                    <a:pos x="474" y="58"/>
                  </a:cxn>
                  <a:cxn ang="0">
                    <a:pos x="411" y="3"/>
                  </a:cxn>
                  <a:cxn ang="0">
                    <a:pos x="0" y="0"/>
                  </a:cxn>
                  <a:cxn ang="0">
                    <a:pos x="3" y="60"/>
                  </a:cxn>
                  <a:cxn ang="0">
                    <a:pos x="162" y="47"/>
                  </a:cxn>
                  <a:cxn ang="0">
                    <a:pos x="333" y="73"/>
                  </a:cxn>
                  <a:cxn ang="0">
                    <a:pos x="382" y="97"/>
                  </a:cxn>
                  <a:cxn ang="0">
                    <a:pos x="379" y="114"/>
                  </a:cxn>
                  <a:cxn ang="0">
                    <a:pos x="312" y="87"/>
                  </a:cxn>
                  <a:cxn ang="0">
                    <a:pos x="159" y="64"/>
                  </a:cxn>
                  <a:cxn ang="0">
                    <a:pos x="3" y="87"/>
                  </a:cxn>
                  <a:cxn ang="0">
                    <a:pos x="3" y="150"/>
                  </a:cxn>
                  <a:cxn ang="0">
                    <a:pos x="264" y="185"/>
                  </a:cxn>
                  <a:cxn ang="0">
                    <a:pos x="462" y="144"/>
                  </a:cxn>
                </a:cxnLst>
                <a:rect l="0" t="0" r="r" b="b"/>
                <a:pathLst>
                  <a:path w="499" h="186">
                    <a:moveTo>
                      <a:pt x="462" y="144"/>
                    </a:moveTo>
                    <a:cubicBezTo>
                      <a:pt x="499" y="132"/>
                      <a:pt x="483" y="126"/>
                      <a:pt x="485" y="112"/>
                    </a:cubicBezTo>
                    <a:cubicBezTo>
                      <a:pt x="487" y="99"/>
                      <a:pt x="486" y="76"/>
                      <a:pt x="474" y="58"/>
                    </a:cubicBezTo>
                    <a:cubicBezTo>
                      <a:pt x="462" y="40"/>
                      <a:pt x="490" y="13"/>
                      <a:pt x="411" y="3"/>
                    </a:cubicBezTo>
                    <a:lnTo>
                      <a:pt x="0" y="0"/>
                    </a:lnTo>
                    <a:lnTo>
                      <a:pt x="3" y="60"/>
                    </a:lnTo>
                    <a:cubicBezTo>
                      <a:pt x="30" y="68"/>
                      <a:pt x="107" y="45"/>
                      <a:pt x="162" y="47"/>
                    </a:cubicBezTo>
                    <a:cubicBezTo>
                      <a:pt x="217" y="49"/>
                      <a:pt x="296" y="64"/>
                      <a:pt x="333" y="73"/>
                    </a:cubicBezTo>
                    <a:cubicBezTo>
                      <a:pt x="369" y="81"/>
                      <a:pt x="374" y="90"/>
                      <a:pt x="382" y="97"/>
                    </a:cubicBezTo>
                    <a:cubicBezTo>
                      <a:pt x="389" y="104"/>
                      <a:pt x="390" y="116"/>
                      <a:pt x="379" y="114"/>
                    </a:cubicBezTo>
                    <a:cubicBezTo>
                      <a:pt x="367" y="112"/>
                      <a:pt x="350" y="95"/>
                      <a:pt x="312" y="87"/>
                    </a:cubicBezTo>
                    <a:cubicBezTo>
                      <a:pt x="276" y="79"/>
                      <a:pt x="210" y="64"/>
                      <a:pt x="159" y="64"/>
                    </a:cubicBezTo>
                    <a:cubicBezTo>
                      <a:pt x="108" y="64"/>
                      <a:pt x="29" y="73"/>
                      <a:pt x="3" y="87"/>
                    </a:cubicBezTo>
                    <a:lnTo>
                      <a:pt x="3" y="150"/>
                    </a:lnTo>
                    <a:cubicBezTo>
                      <a:pt x="46" y="166"/>
                      <a:pt x="188" y="186"/>
                      <a:pt x="264" y="185"/>
                    </a:cubicBezTo>
                    <a:cubicBezTo>
                      <a:pt x="340" y="184"/>
                      <a:pt x="426" y="156"/>
                      <a:pt x="462" y="14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4137" name="Group 76"/>
              <p:cNvGrpSpPr>
                <a:grpSpLocks/>
              </p:cNvGrpSpPr>
              <p:nvPr/>
            </p:nvGrpSpPr>
            <p:grpSpPr bwMode="auto">
              <a:xfrm>
                <a:off x="1485" y="2469"/>
                <a:ext cx="930" cy="764"/>
                <a:chOff x="3387" y="1456"/>
                <a:chExt cx="1707" cy="1402"/>
              </a:xfrm>
            </p:grpSpPr>
            <p:sp>
              <p:nvSpPr>
                <p:cNvPr id="1101" name="Freeform 77"/>
                <p:cNvSpPr>
                  <a:spLocks/>
                </p:cNvSpPr>
                <p:nvPr/>
              </p:nvSpPr>
              <p:spPr bwMode="white">
                <a:xfrm rot="21428822" flipH="1">
                  <a:off x="3387" y="1658"/>
                  <a:ext cx="707"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2" name="Freeform 78"/>
                <p:cNvSpPr>
                  <a:spLocks/>
                </p:cNvSpPr>
                <p:nvPr/>
              </p:nvSpPr>
              <p:spPr bwMode="white">
                <a:xfrm rot="-744944">
                  <a:off x="4387" y="1456"/>
                  <a:ext cx="707" cy="1015"/>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3" name="Freeform 79"/>
                <p:cNvSpPr>
                  <a:spLocks/>
                </p:cNvSpPr>
                <p:nvPr/>
              </p:nvSpPr>
              <p:spPr bwMode="white">
                <a:xfrm>
                  <a:off x="4086" y="1695"/>
                  <a:ext cx="474" cy="1163"/>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38" name="Group 80"/>
              <p:cNvGrpSpPr>
                <a:grpSpLocks/>
              </p:cNvGrpSpPr>
              <p:nvPr/>
            </p:nvGrpSpPr>
            <p:grpSpPr bwMode="auto">
              <a:xfrm>
                <a:off x="1500" y="90"/>
                <a:ext cx="930" cy="764"/>
                <a:chOff x="3387" y="1456"/>
                <a:chExt cx="1707" cy="1402"/>
              </a:xfrm>
            </p:grpSpPr>
            <p:sp>
              <p:nvSpPr>
                <p:cNvPr id="1105" name="Freeform 81"/>
                <p:cNvSpPr>
                  <a:spLocks/>
                </p:cNvSpPr>
                <p:nvPr/>
              </p:nvSpPr>
              <p:spPr bwMode="white">
                <a:xfrm rot="21428822" flipH="1">
                  <a:off x="3387" y="1658"/>
                  <a:ext cx="707" cy="1013"/>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6" name="Freeform 82"/>
                <p:cNvSpPr>
                  <a:spLocks/>
                </p:cNvSpPr>
                <p:nvPr/>
              </p:nvSpPr>
              <p:spPr bwMode="white">
                <a:xfrm rot="-744944">
                  <a:off x="4387" y="1456"/>
                  <a:ext cx="707" cy="1015"/>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7" name="Freeform 83"/>
                <p:cNvSpPr>
                  <a:spLocks/>
                </p:cNvSpPr>
                <p:nvPr/>
              </p:nvSpPr>
              <p:spPr bwMode="white">
                <a:xfrm>
                  <a:off x="4086" y="1695"/>
                  <a:ext cx="474" cy="1163"/>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1108" name="Freeform 84"/>
              <p:cNvSpPr>
                <a:spLocks/>
              </p:cNvSpPr>
              <p:nvPr/>
            </p:nvSpPr>
            <p:spPr bwMode="white">
              <a:xfrm>
                <a:off x="2998" y="3579"/>
                <a:ext cx="678" cy="738"/>
              </a:xfrm>
              <a:custGeom>
                <a:avLst/>
                <a:gdLst/>
                <a:ahLst/>
                <a:cxnLst>
                  <a:cxn ang="0">
                    <a:pos x="577" y="17"/>
                  </a:cxn>
                  <a:cxn ang="0">
                    <a:pos x="341" y="100"/>
                  </a:cxn>
                  <a:cxn ang="0">
                    <a:pos x="54" y="621"/>
                  </a:cxn>
                  <a:cxn ang="0">
                    <a:pos x="17" y="735"/>
                  </a:cxn>
                  <a:cxn ang="0">
                    <a:pos x="140" y="738"/>
                  </a:cxn>
                  <a:cxn ang="0">
                    <a:pos x="198" y="614"/>
                  </a:cxn>
                  <a:cxn ang="0">
                    <a:pos x="375" y="292"/>
                  </a:cxn>
                  <a:cxn ang="0">
                    <a:pos x="534" y="115"/>
                  </a:cxn>
                  <a:cxn ang="0">
                    <a:pos x="559" y="138"/>
                  </a:cxn>
                  <a:cxn ang="0">
                    <a:pos x="445" y="264"/>
                  </a:cxn>
                  <a:cxn ang="0">
                    <a:pos x="311" y="487"/>
                  </a:cxn>
                  <a:cxn ang="0">
                    <a:pos x="188" y="738"/>
                  </a:cxn>
                  <a:cxn ang="0">
                    <a:pos x="353" y="738"/>
                  </a:cxn>
                  <a:cxn ang="0">
                    <a:pos x="417" y="651"/>
                  </a:cxn>
                  <a:cxn ang="0">
                    <a:pos x="638" y="279"/>
                  </a:cxn>
                  <a:cxn ang="0">
                    <a:pos x="653" y="85"/>
                  </a:cxn>
                  <a:cxn ang="0">
                    <a:pos x="577" y="17"/>
                  </a:cxn>
                </a:cxnLst>
                <a:rect l="0" t="0" r="r" b="b"/>
                <a:pathLst>
                  <a:path w="678" h="738">
                    <a:moveTo>
                      <a:pt x="577" y="17"/>
                    </a:moveTo>
                    <a:cubicBezTo>
                      <a:pt x="525" y="19"/>
                      <a:pt x="428" y="0"/>
                      <a:pt x="341" y="100"/>
                    </a:cubicBezTo>
                    <a:cubicBezTo>
                      <a:pt x="253" y="202"/>
                      <a:pt x="108" y="515"/>
                      <a:pt x="54" y="621"/>
                    </a:cubicBezTo>
                    <a:cubicBezTo>
                      <a:pt x="0" y="727"/>
                      <a:pt x="3" y="716"/>
                      <a:pt x="17" y="735"/>
                    </a:cubicBezTo>
                    <a:lnTo>
                      <a:pt x="140" y="738"/>
                    </a:lnTo>
                    <a:cubicBezTo>
                      <a:pt x="170" y="718"/>
                      <a:pt x="159" y="688"/>
                      <a:pt x="198" y="614"/>
                    </a:cubicBezTo>
                    <a:cubicBezTo>
                      <a:pt x="237" y="540"/>
                      <a:pt x="318" y="375"/>
                      <a:pt x="375" y="292"/>
                    </a:cubicBezTo>
                    <a:cubicBezTo>
                      <a:pt x="431" y="209"/>
                      <a:pt x="503" y="140"/>
                      <a:pt x="534" y="115"/>
                    </a:cubicBezTo>
                    <a:cubicBezTo>
                      <a:pt x="565" y="89"/>
                      <a:pt x="574" y="113"/>
                      <a:pt x="559" y="138"/>
                    </a:cubicBezTo>
                    <a:cubicBezTo>
                      <a:pt x="544" y="162"/>
                      <a:pt x="487" y="206"/>
                      <a:pt x="445" y="264"/>
                    </a:cubicBezTo>
                    <a:cubicBezTo>
                      <a:pt x="404" y="323"/>
                      <a:pt x="354" y="408"/>
                      <a:pt x="311" y="487"/>
                    </a:cubicBezTo>
                    <a:cubicBezTo>
                      <a:pt x="268" y="566"/>
                      <a:pt x="181" y="696"/>
                      <a:pt x="188" y="738"/>
                    </a:cubicBezTo>
                    <a:lnTo>
                      <a:pt x="353" y="738"/>
                    </a:lnTo>
                    <a:cubicBezTo>
                      <a:pt x="391" y="724"/>
                      <a:pt x="370" y="727"/>
                      <a:pt x="417" y="651"/>
                    </a:cubicBezTo>
                    <a:cubicBezTo>
                      <a:pt x="464" y="575"/>
                      <a:pt x="599" y="373"/>
                      <a:pt x="638" y="279"/>
                    </a:cubicBezTo>
                    <a:cubicBezTo>
                      <a:pt x="678" y="185"/>
                      <a:pt x="663" y="128"/>
                      <a:pt x="653" y="85"/>
                    </a:cubicBezTo>
                    <a:cubicBezTo>
                      <a:pt x="643" y="41"/>
                      <a:pt x="629" y="14"/>
                      <a:pt x="577" y="17"/>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09" name="Freeform 85"/>
              <p:cNvSpPr>
                <a:spLocks/>
              </p:cNvSpPr>
              <p:nvPr/>
            </p:nvSpPr>
            <p:spPr bwMode="white">
              <a:xfrm rot="-744944">
                <a:off x="3996" y="3377"/>
                <a:ext cx="729" cy="1047"/>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alpha val="50000"/>
                </a:schemeClr>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0" name="Freeform 86"/>
              <p:cNvSpPr>
                <a:spLocks/>
              </p:cNvSpPr>
              <p:nvPr/>
            </p:nvSpPr>
            <p:spPr bwMode="white">
              <a:xfrm>
                <a:off x="3685" y="3623"/>
                <a:ext cx="472" cy="726"/>
              </a:xfrm>
              <a:custGeom>
                <a:avLst/>
                <a:gdLst/>
                <a:ahLst/>
                <a:cxnLst>
                  <a:cxn ang="0">
                    <a:pos x="116" y="694"/>
                  </a:cxn>
                  <a:cxn ang="0">
                    <a:pos x="41" y="440"/>
                  </a:cxn>
                  <a:cxn ang="0">
                    <a:pos x="6" y="148"/>
                  </a:cxn>
                  <a:cxn ang="0">
                    <a:pos x="78" y="28"/>
                  </a:cxn>
                  <a:cxn ang="0">
                    <a:pos x="222" y="28"/>
                  </a:cxn>
                  <a:cxn ang="0">
                    <a:pos x="317" y="196"/>
                  </a:cxn>
                  <a:cxn ang="0">
                    <a:pos x="437" y="555"/>
                  </a:cxn>
                  <a:cxn ang="0">
                    <a:pos x="458" y="691"/>
                  </a:cxn>
                  <a:cxn ang="0">
                    <a:pos x="350" y="694"/>
                  </a:cxn>
                  <a:cxn ang="0">
                    <a:pos x="341" y="651"/>
                  </a:cxn>
                  <a:cxn ang="0">
                    <a:pos x="198" y="244"/>
                  </a:cxn>
                  <a:cxn ang="0">
                    <a:pos x="150" y="172"/>
                  </a:cxn>
                  <a:cxn ang="0">
                    <a:pos x="150" y="220"/>
                  </a:cxn>
                  <a:cxn ang="0">
                    <a:pos x="269" y="531"/>
                  </a:cxn>
                  <a:cxn ang="0">
                    <a:pos x="311" y="691"/>
                  </a:cxn>
                  <a:cxn ang="0">
                    <a:pos x="116" y="694"/>
                  </a:cxn>
                </a:cxnLst>
                <a:rect l="0" t="0" r="r" b="b"/>
                <a:pathLst>
                  <a:path w="472" h="726">
                    <a:moveTo>
                      <a:pt x="116" y="694"/>
                    </a:moveTo>
                    <a:cubicBezTo>
                      <a:pt x="71" y="652"/>
                      <a:pt x="59" y="531"/>
                      <a:pt x="41" y="440"/>
                    </a:cubicBezTo>
                    <a:cubicBezTo>
                      <a:pt x="23" y="349"/>
                      <a:pt x="0" y="216"/>
                      <a:pt x="6" y="148"/>
                    </a:cubicBezTo>
                    <a:cubicBezTo>
                      <a:pt x="12" y="79"/>
                      <a:pt x="42" y="48"/>
                      <a:pt x="78" y="28"/>
                    </a:cubicBezTo>
                    <a:cubicBezTo>
                      <a:pt x="114" y="8"/>
                      <a:pt x="182" y="0"/>
                      <a:pt x="222" y="28"/>
                    </a:cubicBezTo>
                    <a:cubicBezTo>
                      <a:pt x="261" y="56"/>
                      <a:pt x="281" y="108"/>
                      <a:pt x="317" y="196"/>
                    </a:cubicBezTo>
                    <a:cubicBezTo>
                      <a:pt x="353" y="284"/>
                      <a:pt x="414" y="473"/>
                      <a:pt x="437" y="555"/>
                    </a:cubicBezTo>
                    <a:cubicBezTo>
                      <a:pt x="460" y="637"/>
                      <a:pt x="472" y="668"/>
                      <a:pt x="458" y="691"/>
                    </a:cubicBezTo>
                    <a:lnTo>
                      <a:pt x="350" y="694"/>
                    </a:lnTo>
                    <a:cubicBezTo>
                      <a:pt x="331" y="687"/>
                      <a:pt x="366" y="726"/>
                      <a:pt x="341" y="651"/>
                    </a:cubicBezTo>
                    <a:cubicBezTo>
                      <a:pt x="316" y="576"/>
                      <a:pt x="230" y="323"/>
                      <a:pt x="198" y="244"/>
                    </a:cubicBezTo>
                    <a:cubicBezTo>
                      <a:pt x="166" y="164"/>
                      <a:pt x="158" y="176"/>
                      <a:pt x="150" y="172"/>
                    </a:cubicBezTo>
                    <a:cubicBezTo>
                      <a:pt x="142" y="168"/>
                      <a:pt x="130" y="160"/>
                      <a:pt x="150" y="220"/>
                    </a:cubicBezTo>
                    <a:cubicBezTo>
                      <a:pt x="170" y="280"/>
                      <a:pt x="242" y="453"/>
                      <a:pt x="269" y="531"/>
                    </a:cubicBezTo>
                    <a:cubicBezTo>
                      <a:pt x="296" y="609"/>
                      <a:pt x="337" y="664"/>
                      <a:pt x="311" y="691"/>
                    </a:cubicBezTo>
                    <a:lnTo>
                      <a:pt x="116" y="69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nvGrpSpPr>
              <p:cNvPr id="4142" name="Group 87"/>
              <p:cNvGrpSpPr>
                <a:grpSpLocks/>
              </p:cNvGrpSpPr>
              <p:nvPr/>
            </p:nvGrpSpPr>
            <p:grpSpPr bwMode="auto">
              <a:xfrm>
                <a:off x="3959" y="330"/>
                <a:ext cx="1724" cy="1316"/>
                <a:chOff x="196" y="1100"/>
                <a:chExt cx="2234" cy="1706"/>
              </a:xfrm>
            </p:grpSpPr>
            <p:sp>
              <p:nvSpPr>
                <p:cNvPr id="1112" name="Freeform 88"/>
                <p:cNvSpPr>
                  <a:spLocks/>
                </p:cNvSpPr>
                <p:nvPr/>
              </p:nvSpPr>
              <p:spPr bwMode="white">
                <a:xfrm rot="-744944">
                  <a:off x="1583" y="1359"/>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3" name="Freeform 89"/>
                <p:cNvSpPr>
                  <a:spLocks/>
                </p:cNvSpPr>
                <p:nvPr/>
              </p:nvSpPr>
              <p:spPr bwMode="white">
                <a:xfrm>
                  <a:off x="1295" y="1642"/>
                  <a:ext cx="474" cy="1164"/>
                </a:xfrm>
                <a:custGeom>
                  <a:avLst/>
                  <a:gdLst/>
                  <a:ahLst/>
                  <a:cxnLst>
                    <a:cxn ang="0">
                      <a:pos x="253" y="1432"/>
                    </a:cxn>
                    <a:cxn ang="0">
                      <a:pos x="82" y="881"/>
                    </a:cxn>
                    <a:cxn ang="0">
                      <a:pos x="12" y="296"/>
                    </a:cxn>
                    <a:cxn ang="0">
                      <a:pos x="156" y="56"/>
                    </a:cxn>
                    <a:cxn ang="0">
                      <a:pos x="444" y="56"/>
                    </a:cxn>
                    <a:cxn ang="0">
                      <a:pos x="636" y="392"/>
                    </a:cxn>
                    <a:cxn ang="0">
                      <a:pos x="876" y="1112"/>
                    </a:cxn>
                    <a:cxn ang="0">
                      <a:pos x="972" y="2024"/>
                    </a:cxn>
                    <a:cxn ang="0">
                      <a:pos x="924" y="2360"/>
                    </a:cxn>
                    <a:cxn ang="0">
                      <a:pos x="876" y="2312"/>
                    </a:cxn>
                    <a:cxn ang="0">
                      <a:pos x="828" y="1928"/>
                    </a:cxn>
                    <a:cxn ang="0">
                      <a:pos x="684" y="1304"/>
                    </a:cxn>
                    <a:cxn ang="0">
                      <a:pos x="396" y="488"/>
                    </a:cxn>
                    <a:cxn ang="0">
                      <a:pos x="300" y="344"/>
                    </a:cxn>
                    <a:cxn ang="0">
                      <a:pos x="300" y="440"/>
                    </a:cxn>
                    <a:cxn ang="0">
                      <a:pos x="540" y="1064"/>
                    </a:cxn>
                    <a:cxn ang="0">
                      <a:pos x="732" y="1784"/>
                    </a:cxn>
                    <a:cxn ang="0">
                      <a:pos x="780" y="2264"/>
                    </a:cxn>
                    <a:cxn ang="0">
                      <a:pos x="732" y="2312"/>
                    </a:cxn>
                    <a:cxn ang="0">
                      <a:pos x="496" y="1887"/>
                    </a:cxn>
                    <a:cxn ang="0">
                      <a:pos x="253" y="1432"/>
                    </a:cxn>
                  </a:cxnLst>
                  <a:rect l="0" t="0" r="r" b="b"/>
                  <a:pathLst>
                    <a:path w="980" h="2408">
                      <a:moveTo>
                        <a:pt x="253" y="1432"/>
                      </a:moveTo>
                      <a:cubicBezTo>
                        <a:pt x="184" y="1264"/>
                        <a:pt x="122" y="1070"/>
                        <a:pt x="82" y="881"/>
                      </a:cubicBezTo>
                      <a:cubicBezTo>
                        <a:pt x="42" y="692"/>
                        <a:pt x="0" y="433"/>
                        <a:pt x="12" y="296"/>
                      </a:cubicBezTo>
                      <a:cubicBezTo>
                        <a:pt x="24" y="159"/>
                        <a:pt x="84" y="96"/>
                        <a:pt x="156" y="56"/>
                      </a:cubicBezTo>
                      <a:cubicBezTo>
                        <a:pt x="228" y="16"/>
                        <a:pt x="364" y="0"/>
                        <a:pt x="444" y="56"/>
                      </a:cubicBezTo>
                      <a:cubicBezTo>
                        <a:pt x="524" y="112"/>
                        <a:pt x="564" y="216"/>
                        <a:pt x="636" y="392"/>
                      </a:cubicBezTo>
                      <a:cubicBezTo>
                        <a:pt x="708" y="568"/>
                        <a:pt x="820" y="840"/>
                        <a:pt x="876" y="1112"/>
                      </a:cubicBezTo>
                      <a:cubicBezTo>
                        <a:pt x="932" y="1384"/>
                        <a:pt x="964" y="1816"/>
                        <a:pt x="972" y="2024"/>
                      </a:cubicBezTo>
                      <a:cubicBezTo>
                        <a:pt x="980" y="2232"/>
                        <a:pt x="940" y="2312"/>
                        <a:pt x="924" y="2360"/>
                      </a:cubicBezTo>
                      <a:cubicBezTo>
                        <a:pt x="908" y="2408"/>
                        <a:pt x="892" y="2384"/>
                        <a:pt x="876" y="2312"/>
                      </a:cubicBezTo>
                      <a:cubicBezTo>
                        <a:pt x="860" y="2240"/>
                        <a:pt x="860" y="2096"/>
                        <a:pt x="828" y="1928"/>
                      </a:cubicBezTo>
                      <a:cubicBezTo>
                        <a:pt x="796" y="1760"/>
                        <a:pt x="756" y="1544"/>
                        <a:pt x="684" y="1304"/>
                      </a:cubicBezTo>
                      <a:cubicBezTo>
                        <a:pt x="612" y="1064"/>
                        <a:pt x="460" y="648"/>
                        <a:pt x="396" y="488"/>
                      </a:cubicBezTo>
                      <a:cubicBezTo>
                        <a:pt x="332" y="328"/>
                        <a:pt x="316" y="352"/>
                        <a:pt x="300" y="344"/>
                      </a:cubicBezTo>
                      <a:cubicBezTo>
                        <a:pt x="284" y="336"/>
                        <a:pt x="260" y="320"/>
                        <a:pt x="300" y="440"/>
                      </a:cubicBezTo>
                      <a:cubicBezTo>
                        <a:pt x="340" y="560"/>
                        <a:pt x="468" y="840"/>
                        <a:pt x="540" y="1064"/>
                      </a:cubicBezTo>
                      <a:cubicBezTo>
                        <a:pt x="612" y="1288"/>
                        <a:pt x="692" y="1584"/>
                        <a:pt x="732" y="1784"/>
                      </a:cubicBezTo>
                      <a:cubicBezTo>
                        <a:pt x="772" y="1984"/>
                        <a:pt x="780" y="2176"/>
                        <a:pt x="780" y="2264"/>
                      </a:cubicBezTo>
                      <a:cubicBezTo>
                        <a:pt x="780" y="2352"/>
                        <a:pt x="779" y="2375"/>
                        <a:pt x="732" y="2312"/>
                      </a:cubicBezTo>
                      <a:cubicBezTo>
                        <a:pt x="685" y="2249"/>
                        <a:pt x="576" y="2034"/>
                        <a:pt x="496" y="1887"/>
                      </a:cubicBezTo>
                      <a:cubicBezTo>
                        <a:pt x="416" y="1740"/>
                        <a:pt x="304" y="1527"/>
                        <a:pt x="253" y="1432"/>
                      </a:cubicBezTo>
                      <a:close/>
                    </a:path>
                  </a:pathLst>
                </a:custGeom>
                <a:solidFill>
                  <a:schemeClr val="accent2"/>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4" name="Freeform 90"/>
                <p:cNvSpPr>
                  <a:spLocks/>
                </p:cNvSpPr>
                <p:nvPr/>
              </p:nvSpPr>
              <p:spPr bwMode="white">
                <a:xfrm>
                  <a:off x="1452" y="1100"/>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5" name="Freeform 91"/>
                <p:cNvSpPr>
                  <a:spLocks/>
                </p:cNvSpPr>
                <p:nvPr/>
              </p:nvSpPr>
              <p:spPr bwMode="white">
                <a:xfrm rot="744944" flipH="1">
                  <a:off x="437" y="1510"/>
                  <a:ext cx="706" cy="1014"/>
                </a:xfrm>
                <a:custGeom>
                  <a:avLst/>
                  <a:gdLst/>
                  <a:ahLst/>
                  <a:cxnLst>
                    <a:cxn ang="0">
                      <a:pos x="184" y="48"/>
                    </a:cxn>
                    <a:cxn ang="0">
                      <a:pos x="664" y="192"/>
                    </a:cxn>
                    <a:cxn ang="0">
                      <a:pos x="1288" y="1200"/>
                    </a:cxn>
                    <a:cxn ang="0">
                      <a:pos x="1432" y="1968"/>
                    </a:cxn>
                    <a:cxn ang="0">
                      <a:pos x="1384" y="1920"/>
                    </a:cxn>
                    <a:cxn ang="0">
                      <a:pos x="1000" y="1200"/>
                    </a:cxn>
                    <a:cxn ang="0">
                      <a:pos x="616" y="576"/>
                    </a:cxn>
                    <a:cxn ang="0">
                      <a:pos x="280" y="240"/>
                    </a:cxn>
                    <a:cxn ang="0">
                      <a:pos x="232" y="288"/>
                    </a:cxn>
                    <a:cxn ang="0">
                      <a:pos x="472" y="528"/>
                    </a:cxn>
                    <a:cxn ang="0">
                      <a:pos x="760" y="960"/>
                    </a:cxn>
                    <a:cxn ang="0">
                      <a:pos x="1144" y="1632"/>
                    </a:cxn>
                    <a:cxn ang="0">
                      <a:pos x="1384" y="2016"/>
                    </a:cxn>
                    <a:cxn ang="0">
                      <a:pos x="1336" y="2016"/>
                    </a:cxn>
                    <a:cxn ang="0">
                      <a:pos x="1096" y="1824"/>
                    </a:cxn>
                    <a:cxn ang="0">
                      <a:pos x="568" y="1296"/>
                    </a:cxn>
                    <a:cxn ang="0">
                      <a:pos x="88" y="576"/>
                    </a:cxn>
                    <a:cxn ang="0">
                      <a:pos x="40" y="192"/>
                    </a:cxn>
                    <a:cxn ang="0">
                      <a:pos x="184" y="48"/>
                    </a:cxn>
                  </a:cxnLst>
                  <a:rect l="0" t="0" r="r" b="b"/>
                  <a:pathLst>
                    <a:path w="1456" h="2088">
                      <a:moveTo>
                        <a:pt x="184" y="48"/>
                      </a:moveTo>
                      <a:cubicBezTo>
                        <a:pt x="288" y="48"/>
                        <a:pt x="480" y="0"/>
                        <a:pt x="664" y="192"/>
                      </a:cubicBezTo>
                      <a:cubicBezTo>
                        <a:pt x="848" y="384"/>
                        <a:pt x="1160" y="904"/>
                        <a:pt x="1288" y="1200"/>
                      </a:cubicBezTo>
                      <a:cubicBezTo>
                        <a:pt x="1416" y="1496"/>
                        <a:pt x="1416" y="1848"/>
                        <a:pt x="1432" y="1968"/>
                      </a:cubicBezTo>
                      <a:cubicBezTo>
                        <a:pt x="1448" y="2088"/>
                        <a:pt x="1456" y="2048"/>
                        <a:pt x="1384" y="1920"/>
                      </a:cubicBezTo>
                      <a:cubicBezTo>
                        <a:pt x="1312" y="1792"/>
                        <a:pt x="1128" y="1424"/>
                        <a:pt x="1000" y="1200"/>
                      </a:cubicBezTo>
                      <a:cubicBezTo>
                        <a:pt x="872" y="976"/>
                        <a:pt x="736" y="736"/>
                        <a:pt x="616" y="576"/>
                      </a:cubicBezTo>
                      <a:cubicBezTo>
                        <a:pt x="496" y="416"/>
                        <a:pt x="344" y="288"/>
                        <a:pt x="280" y="240"/>
                      </a:cubicBezTo>
                      <a:cubicBezTo>
                        <a:pt x="216" y="192"/>
                        <a:pt x="200" y="240"/>
                        <a:pt x="232" y="288"/>
                      </a:cubicBezTo>
                      <a:cubicBezTo>
                        <a:pt x="264" y="336"/>
                        <a:pt x="384" y="416"/>
                        <a:pt x="472" y="528"/>
                      </a:cubicBezTo>
                      <a:cubicBezTo>
                        <a:pt x="560" y="640"/>
                        <a:pt x="648" y="776"/>
                        <a:pt x="760" y="960"/>
                      </a:cubicBezTo>
                      <a:cubicBezTo>
                        <a:pt x="872" y="1144"/>
                        <a:pt x="1040" y="1456"/>
                        <a:pt x="1144" y="1632"/>
                      </a:cubicBezTo>
                      <a:cubicBezTo>
                        <a:pt x="1248" y="1808"/>
                        <a:pt x="1352" y="1952"/>
                        <a:pt x="1384" y="2016"/>
                      </a:cubicBezTo>
                      <a:cubicBezTo>
                        <a:pt x="1416" y="2080"/>
                        <a:pt x="1384" y="2048"/>
                        <a:pt x="1336" y="2016"/>
                      </a:cubicBezTo>
                      <a:cubicBezTo>
                        <a:pt x="1288" y="1984"/>
                        <a:pt x="1224" y="1944"/>
                        <a:pt x="1096" y="1824"/>
                      </a:cubicBezTo>
                      <a:cubicBezTo>
                        <a:pt x="968" y="1704"/>
                        <a:pt x="736" y="1504"/>
                        <a:pt x="568" y="1296"/>
                      </a:cubicBezTo>
                      <a:cubicBezTo>
                        <a:pt x="400" y="1088"/>
                        <a:pt x="176" y="760"/>
                        <a:pt x="88" y="576"/>
                      </a:cubicBezTo>
                      <a:cubicBezTo>
                        <a:pt x="0" y="392"/>
                        <a:pt x="24" y="280"/>
                        <a:pt x="40" y="192"/>
                      </a:cubicBezTo>
                      <a:cubicBezTo>
                        <a:pt x="56" y="104"/>
                        <a:pt x="80" y="48"/>
                        <a:pt x="184" y="48"/>
                      </a:cubicBezTo>
                      <a:close/>
                    </a:path>
                  </a:pathLst>
                </a:custGeom>
                <a:solidFill>
                  <a:schemeClr val="accent2"/>
                </a:solidFill>
                <a:ln w="9525">
                  <a:noFill/>
                  <a:round/>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6" name="Freeform 92"/>
                <p:cNvSpPr>
                  <a:spLocks/>
                </p:cNvSpPr>
                <p:nvPr/>
              </p:nvSpPr>
              <p:spPr bwMode="white">
                <a:xfrm rot="505459" flipH="1">
                  <a:off x="196" y="1235"/>
                  <a:ext cx="978" cy="332"/>
                </a:xfrm>
                <a:custGeom>
                  <a:avLst/>
                  <a:gdLst/>
                  <a:ahLst/>
                  <a:cxnLst>
                    <a:cxn ang="0">
                      <a:pos x="96" y="464"/>
                    </a:cxn>
                    <a:cxn ang="0">
                      <a:pos x="48" y="368"/>
                    </a:cxn>
                    <a:cxn ang="0">
                      <a:pos x="96" y="224"/>
                    </a:cxn>
                    <a:cxn ang="0">
                      <a:pos x="384" y="32"/>
                    </a:cxn>
                    <a:cxn ang="0">
                      <a:pos x="960" y="32"/>
                    </a:cxn>
                    <a:cxn ang="0">
                      <a:pos x="1584" y="224"/>
                    </a:cxn>
                    <a:cxn ang="0">
                      <a:pos x="1920" y="416"/>
                    </a:cxn>
                    <a:cxn ang="0">
                      <a:pos x="2004" y="544"/>
                    </a:cxn>
                    <a:cxn ang="0">
                      <a:pos x="1824" y="560"/>
                    </a:cxn>
                    <a:cxn ang="0">
                      <a:pos x="1488" y="464"/>
                    </a:cxn>
                    <a:cxn ang="0">
                      <a:pos x="960" y="320"/>
                    </a:cxn>
                    <a:cxn ang="0">
                      <a:pos x="480" y="320"/>
                    </a:cxn>
                    <a:cxn ang="0">
                      <a:pos x="336" y="368"/>
                    </a:cxn>
                    <a:cxn ang="0">
                      <a:pos x="336" y="416"/>
                    </a:cxn>
                    <a:cxn ang="0">
                      <a:pos x="528" y="368"/>
                    </a:cxn>
                    <a:cxn ang="0">
                      <a:pos x="960" y="368"/>
                    </a:cxn>
                    <a:cxn ang="0">
                      <a:pos x="1584" y="560"/>
                    </a:cxn>
                    <a:cxn ang="0">
                      <a:pos x="1632" y="608"/>
                    </a:cxn>
                    <a:cxn ang="0">
                      <a:pos x="1392" y="656"/>
                    </a:cxn>
                    <a:cxn ang="0">
                      <a:pos x="624" y="656"/>
                    </a:cxn>
                    <a:cxn ang="0">
                      <a:pos x="96" y="464"/>
                    </a:cxn>
                  </a:cxnLst>
                  <a:rect l="0" t="0" r="r" b="b"/>
                  <a:pathLst>
                    <a:path w="2020" h="688">
                      <a:moveTo>
                        <a:pt x="96" y="464"/>
                      </a:moveTo>
                      <a:cubicBezTo>
                        <a:pt x="0" y="416"/>
                        <a:pt x="48" y="408"/>
                        <a:pt x="48" y="368"/>
                      </a:cubicBezTo>
                      <a:cubicBezTo>
                        <a:pt x="48" y="328"/>
                        <a:pt x="40" y="280"/>
                        <a:pt x="96" y="224"/>
                      </a:cubicBezTo>
                      <a:cubicBezTo>
                        <a:pt x="152" y="168"/>
                        <a:pt x="240" y="64"/>
                        <a:pt x="384" y="32"/>
                      </a:cubicBezTo>
                      <a:cubicBezTo>
                        <a:pt x="528" y="0"/>
                        <a:pt x="760" y="0"/>
                        <a:pt x="960" y="32"/>
                      </a:cubicBezTo>
                      <a:cubicBezTo>
                        <a:pt x="1160" y="64"/>
                        <a:pt x="1424" y="160"/>
                        <a:pt x="1584" y="224"/>
                      </a:cubicBezTo>
                      <a:cubicBezTo>
                        <a:pt x="1744" y="288"/>
                        <a:pt x="1850" y="363"/>
                        <a:pt x="1920" y="416"/>
                      </a:cubicBezTo>
                      <a:cubicBezTo>
                        <a:pt x="1990" y="469"/>
                        <a:pt x="2020" y="520"/>
                        <a:pt x="2004" y="544"/>
                      </a:cubicBezTo>
                      <a:cubicBezTo>
                        <a:pt x="1988" y="568"/>
                        <a:pt x="1910" y="573"/>
                        <a:pt x="1824" y="560"/>
                      </a:cubicBezTo>
                      <a:cubicBezTo>
                        <a:pt x="1738" y="547"/>
                        <a:pt x="1632" y="504"/>
                        <a:pt x="1488" y="464"/>
                      </a:cubicBezTo>
                      <a:cubicBezTo>
                        <a:pt x="1344" y="424"/>
                        <a:pt x="1128" y="344"/>
                        <a:pt x="960" y="320"/>
                      </a:cubicBezTo>
                      <a:cubicBezTo>
                        <a:pt x="792" y="296"/>
                        <a:pt x="584" y="312"/>
                        <a:pt x="480" y="320"/>
                      </a:cubicBezTo>
                      <a:cubicBezTo>
                        <a:pt x="376" y="328"/>
                        <a:pt x="360" y="352"/>
                        <a:pt x="336" y="368"/>
                      </a:cubicBezTo>
                      <a:cubicBezTo>
                        <a:pt x="312" y="384"/>
                        <a:pt x="304" y="416"/>
                        <a:pt x="336" y="416"/>
                      </a:cubicBezTo>
                      <a:cubicBezTo>
                        <a:pt x="368" y="416"/>
                        <a:pt x="424" y="376"/>
                        <a:pt x="528" y="368"/>
                      </a:cubicBezTo>
                      <a:cubicBezTo>
                        <a:pt x="632" y="360"/>
                        <a:pt x="784" y="336"/>
                        <a:pt x="960" y="368"/>
                      </a:cubicBezTo>
                      <a:cubicBezTo>
                        <a:pt x="1136" y="400"/>
                        <a:pt x="1472" y="520"/>
                        <a:pt x="1584" y="560"/>
                      </a:cubicBezTo>
                      <a:cubicBezTo>
                        <a:pt x="1696" y="600"/>
                        <a:pt x="1664" y="592"/>
                        <a:pt x="1632" y="608"/>
                      </a:cubicBezTo>
                      <a:cubicBezTo>
                        <a:pt x="1600" y="624"/>
                        <a:pt x="1560" y="648"/>
                        <a:pt x="1392" y="656"/>
                      </a:cubicBezTo>
                      <a:cubicBezTo>
                        <a:pt x="1224" y="664"/>
                        <a:pt x="840" y="688"/>
                        <a:pt x="624" y="656"/>
                      </a:cubicBezTo>
                      <a:cubicBezTo>
                        <a:pt x="408" y="624"/>
                        <a:pt x="192" y="512"/>
                        <a:pt x="96" y="464"/>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nvGrpSpPr>
              <p:cNvPr id="4143" name="Group 93"/>
              <p:cNvGrpSpPr>
                <a:grpSpLocks/>
              </p:cNvGrpSpPr>
              <p:nvPr/>
            </p:nvGrpSpPr>
            <p:grpSpPr bwMode="auto">
              <a:xfrm>
                <a:off x="151" y="-2"/>
                <a:ext cx="209" cy="4316"/>
                <a:chOff x="1834" y="-2"/>
                <a:chExt cx="209" cy="4316"/>
              </a:xfrm>
            </p:grpSpPr>
            <p:sp>
              <p:nvSpPr>
                <p:cNvPr id="1118" name="Freeform 94"/>
                <p:cNvSpPr>
                  <a:spLocks/>
                </p:cNvSpPr>
                <p:nvPr/>
              </p:nvSpPr>
              <p:spPr bwMode="white">
                <a:xfrm>
                  <a:off x="1834" y="0"/>
                  <a:ext cx="209" cy="4314"/>
                </a:xfrm>
                <a:custGeom>
                  <a:avLst/>
                  <a:gdLst/>
                  <a:ahLst/>
                  <a:cxnLst>
                    <a:cxn ang="0">
                      <a:pos x="14" y="4314"/>
                    </a:cxn>
                    <a:cxn ang="0">
                      <a:pos x="19" y="3207"/>
                    </a:cxn>
                    <a:cxn ang="0">
                      <a:pos x="3" y="2467"/>
                    </a:cxn>
                    <a:cxn ang="0">
                      <a:pos x="3" y="2330"/>
                    </a:cxn>
                    <a:cxn ang="0">
                      <a:pos x="8" y="2288"/>
                    </a:cxn>
                    <a:cxn ang="0">
                      <a:pos x="10" y="2244"/>
                    </a:cxn>
                    <a:cxn ang="0">
                      <a:pos x="3" y="2193"/>
                    </a:cxn>
                    <a:cxn ang="0">
                      <a:pos x="3" y="2103"/>
                    </a:cxn>
                    <a:cxn ang="0">
                      <a:pos x="12" y="1849"/>
                    </a:cxn>
                    <a:cxn ang="0">
                      <a:pos x="10" y="1270"/>
                    </a:cxn>
                    <a:cxn ang="0">
                      <a:pos x="12" y="0"/>
                    </a:cxn>
                    <a:cxn ang="0">
                      <a:pos x="34" y="4"/>
                    </a:cxn>
                    <a:cxn ang="0">
                      <a:pos x="37" y="1026"/>
                    </a:cxn>
                    <a:cxn ang="0">
                      <a:pos x="36" y="1897"/>
                    </a:cxn>
                    <a:cxn ang="0">
                      <a:pos x="25" y="2105"/>
                    </a:cxn>
                    <a:cxn ang="0">
                      <a:pos x="39" y="2212"/>
                    </a:cxn>
                    <a:cxn ang="0">
                      <a:pos x="102" y="2228"/>
                    </a:cxn>
                    <a:cxn ang="0">
                      <a:pos x="163" y="2228"/>
                    </a:cxn>
                    <a:cxn ang="0">
                      <a:pos x="181" y="2184"/>
                    </a:cxn>
                    <a:cxn ang="0">
                      <a:pos x="180" y="2077"/>
                    </a:cxn>
                    <a:cxn ang="0">
                      <a:pos x="178" y="1969"/>
                    </a:cxn>
                    <a:cxn ang="0">
                      <a:pos x="173" y="1817"/>
                    </a:cxn>
                    <a:cxn ang="0">
                      <a:pos x="167" y="3"/>
                    </a:cxn>
                    <a:cxn ang="0">
                      <a:pos x="202" y="6"/>
                    </a:cxn>
                    <a:cxn ang="0">
                      <a:pos x="195" y="701"/>
                    </a:cxn>
                    <a:cxn ang="0">
                      <a:pos x="198" y="1841"/>
                    </a:cxn>
                    <a:cxn ang="0">
                      <a:pos x="209" y="2148"/>
                    </a:cxn>
                    <a:cxn ang="0">
                      <a:pos x="198" y="2264"/>
                    </a:cxn>
                    <a:cxn ang="0">
                      <a:pos x="206" y="2330"/>
                    </a:cxn>
                    <a:cxn ang="0">
                      <a:pos x="206" y="2512"/>
                    </a:cxn>
                    <a:cxn ang="0">
                      <a:pos x="193" y="3287"/>
                    </a:cxn>
                    <a:cxn ang="0">
                      <a:pos x="197" y="4314"/>
                    </a:cxn>
                    <a:cxn ang="0">
                      <a:pos x="176" y="4313"/>
                    </a:cxn>
                    <a:cxn ang="0">
                      <a:pos x="175" y="3786"/>
                    </a:cxn>
                    <a:cxn ang="0">
                      <a:pos x="171" y="3391"/>
                    </a:cxn>
                    <a:cxn ang="0">
                      <a:pos x="178" y="2720"/>
                    </a:cxn>
                    <a:cxn ang="0">
                      <a:pos x="185" y="2356"/>
                    </a:cxn>
                    <a:cxn ang="0">
                      <a:pos x="170" y="2288"/>
                    </a:cxn>
                    <a:cxn ang="0">
                      <a:pos x="103" y="2308"/>
                    </a:cxn>
                    <a:cxn ang="0">
                      <a:pos x="41" y="2296"/>
                    </a:cxn>
                    <a:cxn ang="0">
                      <a:pos x="23" y="2467"/>
                    </a:cxn>
                    <a:cxn ang="0">
                      <a:pos x="37" y="2955"/>
                    </a:cxn>
                    <a:cxn ang="0">
                      <a:pos x="39" y="3730"/>
                    </a:cxn>
                    <a:cxn ang="0">
                      <a:pos x="37" y="4313"/>
                    </a:cxn>
                    <a:cxn ang="0">
                      <a:pos x="14" y="4314"/>
                    </a:cxn>
                  </a:cxnLst>
                  <a:rect l="0" t="0" r="r" b="b"/>
                  <a:pathLst>
                    <a:path w="209" h="4314">
                      <a:moveTo>
                        <a:pt x="14" y="4314"/>
                      </a:moveTo>
                      <a:cubicBezTo>
                        <a:pt x="11" y="4130"/>
                        <a:pt x="21" y="3515"/>
                        <a:pt x="19" y="3207"/>
                      </a:cubicBezTo>
                      <a:cubicBezTo>
                        <a:pt x="17" y="2899"/>
                        <a:pt x="5" y="2613"/>
                        <a:pt x="3" y="2467"/>
                      </a:cubicBezTo>
                      <a:cubicBezTo>
                        <a:pt x="0" y="2321"/>
                        <a:pt x="2" y="2360"/>
                        <a:pt x="3" y="2330"/>
                      </a:cubicBezTo>
                      <a:cubicBezTo>
                        <a:pt x="3" y="2300"/>
                        <a:pt x="7" y="2302"/>
                        <a:pt x="8" y="2288"/>
                      </a:cubicBezTo>
                      <a:cubicBezTo>
                        <a:pt x="10" y="2274"/>
                        <a:pt x="11" y="2260"/>
                        <a:pt x="10" y="2244"/>
                      </a:cubicBezTo>
                      <a:cubicBezTo>
                        <a:pt x="9" y="2228"/>
                        <a:pt x="4" y="2217"/>
                        <a:pt x="3" y="2193"/>
                      </a:cubicBezTo>
                      <a:cubicBezTo>
                        <a:pt x="1" y="2169"/>
                        <a:pt x="1" y="2159"/>
                        <a:pt x="3" y="2103"/>
                      </a:cubicBezTo>
                      <a:cubicBezTo>
                        <a:pt x="4" y="2046"/>
                        <a:pt x="11" y="1988"/>
                        <a:pt x="12" y="1849"/>
                      </a:cubicBezTo>
                      <a:cubicBezTo>
                        <a:pt x="13" y="1710"/>
                        <a:pt x="10" y="1578"/>
                        <a:pt x="10" y="1270"/>
                      </a:cubicBezTo>
                      <a:cubicBezTo>
                        <a:pt x="10" y="961"/>
                        <a:pt x="8" y="211"/>
                        <a:pt x="12" y="0"/>
                      </a:cubicBezTo>
                      <a:lnTo>
                        <a:pt x="34" y="4"/>
                      </a:lnTo>
                      <a:cubicBezTo>
                        <a:pt x="38" y="175"/>
                        <a:pt x="37" y="711"/>
                        <a:pt x="37" y="1026"/>
                      </a:cubicBezTo>
                      <a:cubicBezTo>
                        <a:pt x="38" y="1342"/>
                        <a:pt x="38" y="1717"/>
                        <a:pt x="36" y="1897"/>
                      </a:cubicBezTo>
                      <a:cubicBezTo>
                        <a:pt x="39" y="1973"/>
                        <a:pt x="29" y="2051"/>
                        <a:pt x="25" y="2105"/>
                      </a:cubicBezTo>
                      <a:cubicBezTo>
                        <a:pt x="22" y="2164"/>
                        <a:pt x="20" y="2202"/>
                        <a:pt x="39" y="2212"/>
                      </a:cubicBezTo>
                      <a:cubicBezTo>
                        <a:pt x="57" y="2226"/>
                        <a:pt x="81" y="2231"/>
                        <a:pt x="102" y="2228"/>
                      </a:cubicBezTo>
                      <a:cubicBezTo>
                        <a:pt x="123" y="2231"/>
                        <a:pt x="150" y="2235"/>
                        <a:pt x="163" y="2228"/>
                      </a:cubicBezTo>
                      <a:cubicBezTo>
                        <a:pt x="176" y="2221"/>
                        <a:pt x="178" y="2209"/>
                        <a:pt x="181" y="2184"/>
                      </a:cubicBezTo>
                      <a:cubicBezTo>
                        <a:pt x="184" y="2159"/>
                        <a:pt x="180" y="2113"/>
                        <a:pt x="180" y="2077"/>
                      </a:cubicBezTo>
                      <a:cubicBezTo>
                        <a:pt x="179" y="2041"/>
                        <a:pt x="179" y="2012"/>
                        <a:pt x="178" y="1969"/>
                      </a:cubicBezTo>
                      <a:cubicBezTo>
                        <a:pt x="174" y="1922"/>
                        <a:pt x="175" y="2145"/>
                        <a:pt x="173" y="1817"/>
                      </a:cubicBezTo>
                      <a:cubicBezTo>
                        <a:pt x="171" y="1490"/>
                        <a:pt x="163" y="305"/>
                        <a:pt x="167" y="3"/>
                      </a:cubicBezTo>
                      <a:lnTo>
                        <a:pt x="202" y="6"/>
                      </a:lnTo>
                      <a:cubicBezTo>
                        <a:pt x="206" y="122"/>
                        <a:pt x="195" y="395"/>
                        <a:pt x="195" y="701"/>
                      </a:cubicBezTo>
                      <a:cubicBezTo>
                        <a:pt x="194" y="1006"/>
                        <a:pt x="196" y="1600"/>
                        <a:pt x="198" y="1841"/>
                      </a:cubicBezTo>
                      <a:cubicBezTo>
                        <a:pt x="197" y="1985"/>
                        <a:pt x="209" y="2095"/>
                        <a:pt x="209" y="2148"/>
                      </a:cubicBezTo>
                      <a:cubicBezTo>
                        <a:pt x="209" y="2201"/>
                        <a:pt x="203" y="2212"/>
                        <a:pt x="198" y="2264"/>
                      </a:cubicBezTo>
                      <a:cubicBezTo>
                        <a:pt x="208" y="2285"/>
                        <a:pt x="205" y="2289"/>
                        <a:pt x="206" y="2330"/>
                      </a:cubicBezTo>
                      <a:cubicBezTo>
                        <a:pt x="208" y="2371"/>
                        <a:pt x="209" y="2352"/>
                        <a:pt x="206" y="2512"/>
                      </a:cubicBezTo>
                      <a:cubicBezTo>
                        <a:pt x="204" y="2672"/>
                        <a:pt x="194" y="2987"/>
                        <a:pt x="193" y="3287"/>
                      </a:cubicBezTo>
                      <a:cubicBezTo>
                        <a:pt x="192" y="3587"/>
                        <a:pt x="200" y="4143"/>
                        <a:pt x="197" y="4314"/>
                      </a:cubicBezTo>
                      <a:lnTo>
                        <a:pt x="176" y="4313"/>
                      </a:lnTo>
                      <a:cubicBezTo>
                        <a:pt x="172" y="4225"/>
                        <a:pt x="176" y="3940"/>
                        <a:pt x="175" y="3786"/>
                      </a:cubicBezTo>
                      <a:cubicBezTo>
                        <a:pt x="174" y="3632"/>
                        <a:pt x="171" y="3568"/>
                        <a:pt x="171" y="3391"/>
                      </a:cubicBezTo>
                      <a:cubicBezTo>
                        <a:pt x="172" y="3213"/>
                        <a:pt x="176" y="2892"/>
                        <a:pt x="178" y="2720"/>
                      </a:cubicBezTo>
                      <a:cubicBezTo>
                        <a:pt x="180" y="2547"/>
                        <a:pt x="186" y="2428"/>
                        <a:pt x="185" y="2356"/>
                      </a:cubicBezTo>
                      <a:cubicBezTo>
                        <a:pt x="183" y="2332"/>
                        <a:pt x="187" y="2295"/>
                        <a:pt x="170" y="2288"/>
                      </a:cubicBezTo>
                      <a:cubicBezTo>
                        <a:pt x="158" y="2275"/>
                        <a:pt x="125" y="2307"/>
                        <a:pt x="103" y="2308"/>
                      </a:cubicBezTo>
                      <a:cubicBezTo>
                        <a:pt x="82" y="2309"/>
                        <a:pt x="54" y="2270"/>
                        <a:pt x="41" y="2296"/>
                      </a:cubicBezTo>
                      <a:cubicBezTo>
                        <a:pt x="27" y="2322"/>
                        <a:pt x="23" y="2357"/>
                        <a:pt x="23" y="2467"/>
                      </a:cubicBezTo>
                      <a:cubicBezTo>
                        <a:pt x="22" y="2577"/>
                        <a:pt x="35" y="2745"/>
                        <a:pt x="37" y="2955"/>
                      </a:cubicBezTo>
                      <a:cubicBezTo>
                        <a:pt x="40" y="3166"/>
                        <a:pt x="39" y="3503"/>
                        <a:pt x="39" y="3730"/>
                      </a:cubicBezTo>
                      <a:cubicBezTo>
                        <a:pt x="39" y="3957"/>
                        <a:pt x="41" y="4216"/>
                        <a:pt x="37" y="4313"/>
                      </a:cubicBezTo>
                      <a:lnTo>
                        <a:pt x="14" y="4314"/>
                      </a:ln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19" name="Freeform 95"/>
                <p:cNvSpPr>
                  <a:spLocks/>
                </p:cNvSpPr>
                <p:nvPr/>
              </p:nvSpPr>
              <p:spPr bwMode="white">
                <a:xfrm flipV="1">
                  <a:off x="1943" y="-2"/>
                  <a:ext cx="47" cy="2199"/>
                </a:xfrm>
                <a:custGeom>
                  <a:avLst/>
                  <a:gdLst/>
                  <a:ahLst/>
                  <a:cxnLst>
                    <a:cxn ang="0">
                      <a:pos x="27" y="477"/>
                    </a:cxn>
                    <a:cxn ang="0">
                      <a:pos x="23" y="217"/>
                    </a:cxn>
                    <a:cxn ang="0">
                      <a:pos x="11" y="81"/>
                    </a:cxn>
                    <a:cxn ang="0">
                      <a:pos x="3" y="29"/>
                    </a:cxn>
                    <a:cxn ang="0">
                      <a:pos x="31" y="5"/>
                    </a:cxn>
                    <a:cxn ang="0">
                      <a:pos x="83" y="5"/>
                    </a:cxn>
                    <a:cxn ang="0">
                      <a:pos x="103" y="33"/>
                    </a:cxn>
                    <a:cxn ang="0">
                      <a:pos x="107" y="133"/>
                    </a:cxn>
                    <a:cxn ang="0">
                      <a:pos x="87" y="369"/>
                    </a:cxn>
                    <a:cxn ang="0">
                      <a:pos x="87" y="853"/>
                    </a:cxn>
                    <a:cxn ang="0">
                      <a:pos x="79" y="1613"/>
                    </a:cxn>
                    <a:cxn ang="0">
                      <a:pos x="87" y="2045"/>
                    </a:cxn>
                    <a:cxn ang="0">
                      <a:pos x="79" y="2129"/>
                    </a:cxn>
                    <a:cxn ang="0">
                      <a:pos x="39" y="2129"/>
                    </a:cxn>
                    <a:cxn ang="0">
                      <a:pos x="39" y="1481"/>
                    </a:cxn>
                    <a:cxn ang="0">
                      <a:pos x="27" y="477"/>
                    </a:cxn>
                  </a:cxnLst>
                  <a:rect l="0" t="0" r="r" b="b"/>
                  <a:pathLst>
                    <a:path w="110" h="2131">
                      <a:moveTo>
                        <a:pt x="27" y="477"/>
                      </a:moveTo>
                      <a:cubicBezTo>
                        <a:pt x="24" y="266"/>
                        <a:pt x="26" y="283"/>
                        <a:pt x="23" y="217"/>
                      </a:cubicBezTo>
                      <a:cubicBezTo>
                        <a:pt x="20" y="151"/>
                        <a:pt x="14" y="112"/>
                        <a:pt x="11" y="81"/>
                      </a:cubicBezTo>
                      <a:cubicBezTo>
                        <a:pt x="8" y="50"/>
                        <a:pt x="0" y="42"/>
                        <a:pt x="3" y="29"/>
                      </a:cubicBezTo>
                      <a:cubicBezTo>
                        <a:pt x="6" y="16"/>
                        <a:pt x="18" y="9"/>
                        <a:pt x="31" y="5"/>
                      </a:cubicBezTo>
                      <a:cubicBezTo>
                        <a:pt x="44" y="1"/>
                        <a:pt x="71" y="0"/>
                        <a:pt x="83" y="5"/>
                      </a:cubicBezTo>
                      <a:cubicBezTo>
                        <a:pt x="95" y="10"/>
                        <a:pt x="99" y="12"/>
                        <a:pt x="103" y="33"/>
                      </a:cubicBezTo>
                      <a:cubicBezTo>
                        <a:pt x="107" y="54"/>
                        <a:pt x="110" y="77"/>
                        <a:pt x="107" y="133"/>
                      </a:cubicBezTo>
                      <a:cubicBezTo>
                        <a:pt x="104" y="189"/>
                        <a:pt x="90" y="249"/>
                        <a:pt x="87" y="369"/>
                      </a:cubicBezTo>
                      <a:cubicBezTo>
                        <a:pt x="84" y="489"/>
                        <a:pt x="88" y="646"/>
                        <a:pt x="87" y="853"/>
                      </a:cubicBezTo>
                      <a:cubicBezTo>
                        <a:pt x="86" y="1060"/>
                        <a:pt x="79" y="1414"/>
                        <a:pt x="79" y="1613"/>
                      </a:cubicBezTo>
                      <a:cubicBezTo>
                        <a:pt x="79" y="1812"/>
                        <a:pt x="87" y="1959"/>
                        <a:pt x="87" y="2045"/>
                      </a:cubicBezTo>
                      <a:cubicBezTo>
                        <a:pt x="87" y="2131"/>
                        <a:pt x="87" y="2115"/>
                        <a:pt x="79" y="2129"/>
                      </a:cubicBezTo>
                      <a:lnTo>
                        <a:pt x="39" y="2129"/>
                      </a:lnTo>
                      <a:cubicBezTo>
                        <a:pt x="32" y="2021"/>
                        <a:pt x="42" y="1757"/>
                        <a:pt x="39" y="1481"/>
                      </a:cubicBezTo>
                      <a:cubicBezTo>
                        <a:pt x="36" y="1205"/>
                        <a:pt x="30" y="688"/>
                        <a:pt x="27" y="477"/>
                      </a:cubicBezTo>
                      <a:close/>
                    </a:path>
                  </a:pathLst>
                </a:custGeom>
                <a:solidFill>
                  <a:schemeClr val="accent2">
                    <a:alpha val="50000"/>
                  </a:schemeClr>
                </a:solidFill>
                <a:ln w="9525" cap="flat" cmpd="sng">
                  <a:noFill/>
                  <a:prstDash val="solid"/>
                  <a:round/>
                  <a:headEnd type="none" w="med" len="med"/>
                  <a:tailEnd type="none" w="med" len="me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grpSp>
        <p:sp>
          <p:nvSpPr>
            <p:cNvPr id="1120" name="Rectangle 96"/>
            <p:cNvSpPr>
              <a:spLocks noChangeArrowheads="1"/>
            </p:cNvSpPr>
            <p:nvPr/>
          </p:nvSpPr>
          <p:spPr bwMode="gray">
            <a:xfrm>
              <a:off x="813" y="3"/>
              <a:ext cx="4945" cy="950"/>
            </a:xfrm>
            <a:prstGeom prst="rect">
              <a:avLst/>
            </a:prstGeom>
            <a:solidFill>
              <a:schemeClr val="folHlink">
                <a:alpha val="50000"/>
              </a:schemeClr>
            </a:solidFill>
            <a:ln w="9525">
              <a:noFill/>
              <a:miter lim="800000"/>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sp>
          <p:nvSpPr>
            <p:cNvPr id="1121" name="Rectangle 97"/>
            <p:cNvSpPr>
              <a:spLocks noChangeArrowheads="1"/>
            </p:cNvSpPr>
            <p:nvPr/>
          </p:nvSpPr>
          <p:spPr bwMode="auto">
            <a:xfrm>
              <a:off x="1963" y="908"/>
              <a:ext cx="3793" cy="56"/>
            </a:xfrm>
            <a:prstGeom prst="rect">
              <a:avLst/>
            </a:prstGeom>
            <a:solidFill>
              <a:schemeClr val="bg2"/>
            </a:solidFill>
            <a:ln w="9525">
              <a:noFill/>
              <a:miter lim="800000"/>
              <a:headEnd/>
              <a:tailEnd/>
            </a:ln>
            <a:effectLst/>
          </p:spPr>
          <p:txBody>
            <a:bodyPr wrap="none" anchor="ctr"/>
            <a:lstStyle/>
            <a:p>
              <a:pPr>
                <a:defRPr/>
              </a:pPr>
              <a:endParaRPr kumimoji="0" lang="zh-TW" altLang="en-US" sz="1800" b="0">
                <a:solidFill>
                  <a:schemeClr val="tx1"/>
                </a:solidFill>
                <a:latin typeface="Palatino Linotype" pitchFamily="18" charset="0"/>
                <a:ea typeface="新細明體" charset="-120"/>
                <a:cs typeface="+mn-cs"/>
              </a:endParaRPr>
            </a:p>
          </p:txBody>
        </p:sp>
      </p:grpSp>
      <p:sp>
        <p:nvSpPr>
          <p:cNvPr id="409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4100"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5"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200" b="0">
                <a:solidFill>
                  <a:schemeClr val="tx1"/>
                </a:solidFill>
                <a:latin typeface="Palatino Linotype" pitchFamily="18" charset="0"/>
                <a:ea typeface="Arial Unicode MS" pitchFamily="34" charset="-120"/>
              </a:defRPr>
            </a:lvl1pPr>
          </a:lstStyle>
          <a:p>
            <a:pPr>
              <a:defRPr/>
            </a:pPr>
            <a:fld id="{6E45ABC5-2055-4B8A-A4DB-2A185892DB6D}" type="datetime1">
              <a:rPr lang="zh-TW" altLang="en-US"/>
              <a:pPr>
                <a:defRPr/>
              </a:pPr>
              <a:t>2018/4/27</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200" b="0">
                <a:solidFill>
                  <a:schemeClr val="tx1"/>
                </a:solidFill>
                <a:latin typeface="Palatino Linotype" pitchFamily="18" charset="0"/>
                <a:ea typeface="Arial Unicode MS" pitchFamily="34"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200" b="0">
                <a:solidFill>
                  <a:schemeClr val="tx1"/>
                </a:solidFill>
                <a:latin typeface="+mn-lt"/>
                <a:ea typeface="新細明體" charset="-120"/>
                <a:cs typeface="+mn-cs"/>
              </a:defRPr>
            </a:lvl1pPr>
          </a:lstStyle>
          <a:p>
            <a:pPr>
              <a:defRPr/>
            </a:pPr>
            <a:fld id="{C87D44BE-3089-4440-AA30-84784791DE4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69" r:id="rId1"/>
    <p:sldLayoutId id="2147485970" r:id="rId2"/>
    <p:sldLayoutId id="2147485971" r:id="rId3"/>
    <p:sldLayoutId id="2147485972" r:id="rId4"/>
    <p:sldLayoutId id="2147485973" r:id="rId5"/>
    <p:sldLayoutId id="2147485974" r:id="rId6"/>
    <p:sldLayoutId id="2147485975" r:id="rId7"/>
    <p:sldLayoutId id="2147485976" r:id="rId8"/>
    <p:sldLayoutId id="2147485977" r:id="rId9"/>
    <p:sldLayoutId id="2147485978" r:id="rId10"/>
    <p:sldLayoutId id="214748597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eaLnBrk="0" fontAlgn="base" hangingPunct="0">
        <a:spcBef>
          <a:spcPct val="0"/>
        </a:spcBef>
        <a:spcAft>
          <a:spcPct val="0"/>
        </a:spcAft>
        <a:defRPr sz="4400">
          <a:solidFill>
            <a:schemeClr val="tx2"/>
          </a:solidFill>
          <a:latin typeface="Palatino Linotype" pitchFamily="18" charset="0"/>
        </a:defRPr>
      </a:lvl6pPr>
      <a:lvl7pPr marL="914400" algn="ctr" rtl="0" eaLnBrk="0" fontAlgn="base" hangingPunct="0">
        <a:spcBef>
          <a:spcPct val="0"/>
        </a:spcBef>
        <a:spcAft>
          <a:spcPct val="0"/>
        </a:spcAft>
        <a:defRPr sz="4400">
          <a:solidFill>
            <a:schemeClr val="tx2"/>
          </a:solidFill>
          <a:latin typeface="Palatino Linotype" pitchFamily="18" charset="0"/>
        </a:defRPr>
      </a:lvl7pPr>
      <a:lvl8pPr marL="1371600" algn="ctr" rtl="0" eaLnBrk="0" fontAlgn="base" hangingPunct="0">
        <a:spcBef>
          <a:spcPct val="0"/>
        </a:spcBef>
        <a:spcAft>
          <a:spcPct val="0"/>
        </a:spcAft>
        <a:defRPr sz="4400">
          <a:solidFill>
            <a:schemeClr val="tx2"/>
          </a:solidFill>
          <a:latin typeface="Palatino Linotype" pitchFamily="18" charset="0"/>
        </a:defRPr>
      </a:lvl8pPr>
      <a:lvl9pPr marL="1828800" algn="ctr" rtl="0" eaLnBrk="0" fontAlgn="base" hangingPunct="0">
        <a:spcBef>
          <a:spcPct val="0"/>
        </a:spcBef>
        <a:spcAft>
          <a:spcPct val="0"/>
        </a:spcAft>
        <a:defRPr sz="4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2"/>
          </a:solidFill>
          <a:latin typeface="+mn-lt"/>
        </a:defRPr>
      </a:lvl2pPr>
      <a:lvl3pPr marL="1143000" indent="-228600" algn="l" rtl="0" eaLnBrk="0" fontAlgn="base" hangingPunct="0">
        <a:spcBef>
          <a:spcPct val="20000"/>
        </a:spcBef>
        <a:spcAft>
          <a:spcPct val="0"/>
        </a:spcAft>
        <a:buClr>
          <a:schemeClr val="tx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2"/>
        </a:buClr>
        <a:buChar char="–"/>
        <a:defRPr sz="2000">
          <a:solidFill>
            <a:schemeClr val="tx2"/>
          </a:solidFill>
          <a:latin typeface="+mn-lt"/>
        </a:defRPr>
      </a:lvl4pPr>
      <a:lvl5pPr marL="2057400" indent="-228600" algn="l" rtl="0" eaLnBrk="0" fontAlgn="base" hangingPunct="0">
        <a:spcBef>
          <a:spcPct val="20000"/>
        </a:spcBef>
        <a:spcAft>
          <a:spcPct val="0"/>
        </a:spcAft>
        <a:buClr>
          <a:schemeClr val="tx2"/>
        </a:buClr>
        <a:buChar char="»"/>
        <a:defRPr sz="2000">
          <a:solidFill>
            <a:schemeClr val="tx2"/>
          </a:solidFill>
          <a:latin typeface="+mn-lt"/>
        </a:defRPr>
      </a:lvl5pPr>
      <a:lvl6pPr marL="2514600" indent="-228600" algn="l" rtl="0" eaLnBrk="0" fontAlgn="base" hangingPunct="0">
        <a:spcBef>
          <a:spcPct val="20000"/>
        </a:spcBef>
        <a:spcAft>
          <a:spcPct val="0"/>
        </a:spcAft>
        <a:buClr>
          <a:schemeClr val="tx2"/>
        </a:buClr>
        <a:buChar char="»"/>
        <a:defRPr sz="2000">
          <a:solidFill>
            <a:schemeClr val="tx2"/>
          </a:solidFill>
          <a:latin typeface="+mn-lt"/>
        </a:defRPr>
      </a:lvl6pPr>
      <a:lvl7pPr marL="2971800" indent="-228600" algn="l" rtl="0" eaLnBrk="0" fontAlgn="base" hangingPunct="0">
        <a:spcBef>
          <a:spcPct val="20000"/>
        </a:spcBef>
        <a:spcAft>
          <a:spcPct val="0"/>
        </a:spcAft>
        <a:buClr>
          <a:schemeClr val="tx2"/>
        </a:buClr>
        <a:buChar char="»"/>
        <a:defRPr sz="2000">
          <a:solidFill>
            <a:schemeClr val="tx2"/>
          </a:solidFill>
          <a:latin typeface="+mn-lt"/>
        </a:defRPr>
      </a:lvl7pPr>
      <a:lvl8pPr marL="3429000" indent="-228600" algn="l" rtl="0" eaLnBrk="0" fontAlgn="base" hangingPunct="0">
        <a:spcBef>
          <a:spcPct val="20000"/>
        </a:spcBef>
        <a:spcAft>
          <a:spcPct val="0"/>
        </a:spcAft>
        <a:buClr>
          <a:schemeClr val="tx2"/>
        </a:buClr>
        <a:buChar char="»"/>
        <a:defRPr sz="2000">
          <a:solidFill>
            <a:schemeClr val="tx2"/>
          </a:solidFill>
          <a:latin typeface="+mn-lt"/>
        </a:defRPr>
      </a:lvl8pPr>
      <a:lvl9pPr marL="3886200" indent="-228600" algn="l" rtl="0" eaLnBrk="0" fontAlgn="base" hangingPunct="0">
        <a:spcBef>
          <a:spcPct val="20000"/>
        </a:spcBef>
        <a:spcAft>
          <a:spcPct val="0"/>
        </a:spcAft>
        <a:buClr>
          <a:schemeClr val="tx2"/>
        </a:buClr>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512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5124"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fld id="{CED9B4DC-9181-4FFC-BA77-8144CC5E5944}" type="datetime1">
              <a:rPr lang="zh-TW" altLang="en-US"/>
              <a:pPr>
                <a:defRPr/>
              </a:pPr>
              <a:t>2018/4/27</a:t>
            </a:fld>
            <a:endParaRPr lang="en-US" altLang="zh-TW"/>
          </a:p>
        </p:txBody>
      </p:sp>
      <p:sp>
        <p:nvSpPr>
          <p:cNvPr id="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endParaRPr lang="en-US" altLang="zh-TW"/>
          </a:p>
        </p:txBody>
      </p:sp>
      <p:sp>
        <p:nvSpPr>
          <p:cNvPr id="1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b="0">
                <a:solidFill>
                  <a:schemeClr val="tx1"/>
                </a:solidFill>
                <a:latin typeface="+mn-lt"/>
                <a:ea typeface="新細明體" charset="-120"/>
                <a:cs typeface="+mn-cs"/>
              </a:defRPr>
            </a:lvl1pPr>
          </a:lstStyle>
          <a:p>
            <a:pPr>
              <a:defRPr/>
            </a:pPr>
            <a:fld id="{DB1E910D-FE73-453B-A067-DBED78B0D80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 id="2147485983" r:id="rId4"/>
    <p:sldLayoutId id="2147485984" r:id="rId5"/>
    <p:sldLayoutId id="2147485985" r:id="rId6"/>
    <p:sldLayoutId id="2147485986" r:id="rId7"/>
    <p:sldLayoutId id="2147485987" r:id="rId8"/>
    <p:sldLayoutId id="2147485988" r:id="rId9"/>
    <p:sldLayoutId id="2147485989" r:id="rId10"/>
    <p:sldLayoutId id="214748599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eaLnBrk="0" fontAlgn="base" hangingPunct="0">
        <a:spcBef>
          <a:spcPct val="0"/>
        </a:spcBef>
        <a:spcAft>
          <a:spcPct val="0"/>
        </a:spcAft>
        <a:defRPr sz="4400">
          <a:solidFill>
            <a:schemeClr val="tx1"/>
          </a:solidFill>
          <a:latin typeface="Palatino Linotype" pitchFamily="18" charset="0"/>
        </a:defRPr>
      </a:lvl6pPr>
      <a:lvl7pPr marL="914400" algn="ctr" rtl="0" eaLnBrk="0" fontAlgn="base" hangingPunct="0">
        <a:spcBef>
          <a:spcPct val="0"/>
        </a:spcBef>
        <a:spcAft>
          <a:spcPct val="0"/>
        </a:spcAft>
        <a:defRPr sz="4400">
          <a:solidFill>
            <a:schemeClr val="tx1"/>
          </a:solidFill>
          <a:latin typeface="Palatino Linotype" pitchFamily="18" charset="0"/>
        </a:defRPr>
      </a:lvl7pPr>
      <a:lvl8pPr marL="1371600" algn="ctr" rtl="0" eaLnBrk="0" fontAlgn="base" hangingPunct="0">
        <a:spcBef>
          <a:spcPct val="0"/>
        </a:spcBef>
        <a:spcAft>
          <a:spcPct val="0"/>
        </a:spcAft>
        <a:defRPr sz="4400">
          <a:solidFill>
            <a:schemeClr val="tx1"/>
          </a:solidFill>
          <a:latin typeface="Palatino Linotype" pitchFamily="18" charset="0"/>
        </a:defRPr>
      </a:lvl8pPr>
      <a:lvl9pPr marL="1828800" algn="ctr" rtl="0" eaLnBrk="0" fontAlgn="base" hangingPunct="0">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CC"/>
        </a:buClr>
        <a:buChar char="–"/>
        <a:defRPr sz="2800">
          <a:solidFill>
            <a:schemeClr val="tx1"/>
          </a:solidFill>
          <a:latin typeface="+mn-lt"/>
        </a:defRPr>
      </a:lvl2pPr>
      <a:lvl3pPr marL="1143000" indent="-228600" algn="l" rtl="0" eaLnBrk="0" fontAlgn="base" hangingPunct="0">
        <a:spcBef>
          <a:spcPct val="20000"/>
        </a:spcBef>
        <a:spcAft>
          <a:spcPct val="0"/>
        </a:spcAft>
        <a:buClr>
          <a:srgbClr val="FFFFCC"/>
        </a:buClr>
        <a:buChar char="•"/>
        <a:defRPr sz="2400">
          <a:solidFill>
            <a:schemeClr val="tx1"/>
          </a:solidFill>
          <a:latin typeface="+mn-lt"/>
        </a:defRPr>
      </a:lvl3pPr>
      <a:lvl4pPr marL="1600200" indent="-228600" algn="l" rtl="0" eaLnBrk="0" fontAlgn="base" hangingPunct="0">
        <a:spcBef>
          <a:spcPct val="20000"/>
        </a:spcBef>
        <a:spcAft>
          <a:spcPct val="0"/>
        </a:spcAft>
        <a:buClr>
          <a:srgbClr val="FFFFCC"/>
        </a:buClr>
        <a:buChar char="–"/>
        <a:defRPr sz="2000">
          <a:solidFill>
            <a:schemeClr val="tx1"/>
          </a:solidFill>
          <a:latin typeface="+mn-lt"/>
        </a:defRPr>
      </a:lvl4pPr>
      <a:lvl5pPr marL="2057400" indent="-228600" algn="l" rtl="0" eaLnBrk="0" fontAlgn="base" hangingPunct="0">
        <a:spcBef>
          <a:spcPct val="20000"/>
        </a:spcBef>
        <a:spcAft>
          <a:spcPct val="0"/>
        </a:spcAft>
        <a:buClr>
          <a:srgbClr val="FFFFCC"/>
        </a:buClr>
        <a:buChar char="»"/>
        <a:defRPr sz="2000">
          <a:solidFill>
            <a:schemeClr val="tx1"/>
          </a:solidFill>
          <a:latin typeface="+mn-lt"/>
        </a:defRPr>
      </a:lvl5pPr>
      <a:lvl6pPr marL="2514600" indent="-228600" algn="l" rtl="0" eaLnBrk="0" fontAlgn="base" hangingPunct="0">
        <a:spcBef>
          <a:spcPct val="20000"/>
        </a:spcBef>
        <a:spcAft>
          <a:spcPct val="0"/>
        </a:spcAft>
        <a:buClr>
          <a:srgbClr val="FFFFCC"/>
        </a:buClr>
        <a:buChar char="»"/>
        <a:defRPr sz="2000">
          <a:solidFill>
            <a:schemeClr val="tx1"/>
          </a:solidFill>
          <a:latin typeface="+mn-lt"/>
        </a:defRPr>
      </a:lvl6pPr>
      <a:lvl7pPr marL="2971800" indent="-228600" algn="l" rtl="0" eaLnBrk="0" fontAlgn="base" hangingPunct="0">
        <a:spcBef>
          <a:spcPct val="20000"/>
        </a:spcBef>
        <a:spcAft>
          <a:spcPct val="0"/>
        </a:spcAft>
        <a:buClr>
          <a:srgbClr val="FFFFCC"/>
        </a:buClr>
        <a:buChar char="»"/>
        <a:defRPr sz="2000">
          <a:solidFill>
            <a:schemeClr val="tx1"/>
          </a:solidFill>
          <a:latin typeface="+mn-lt"/>
        </a:defRPr>
      </a:lvl7pPr>
      <a:lvl8pPr marL="3429000" indent="-228600" algn="l" rtl="0" eaLnBrk="0" fontAlgn="base" hangingPunct="0">
        <a:spcBef>
          <a:spcPct val="20000"/>
        </a:spcBef>
        <a:spcAft>
          <a:spcPct val="0"/>
        </a:spcAft>
        <a:buClr>
          <a:srgbClr val="FFFFCC"/>
        </a:buClr>
        <a:buChar char="»"/>
        <a:defRPr sz="2000">
          <a:solidFill>
            <a:schemeClr val="tx1"/>
          </a:solidFill>
          <a:latin typeface="+mn-lt"/>
        </a:defRPr>
      </a:lvl8pPr>
      <a:lvl9pPr marL="3886200" indent="-228600" algn="l" rtl="0" eaLnBrk="0" fontAlgn="base" hangingPunct="0">
        <a:spcBef>
          <a:spcPct val="20000"/>
        </a:spcBef>
        <a:spcAft>
          <a:spcPct val="0"/>
        </a:spcAft>
        <a:buClr>
          <a:srgbClr val="FFFFCC"/>
        </a:buClr>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614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fld id="{5464C5D8-AD99-4DE7-B372-714C4B2C746A}" type="datetime1">
              <a:rPr lang="zh-TW" altLang="en-US"/>
              <a:pPr>
                <a:defRPr/>
              </a:pPr>
              <a:t>2018/4/27</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b="0">
                <a:solidFill>
                  <a:schemeClr val="tx1"/>
                </a:solidFill>
                <a:latin typeface="Palatino Linotype" pitchFamily="18" charset="0"/>
                <a:ea typeface="Arial Unicode MS" pitchFamily="34"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b="0">
                <a:solidFill>
                  <a:schemeClr val="tx1"/>
                </a:solidFill>
                <a:latin typeface="+mn-lt"/>
                <a:ea typeface="新細明體" charset="-120"/>
                <a:cs typeface="+mn-cs"/>
              </a:defRPr>
            </a:lvl1pPr>
          </a:lstStyle>
          <a:p>
            <a:pPr>
              <a:defRPr/>
            </a:pPr>
            <a:fld id="{CF21FE5E-089D-4003-A35C-85026B2395B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939" r:id="rId4"/>
    <p:sldLayoutId id="2147485940" r:id="rId5"/>
    <p:sldLayoutId id="2147485941" r:id="rId6"/>
    <p:sldLayoutId id="2147485942" r:id="rId7"/>
    <p:sldLayoutId id="2147485943" r:id="rId8"/>
    <p:sldLayoutId id="2147485944" r:id="rId9"/>
    <p:sldLayoutId id="2147485945" r:id="rId10"/>
    <p:sldLayoutId id="2147485946"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eaLnBrk="0" fontAlgn="base" hangingPunct="0">
        <a:spcBef>
          <a:spcPct val="0"/>
        </a:spcBef>
        <a:spcAft>
          <a:spcPct val="0"/>
        </a:spcAft>
        <a:defRPr sz="4400">
          <a:solidFill>
            <a:schemeClr val="tx1"/>
          </a:solidFill>
          <a:latin typeface="Palatino Linotype" pitchFamily="18" charset="0"/>
        </a:defRPr>
      </a:lvl6pPr>
      <a:lvl7pPr marL="914400" algn="ctr" rtl="0" eaLnBrk="0" fontAlgn="base" hangingPunct="0">
        <a:spcBef>
          <a:spcPct val="0"/>
        </a:spcBef>
        <a:spcAft>
          <a:spcPct val="0"/>
        </a:spcAft>
        <a:defRPr sz="4400">
          <a:solidFill>
            <a:schemeClr val="tx1"/>
          </a:solidFill>
          <a:latin typeface="Palatino Linotype" pitchFamily="18" charset="0"/>
        </a:defRPr>
      </a:lvl7pPr>
      <a:lvl8pPr marL="1371600" algn="ctr" rtl="0" eaLnBrk="0" fontAlgn="base" hangingPunct="0">
        <a:spcBef>
          <a:spcPct val="0"/>
        </a:spcBef>
        <a:spcAft>
          <a:spcPct val="0"/>
        </a:spcAft>
        <a:defRPr sz="4400">
          <a:solidFill>
            <a:schemeClr val="tx1"/>
          </a:solidFill>
          <a:latin typeface="Palatino Linotype" pitchFamily="18" charset="0"/>
        </a:defRPr>
      </a:lvl8pPr>
      <a:lvl9pPr marL="1828800" algn="ctr" rtl="0" eaLnBrk="0" fontAlgn="base" hangingPunct="0">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CC"/>
        </a:buClr>
        <a:buChar char="–"/>
        <a:defRPr sz="2800">
          <a:solidFill>
            <a:schemeClr val="tx1"/>
          </a:solidFill>
          <a:latin typeface="+mn-lt"/>
        </a:defRPr>
      </a:lvl2pPr>
      <a:lvl3pPr marL="1143000" indent="-228600" algn="l" rtl="0" eaLnBrk="0" fontAlgn="base" hangingPunct="0">
        <a:spcBef>
          <a:spcPct val="20000"/>
        </a:spcBef>
        <a:spcAft>
          <a:spcPct val="0"/>
        </a:spcAft>
        <a:buClr>
          <a:srgbClr val="FFFFCC"/>
        </a:buClr>
        <a:buChar char="•"/>
        <a:defRPr sz="2400">
          <a:solidFill>
            <a:schemeClr val="tx1"/>
          </a:solidFill>
          <a:latin typeface="+mn-lt"/>
        </a:defRPr>
      </a:lvl3pPr>
      <a:lvl4pPr marL="1600200" indent="-228600" algn="l" rtl="0" eaLnBrk="0" fontAlgn="base" hangingPunct="0">
        <a:spcBef>
          <a:spcPct val="20000"/>
        </a:spcBef>
        <a:spcAft>
          <a:spcPct val="0"/>
        </a:spcAft>
        <a:buClr>
          <a:srgbClr val="FFFFCC"/>
        </a:buClr>
        <a:buChar char="–"/>
        <a:defRPr sz="2000">
          <a:solidFill>
            <a:schemeClr val="tx1"/>
          </a:solidFill>
          <a:latin typeface="+mn-lt"/>
        </a:defRPr>
      </a:lvl4pPr>
      <a:lvl5pPr marL="2057400" indent="-228600" algn="l" rtl="0" eaLnBrk="0" fontAlgn="base" hangingPunct="0">
        <a:spcBef>
          <a:spcPct val="20000"/>
        </a:spcBef>
        <a:spcAft>
          <a:spcPct val="0"/>
        </a:spcAft>
        <a:buClr>
          <a:srgbClr val="FFFFCC"/>
        </a:buClr>
        <a:buChar char="»"/>
        <a:defRPr sz="2000">
          <a:solidFill>
            <a:schemeClr val="tx1"/>
          </a:solidFill>
          <a:latin typeface="+mn-lt"/>
        </a:defRPr>
      </a:lvl5pPr>
      <a:lvl6pPr marL="2514600" indent="-228600" algn="l" rtl="0" eaLnBrk="0" fontAlgn="base" hangingPunct="0">
        <a:spcBef>
          <a:spcPct val="20000"/>
        </a:spcBef>
        <a:spcAft>
          <a:spcPct val="0"/>
        </a:spcAft>
        <a:buClr>
          <a:srgbClr val="FFFFCC"/>
        </a:buClr>
        <a:buChar char="»"/>
        <a:defRPr sz="2000">
          <a:solidFill>
            <a:schemeClr val="tx1"/>
          </a:solidFill>
          <a:latin typeface="+mn-lt"/>
        </a:defRPr>
      </a:lvl6pPr>
      <a:lvl7pPr marL="2971800" indent="-228600" algn="l" rtl="0" eaLnBrk="0" fontAlgn="base" hangingPunct="0">
        <a:spcBef>
          <a:spcPct val="20000"/>
        </a:spcBef>
        <a:spcAft>
          <a:spcPct val="0"/>
        </a:spcAft>
        <a:buClr>
          <a:srgbClr val="FFFFCC"/>
        </a:buClr>
        <a:buChar char="»"/>
        <a:defRPr sz="2000">
          <a:solidFill>
            <a:schemeClr val="tx1"/>
          </a:solidFill>
          <a:latin typeface="+mn-lt"/>
        </a:defRPr>
      </a:lvl7pPr>
      <a:lvl8pPr marL="3429000" indent="-228600" algn="l" rtl="0" eaLnBrk="0" fontAlgn="base" hangingPunct="0">
        <a:spcBef>
          <a:spcPct val="20000"/>
        </a:spcBef>
        <a:spcAft>
          <a:spcPct val="0"/>
        </a:spcAft>
        <a:buClr>
          <a:srgbClr val="FFFFCC"/>
        </a:buClr>
        <a:buChar char="»"/>
        <a:defRPr sz="2000">
          <a:solidFill>
            <a:schemeClr val="tx1"/>
          </a:solidFill>
          <a:latin typeface="+mn-lt"/>
        </a:defRPr>
      </a:lvl8pPr>
      <a:lvl9pPr marL="3886200" indent="-228600" algn="l" rtl="0" eaLnBrk="0" fontAlgn="base" hangingPunct="0">
        <a:spcBef>
          <a:spcPct val="20000"/>
        </a:spcBef>
        <a:spcAft>
          <a:spcPct val="0"/>
        </a:spcAft>
        <a:buClr>
          <a:srgbClr val="FFFFCC"/>
        </a:buClr>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圖片 7"/>
          <p:cNvPicPr>
            <a:picLocks noChangeAspect="1"/>
          </p:cNvPicPr>
          <p:nvPr/>
        </p:nvPicPr>
        <p:blipFill>
          <a:blip r:embed="rId13" cstate="print">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buClr>
                <a:schemeClr val="tx2"/>
              </a:buClr>
              <a:buSzPct val="70000"/>
              <a:buFont typeface="Wingdings" pitchFamily="2" charset="2"/>
              <a:buChar char="l"/>
              <a:defRPr/>
            </a:pPr>
            <a:endParaRPr kumimoji="0" lang="zh-CN" altLang="en-US">
              <a:solidFill>
                <a:srgbClr val="000000"/>
              </a:solidFill>
              <a:cs typeface="Arial Unicode MS" pitchFamily="34" charset="-120"/>
            </a:endParaRPr>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buClr>
                <a:schemeClr val="tx2"/>
              </a:buClr>
              <a:buSzPct val="70000"/>
              <a:buFont typeface="Wingdings" pitchFamily="2" charset="2"/>
              <a:buChar char="l"/>
              <a:defRPr/>
            </a:pPr>
            <a:endParaRPr kumimoji="0" lang="zh-CN" altLang="en-US">
              <a:solidFill>
                <a:srgbClr val="000000"/>
              </a:solidFill>
              <a:cs typeface="Arial Unicode MS" pitchFamily="34" charset="-120"/>
            </a:endParaRPr>
          </a:p>
        </p:txBody>
      </p:sp>
      <p:pic>
        <p:nvPicPr>
          <p:cNvPr id="7175" name="圖片 8"/>
          <p:cNvPicPr>
            <a:picLocks noChangeAspect="1"/>
          </p:cNvPicPr>
          <p:nvPr/>
        </p:nvPicPr>
        <p:blipFill>
          <a:blip r:embed="rId14" cstate="print">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717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7177" name="文字版面配置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日期版面配置區 3"/>
          <p:cNvSpPr>
            <a:spLocks noGrp="1"/>
          </p:cNvSpPr>
          <p:nvPr>
            <p:ph type="dt" sz="half" idx="2"/>
          </p:nvPr>
        </p:nvSpPr>
        <p:spPr>
          <a:xfrm>
            <a:off x="457200" y="6356360"/>
            <a:ext cx="2133600" cy="365125"/>
          </a:xfrm>
          <a:prstGeom prst="rect">
            <a:avLst/>
          </a:prstGeom>
        </p:spPr>
        <p:txBody>
          <a:bodyPr vert="horz" rtlCol="0" anchor="ctr"/>
          <a:lstStyle>
            <a:lvl1pPr algn="l" eaLnBrk="1" latinLnBrk="0" hangingPunct="1">
              <a:spcBef>
                <a:spcPct val="20000"/>
              </a:spcBef>
              <a:buClr>
                <a:schemeClr val="tx2"/>
              </a:buClr>
              <a:buSzPct val="70000"/>
              <a:buFont typeface="Wingdings" pitchFamily="2" charset="2"/>
              <a:buChar char="l"/>
              <a:defRPr kumimoji="0" sz="1200">
                <a:solidFill>
                  <a:schemeClr val="tx1">
                    <a:tint val="75000"/>
                  </a:schemeClr>
                </a:solidFill>
              </a:defRPr>
            </a:lvl1pPr>
          </a:lstStyle>
          <a:p>
            <a:pPr>
              <a:defRPr/>
            </a:pPr>
            <a:fld id="{8387544F-535F-437D-9C87-99D9BB6C0169}" type="datetime1">
              <a:rPr lang="zh-TW" altLang="en-US"/>
              <a:pPr>
                <a:defRPr/>
              </a:pPr>
              <a:t>2018/4/27</a:t>
            </a:fld>
            <a:endParaRPr lang="en-US" altLang="zh-TW"/>
          </a:p>
        </p:txBody>
      </p:sp>
      <p:sp>
        <p:nvSpPr>
          <p:cNvPr id="5" name="頁尾版面配置區 4"/>
          <p:cNvSpPr>
            <a:spLocks noGrp="1"/>
          </p:cNvSpPr>
          <p:nvPr>
            <p:ph type="ftr" sz="quarter" idx="3"/>
          </p:nvPr>
        </p:nvSpPr>
        <p:spPr>
          <a:xfrm>
            <a:off x="3124200" y="6356360"/>
            <a:ext cx="2895600" cy="365125"/>
          </a:xfrm>
          <a:prstGeom prst="rect">
            <a:avLst/>
          </a:prstGeom>
        </p:spPr>
        <p:txBody>
          <a:bodyPr vert="horz" rtlCol="0" anchor="ctr"/>
          <a:lstStyle>
            <a:lvl1pPr algn="ctr" eaLnBrk="1" latinLnBrk="0" hangingPunct="1">
              <a:spcBef>
                <a:spcPct val="20000"/>
              </a:spcBef>
              <a:buClr>
                <a:schemeClr val="tx2"/>
              </a:buClr>
              <a:buSzPct val="70000"/>
              <a:buFont typeface="Wingdings" pitchFamily="2" charset="2"/>
              <a:buChar char="l"/>
              <a:defRPr kumimoji="0"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60"/>
            <a:ext cx="2133600" cy="365125"/>
          </a:xfrm>
          <a:prstGeom prst="rect">
            <a:avLst/>
          </a:prstGeom>
        </p:spPr>
        <p:txBody>
          <a:bodyPr vert="horz" rtlCol="0" anchor="ctr"/>
          <a:lstStyle>
            <a:lvl1pPr algn="r" eaLnBrk="1" latinLnBrk="0" hangingPunct="1">
              <a:spcBef>
                <a:spcPct val="20000"/>
              </a:spcBef>
              <a:buClr>
                <a:schemeClr val="tx2"/>
              </a:buClr>
              <a:buSzPct val="70000"/>
              <a:buFont typeface="Wingdings" pitchFamily="2" charset="2"/>
              <a:buChar char="l"/>
              <a:defRPr kumimoji="0" sz="1200">
                <a:solidFill>
                  <a:schemeClr val="tx1">
                    <a:tint val="75000"/>
                  </a:schemeClr>
                </a:solidFill>
              </a:defRPr>
            </a:lvl1pPr>
          </a:lstStyle>
          <a:p>
            <a:pPr>
              <a:defRPr/>
            </a:pPr>
            <a:fld id="{AAFF6217-9B73-4C43-B038-C3D606A7A67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Ls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9B1898DB-0608-4304-BEC8-59AC256D8BA3}" type="datetime1">
              <a:rPr lang="zh-TW" altLang="en-US" b="0" smtClean="0">
                <a:solidFill>
                  <a:srgbClr val="DEF5FA">
                    <a:shade val="50000"/>
                    <a:satMod val="200000"/>
                  </a:srgbClr>
                </a:solidFill>
                <a:latin typeface="Arial" charset="0"/>
                <a:ea typeface="新細明體" charset="-120"/>
                <a:cs typeface="+mn-cs"/>
              </a:rPr>
              <a:pPr>
                <a:defRPr/>
              </a:pPr>
              <a:t>2018/4/27</a:t>
            </a:fld>
            <a:endParaRPr lang="zh-TW" altLang="en-US" b="0">
              <a:solidFill>
                <a:srgbClr val="DEF5FA">
                  <a:shade val="50000"/>
                  <a:satMod val="200000"/>
                </a:srgbClr>
              </a:solidFill>
              <a:latin typeface="Arial" charset="0"/>
              <a:ea typeface="新細明體" charset="-120"/>
              <a:cs typeface="+mn-cs"/>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zh-TW" altLang="en-US" b="0">
              <a:solidFill>
                <a:srgbClr val="DEF5FA">
                  <a:shade val="50000"/>
                  <a:satMod val="200000"/>
                </a:srgbClr>
              </a:solidFill>
              <a:latin typeface="Arial" charset="0"/>
              <a:ea typeface="新細明體" charset="-120"/>
              <a:cs typeface="+mn-cs"/>
            </a:endParaRPr>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D8FB6CB-6C43-477B-99A5-BA9243302733}" type="slidenum">
              <a:rPr lang="zh-TW" altLang="en-US" b="0" smtClean="0">
                <a:solidFill>
                  <a:srgbClr val="DEF5FA">
                    <a:shade val="50000"/>
                    <a:satMod val="200000"/>
                  </a:srgbClr>
                </a:solidFill>
                <a:latin typeface="Arial" charset="0"/>
                <a:ea typeface="新細明體" charset="-120"/>
                <a:cs typeface="+mn-cs"/>
              </a:rPr>
              <a:pPr>
                <a:defRPr/>
              </a:pPr>
              <a:t>‹#›</a:t>
            </a:fld>
            <a:endParaRPr lang="zh-TW" altLang="en-US" b="0" dirty="0">
              <a:solidFill>
                <a:srgbClr val="DEF5FA">
                  <a:shade val="50000"/>
                  <a:satMod val="200000"/>
                </a:srgbClr>
              </a:solidFill>
              <a:latin typeface="Arial" charset="0"/>
              <a:ea typeface="新細明體" charset="-120"/>
              <a:cs typeface="+mn-cs"/>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sz="1800" b="0">
              <a:solidFill>
                <a:prstClr val="white"/>
              </a:solidFill>
            </a:endParaRPr>
          </a:p>
        </p:txBody>
      </p:sp>
    </p:spTree>
    <p:extLst>
      <p:ext uri="{BB962C8B-B14F-4D97-AF65-F5344CB8AC3E}">
        <p14:creationId xmlns:p14="http://schemas.microsoft.com/office/powerpoint/2010/main" val="2896201000"/>
      </p:ext>
    </p:extLst>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wmf"/><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73.xml"/><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3.xml"/><Relationship Id="rId6" Type="http://schemas.openxmlformats.org/officeDocument/2006/relationships/diagramColors" Target="../diagrams/colors5.xml"/><Relationship Id="rId11" Type="http://schemas.openxmlformats.org/officeDocument/2006/relationships/image" Target="../media/image32.png"/><Relationship Id="rId5" Type="http://schemas.openxmlformats.org/officeDocument/2006/relationships/diagramQuickStyle" Target="../diagrams/quickStyle5.xml"/><Relationship Id="rId10" Type="http://schemas.openxmlformats.org/officeDocument/2006/relationships/image" Target="../media/image31.png"/><Relationship Id="rId4" Type="http://schemas.openxmlformats.org/officeDocument/2006/relationships/diagramLayout" Target="../diagrams/layout5.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3.xml"/><Relationship Id="rId5" Type="http://schemas.openxmlformats.org/officeDocument/2006/relationships/image" Target="../media/image41.wmf"/><Relationship Id="rId4" Type="http://schemas.openxmlformats.org/officeDocument/2006/relationships/image" Target="../media/image40.gif"/></Relationships>
</file>

<file path=ppt/slides/_rels/slide4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6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3.wmf"/></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6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7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7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67.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67.xml"/><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5" name="Rectangle 7"/>
          <p:cNvSpPr>
            <a:spLocks noChangeArrowheads="1"/>
          </p:cNvSpPr>
          <p:nvPr/>
        </p:nvSpPr>
        <p:spPr bwMode="auto">
          <a:xfrm>
            <a:off x="431540" y="931025"/>
            <a:ext cx="8356600" cy="812255"/>
          </a:xfrm>
          <a:prstGeom prst="rect">
            <a:avLst/>
          </a:prstGeom>
          <a:solidFill>
            <a:schemeClr val="accent5">
              <a:lumMod val="20000"/>
              <a:lumOff val="80000"/>
            </a:schemeClr>
          </a:solidFill>
          <a:ln w="38100">
            <a:solidFill>
              <a:srgbClr val="FFFF0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tIns="144000" bIns="0" anchor="ctr">
            <a:spAutoFit/>
          </a:bodyPr>
          <a:lstStyle/>
          <a:p>
            <a:pPr algn="ctr">
              <a:lnSpc>
                <a:spcPts val="5200"/>
              </a:lnSpc>
              <a:spcBef>
                <a:spcPts val="0"/>
              </a:spcBef>
              <a:buClr>
                <a:schemeClr val="tx2"/>
              </a:buClr>
              <a:buSzPct val="70000"/>
              <a:buFont typeface="Wingdings" pitchFamily="2" charset="2"/>
              <a:buNone/>
              <a:defRPr/>
            </a:pPr>
            <a:r>
              <a:rPr kumimoji="0" lang="zh-TW" altLang="en-US" sz="4800" dirty="0" smtClean="0">
                <a:solidFill>
                  <a:srgbClr val="002060"/>
                </a:solidFill>
                <a:latin typeface="+mj-ea"/>
                <a:ea typeface="+mj-ea"/>
              </a:rPr>
              <a:t>公務員服務法</a:t>
            </a:r>
            <a:r>
              <a:rPr kumimoji="0" lang="en-US" altLang="zh-TW" sz="4800" dirty="0" smtClean="0">
                <a:solidFill>
                  <a:srgbClr val="002060"/>
                </a:solidFill>
                <a:latin typeface="+mj-ea"/>
                <a:ea typeface="+mj-ea"/>
              </a:rPr>
              <a:t>-</a:t>
            </a:r>
            <a:r>
              <a:rPr kumimoji="0" lang="zh-TW" altLang="en-US" sz="4800" dirty="0" smtClean="0">
                <a:solidFill>
                  <a:srgbClr val="002060"/>
                </a:solidFill>
                <a:latin typeface="+mj-ea"/>
                <a:ea typeface="+mj-ea"/>
              </a:rPr>
              <a:t>法制與實務</a:t>
            </a:r>
            <a:endParaRPr kumimoji="0" lang="zh-TW" altLang="en-US" sz="4800" dirty="0">
              <a:solidFill>
                <a:srgbClr val="FFFF00"/>
              </a:solidFill>
              <a:latin typeface="+mj-ea"/>
              <a:ea typeface="+mj-ea"/>
            </a:endParaRPr>
          </a:p>
        </p:txBody>
      </p:sp>
      <p:sp>
        <p:nvSpPr>
          <p:cNvPr id="8" name="投影片編號版面配置區 3"/>
          <p:cNvSpPr>
            <a:spLocks noGrp="1"/>
          </p:cNvSpPr>
          <p:nvPr>
            <p:ph type="sldNum" sz="quarter" idx="12"/>
          </p:nvPr>
        </p:nvSpPr>
        <p:spPr>
          <a:xfrm>
            <a:off x="7010400" y="6492885"/>
            <a:ext cx="2133600" cy="365125"/>
          </a:xfrm>
        </p:spPr>
        <p:txBody>
          <a:bodyPr/>
          <a:lstStyle/>
          <a:p>
            <a:pPr>
              <a:defRPr/>
            </a:pPr>
            <a:fld id="{0E6A9BA7-61F5-4C00-8095-63FCDF5F8A8C}" type="slidenum">
              <a:rPr lang="en-US" altLang="zh-TW">
                <a:latin typeface="+mj-ea"/>
                <a:ea typeface="+mj-ea"/>
              </a:rPr>
              <a:pPr>
                <a:defRPr/>
              </a:pPr>
              <a:t>1</a:t>
            </a:fld>
            <a:endParaRPr lang="en-US" altLang="zh-TW" dirty="0">
              <a:latin typeface="+mj-ea"/>
              <a:ea typeface="+mj-ea"/>
            </a:endParaRPr>
          </a:p>
        </p:txBody>
      </p:sp>
      <p:sp>
        <p:nvSpPr>
          <p:cNvPr id="9" name="副標題 2"/>
          <p:cNvSpPr txBox="1">
            <a:spLocks/>
          </p:cNvSpPr>
          <p:nvPr/>
        </p:nvSpPr>
        <p:spPr>
          <a:xfrm>
            <a:off x="4597510" y="5427471"/>
            <a:ext cx="4178300" cy="517305"/>
          </a:xfrm>
          <a:prstGeom prst="rect">
            <a:avLst/>
          </a:prstGeom>
          <a:solidFill>
            <a:srgbClr val="00B0F0"/>
          </a:solidFill>
          <a:ln>
            <a:solidFill>
              <a:schemeClr val="tx2">
                <a:lumMod val="25000"/>
                <a:lumOff val="75000"/>
              </a:schemeClr>
            </a:solidFill>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anchor="ctr">
            <a:normAutofit fontScale="92500" lnSpcReduction="10000"/>
          </a:bodyPr>
          <a:lstStyle/>
          <a:p>
            <a:pPr marL="273050" indent="-273050" algn="r">
              <a:spcBef>
                <a:spcPct val="20000"/>
              </a:spcBef>
              <a:buClr>
                <a:srgbClr val="0BD0D9"/>
              </a:buClr>
              <a:buSzPct val="95000"/>
              <a:defRPr/>
            </a:pPr>
            <a:r>
              <a:rPr kumimoji="0" lang="zh-TW" altLang="en-US" sz="3000" kern="0" spc="-600" dirty="0">
                <a:ln>
                  <a:solidFill>
                    <a:srgbClr val="FF9900"/>
                  </a:solidFill>
                </a:ln>
                <a:solidFill>
                  <a:srgbClr val="FFFF00"/>
                </a:solidFill>
                <a:latin typeface="+mj-ea"/>
                <a:ea typeface="+mj-ea"/>
                <a:cs typeface="Arial Unicode MS" pitchFamily="34" charset="-120"/>
              </a:rPr>
              <a:t>廉正、忠誠、專業、效能、關懷</a:t>
            </a:r>
            <a:r>
              <a:rPr kumimoji="0" lang="zh-TW" altLang="en-US" sz="2800" dirty="0">
                <a:solidFill>
                  <a:srgbClr val="FFFF00"/>
                </a:solidFill>
                <a:latin typeface="+mj-ea"/>
                <a:ea typeface="+mj-ea"/>
                <a:cs typeface="Arial Unicode MS" pitchFamily="34" charset="-120"/>
              </a:rPr>
              <a:t>    </a:t>
            </a:r>
            <a:r>
              <a:rPr kumimoji="0" lang="zh-TW" altLang="en-US" sz="2400" dirty="0">
                <a:solidFill>
                  <a:srgbClr val="FFC000"/>
                </a:solidFill>
                <a:latin typeface="+mj-ea"/>
                <a:ea typeface="+mj-ea"/>
                <a:cs typeface="Arial Unicode MS" pitchFamily="34" charset="-120"/>
              </a:rPr>
              <a:t>　</a:t>
            </a:r>
            <a:endParaRPr kumimoji="0" lang="zh-TW" altLang="en-US" sz="1800" b="0" dirty="0">
              <a:solidFill>
                <a:srgbClr val="FFC000"/>
              </a:solidFill>
              <a:latin typeface="+mj-ea"/>
              <a:ea typeface="+mj-ea"/>
              <a:cs typeface="Arial Unicode MS" pitchFamily="34" charset="-120"/>
            </a:endParaRPr>
          </a:p>
        </p:txBody>
      </p:sp>
      <p:pic>
        <p:nvPicPr>
          <p:cNvPr id="160773" name="圖片 6" descr="top01.png"/>
          <p:cNvPicPr>
            <a:picLocks noChangeAspect="1"/>
          </p:cNvPicPr>
          <p:nvPr/>
        </p:nvPicPr>
        <p:blipFill>
          <a:blip r:embed="rId3" cstate="print"/>
          <a:srcRect/>
          <a:stretch>
            <a:fillRect/>
          </a:stretch>
        </p:blipFill>
        <p:spPr bwMode="auto">
          <a:xfrm>
            <a:off x="451258" y="1943843"/>
            <a:ext cx="8351837" cy="4137177"/>
          </a:xfrm>
          <a:prstGeom prst="rect">
            <a:avLst/>
          </a:prstGeom>
          <a:noFill/>
          <a:ln w="9525">
            <a:noFill/>
            <a:miter lim="800000"/>
            <a:headEnd/>
            <a:tailEnd/>
          </a:ln>
          <a:scene3d>
            <a:camera prst="orthographicFront"/>
            <a:lightRig rig="threePt" dir="t"/>
          </a:scene3d>
          <a:sp3d>
            <a:bevelT/>
          </a:sp3d>
        </p:spPr>
      </p:pic>
      <p:sp>
        <p:nvSpPr>
          <p:cNvPr id="4" name="副標題 2"/>
          <p:cNvSpPr txBox="1">
            <a:spLocks/>
          </p:cNvSpPr>
          <p:nvPr/>
        </p:nvSpPr>
        <p:spPr>
          <a:xfrm>
            <a:off x="451258" y="5624320"/>
            <a:ext cx="8373346" cy="1049644"/>
          </a:xfrm>
          <a:prstGeom prst="rect">
            <a:avLst/>
          </a:prstGeom>
          <a:ln>
            <a:noFill/>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anchor="ctr">
            <a:normAutofit/>
          </a:bodyPr>
          <a:lstStyle/>
          <a:p>
            <a:pPr marL="273050" indent="-273050" algn="ctr">
              <a:spcBef>
                <a:spcPct val="20000"/>
              </a:spcBef>
              <a:buClr>
                <a:srgbClr val="0BD0D9"/>
              </a:buClr>
              <a:buSzPct val="95000"/>
              <a:defRPr/>
            </a:pPr>
            <a:r>
              <a:rPr kumimoji="0" lang="zh-TW" altLang="en-US" sz="3200" dirty="0" smtClean="0">
                <a:solidFill>
                  <a:srgbClr val="0000FF"/>
                </a:solidFill>
                <a:latin typeface="+mj-ea"/>
                <a:ea typeface="+mj-ea"/>
                <a:cs typeface="Arial Unicode MS" pitchFamily="34" charset="-120"/>
              </a:rPr>
              <a:t>       </a:t>
            </a:r>
            <a:r>
              <a:rPr kumimoji="0" lang="zh-TW" altLang="en-US" sz="3600" dirty="0" smtClean="0">
                <a:solidFill>
                  <a:srgbClr val="0000FF"/>
                </a:solidFill>
                <a:latin typeface="+mj-ea"/>
                <a:ea typeface="+mj-ea"/>
                <a:cs typeface="Arial Unicode MS" pitchFamily="34" charset="-120"/>
              </a:rPr>
              <a:t>銓</a:t>
            </a:r>
            <a:r>
              <a:rPr kumimoji="0" lang="zh-TW" altLang="en-US" sz="3600" dirty="0">
                <a:solidFill>
                  <a:srgbClr val="0000FF"/>
                </a:solidFill>
                <a:latin typeface="+mj-ea"/>
                <a:ea typeface="+mj-ea"/>
                <a:cs typeface="Arial Unicode MS" pitchFamily="34" charset="-120"/>
              </a:rPr>
              <a:t>敍</a:t>
            </a:r>
            <a:r>
              <a:rPr kumimoji="0" lang="zh-TW" altLang="en-US" sz="3600" dirty="0" smtClean="0">
                <a:solidFill>
                  <a:srgbClr val="0000FF"/>
                </a:solidFill>
                <a:latin typeface="+mj-ea"/>
                <a:ea typeface="+mj-ea"/>
                <a:cs typeface="Arial Unicode MS" pitchFamily="34" charset="-120"/>
              </a:rPr>
              <a:t>部</a:t>
            </a:r>
            <a:r>
              <a:rPr kumimoji="0" lang="zh-TW" altLang="en-US" sz="3200" dirty="0" smtClean="0">
                <a:solidFill>
                  <a:srgbClr val="0000FF"/>
                </a:solidFill>
                <a:latin typeface="+mj-ea"/>
                <a:ea typeface="+mj-ea"/>
                <a:cs typeface="Arial Unicode MS" pitchFamily="34" charset="-120"/>
              </a:rPr>
              <a:t> </a:t>
            </a:r>
            <a:r>
              <a:rPr kumimoji="0" lang="zh-TW" altLang="en-US" sz="3200" dirty="0">
                <a:solidFill>
                  <a:srgbClr val="0000FF"/>
                </a:solidFill>
                <a:latin typeface="+mj-ea"/>
                <a:ea typeface="+mj-ea"/>
                <a:cs typeface="Arial Unicode MS" pitchFamily="34" charset="-120"/>
              </a:rPr>
              <a:t>法規</a:t>
            </a:r>
            <a:r>
              <a:rPr kumimoji="0" lang="zh-TW" altLang="en-US" sz="3200" dirty="0" smtClean="0">
                <a:solidFill>
                  <a:srgbClr val="0000FF"/>
                </a:solidFill>
                <a:latin typeface="+mj-ea"/>
                <a:ea typeface="+mj-ea"/>
                <a:cs typeface="Arial Unicode MS" pitchFamily="34" charset="-120"/>
              </a:rPr>
              <a:t>司科長   陳珮婷 </a:t>
            </a:r>
            <a:r>
              <a:rPr kumimoji="0" lang="en-US" altLang="zh-TW" sz="1800" dirty="0" smtClean="0">
                <a:solidFill>
                  <a:srgbClr val="990099"/>
                </a:solidFill>
                <a:latin typeface="+mj-ea"/>
                <a:ea typeface="+mj-ea"/>
                <a:cs typeface="Arial Unicode MS" pitchFamily="34" charset="-120"/>
              </a:rPr>
              <a:t>107</a:t>
            </a:r>
            <a:r>
              <a:rPr kumimoji="0" lang="zh-TW" altLang="fr-CA" sz="1800" dirty="0" smtClean="0">
                <a:solidFill>
                  <a:srgbClr val="990099"/>
                </a:solidFill>
                <a:latin typeface="+mj-ea"/>
                <a:ea typeface="+mj-ea"/>
                <a:cs typeface="Arial Unicode MS" pitchFamily="34" charset="-120"/>
              </a:rPr>
              <a:t>年</a:t>
            </a:r>
            <a:r>
              <a:rPr kumimoji="0" lang="en-US" altLang="zh-TW" sz="1800" dirty="0" smtClean="0">
                <a:solidFill>
                  <a:srgbClr val="990099"/>
                </a:solidFill>
                <a:latin typeface="+mj-ea"/>
                <a:ea typeface="+mj-ea"/>
                <a:cs typeface="Arial Unicode MS" pitchFamily="34" charset="-120"/>
              </a:rPr>
              <a:t>5</a:t>
            </a:r>
            <a:r>
              <a:rPr kumimoji="0" lang="zh-TW" altLang="fr-CA" sz="1800" dirty="0" smtClean="0">
                <a:solidFill>
                  <a:srgbClr val="990099"/>
                </a:solidFill>
                <a:latin typeface="+mj-ea"/>
                <a:ea typeface="+mj-ea"/>
                <a:cs typeface="Arial Unicode MS" pitchFamily="34" charset="-120"/>
              </a:rPr>
              <a:t>月</a:t>
            </a:r>
            <a:r>
              <a:rPr kumimoji="0" lang="en-US" altLang="zh-TW" sz="1800" dirty="0" smtClean="0">
                <a:solidFill>
                  <a:srgbClr val="990099"/>
                </a:solidFill>
                <a:latin typeface="+mj-ea"/>
                <a:ea typeface="+mj-ea"/>
                <a:cs typeface="Arial Unicode MS" pitchFamily="34" charset="-120"/>
              </a:rPr>
              <a:t>9</a:t>
            </a:r>
            <a:r>
              <a:rPr kumimoji="0" lang="zh-TW" altLang="en-US" sz="1800" dirty="0" smtClean="0">
                <a:solidFill>
                  <a:srgbClr val="990099"/>
                </a:solidFill>
                <a:latin typeface="+mj-ea"/>
                <a:ea typeface="+mj-ea"/>
                <a:cs typeface="Arial Unicode MS" pitchFamily="34" charset="-120"/>
              </a:rPr>
              <a:t>日</a:t>
            </a:r>
            <a:endParaRPr kumimoji="0" lang="zh-TW" altLang="en-US" sz="1800" b="0" dirty="0">
              <a:solidFill>
                <a:srgbClr val="990099"/>
              </a:solidFill>
              <a:latin typeface="+mj-ea"/>
              <a:ea typeface="+mj-ea"/>
              <a:cs typeface="Arial Unicode MS" pitchFamily="34"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A1C303B-BA34-44C6-8AAE-27905DC888AB}" type="slidenum">
              <a:rPr lang="zh-TW" altLang="en-US" smtClean="0"/>
              <a:pPr>
                <a:defRPr/>
              </a:pPr>
              <a:t>10</a:t>
            </a:fld>
            <a:endParaRPr lang="zh-TW" altLang="en-US"/>
          </a:p>
        </p:txBody>
      </p:sp>
      <p:sp>
        <p:nvSpPr>
          <p:cNvPr id="6"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pic>
        <p:nvPicPr>
          <p:cNvPr id="1028" name="Picture 4" descr="C:\Program Files (x86)\Microsoft Office\MEDIA\CAGCAT10\j0297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555" y="5189662"/>
            <a:ext cx="1017491" cy="1552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資料庫圖表 6"/>
          <p:cNvGraphicFramePr/>
          <p:nvPr>
            <p:extLst>
              <p:ext uri="{D42A27DB-BD31-4B8C-83A1-F6EECF244321}">
                <p14:modId xmlns:p14="http://schemas.microsoft.com/office/powerpoint/2010/main" val="728151601"/>
              </p:ext>
            </p:extLst>
          </p:nvPr>
        </p:nvGraphicFramePr>
        <p:xfrm>
          <a:off x="746575" y="368660"/>
          <a:ext cx="807246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圖片 7" descr="MC900279672.WMF"/>
          <p:cNvPicPr>
            <a:picLocks noChangeAspect="1"/>
          </p:cNvPicPr>
          <p:nvPr/>
        </p:nvPicPr>
        <p:blipFill>
          <a:blip r:embed="rId9" cstate="print"/>
          <a:stretch>
            <a:fillRect/>
          </a:stretch>
        </p:blipFill>
        <p:spPr>
          <a:xfrm>
            <a:off x="2960390" y="5252020"/>
            <a:ext cx="1458592" cy="1548830"/>
          </a:xfrm>
          <a:prstGeom prst="rect">
            <a:avLst/>
          </a:prstGeom>
          <a:solidFill>
            <a:schemeClr val="bg1"/>
          </a:solidFill>
          <a:effectLst>
            <a:outerShdw blurRad="50800" sx="1000" sy="1000" algn="ctr" rotWithShape="0">
              <a:srgbClr val="000000"/>
            </a:outerShdw>
          </a:effectLst>
        </p:spPr>
      </p:pic>
    </p:spTree>
    <p:extLst>
      <p:ext uri="{BB962C8B-B14F-4D97-AF65-F5344CB8AC3E}">
        <p14:creationId xmlns:p14="http://schemas.microsoft.com/office/powerpoint/2010/main" val="1323765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FD9A34FE-09B2-459D-B1BD-FDFA9B4D8845}" type="slidenum">
              <a:rPr lang="zh-TW" altLang="en-US"/>
              <a:pPr>
                <a:defRPr/>
              </a:pPr>
              <a:t>11</a:t>
            </a:fld>
            <a:endParaRPr lang="zh-TW" altLang="en-US"/>
          </a:p>
        </p:txBody>
      </p:sp>
      <p:sp>
        <p:nvSpPr>
          <p:cNvPr id="3" name="矩形 2"/>
          <p:cNvSpPr/>
          <p:nvPr/>
        </p:nvSpPr>
        <p:spPr>
          <a:xfrm>
            <a:off x="1000100" y="142852"/>
            <a:ext cx="1704313" cy="584775"/>
          </a:xfrm>
          <a:prstGeom prst="rect">
            <a:avLst/>
          </a:prstGeom>
        </p:spPr>
        <p:txBody>
          <a:bodyPr wrap="none">
            <a:spAutoFit/>
          </a:bodyPr>
          <a:lstStyle/>
          <a:p>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三</a:t>
            </a:r>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服從</a:t>
            </a:r>
            <a:endParaRPr lang="zh-TW" altLang="en-US" sz="3200" dirty="0">
              <a:latin typeface="+mj-ea"/>
              <a:ea typeface="+mj-ea"/>
            </a:endParaRPr>
          </a:p>
        </p:txBody>
      </p:sp>
      <p:sp>
        <p:nvSpPr>
          <p:cNvPr id="7" name="圓角矩形 4"/>
          <p:cNvSpPr/>
          <p:nvPr/>
        </p:nvSpPr>
        <p:spPr>
          <a:xfrm>
            <a:off x="1179968" y="571481"/>
            <a:ext cx="7483045" cy="1928826"/>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213584" tIns="0" rIns="213584" bIns="0" spcCol="1270" anchor="ctr"/>
          <a:lstStyle/>
          <a:p>
            <a:pPr algn="just" defTabSz="1422400">
              <a:lnSpc>
                <a:spcPct val="90000"/>
              </a:lnSpc>
              <a:spcAft>
                <a:spcPct val="35000"/>
              </a:spcAft>
              <a:defRPr/>
            </a:pPr>
            <a:endParaRPr lang="zh-TW" altLang="en-US" sz="2400" dirty="0">
              <a:solidFill>
                <a:schemeClr val="bg2">
                  <a:lumMod val="25000"/>
                </a:schemeClr>
              </a:solidFill>
            </a:endParaRPr>
          </a:p>
        </p:txBody>
      </p:sp>
      <p:sp>
        <p:nvSpPr>
          <p:cNvPr id="12" name="圓角矩形 11"/>
          <p:cNvSpPr/>
          <p:nvPr/>
        </p:nvSpPr>
        <p:spPr>
          <a:xfrm>
            <a:off x="1008000" y="761982"/>
            <a:ext cx="7572428" cy="128588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TW" altLang="en-US" sz="2400" b="1" dirty="0" smtClean="0">
                <a:solidFill>
                  <a:schemeClr val="accent3"/>
                </a:solidFill>
                <a:latin typeface="+mj-ea"/>
                <a:ea typeface="+mj-ea"/>
                <a:cs typeface="Arial Unicode MS" pitchFamily="34" charset="-120"/>
              </a:rPr>
              <a:t>第</a:t>
            </a:r>
            <a:r>
              <a:rPr lang="en-US" altLang="zh-TW" sz="2400" b="1" dirty="0" smtClean="0">
                <a:solidFill>
                  <a:schemeClr val="accent3"/>
                </a:solidFill>
                <a:latin typeface="+mj-ea"/>
                <a:ea typeface="+mj-ea"/>
                <a:cs typeface="Arial Unicode MS" pitchFamily="34" charset="-120"/>
              </a:rPr>
              <a:t>2</a:t>
            </a:r>
            <a:r>
              <a:rPr lang="zh-TW" altLang="en-US" sz="2400" b="1" dirty="0" smtClean="0">
                <a:solidFill>
                  <a:schemeClr val="accent3"/>
                </a:solidFill>
                <a:latin typeface="+mj-ea"/>
                <a:ea typeface="+mj-ea"/>
                <a:cs typeface="Arial Unicode MS" pitchFamily="34" charset="-120"/>
              </a:rPr>
              <a:t>條</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r>
              <a:rPr lang="zh-TW" altLang="en-US" sz="2400" b="1" dirty="0" smtClean="0">
                <a:solidFill>
                  <a:schemeClr val="accent3"/>
                </a:solidFill>
                <a:latin typeface="+mj-ea"/>
                <a:ea typeface="+mj-ea"/>
                <a:cs typeface="Arial Unicode MS" pitchFamily="34" charset="-120"/>
              </a:rPr>
              <a:t>  </a:t>
            </a:r>
            <a:r>
              <a:rPr lang="zh-TW" altLang="en-US" sz="2400" dirty="0" smtClean="0">
                <a:solidFill>
                  <a:schemeClr val="bg2">
                    <a:lumMod val="10000"/>
                  </a:schemeClr>
                </a:solidFill>
                <a:latin typeface="+mj-ea"/>
                <a:ea typeface="+mj-ea"/>
                <a:cs typeface="Arial Unicode MS" pitchFamily="34" charset="-120"/>
              </a:rPr>
              <a:t>長官就其監督範圍以內所發命令，屬官有服從之義務。但屬官對於長官所發命令，如有意見，得隨時陳述</a:t>
            </a:r>
            <a:r>
              <a:rPr lang="zh-TW" altLang="en-US" sz="2400" dirty="0" smtClean="0">
                <a:solidFill>
                  <a:schemeClr val="bg2">
                    <a:lumMod val="25000"/>
                  </a:schemeClr>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endParaRPr lang="zh-TW" altLang="en-US" sz="2400" dirty="0">
              <a:solidFill>
                <a:schemeClr val="tx1"/>
              </a:solidFill>
              <a:latin typeface="+mj-ea"/>
              <a:ea typeface="+mj-ea"/>
            </a:endParaRPr>
          </a:p>
        </p:txBody>
      </p:sp>
      <p:graphicFrame>
        <p:nvGraphicFramePr>
          <p:cNvPr id="8" name="資料庫圖表 7"/>
          <p:cNvGraphicFramePr/>
          <p:nvPr>
            <p:extLst>
              <p:ext uri="{D42A27DB-BD31-4B8C-83A1-F6EECF244321}">
                <p14:modId xmlns:p14="http://schemas.microsoft.com/office/powerpoint/2010/main" val="2664498313"/>
              </p:ext>
            </p:extLst>
          </p:nvPr>
        </p:nvGraphicFramePr>
        <p:xfrm>
          <a:off x="1646675" y="1552906"/>
          <a:ext cx="7323279" cy="5209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圓角矩形圖說文字 8"/>
          <p:cNvSpPr/>
          <p:nvPr/>
        </p:nvSpPr>
        <p:spPr>
          <a:xfrm>
            <a:off x="1000099" y="4367386"/>
            <a:ext cx="3751921" cy="576064"/>
          </a:xfrm>
          <a:prstGeom prst="wedgeRoundRectCallout">
            <a:avLst>
              <a:gd name="adj1" fmla="val -9926"/>
              <a:gd name="adj2" fmla="val -118102"/>
              <a:gd name="adj3" fmla="val 16667"/>
            </a:avLst>
          </a:prstGeom>
          <a:solidFill>
            <a:schemeClr val="bg1">
              <a:alpha val="48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457200" algn="l"/>
              </a:tabLst>
              <a:defRPr/>
            </a:pPr>
            <a:r>
              <a:rPr lang="zh-TW" altLang="en-US" sz="2200" b="1" dirty="0">
                <a:solidFill>
                  <a:schemeClr val="bg2">
                    <a:lumMod val="25000"/>
                  </a:schemeClr>
                </a:solidFill>
                <a:latin typeface="+mj-ea"/>
                <a:ea typeface="+mj-ea"/>
                <a:cs typeface="Arial Unicode MS" pitchFamily="34" charset="-120"/>
              </a:rPr>
              <a:t>公務人員保障法第</a:t>
            </a:r>
            <a:r>
              <a:rPr lang="en-US" altLang="zh-TW" sz="2200" b="1" dirty="0">
                <a:solidFill>
                  <a:schemeClr val="bg2">
                    <a:lumMod val="25000"/>
                  </a:schemeClr>
                </a:solidFill>
                <a:latin typeface="+mj-ea"/>
                <a:ea typeface="+mj-ea"/>
                <a:cs typeface="Arial Unicode MS" pitchFamily="34" charset="-120"/>
              </a:rPr>
              <a:t>17</a:t>
            </a:r>
            <a:r>
              <a:rPr lang="zh-TW" altLang="en-US" sz="2200" b="1" dirty="0" smtClean="0">
                <a:solidFill>
                  <a:schemeClr val="bg2">
                    <a:lumMod val="25000"/>
                  </a:schemeClr>
                </a:solidFill>
                <a:latin typeface="+mj-ea"/>
                <a:ea typeface="+mj-ea"/>
                <a:cs typeface="Arial Unicode MS" pitchFamily="34" charset="-120"/>
              </a:rPr>
              <a:t>條意旨</a:t>
            </a:r>
            <a:endParaRPr lang="zh-TW" altLang="en-US" sz="2200" dirty="0">
              <a:solidFill>
                <a:schemeClr val="bg2">
                  <a:lumMod val="25000"/>
                </a:schemeClr>
              </a:solidFill>
              <a:latin typeface="+mj-ea"/>
              <a:ea typeface="+mj-ea"/>
              <a:cs typeface="Arial Unicode MS" pitchFamily="34" charset="-120"/>
            </a:endParaRPr>
          </a:p>
        </p:txBody>
      </p:sp>
      <p:sp>
        <p:nvSpPr>
          <p:cNvPr id="10" name="圓角矩形 9"/>
          <p:cNvSpPr/>
          <p:nvPr/>
        </p:nvSpPr>
        <p:spPr>
          <a:xfrm>
            <a:off x="1000098" y="5426495"/>
            <a:ext cx="7662915" cy="12961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000"/>
              </a:lnSpc>
            </a:pPr>
            <a:r>
              <a:rPr lang="zh-TW" altLang="en-US" sz="1500" b="1" dirty="0">
                <a:solidFill>
                  <a:schemeClr val="tx1"/>
                </a:solidFill>
                <a:latin typeface="+mj-ea"/>
                <a:ea typeface="+mj-ea"/>
              </a:rPr>
              <a:t>公務人員保障法</a:t>
            </a:r>
            <a:r>
              <a:rPr lang="zh-TW" altLang="en-US" sz="1500" b="1" dirty="0" smtClean="0">
                <a:solidFill>
                  <a:schemeClr val="tx1"/>
                </a:solidFill>
                <a:latin typeface="+mj-ea"/>
                <a:ea typeface="+mj-ea"/>
              </a:rPr>
              <a:t>第</a:t>
            </a:r>
            <a:r>
              <a:rPr lang="en-US" altLang="zh-TW" sz="1500" b="1" dirty="0" smtClean="0">
                <a:solidFill>
                  <a:schemeClr val="tx1"/>
                </a:solidFill>
                <a:latin typeface="+mj-ea"/>
                <a:ea typeface="+mj-ea"/>
              </a:rPr>
              <a:t>17</a:t>
            </a:r>
            <a:r>
              <a:rPr lang="zh-TW" altLang="en-US" sz="1500" b="1" dirty="0" smtClean="0">
                <a:solidFill>
                  <a:schemeClr val="tx1"/>
                </a:solidFill>
                <a:latin typeface="+mj-ea"/>
                <a:ea typeface="+mj-ea"/>
              </a:rPr>
              <a:t>條規定：「</a:t>
            </a:r>
            <a:r>
              <a:rPr lang="en-US" altLang="zh-TW" sz="1500" b="1" dirty="0" smtClean="0">
                <a:solidFill>
                  <a:schemeClr val="tx1"/>
                </a:solidFill>
                <a:latin typeface="+mj-ea"/>
                <a:ea typeface="+mj-ea"/>
              </a:rPr>
              <a:t>(</a:t>
            </a:r>
            <a:r>
              <a:rPr lang="zh-TW" altLang="en-US" sz="1500" b="1" dirty="0" smtClean="0">
                <a:solidFill>
                  <a:schemeClr val="tx1"/>
                </a:solidFill>
                <a:latin typeface="+mj-ea"/>
                <a:ea typeface="+mj-ea"/>
              </a:rPr>
              <a:t>第</a:t>
            </a:r>
            <a:r>
              <a:rPr lang="en-US" altLang="zh-TW" sz="1500" b="1" dirty="0" smtClean="0">
                <a:solidFill>
                  <a:schemeClr val="tx1"/>
                </a:solidFill>
                <a:latin typeface="+mj-ea"/>
                <a:ea typeface="+mj-ea"/>
              </a:rPr>
              <a:t>1</a:t>
            </a:r>
            <a:r>
              <a:rPr lang="zh-TW" altLang="en-US" sz="1500" b="1" dirty="0" smtClean="0">
                <a:solidFill>
                  <a:schemeClr val="tx1"/>
                </a:solidFill>
                <a:latin typeface="+mj-ea"/>
                <a:ea typeface="+mj-ea"/>
              </a:rPr>
              <a:t>項</a:t>
            </a:r>
            <a:r>
              <a:rPr lang="en-US" altLang="zh-TW" sz="1500" b="1" dirty="0" smtClean="0">
                <a:solidFill>
                  <a:schemeClr val="tx1"/>
                </a:solidFill>
                <a:latin typeface="+mj-ea"/>
                <a:ea typeface="+mj-ea"/>
              </a:rPr>
              <a:t>)</a:t>
            </a:r>
            <a:r>
              <a:rPr lang="zh-TW" altLang="en-US" sz="1500" b="1" dirty="0" smtClean="0">
                <a:solidFill>
                  <a:schemeClr val="tx1"/>
                </a:solidFill>
                <a:latin typeface="+mj-ea"/>
                <a:ea typeface="+mj-ea"/>
              </a:rPr>
              <a:t>公務人員</a:t>
            </a:r>
            <a:r>
              <a:rPr lang="zh-TW" altLang="en-US" sz="1500" b="1" dirty="0">
                <a:solidFill>
                  <a:schemeClr val="tx1"/>
                </a:solidFill>
                <a:latin typeface="+mj-ea"/>
                <a:ea typeface="+mj-ea"/>
              </a:rPr>
              <a:t>對於長官監督範圍內所發之命令有服從義務，如認為該命令</a:t>
            </a:r>
            <a:r>
              <a:rPr lang="zh-TW" altLang="en-US" sz="1500" b="1" dirty="0" smtClean="0">
                <a:solidFill>
                  <a:schemeClr val="tx1"/>
                </a:solidFill>
                <a:latin typeface="+mj-ea"/>
                <a:ea typeface="+mj-ea"/>
              </a:rPr>
              <a:t>違法，</a:t>
            </a:r>
            <a:r>
              <a:rPr lang="zh-TW" altLang="en-US" sz="1500" b="1" dirty="0">
                <a:solidFill>
                  <a:schemeClr val="tx1"/>
                </a:solidFill>
                <a:latin typeface="+mj-ea"/>
                <a:ea typeface="+mj-ea"/>
              </a:rPr>
              <a:t>應負報告之義務；該管長官如認其命令並未違法，而以書面署名下達時 ，公務人員即應服從；其因此所生之責任，由該長官負之。但其命令有</a:t>
            </a:r>
            <a:r>
              <a:rPr lang="zh-TW" altLang="en-US" sz="1500" b="1" dirty="0" smtClean="0">
                <a:solidFill>
                  <a:schemeClr val="tx1"/>
                </a:solidFill>
                <a:latin typeface="+mj-ea"/>
                <a:ea typeface="+mj-ea"/>
              </a:rPr>
              <a:t>違反</a:t>
            </a:r>
            <a:r>
              <a:rPr lang="zh-TW" altLang="en-US" sz="1500" b="1" dirty="0">
                <a:solidFill>
                  <a:schemeClr val="tx1"/>
                </a:solidFill>
                <a:latin typeface="+mj-ea"/>
                <a:ea typeface="+mj-ea"/>
              </a:rPr>
              <a:t>刑事法律者，公務人員無服從之義務</a:t>
            </a:r>
            <a:r>
              <a:rPr lang="zh-TW" altLang="en-US" sz="1500" b="1" dirty="0" smtClean="0">
                <a:solidFill>
                  <a:schemeClr val="tx1"/>
                </a:solidFill>
                <a:latin typeface="+mj-ea"/>
                <a:ea typeface="+mj-ea"/>
              </a:rPr>
              <a:t>。</a:t>
            </a:r>
            <a:r>
              <a:rPr lang="en-US" altLang="zh-TW" sz="1500" b="1" dirty="0" smtClean="0">
                <a:solidFill>
                  <a:schemeClr val="tx1"/>
                </a:solidFill>
                <a:latin typeface="+mj-ea"/>
                <a:ea typeface="+mj-ea"/>
              </a:rPr>
              <a:t>(</a:t>
            </a:r>
            <a:r>
              <a:rPr lang="zh-TW" altLang="en-US" sz="1500" b="1" dirty="0" smtClean="0">
                <a:solidFill>
                  <a:schemeClr val="tx1"/>
                </a:solidFill>
                <a:latin typeface="+mj-ea"/>
                <a:ea typeface="+mj-ea"/>
              </a:rPr>
              <a:t>第</a:t>
            </a:r>
            <a:r>
              <a:rPr lang="en-US" altLang="zh-TW" sz="1500" b="1" dirty="0" smtClean="0">
                <a:solidFill>
                  <a:schemeClr val="tx1"/>
                </a:solidFill>
                <a:latin typeface="+mj-ea"/>
                <a:ea typeface="+mj-ea"/>
              </a:rPr>
              <a:t>2</a:t>
            </a:r>
            <a:r>
              <a:rPr lang="zh-TW" altLang="en-US" sz="1500" b="1" dirty="0" smtClean="0">
                <a:solidFill>
                  <a:schemeClr val="tx1"/>
                </a:solidFill>
                <a:latin typeface="+mj-ea"/>
                <a:ea typeface="+mj-ea"/>
              </a:rPr>
              <a:t>項</a:t>
            </a:r>
            <a:r>
              <a:rPr lang="en-US" altLang="zh-TW" sz="1500" b="1" dirty="0" smtClean="0">
                <a:solidFill>
                  <a:schemeClr val="tx1"/>
                </a:solidFill>
                <a:latin typeface="+mj-ea"/>
                <a:ea typeface="+mj-ea"/>
              </a:rPr>
              <a:t>)</a:t>
            </a:r>
            <a:r>
              <a:rPr lang="zh-TW" altLang="en-US" sz="1500" b="1" dirty="0" smtClean="0">
                <a:solidFill>
                  <a:schemeClr val="tx1"/>
                </a:solidFill>
                <a:latin typeface="+mj-ea"/>
                <a:ea typeface="+mj-ea"/>
              </a:rPr>
              <a:t>前項</a:t>
            </a:r>
            <a:r>
              <a:rPr lang="zh-TW" altLang="en-US" sz="1500" b="1" dirty="0">
                <a:solidFill>
                  <a:schemeClr val="tx1"/>
                </a:solidFill>
                <a:latin typeface="+mj-ea"/>
                <a:ea typeface="+mj-ea"/>
              </a:rPr>
              <a:t>情形，該管長官非以書面署名下達命令者，公務人員得請求其以</a:t>
            </a:r>
            <a:r>
              <a:rPr lang="zh-TW" altLang="en-US" sz="1500" b="1" dirty="0" smtClean="0">
                <a:solidFill>
                  <a:schemeClr val="tx1"/>
                </a:solidFill>
                <a:latin typeface="+mj-ea"/>
                <a:ea typeface="+mj-ea"/>
              </a:rPr>
              <a:t>書面署名</a:t>
            </a:r>
            <a:r>
              <a:rPr lang="zh-TW" altLang="en-US" sz="1500" b="1" dirty="0">
                <a:solidFill>
                  <a:schemeClr val="tx1"/>
                </a:solidFill>
                <a:latin typeface="+mj-ea"/>
                <a:ea typeface="+mj-ea"/>
              </a:rPr>
              <a:t>為之，該管長官拒絕時，視為撤回其命令</a:t>
            </a:r>
            <a:r>
              <a:rPr lang="zh-TW" altLang="en-US" sz="1500" b="1" dirty="0" smtClean="0">
                <a:solidFill>
                  <a:schemeClr val="tx1"/>
                </a:solidFill>
                <a:latin typeface="+mj-ea"/>
                <a:ea typeface="+mj-ea"/>
              </a:rPr>
              <a:t>。」 </a:t>
            </a:r>
            <a:endParaRPr lang="zh-TW" altLang="en-US" sz="1500" b="1" dirty="0">
              <a:solidFill>
                <a:schemeClr val="tx1"/>
              </a:solidFill>
              <a:latin typeface="+mj-ea"/>
              <a:ea typeface="+mj-ea"/>
            </a:endParaRPr>
          </a:p>
        </p:txBody>
      </p:sp>
    </p:spTree>
    <p:extLst>
      <p:ext uri="{BB962C8B-B14F-4D97-AF65-F5344CB8AC3E}">
        <p14:creationId xmlns:p14="http://schemas.microsoft.com/office/powerpoint/2010/main" val="137078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6048" y="271016"/>
            <a:ext cx="2525050" cy="584775"/>
          </a:xfrm>
          <a:prstGeom prst="rect">
            <a:avLst/>
          </a:prstGeom>
        </p:spPr>
        <p:txBody>
          <a:bodyPr wrap="none">
            <a:spAutoFit/>
          </a:bodyPr>
          <a:lstStyle/>
          <a:p>
            <a:r>
              <a:rPr lang="en-US" altLang="zh-TW" sz="3200" dirty="0">
                <a:solidFill>
                  <a:srgbClr val="FF0000"/>
                </a:solidFill>
                <a:latin typeface="+mj-ea"/>
                <a:ea typeface="+mj-ea"/>
                <a:cs typeface="Arial Unicode MS" pitchFamily="34" charset="-120"/>
              </a:rPr>
              <a:t>(</a:t>
            </a:r>
            <a:r>
              <a:rPr lang="zh-TW" altLang="en-US" sz="3200" dirty="0">
                <a:solidFill>
                  <a:srgbClr val="FF0000"/>
                </a:solidFill>
                <a:latin typeface="+mj-ea"/>
                <a:ea typeface="+mj-ea"/>
                <a:cs typeface="Arial Unicode MS" pitchFamily="34" charset="-120"/>
              </a:rPr>
              <a:t>四</a:t>
            </a:r>
            <a:r>
              <a:rPr lang="en-US" altLang="zh-TW" sz="3200" dirty="0">
                <a:solidFill>
                  <a:srgbClr val="FF0000"/>
                </a:solidFill>
                <a:latin typeface="+mj-ea"/>
                <a:ea typeface="+mj-ea"/>
                <a:cs typeface="Arial Unicode MS" pitchFamily="34" charset="-120"/>
              </a:rPr>
              <a:t>)</a:t>
            </a:r>
            <a:r>
              <a:rPr lang="zh-TW" altLang="en-US" sz="3200" dirty="0">
                <a:solidFill>
                  <a:srgbClr val="FF0000"/>
                </a:solidFill>
                <a:latin typeface="+mj-ea"/>
                <a:ea typeface="+mj-ea"/>
                <a:cs typeface="Arial Unicode MS" pitchFamily="34" charset="-120"/>
              </a:rPr>
              <a:t>保守秘密</a:t>
            </a:r>
          </a:p>
        </p:txBody>
      </p:sp>
      <p:sp>
        <p:nvSpPr>
          <p:cNvPr id="4" name="矩形 3"/>
          <p:cNvSpPr/>
          <p:nvPr/>
        </p:nvSpPr>
        <p:spPr>
          <a:xfrm>
            <a:off x="1214414" y="642918"/>
            <a:ext cx="7500990" cy="523220"/>
          </a:xfrm>
          <a:prstGeom prst="rect">
            <a:avLst/>
          </a:prstGeom>
        </p:spPr>
        <p:txBody>
          <a:bodyPr wrap="square">
            <a:spAutoFit/>
          </a:bodyPr>
          <a:lstStyle/>
          <a:p>
            <a:pPr lvl="0" algn="just"/>
            <a:r>
              <a:rPr lang="zh-TW" altLang="en-US" sz="2800" dirty="0" smtClean="0">
                <a:latin typeface="Arial Unicode MS" pitchFamily="34" charset="-120"/>
                <a:ea typeface="Arial Unicode MS" pitchFamily="34" charset="-120"/>
                <a:cs typeface="Arial Unicode MS" pitchFamily="34" charset="-120"/>
              </a:rPr>
              <a:t>」</a:t>
            </a:r>
            <a:endParaRPr lang="zh-TW" altLang="en-US" sz="2800" dirty="0"/>
          </a:p>
        </p:txBody>
      </p:sp>
      <p:pic>
        <p:nvPicPr>
          <p:cNvPr id="10" name="圖片 9" descr="MC900437803.WMF"/>
          <p:cNvPicPr>
            <a:picLocks noChangeAspect="1"/>
          </p:cNvPicPr>
          <p:nvPr/>
        </p:nvPicPr>
        <p:blipFill>
          <a:blip r:embed="rId3" cstate="print"/>
          <a:stretch>
            <a:fillRect/>
          </a:stretch>
        </p:blipFill>
        <p:spPr>
          <a:xfrm>
            <a:off x="6828631" y="895331"/>
            <a:ext cx="1512168" cy="1509588"/>
          </a:xfrm>
          <a:prstGeom prst="rect">
            <a:avLst/>
          </a:prstGeom>
        </p:spPr>
      </p:pic>
      <p:sp>
        <p:nvSpPr>
          <p:cNvPr id="8" name="投影片編號版面配置區 7"/>
          <p:cNvSpPr>
            <a:spLocks noGrp="1"/>
          </p:cNvSpPr>
          <p:nvPr>
            <p:ph type="sldNum" sz="quarter" idx="12"/>
          </p:nvPr>
        </p:nvSpPr>
        <p:spPr/>
        <p:txBody>
          <a:bodyPr/>
          <a:lstStyle/>
          <a:p>
            <a:pPr>
              <a:defRPr/>
            </a:pPr>
            <a:fld id="{D6C3155E-3FF6-46B2-B164-D15AA3D87AD4}" type="slidenum">
              <a:rPr lang="zh-TW" altLang="en-US" smtClean="0"/>
              <a:pPr>
                <a:defRPr/>
              </a:pPr>
              <a:t>12</a:t>
            </a:fld>
            <a:endParaRPr lang="zh-TW" altLang="en-US" dirty="0"/>
          </a:p>
        </p:txBody>
      </p:sp>
      <p:sp>
        <p:nvSpPr>
          <p:cNvPr id="7" name="圓角矩形 6"/>
          <p:cNvSpPr/>
          <p:nvPr/>
        </p:nvSpPr>
        <p:spPr>
          <a:xfrm>
            <a:off x="952475" y="895331"/>
            <a:ext cx="5372100" cy="264263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3000"/>
              </a:lnSpc>
            </a:pPr>
            <a:r>
              <a:rPr lang="zh-TW" altLang="en-US" sz="2400" b="1" dirty="0" smtClean="0">
                <a:solidFill>
                  <a:schemeClr val="accent3"/>
                </a:solidFill>
                <a:latin typeface="+mj-ea"/>
                <a:ea typeface="+mj-ea"/>
                <a:cs typeface="Arial Unicode MS" pitchFamily="34" charset="-120"/>
              </a:rPr>
              <a:t>第</a:t>
            </a:r>
            <a:r>
              <a:rPr lang="en-US" altLang="zh-TW" sz="2400" b="1" dirty="0" smtClean="0">
                <a:solidFill>
                  <a:schemeClr val="accent3"/>
                </a:solidFill>
                <a:latin typeface="+mj-ea"/>
                <a:ea typeface="+mj-ea"/>
                <a:cs typeface="Arial Unicode MS" pitchFamily="34" charset="-120"/>
              </a:rPr>
              <a:t>4</a:t>
            </a:r>
            <a:r>
              <a:rPr lang="zh-TW" altLang="en-US" sz="2400" b="1" dirty="0" smtClean="0">
                <a:solidFill>
                  <a:schemeClr val="accent3"/>
                </a:solidFill>
                <a:latin typeface="+mj-ea"/>
                <a:ea typeface="+mj-ea"/>
                <a:cs typeface="Arial Unicode MS" pitchFamily="34" charset="-120"/>
              </a:rPr>
              <a:t>條</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第</a:t>
            </a:r>
            <a:r>
              <a:rPr lang="en-US" altLang="zh-TW" sz="2400" dirty="0" smtClean="0">
                <a:solidFill>
                  <a:schemeClr val="tx1"/>
                </a:solidFill>
                <a:latin typeface="+mj-ea"/>
                <a:ea typeface="+mj-ea"/>
                <a:cs typeface="Arial Unicode MS" pitchFamily="34" charset="-120"/>
              </a:rPr>
              <a:t>1</a:t>
            </a:r>
            <a:r>
              <a:rPr lang="zh-TW" altLang="en-US" sz="2400" dirty="0" smtClean="0">
                <a:solidFill>
                  <a:schemeClr val="tx1"/>
                </a:solidFill>
                <a:latin typeface="+mj-ea"/>
                <a:ea typeface="+mj-ea"/>
                <a:cs typeface="Arial Unicode MS" pitchFamily="34" charset="-120"/>
              </a:rPr>
              <a:t>項</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公務員有絕對保守政府機關機密之義務，對於機密事件無論是否主管事務，均不得洩漏，退職後亦同。</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第</a:t>
            </a:r>
            <a:r>
              <a:rPr lang="en-US" altLang="zh-TW" sz="2400" dirty="0" smtClean="0">
                <a:solidFill>
                  <a:schemeClr val="tx1"/>
                </a:solidFill>
                <a:latin typeface="+mj-ea"/>
                <a:ea typeface="+mj-ea"/>
                <a:cs typeface="Arial Unicode MS" pitchFamily="34" charset="-120"/>
              </a:rPr>
              <a:t>2</a:t>
            </a:r>
            <a:r>
              <a:rPr lang="zh-TW" altLang="en-US" sz="2400" dirty="0" smtClean="0">
                <a:solidFill>
                  <a:schemeClr val="tx1"/>
                </a:solidFill>
                <a:latin typeface="+mj-ea"/>
                <a:ea typeface="+mj-ea"/>
                <a:cs typeface="Arial Unicode MS" pitchFamily="34" charset="-120"/>
              </a:rPr>
              <a:t>項</a:t>
            </a:r>
            <a:r>
              <a:rPr lang="en-US" altLang="zh-TW" sz="2400" dirty="0" smtClean="0">
                <a:solidFill>
                  <a:schemeClr val="tx1"/>
                </a:solidFill>
                <a:latin typeface="+mj-ea"/>
                <a:ea typeface="+mj-ea"/>
                <a:cs typeface="Arial Unicode MS" pitchFamily="34" charset="-120"/>
              </a:rPr>
              <a:t>)</a:t>
            </a:r>
            <a:r>
              <a:rPr lang="zh-TW" altLang="en-US" sz="2400" dirty="0" smtClean="0">
                <a:solidFill>
                  <a:srgbClr val="1908F0"/>
                </a:solidFill>
                <a:latin typeface="+mj-ea"/>
                <a:ea typeface="+mj-ea"/>
                <a:cs typeface="Arial Unicode MS" pitchFamily="34" charset="-120"/>
              </a:rPr>
              <a:t>公務員未得長官許可，不得以私人或代表機關名義，任意發表有關職務之談話</a:t>
            </a:r>
            <a:r>
              <a:rPr lang="zh-TW" altLang="en-US" sz="2400" dirty="0" smtClean="0">
                <a:solidFill>
                  <a:schemeClr val="tx1"/>
                </a:solidFill>
                <a:latin typeface="+mj-ea"/>
                <a:ea typeface="+mj-ea"/>
                <a:cs typeface="Arial Unicode MS" pitchFamily="34" charset="-120"/>
              </a:rPr>
              <a:t>。」</a:t>
            </a:r>
            <a:endParaRPr lang="zh-TW" altLang="en-US" sz="2400" dirty="0">
              <a:solidFill>
                <a:schemeClr val="tx1"/>
              </a:solidFill>
              <a:latin typeface="+mj-ea"/>
              <a:ea typeface="+mj-ea"/>
            </a:endParaRPr>
          </a:p>
        </p:txBody>
      </p:sp>
      <p:sp>
        <p:nvSpPr>
          <p:cNvPr id="12" name="矩形 11"/>
          <p:cNvSpPr/>
          <p:nvPr/>
        </p:nvSpPr>
        <p:spPr>
          <a:xfrm>
            <a:off x="851967" y="3825999"/>
            <a:ext cx="2525050" cy="584775"/>
          </a:xfrm>
          <a:prstGeom prst="rect">
            <a:avLst/>
          </a:prstGeom>
        </p:spPr>
        <p:txBody>
          <a:bodyPr wrap="none">
            <a:spAutoFit/>
          </a:bodyPr>
          <a:lstStyle/>
          <a:p>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五</a:t>
            </a:r>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保持品位</a:t>
            </a:r>
            <a:endParaRPr lang="zh-TW" altLang="en-US" sz="3200" dirty="0">
              <a:latin typeface="+mj-ea"/>
              <a:ea typeface="+mj-ea"/>
            </a:endParaRPr>
          </a:p>
        </p:txBody>
      </p:sp>
      <p:sp>
        <p:nvSpPr>
          <p:cNvPr id="13" name="圓角矩形 12"/>
          <p:cNvSpPr/>
          <p:nvPr/>
        </p:nvSpPr>
        <p:spPr>
          <a:xfrm>
            <a:off x="3300239" y="4410774"/>
            <a:ext cx="5196164" cy="187923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TW" altLang="en-US" sz="2400" b="1" dirty="0" smtClean="0">
                <a:solidFill>
                  <a:schemeClr val="accent3"/>
                </a:solidFill>
                <a:latin typeface="+mj-ea"/>
                <a:ea typeface="+mj-ea"/>
                <a:cs typeface="Arial Unicode MS" pitchFamily="34" charset="-120"/>
              </a:rPr>
              <a:t>第</a:t>
            </a:r>
            <a:r>
              <a:rPr lang="en-US" altLang="zh-TW" sz="2400" b="1" dirty="0" smtClean="0">
                <a:solidFill>
                  <a:schemeClr val="accent3"/>
                </a:solidFill>
                <a:latin typeface="+mj-ea"/>
                <a:ea typeface="+mj-ea"/>
                <a:cs typeface="Arial Unicode MS" pitchFamily="34" charset="-120"/>
              </a:rPr>
              <a:t>5</a:t>
            </a:r>
            <a:r>
              <a:rPr lang="zh-TW" altLang="en-US" sz="2400" b="1" dirty="0" smtClean="0">
                <a:solidFill>
                  <a:schemeClr val="accent3"/>
                </a:solidFill>
                <a:latin typeface="+mj-ea"/>
                <a:ea typeface="+mj-ea"/>
                <a:cs typeface="Arial Unicode MS" pitchFamily="34" charset="-120"/>
              </a:rPr>
              <a:t>條</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「公務員應誠實清廉，謹慎勤勉，不得有驕恣貪惰，奢侈放蕩，及冶遊賭博，吸食煙毒等，足以損失名譽之行為。」</a:t>
            </a:r>
            <a:endParaRPr lang="zh-TW" altLang="en-US" sz="2400" dirty="0">
              <a:solidFill>
                <a:schemeClr val="tx1"/>
              </a:solidFill>
              <a:latin typeface="+mj-ea"/>
              <a:ea typeface="+mj-ea"/>
              <a:cs typeface="Arial Unicode MS" pitchFamily="34" charset="-120"/>
            </a:endParaRPr>
          </a:p>
        </p:txBody>
      </p:sp>
      <p:pic>
        <p:nvPicPr>
          <p:cNvPr id="14" name="圖片 13" descr="MC900212439.WMF"/>
          <p:cNvPicPr>
            <a:picLocks noChangeAspect="1"/>
          </p:cNvPicPr>
          <p:nvPr/>
        </p:nvPicPr>
        <p:blipFill>
          <a:blip r:embed="rId4" cstate="print"/>
          <a:stretch>
            <a:fillRect/>
          </a:stretch>
        </p:blipFill>
        <p:spPr>
          <a:xfrm>
            <a:off x="1093177" y="4553946"/>
            <a:ext cx="1584176" cy="1736059"/>
          </a:xfrm>
          <a:prstGeom prst="rect">
            <a:avLst/>
          </a:prstGeom>
        </p:spPr>
      </p:pic>
    </p:spTree>
    <p:extLst>
      <p:ext uri="{BB962C8B-B14F-4D97-AF65-F5344CB8AC3E}">
        <p14:creationId xmlns:p14="http://schemas.microsoft.com/office/powerpoint/2010/main" val="125080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13</a:t>
            </a:fld>
            <a:endParaRPr lang="zh-TW" altLang="en-US" dirty="0"/>
          </a:p>
        </p:txBody>
      </p:sp>
      <p:pic>
        <p:nvPicPr>
          <p:cNvPr id="4" name="圖片 3" descr="MC900304511.WMF"/>
          <p:cNvPicPr>
            <a:picLocks noChangeAspect="1"/>
          </p:cNvPicPr>
          <p:nvPr/>
        </p:nvPicPr>
        <p:blipFill>
          <a:blip r:embed="rId3" cstate="print"/>
          <a:stretch>
            <a:fillRect/>
          </a:stretch>
        </p:blipFill>
        <p:spPr>
          <a:xfrm>
            <a:off x="7210444" y="4452944"/>
            <a:ext cx="1561174" cy="1571636"/>
          </a:xfrm>
          <a:prstGeom prst="rect">
            <a:avLst/>
          </a:prstGeom>
          <a:effectLst>
            <a:softEdge rad="127000"/>
          </a:effectLst>
        </p:spPr>
      </p:pic>
      <p:sp>
        <p:nvSpPr>
          <p:cNvPr id="6" name="矩形 5"/>
          <p:cNvSpPr/>
          <p:nvPr/>
        </p:nvSpPr>
        <p:spPr>
          <a:xfrm>
            <a:off x="1039416" y="779602"/>
            <a:ext cx="2339102" cy="523220"/>
          </a:xfrm>
          <a:prstGeom prst="rect">
            <a:avLst/>
          </a:prstGeom>
        </p:spPr>
        <p:txBody>
          <a:bodyPr wrap="none">
            <a:spAutoFit/>
          </a:bodyPr>
          <a:lstStyle/>
          <a:p>
            <a:pPr>
              <a:defRPr/>
            </a:pPr>
            <a:r>
              <a:rPr lang="en-US" altLang="zh-TW" sz="2800" dirty="0" smtClean="0">
                <a:solidFill>
                  <a:srgbClr val="FF0000"/>
                </a:solidFill>
                <a:latin typeface="+mj-ea"/>
                <a:ea typeface="+mj-ea"/>
                <a:cs typeface="Arial Unicode MS" pitchFamily="34" charset="-120"/>
              </a:rPr>
              <a:t>1.</a:t>
            </a:r>
            <a:r>
              <a:rPr lang="zh-TW" altLang="en-US" sz="2800" dirty="0" smtClean="0">
                <a:solidFill>
                  <a:srgbClr val="FF0000"/>
                </a:solidFill>
                <a:latin typeface="+mj-ea"/>
                <a:ea typeface="+mj-ea"/>
                <a:cs typeface="Arial Unicode MS" pitchFamily="34" charset="-120"/>
              </a:rPr>
              <a:t>經商之限制</a:t>
            </a:r>
            <a:endParaRPr lang="zh-TW" altLang="en-US" sz="2800" dirty="0">
              <a:solidFill>
                <a:srgbClr val="FF0000"/>
              </a:solidFill>
              <a:latin typeface="+mj-ea"/>
              <a:ea typeface="+mj-ea"/>
              <a:cs typeface="Arial Unicode MS" pitchFamily="34" charset="-120"/>
            </a:endParaRPr>
          </a:p>
        </p:txBody>
      </p:sp>
      <p:sp>
        <p:nvSpPr>
          <p:cNvPr id="8" name="圓角矩形 7"/>
          <p:cNvSpPr/>
          <p:nvPr/>
        </p:nvSpPr>
        <p:spPr>
          <a:xfrm>
            <a:off x="923900" y="1485585"/>
            <a:ext cx="7572428" cy="25427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zh-TW" altLang="en-US" sz="2400" b="1" dirty="0" smtClean="0">
                <a:solidFill>
                  <a:srgbClr val="1908F0"/>
                </a:solidFill>
                <a:latin typeface="+mj-ea"/>
                <a:ea typeface="+mj-ea"/>
                <a:cs typeface="Arial Unicode MS" pitchFamily="34" charset="-120"/>
              </a:rPr>
              <a:t>第</a:t>
            </a:r>
            <a:r>
              <a:rPr lang="en-US" altLang="zh-TW" sz="2400" b="1" dirty="0" smtClean="0">
                <a:solidFill>
                  <a:srgbClr val="1908F0"/>
                </a:solidFill>
                <a:latin typeface="+mj-ea"/>
                <a:ea typeface="+mj-ea"/>
                <a:cs typeface="Arial Unicode MS" pitchFamily="34" charset="-120"/>
              </a:rPr>
              <a:t>13</a:t>
            </a:r>
            <a:r>
              <a:rPr lang="zh-TW" altLang="en-US" sz="2400" b="1" dirty="0" smtClean="0">
                <a:solidFill>
                  <a:srgbClr val="1908F0"/>
                </a:solidFill>
                <a:latin typeface="+mj-ea"/>
                <a:ea typeface="+mj-ea"/>
                <a:cs typeface="Arial Unicode MS" pitchFamily="34" charset="-120"/>
              </a:rPr>
              <a:t>條第</a:t>
            </a:r>
            <a:r>
              <a:rPr lang="en-US" altLang="zh-TW" sz="2400" b="1" dirty="0" smtClean="0">
                <a:solidFill>
                  <a:srgbClr val="1908F0"/>
                </a:solidFill>
                <a:latin typeface="+mj-ea"/>
                <a:ea typeface="+mj-ea"/>
                <a:cs typeface="Arial Unicode MS" pitchFamily="34" charset="-120"/>
              </a:rPr>
              <a:t>1</a:t>
            </a:r>
            <a:r>
              <a:rPr lang="zh-TW" altLang="en-US" sz="2400" b="1" dirty="0" smtClean="0">
                <a:solidFill>
                  <a:srgbClr val="1908F0"/>
                </a:solidFill>
                <a:latin typeface="+mj-ea"/>
                <a:ea typeface="+mj-ea"/>
                <a:cs typeface="Arial Unicode MS" pitchFamily="34" charset="-120"/>
              </a:rPr>
              <a:t>項</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「公務員</a:t>
            </a:r>
            <a:r>
              <a:rPr lang="zh-TW" altLang="en-US" sz="2400" u="sng" dirty="0" smtClean="0">
                <a:solidFill>
                  <a:srgbClr val="FF0000"/>
                </a:solidFill>
                <a:latin typeface="+mj-ea"/>
                <a:ea typeface="+mj-ea"/>
                <a:cs typeface="Arial Unicode MS" pitchFamily="34" charset="-120"/>
              </a:rPr>
              <a:t>不得經營商業</a:t>
            </a:r>
            <a:r>
              <a:rPr lang="zh-TW" altLang="en-US" sz="2400" dirty="0" smtClean="0">
                <a:solidFill>
                  <a:schemeClr val="tx1"/>
                </a:solidFill>
                <a:latin typeface="+mj-ea"/>
                <a:ea typeface="+mj-ea"/>
                <a:cs typeface="Arial Unicode MS" pitchFamily="34" charset="-120"/>
              </a:rPr>
              <a:t>或</a:t>
            </a:r>
            <a:r>
              <a:rPr lang="zh-TW" altLang="en-US" sz="2400" u="sng" dirty="0" smtClean="0">
                <a:solidFill>
                  <a:srgbClr val="FF0000"/>
                </a:solidFill>
                <a:latin typeface="+mj-ea"/>
                <a:ea typeface="+mj-ea"/>
                <a:cs typeface="Arial Unicode MS" pitchFamily="34" charset="-120"/>
              </a:rPr>
              <a:t>投機事業</a:t>
            </a:r>
            <a:r>
              <a:rPr lang="zh-TW" altLang="en-US" sz="2400" dirty="0" smtClean="0">
                <a:solidFill>
                  <a:schemeClr val="tx1"/>
                </a:solidFill>
                <a:latin typeface="+mj-ea"/>
                <a:ea typeface="+mj-ea"/>
                <a:cs typeface="Arial Unicode MS" pitchFamily="34" charset="-120"/>
              </a:rPr>
              <a:t>。</a:t>
            </a:r>
            <a:r>
              <a:rPr lang="zh-TW" altLang="en-US" sz="2400" u="sng" dirty="0" smtClean="0">
                <a:solidFill>
                  <a:srgbClr val="FF0000"/>
                </a:solidFill>
                <a:latin typeface="+mj-ea"/>
                <a:ea typeface="+mj-ea"/>
                <a:cs typeface="Arial Unicode MS" pitchFamily="34" charset="-120"/>
              </a:rPr>
              <a:t>但投資</a:t>
            </a:r>
            <a:r>
              <a:rPr lang="zh-TW" altLang="en-US" sz="2400" dirty="0" smtClean="0">
                <a:solidFill>
                  <a:schemeClr val="tx1"/>
                </a:solidFill>
                <a:latin typeface="+mj-ea"/>
                <a:ea typeface="+mj-ea"/>
                <a:cs typeface="Arial Unicode MS" pitchFamily="34" charset="-120"/>
              </a:rPr>
              <a:t>於非屬其</a:t>
            </a:r>
            <a:r>
              <a:rPr lang="zh-TW" altLang="en-US" sz="2400" u="sng" dirty="0" smtClean="0">
                <a:solidFill>
                  <a:srgbClr val="FF0000"/>
                </a:solidFill>
                <a:latin typeface="+mj-ea"/>
                <a:ea typeface="+mj-ea"/>
                <a:cs typeface="Arial Unicode MS" pitchFamily="34" charset="-120"/>
              </a:rPr>
              <a:t>服務機關監督</a:t>
            </a:r>
            <a:r>
              <a:rPr lang="zh-TW" altLang="en-US" sz="2400" dirty="0" smtClean="0">
                <a:solidFill>
                  <a:schemeClr val="tx1"/>
                </a:solidFill>
                <a:latin typeface="+mj-ea"/>
                <a:ea typeface="+mj-ea"/>
                <a:cs typeface="Arial Unicode MS" pitchFamily="34" charset="-120"/>
              </a:rPr>
              <a:t>之農、工、礦、交通或新聞出版事業，為股份有限公司</a:t>
            </a:r>
            <a:r>
              <a:rPr lang="zh-TW" altLang="en-US" sz="2400" u="sng" dirty="0" smtClean="0">
                <a:solidFill>
                  <a:srgbClr val="FF0000"/>
                </a:solidFill>
                <a:latin typeface="+mj-ea"/>
                <a:ea typeface="+mj-ea"/>
                <a:cs typeface="Arial Unicode MS" pitchFamily="34" charset="-120"/>
              </a:rPr>
              <a:t>股東</a:t>
            </a:r>
            <a:r>
              <a:rPr lang="zh-TW" altLang="en-US" sz="2400" dirty="0" smtClean="0">
                <a:solidFill>
                  <a:schemeClr val="tx1"/>
                </a:solidFill>
                <a:latin typeface="+mj-ea"/>
                <a:ea typeface="+mj-ea"/>
                <a:cs typeface="Arial Unicode MS" pitchFamily="34" charset="-120"/>
              </a:rPr>
              <a:t>、兩合公司之有限責任</a:t>
            </a:r>
            <a:r>
              <a:rPr lang="zh-TW" altLang="en-US" sz="2400" u="sng" dirty="0" smtClean="0">
                <a:solidFill>
                  <a:srgbClr val="FF0000"/>
                </a:solidFill>
                <a:latin typeface="+mj-ea"/>
                <a:ea typeface="+mj-ea"/>
                <a:cs typeface="Arial Unicode MS" pitchFamily="34" charset="-120"/>
              </a:rPr>
              <a:t>股東</a:t>
            </a:r>
            <a:r>
              <a:rPr lang="zh-TW" altLang="en-US" sz="2400" dirty="0" smtClean="0">
                <a:solidFill>
                  <a:schemeClr val="tx1"/>
                </a:solidFill>
                <a:latin typeface="+mj-ea"/>
                <a:ea typeface="+mj-ea"/>
                <a:cs typeface="Arial Unicode MS" pitchFamily="34" charset="-120"/>
              </a:rPr>
              <a:t>，或非執行業務之有限公司</a:t>
            </a:r>
            <a:r>
              <a:rPr lang="zh-TW" altLang="en-US" sz="2400" u="sng" dirty="0" smtClean="0">
                <a:solidFill>
                  <a:srgbClr val="FF0000"/>
                </a:solidFill>
                <a:latin typeface="+mj-ea"/>
                <a:ea typeface="+mj-ea"/>
                <a:cs typeface="Arial Unicode MS" pitchFamily="34" charset="-120"/>
              </a:rPr>
              <a:t>股東</a:t>
            </a:r>
            <a:r>
              <a:rPr lang="zh-TW" altLang="en-US" sz="2400" dirty="0" smtClean="0">
                <a:solidFill>
                  <a:schemeClr val="tx1"/>
                </a:solidFill>
                <a:latin typeface="+mj-ea"/>
                <a:ea typeface="+mj-ea"/>
                <a:cs typeface="Arial Unicode MS" pitchFamily="34" charset="-120"/>
              </a:rPr>
              <a:t>，而其所有股份總額</a:t>
            </a:r>
            <a:r>
              <a:rPr lang="zh-TW" altLang="en-US" sz="2400" u="sng" dirty="0" smtClean="0">
                <a:solidFill>
                  <a:srgbClr val="FF0000"/>
                </a:solidFill>
                <a:latin typeface="+mj-ea"/>
                <a:ea typeface="+mj-ea"/>
                <a:cs typeface="Arial Unicode MS" pitchFamily="34" charset="-120"/>
              </a:rPr>
              <a:t>未超過</a:t>
            </a:r>
            <a:r>
              <a:rPr lang="zh-TW" altLang="en-US" sz="2400" dirty="0" smtClean="0">
                <a:solidFill>
                  <a:schemeClr val="tx1"/>
                </a:solidFill>
                <a:latin typeface="+mj-ea"/>
                <a:ea typeface="+mj-ea"/>
                <a:cs typeface="Arial Unicode MS" pitchFamily="34" charset="-120"/>
              </a:rPr>
              <a:t>其所投資公司</a:t>
            </a:r>
            <a:r>
              <a:rPr lang="zh-TW" altLang="en-US" sz="2400" u="sng" dirty="0" smtClean="0">
                <a:solidFill>
                  <a:srgbClr val="FF0000"/>
                </a:solidFill>
                <a:latin typeface="+mj-ea"/>
                <a:ea typeface="+mj-ea"/>
                <a:cs typeface="Arial Unicode MS" pitchFamily="34" charset="-120"/>
              </a:rPr>
              <a:t>股本總額百分之十</a:t>
            </a:r>
            <a:r>
              <a:rPr lang="zh-TW" altLang="en-US" sz="2400" dirty="0" smtClean="0">
                <a:solidFill>
                  <a:schemeClr val="tx1"/>
                </a:solidFill>
                <a:latin typeface="+mj-ea"/>
                <a:ea typeface="+mj-ea"/>
                <a:cs typeface="Arial Unicode MS" pitchFamily="34" charset="-120"/>
              </a:rPr>
              <a:t>者，不在此限。」</a:t>
            </a:r>
            <a:endParaRPr lang="zh-TW" altLang="en-US" sz="2400" dirty="0">
              <a:solidFill>
                <a:schemeClr val="tx1"/>
              </a:solidFill>
              <a:latin typeface="+mj-ea"/>
              <a:ea typeface="+mj-ea"/>
              <a:cs typeface="Arial Unicode MS" pitchFamily="34" charset="-120"/>
            </a:endParaRPr>
          </a:p>
        </p:txBody>
      </p:sp>
      <p:sp>
        <p:nvSpPr>
          <p:cNvPr id="3" name="矩形 2"/>
          <p:cNvSpPr/>
          <p:nvPr/>
        </p:nvSpPr>
        <p:spPr>
          <a:xfrm>
            <a:off x="591062" y="4330821"/>
            <a:ext cx="6591575" cy="2246769"/>
          </a:xfrm>
          <a:prstGeom prst="rect">
            <a:avLst/>
          </a:prstGeom>
          <a:solidFill>
            <a:srgbClr val="FFFFCC"/>
          </a:solidFill>
        </p:spPr>
        <p:txBody>
          <a:bodyPr wrap="square">
            <a:spAutoFit/>
          </a:bodyPr>
          <a:lstStyle/>
          <a:p>
            <a:pPr algn="just"/>
            <a:r>
              <a:rPr lang="zh-TW" altLang="en-US" sz="2000" dirty="0">
                <a:solidFill>
                  <a:srgbClr val="3333FF"/>
                </a:solidFill>
                <a:latin typeface="+mj-ea"/>
                <a:ea typeface="+mj-ea"/>
                <a:cs typeface="Arial Unicode MS" pitchFamily="34" charset="-120"/>
              </a:rPr>
              <a:t>相關函釋</a:t>
            </a:r>
            <a:r>
              <a:rPr lang="zh-TW" altLang="en-US" sz="2000" dirty="0" smtClean="0">
                <a:solidFill>
                  <a:srgbClr val="3333FF"/>
                </a:solidFill>
                <a:latin typeface="+mj-ea"/>
                <a:ea typeface="+mj-ea"/>
                <a:cs typeface="Arial Unicode MS" pitchFamily="34" charset="-120"/>
              </a:rPr>
              <a:t>：</a:t>
            </a:r>
            <a:endParaRPr lang="en-US" altLang="zh-TW" sz="2000" dirty="0" smtClean="0">
              <a:solidFill>
                <a:srgbClr val="3333FF"/>
              </a:solidFill>
              <a:latin typeface="+mj-ea"/>
              <a:ea typeface="+mj-ea"/>
              <a:cs typeface="Arial Unicode MS" pitchFamily="34" charset="-120"/>
            </a:endParaRPr>
          </a:p>
          <a:p>
            <a:pPr algn="just">
              <a:lnSpc>
                <a:spcPts val="2400"/>
              </a:lnSpc>
            </a:pPr>
            <a:r>
              <a:rPr lang="zh-TW" altLang="en-US" sz="2000" dirty="0" smtClean="0">
                <a:solidFill>
                  <a:srgbClr val="FF0000"/>
                </a:solidFill>
                <a:latin typeface="+mj-ea"/>
                <a:ea typeface="+mj-ea"/>
                <a:cs typeface="Arial Unicode MS" pitchFamily="34" charset="-120"/>
              </a:rPr>
              <a:t>第</a:t>
            </a:r>
            <a:r>
              <a:rPr lang="en-US" altLang="zh-TW" sz="2000" dirty="0">
                <a:solidFill>
                  <a:srgbClr val="FF0000"/>
                </a:solidFill>
                <a:latin typeface="+mj-ea"/>
                <a:ea typeface="+mj-ea"/>
                <a:cs typeface="Arial Unicode MS" pitchFamily="34" charset="-120"/>
              </a:rPr>
              <a:t>13</a:t>
            </a:r>
            <a:r>
              <a:rPr lang="zh-TW" altLang="en-US" sz="2000" dirty="0" smtClean="0">
                <a:solidFill>
                  <a:srgbClr val="FF0000"/>
                </a:solidFill>
                <a:latin typeface="+mj-ea"/>
                <a:ea typeface="+mj-ea"/>
                <a:cs typeface="Arial Unicode MS" pitchFamily="34" charset="-120"/>
              </a:rPr>
              <a:t>條第</a:t>
            </a:r>
            <a:r>
              <a:rPr lang="en-US" altLang="zh-TW" sz="2000" dirty="0" smtClean="0">
                <a:solidFill>
                  <a:srgbClr val="FF0000"/>
                </a:solidFill>
                <a:latin typeface="+mj-ea"/>
                <a:ea typeface="+mj-ea"/>
                <a:cs typeface="Arial Unicode MS" pitchFamily="34" charset="-120"/>
              </a:rPr>
              <a:t>1</a:t>
            </a:r>
            <a:r>
              <a:rPr lang="zh-TW" altLang="en-US" sz="2000" dirty="0" smtClean="0">
                <a:solidFill>
                  <a:srgbClr val="FF0000"/>
                </a:solidFill>
                <a:latin typeface="+mj-ea"/>
                <a:ea typeface="+mj-ea"/>
                <a:cs typeface="Arial Unicode MS" pitchFamily="34" charset="-120"/>
              </a:rPr>
              <a:t>項但書</a:t>
            </a:r>
            <a:r>
              <a:rPr lang="zh-TW" altLang="en-US" sz="2000" dirty="0">
                <a:solidFill>
                  <a:schemeClr val="bg2">
                    <a:lumMod val="10000"/>
                  </a:schemeClr>
                </a:solidFill>
                <a:latin typeface="+mj-ea"/>
                <a:ea typeface="+mj-ea"/>
                <a:cs typeface="Arial Unicode MS" pitchFamily="34" charset="-120"/>
              </a:rPr>
              <a:t>所指「</a:t>
            </a:r>
            <a:r>
              <a:rPr lang="zh-TW" altLang="en-US" sz="2000" u="sng" dirty="0">
                <a:solidFill>
                  <a:srgbClr val="FF33CC"/>
                </a:solidFill>
                <a:latin typeface="+mj-ea"/>
                <a:ea typeface="+mj-ea"/>
                <a:cs typeface="Arial Unicode MS" pitchFamily="34" charset="-120"/>
              </a:rPr>
              <a:t>經營</a:t>
            </a:r>
            <a:r>
              <a:rPr lang="zh-TW" altLang="en-US" sz="2000" dirty="0">
                <a:solidFill>
                  <a:schemeClr val="bg2">
                    <a:lumMod val="10000"/>
                  </a:schemeClr>
                </a:solidFill>
                <a:latin typeface="+mj-ea"/>
                <a:ea typeface="+mj-ea"/>
                <a:cs typeface="Arial Unicode MS" pitchFamily="34" charset="-120"/>
              </a:rPr>
              <a:t>」原為規度謀作之意，經濟學上稱之為欲繼續經濟行為而設定作業上的組織，亦即指本人實際參加</a:t>
            </a:r>
            <a:r>
              <a:rPr lang="zh-TW" altLang="en-US" sz="2000" u="sng" dirty="0">
                <a:solidFill>
                  <a:srgbClr val="FF33CC"/>
                </a:solidFill>
                <a:latin typeface="+mj-ea"/>
                <a:ea typeface="+mj-ea"/>
                <a:cs typeface="Arial Unicode MS" pitchFamily="34" charset="-120"/>
              </a:rPr>
              <a:t>規度謀作</a:t>
            </a:r>
            <a:r>
              <a:rPr lang="zh-TW" altLang="en-US" sz="2000" dirty="0">
                <a:solidFill>
                  <a:schemeClr val="bg2">
                    <a:lumMod val="10000"/>
                  </a:schemeClr>
                </a:solidFill>
                <a:latin typeface="+mj-ea"/>
                <a:ea typeface="+mj-ea"/>
                <a:cs typeface="Arial Unicode MS" pitchFamily="34" charset="-120"/>
              </a:rPr>
              <a:t>業務之處理而言。至於「</a:t>
            </a:r>
            <a:r>
              <a:rPr lang="zh-TW" altLang="en-US" sz="2000" u="sng" dirty="0">
                <a:solidFill>
                  <a:srgbClr val="FF33CC"/>
                </a:solidFill>
                <a:latin typeface="+mj-ea"/>
                <a:ea typeface="+mj-ea"/>
                <a:cs typeface="Arial Unicode MS" pitchFamily="34" charset="-120"/>
              </a:rPr>
              <a:t>投資</a:t>
            </a:r>
            <a:r>
              <a:rPr lang="zh-TW" altLang="en-US" sz="2000" dirty="0">
                <a:solidFill>
                  <a:schemeClr val="bg2">
                    <a:lumMod val="10000"/>
                  </a:schemeClr>
                </a:solidFill>
                <a:latin typeface="+mj-ea"/>
                <a:ea typeface="+mj-ea"/>
                <a:cs typeface="Arial Unicode MS" pitchFamily="34" charset="-120"/>
              </a:rPr>
              <a:t>」，乃指以營利為目的，用資本於事業之謂，其與本人實際參加規度謀作之業務處理有別</a:t>
            </a:r>
            <a:r>
              <a:rPr lang="zh-TW" altLang="en-US" sz="2000" dirty="0" smtClean="0">
                <a:solidFill>
                  <a:schemeClr val="bg2">
                    <a:lumMod val="10000"/>
                  </a:schemeClr>
                </a:solidFill>
                <a:latin typeface="+mj-ea"/>
                <a:ea typeface="+mj-ea"/>
                <a:cs typeface="Arial Unicode MS" pitchFamily="34" charset="-120"/>
              </a:rPr>
              <a:t>。</a:t>
            </a:r>
            <a:r>
              <a:rPr lang="zh-TW" altLang="en-US" sz="2000" dirty="0" smtClean="0">
                <a:solidFill>
                  <a:srgbClr val="006600"/>
                </a:solidFill>
                <a:latin typeface="+mj-ea"/>
                <a:ea typeface="+mj-ea"/>
                <a:cs typeface="Arial Unicode MS" pitchFamily="34" charset="-120"/>
              </a:rPr>
              <a:t>（</a:t>
            </a:r>
            <a:r>
              <a:rPr lang="zh-TW" altLang="en-US" sz="2000" dirty="0">
                <a:solidFill>
                  <a:srgbClr val="006600"/>
                </a:solidFill>
                <a:latin typeface="+mj-ea"/>
                <a:ea typeface="+mj-ea"/>
                <a:cs typeface="Arial Unicode MS" pitchFamily="34" charset="-120"/>
              </a:rPr>
              <a:t>銓敍部 </a:t>
            </a:r>
            <a:r>
              <a:rPr lang="en-US" altLang="zh-TW" sz="2000" dirty="0">
                <a:solidFill>
                  <a:srgbClr val="006600"/>
                </a:solidFill>
                <a:latin typeface="+mj-ea"/>
                <a:ea typeface="+mj-ea"/>
                <a:cs typeface="Arial Unicode MS" pitchFamily="34" charset="-120"/>
              </a:rPr>
              <a:t>74</a:t>
            </a:r>
            <a:r>
              <a:rPr lang="zh-TW" altLang="en-US" sz="2000" dirty="0">
                <a:solidFill>
                  <a:srgbClr val="006600"/>
                </a:solidFill>
                <a:latin typeface="+mj-ea"/>
                <a:ea typeface="+mj-ea"/>
                <a:cs typeface="Arial Unicode MS" pitchFamily="34" charset="-120"/>
              </a:rPr>
              <a:t>年</a:t>
            </a:r>
            <a:r>
              <a:rPr lang="en-US" altLang="zh-TW" sz="2000" dirty="0">
                <a:solidFill>
                  <a:srgbClr val="006600"/>
                </a:solidFill>
                <a:latin typeface="+mj-ea"/>
                <a:ea typeface="+mj-ea"/>
                <a:cs typeface="Arial Unicode MS" pitchFamily="34" charset="-120"/>
              </a:rPr>
              <a:t>7</a:t>
            </a:r>
            <a:r>
              <a:rPr lang="zh-TW" altLang="en-US" sz="2000" dirty="0">
                <a:solidFill>
                  <a:srgbClr val="006600"/>
                </a:solidFill>
                <a:latin typeface="+mj-ea"/>
                <a:ea typeface="+mj-ea"/>
                <a:cs typeface="Arial Unicode MS" pitchFamily="34" charset="-120"/>
              </a:rPr>
              <a:t>月</a:t>
            </a:r>
            <a:r>
              <a:rPr lang="en-US" altLang="zh-TW" sz="2000" dirty="0">
                <a:solidFill>
                  <a:srgbClr val="006600"/>
                </a:solidFill>
                <a:latin typeface="+mj-ea"/>
                <a:ea typeface="+mj-ea"/>
                <a:cs typeface="Arial Unicode MS" pitchFamily="34" charset="-120"/>
              </a:rPr>
              <a:t>19</a:t>
            </a:r>
            <a:r>
              <a:rPr lang="zh-TW" altLang="en-US" sz="2000" dirty="0">
                <a:solidFill>
                  <a:srgbClr val="006600"/>
                </a:solidFill>
                <a:latin typeface="+mj-ea"/>
                <a:ea typeface="+mj-ea"/>
                <a:cs typeface="Arial Unicode MS" pitchFamily="34" charset="-120"/>
              </a:rPr>
              <a:t>日</a:t>
            </a:r>
            <a:r>
              <a:rPr lang="en-US" altLang="zh-TW" sz="2000" dirty="0">
                <a:solidFill>
                  <a:srgbClr val="006600"/>
                </a:solidFill>
                <a:latin typeface="+mj-ea"/>
                <a:ea typeface="+mj-ea"/>
                <a:cs typeface="Arial Unicode MS" pitchFamily="34" charset="-120"/>
              </a:rPr>
              <a:t>74</a:t>
            </a:r>
            <a:r>
              <a:rPr lang="zh-TW" altLang="en-US" sz="2000" dirty="0">
                <a:solidFill>
                  <a:srgbClr val="006600"/>
                </a:solidFill>
                <a:latin typeface="+mj-ea"/>
                <a:ea typeface="+mj-ea"/>
                <a:cs typeface="Arial Unicode MS" pitchFamily="34" charset="-120"/>
              </a:rPr>
              <a:t>台銓華參字第</a:t>
            </a:r>
            <a:r>
              <a:rPr lang="en-US" altLang="zh-TW" sz="2000" dirty="0">
                <a:solidFill>
                  <a:srgbClr val="006600"/>
                </a:solidFill>
                <a:latin typeface="+mj-ea"/>
                <a:ea typeface="+mj-ea"/>
                <a:cs typeface="Arial Unicode MS" pitchFamily="34" charset="-120"/>
              </a:rPr>
              <a:t>30064</a:t>
            </a:r>
            <a:r>
              <a:rPr lang="zh-TW" altLang="en-US" sz="2000" dirty="0">
                <a:solidFill>
                  <a:srgbClr val="006600"/>
                </a:solidFill>
                <a:latin typeface="+mj-ea"/>
                <a:ea typeface="+mj-ea"/>
                <a:cs typeface="Arial Unicode MS" pitchFamily="34" charset="-120"/>
              </a:rPr>
              <a:t>號函）</a:t>
            </a:r>
            <a:endParaRPr lang="zh-TW" altLang="en-US" sz="2000" dirty="0">
              <a:solidFill>
                <a:srgbClr val="006600"/>
              </a:solidFill>
              <a:latin typeface="+mj-ea"/>
              <a:ea typeface="+mj-ea"/>
            </a:endParaRPr>
          </a:p>
        </p:txBody>
      </p:sp>
      <p:sp>
        <p:nvSpPr>
          <p:cNvPr id="7" name="矩形 6"/>
          <p:cNvSpPr/>
          <p:nvPr/>
        </p:nvSpPr>
        <p:spPr>
          <a:xfrm>
            <a:off x="902980" y="140638"/>
            <a:ext cx="3467616" cy="584775"/>
          </a:xfrm>
          <a:prstGeom prst="rect">
            <a:avLst/>
          </a:prstGeom>
        </p:spPr>
        <p:txBody>
          <a:bodyPr wrap="none">
            <a:spAutoFit/>
          </a:bodyPr>
          <a:lstStyle/>
          <a:p>
            <a:r>
              <a:rPr lang="en-US" altLang="zh-TW" sz="3200" u="sng" dirty="0" smtClean="0">
                <a:solidFill>
                  <a:srgbClr val="FF0000"/>
                </a:solidFill>
                <a:latin typeface="+mj-ea"/>
                <a:ea typeface="+mj-ea"/>
                <a:cs typeface="Arial Unicode MS" pitchFamily="34" charset="-120"/>
              </a:rPr>
              <a:t>(</a:t>
            </a:r>
            <a:r>
              <a:rPr lang="zh-TW" altLang="en-US" sz="3200" u="sng" dirty="0" smtClean="0">
                <a:solidFill>
                  <a:srgbClr val="FF0000"/>
                </a:solidFill>
                <a:latin typeface="+mj-ea"/>
                <a:ea typeface="+mj-ea"/>
                <a:cs typeface="Arial Unicode MS" pitchFamily="34" charset="-120"/>
              </a:rPr>
              <a:t>六</a:t>
            </a:r>
            <a:r>
              <a:rPr lang="en-US" altLang="zh-TW" sz="3200" u="sng" dirty="0" smtClean="0">
                <a:solidFill>
                  <a:srgbClr val="FF0000"/>
                </a:solidFill>
                <a:latin typeface="+mj-ea"/>
                <a:ea typeface="+mj-ea"/>
                <a:cs typeface="Arial Unicode MS" pitchFamily="34" charset="-120"/>
              </a:rPr>
              <a:t>)</a:t>
            </a:r>
            <a:r>
              <a:rPr lang="zh-TW" altLang="en-US" sz="3200" u="sng" dirty="0" smtClean="0">
                <a:solidFill>
                  <a:srgbClr val="FF0000"/>
                </a:solidFill>
                <a:latin typeface="+mj-ea"/>
                <a:ea typeface="+mj-ea"/>
                <a:cs typeface="Arial Unicode MS" pitchFamily="34" charset="-120"/>
              </a:rPr>
              <a:t>不為一定行為</a:t>
            </a:r>
            <a:endParaRPr lang="zh-TW" altLang="en-US" sz="3200" u="sng" dirty="0">
              <a:latin typeface="+mj-ea"/>
              <a:ea typeface="+mj-ea"/>
            </a:endParaRPr>
          </a:p>
        </p:txBody>
      </p:sp>
    </p:spTree>
    <p:extLst>
      <p:ext uri="{BB962C8B-B14F-4D97-AF65-F5344CB8AC3E}">
        <p14:creationId xmlns:p14="http://schemas.microsoft.com/office/powerpoint/2010/main" val="1306506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14</a:t>
            </a:fld>
            <a:endParaRPr lang="zh-TW" altLang="en-US" dirty="0"/>
          </a:p>
        </p:txBody>
      </p:sp>
      <p:sp>
        <p:nvSpPr>
          <p:cNvPr id="3" name="矩形 2"/>
          <p:cNvSpPr/>
          <p:nvPr/>
        </p:nvSpPr>
        <p:spPr>
          <a:xfrm>
            <a:off x="521550" y="233645"/>
            <a:ext cx="1980220" cy="523220"/>
          </a:xfrm>
          <a:prstGeom prst="rect">
            <a:avLst/>
          </a:prstGeom>
          <a:solidFill>
            <a:srgbClr val="FFFFCC"/>
          </a:solidFill>
        </p:spPr>
        <p:txBody>
          <a:bodyPr wrap="square">
            <a:spAutoFit/>
          </a:bodyPr>
          <a:lstStyle/>
          <a:p>
            <a:pPr algn="just"/>
            <a:r>
              <a:rPr lang="zh-TW" altLang="en-US" sz="2800" dirty="0" smtClean="0">
                <a:solidFill>
                  <a:srgbClr val="3333FF"/>
                </a:solidFill>
                <a:latin typeface="+mj-ea"/>
                <a:ea typeface="+mj-ea"/>
              </a:rPr>
              <a:t>相關法規</a:t>
            </a:r>
            <a:r>
              <a:rPr lang="zh-TW" altLang="en-US" sz="2800" dirty="0" smtClean="0">
                <a:solidFill>
                  <a:srgbClr val="3333FF"/>
                </a:solidFill>
                <a:latin typeface="微軟正黑體"/>
                <a:ea typeface="微軟正黑體"/>
              </a:rPr>
              <a:t>：</a:t>
            </a:r>
            <a:endParaRPr lang="zh-TW" altLang="en-US" sz="2800" dirty="0">
              <a:solidFill>
                <a:srgbClr val="006600"/>
              </a:solidFill>
              <a:latin typeface="+mj-ea"/>
              <a:ea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601612860"/>
              </p:ext>
            </p:extLst>
          </p:nvPr>
        </p:nvGraphicFramePr>
        <p:xfrm>
          <a:off x="161510" y="818710"/>
          <a:ext cx="8820980" cy="5547360"/>
        </p:xfrm>
        <a:graphic>
          <a:graphicData uri="http://schemas.openxmlformats.org/drawingml/2006/table">
            <a:tbl>
              <a:tblPr firstRow="1" bandRow="1">
                <a:tableStyleId>{5C22544A-7EE6-4342-B048-85BDC9FD1C3A}</a:tableStyleId>
              </a:tblPr>
              <a:tblGrid>
                <a:gridCol w="1680187"/>
                <a:gridCol w="7140793"/>
              </a:tblGrid>
              <a:tr h="733120">
                <a:tc rowSpan="4">
                  <a:txBody>
                    <a:bodyPr/>
                    <a:lstStyle/>
                    <a:p>
                      <a:r>
                        <a:rPr lang="zh-TW" altLang="en-US" sz="2200" b="1" dirty="0" smtClean="0">
                          <a:solidFill>
                            <a:srgbClr val="002060"/>
                          </a:solidFill>
                          <a:latin typeface="+mj-ea"/>
                          <a:ea typeface="+mj-ea"/>
                        </a:rPr>
                        <a:t>商業登記法</a:t>
                      </a:r>
                      <a:endParaRPr lang="zh-TW" altLang="en-US" sz="2200" b="1" dirty="0">
                        <a:solidFill>
                          <a:srgbClr val="00206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66700" indent="-266700" algn="just"/>
                      <a:r>
                        <a:rPr lang="zh-TW" altLang="en-US" sz="2200" b="1" dirty="0" smtClean="0">
                          <a:solidFill>
                            <a:srgbClr val="002060"/>
                          </a:solidFill>
                          <a:latin typeface="+mj-ea"/>
                          <a:ea typeface="+mj-ea"/>
                        </a:rPr>
                        <a:t>第三條  本法所稱商業，指</a:t>
                      </a:r>
                      <a:r>
                        <a:rPr lang="zh-TW" altLang="en-US" sz="2200" b="1" u="sng" dirty="0" smtClean="0">
                          <a:solidFill>
                            <a:srgbClr val="FF0000"/>
                          </a:solidFill>
                          <a:latin typeface="+mj-ea"/>
                          <a:ea typeface="+mj-ea"/>
                        </a:rPr>
                        <a:t>以營利為目的</a:t>
                      </a:r>
                      <a:r>
                        <a:rPr lang="zh-TW" altLang="en-US" sz="2200" b="1" dirty="0" smtClean="0">
                          <a:solidFill>
                            <a:srgbClr val="002060"/>
                          </a:solidFill>
                          <a:latin typeface="+mj-ea"/>
                          <a:ea typeface="+mj-ea"/>
                        </a:rPr>
                        <a:t>，以</a:t>
                      </a:r>
                      <a:r>
                        <a:rPr lang="zh-TW" altLang="en-US" sz="2200" b="1" u="sng" dirty="0" smtClean="0">
                          <a:solidFill>
                            <a:srgbClr val="FF0000"/>
                          </a:solidFill>
                          <a:latin typeface="+mj-ea"/>
                          <a:ea typeface="+mj-ea"/>
                        </a:rPr>
                        <a:t>獨資</a:t>
                      </a:r>
                      <a:r>
                        <a:rPr lang="zh-TW" altLang="en-US" sz="2200" b="1" dirty="0" smtClean="0">
                          <a:solidFill>
                            <a:srgbClr val="002060"/>
                          </a:solidFill>
                          <a:latin typeface="+mj-ea"/>
                          <a:ea typeface="+mj-ea"/>
                        </a:rPr>
                        <a:t>或</a:t>
                      </a:r>
                      <a:r>
                        <a:rPr lang="zh-TW" altLang="en-US" sz="2200" b="1" u="sng" dirty="0" smtClean="0">
                          <a:solidFill>
                            <a:srgbClr val="FF0000"/>
                          </a:solidFill>
                          <a:latin typeface="+mj-ea"/>
                          <a:ea typeface="+mj-ea"/>
                        </a:rPr>
                        <a:t>合夥</a:t>
                      </a:r>
                      <a:r>
                        <a:rPr lang="zh-TW" altLang="en-US" sz="2200" b="1" dirty="0" smtClean="0">
                          <a:solidFill>
                            <a:srgbClr val="002060"/>
                          </a:solidFill>
                          <a:latin typeface="+mj-ea"/>
                          <a:ea typeface="+mj-ea"/>
                        </a:rPr>
                        <a:t>方式經營之事業。</a:t>
                      </a:r>
                      <a:endParaRPr lang="zh-TW" altLang="en-US" sz="2200" b="1" dirty="0">
                        <a:solidFill>
                          <a:srgbClr val="002060"/>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75075">
                <a:tc vMerge="1">
                  <a:txBody>
                    <a:bodyPr/>
                    <a:lstStyle/>
                    <a:p>
                      <a:endParaRPr lang="zh-TW" altLang="en-US" sz="2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66700" indent="-266700" algn="just"/>
                      <a:r>
                        <a:rPr lang="zh-TW" altLang="en-US" sz="2200" b="1" dirty="0" smtClean="0">
                          <a:solidFill>
                            <a:srgbClr val="002060"/>
                          </a:solidFill>
                          <a:latin typeface="+mj-ea"/>
                          <a:ea typeface="+mj-ea"/>
                        </a:rPr>
                        <a:t>第四條  商業除第五條規定外，非經商業所在地主管機關登記，不得成立。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836160">
                <a:tc vMerge="1">
                  <a:txBody>
                    <a:bodyPr/>
                    <a:lstStyle/>
                    <a:p>
                      <a:endParaRPr lang="zh-TW" altLang="en-US" sz="2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zh-TW" altLang="en-US" sz="2200" b="1" dirty="0" smtClean="0">
                          <a:solidFill>
                            <a:srgbClr val="002060"/>
                          </a:solidFill>
                          <a:latin typeface="+mj-ea"/>
                          <a:ea typeface="+mj-ea"/>
                        </a:rPr>
                        <a:t>第五條  下列各款</a:t>
                      </a:r>
                      <a:r>
                        <a:rPr lang="zh-TW" altLang="en-US" sz="2200" b="1" u="sng" dirty="0" smtClean="0">
                          <a:solidFill>
                            <a:srgbClr val="FF0000"/>
                          </a:solidFill>
                          <a:latin typeface="+mj-ea"/>
                          <a:ea typeface="+mj-ea"/>
                        </a:rPr>
                        <a:t>小規模商業</a:t>
                      </a:r>
                      <a:r>
                        <a:rPr lang="zh-TW" altLang="en-US" sz="2200" b="1" dirty="0" smtClean="0">
                          <a:solidFill>
                            <a:srgbClr val="002060"/>
                          </a:solidFill>
                          <a:latin typeface="+mj-ea"/>
                          <a:ea typeface="+mj-ea"/>
                        </a:rPr>
                        <a:t>，</a:t>
                      </a:r>
                      <a:r>
                        <a:rPr lang="zh-TW" altLang="en-US" sz="2200" b="1" u="sng" dirty="0" smtClean="0">
                          <a:solidFill>
                            <a:srgbClr val="FF0000"/>
                          </a:solidFill>
                          <a:latin typeface="+mj-ea"/>
                          <a:ea typeface="+mj-ea"/>
                        </a:rPr>
                        <a:t>得免依本法申請登記</a:t>
                      </a:r>
                      <a:r>
                        <a:rPr lang="zh-TW" altLang="en-US" sz="2200" b="1" dirty="0" smtClean="0">
                          <a:solidFill>
                            <a:srgbClr val="002060"/>
                          </a:solidFill>
                          <a:latin typeface="+mj-ea"/>
                          <a:ea typeface="+mj-ea"/>
                        </a:rPr>
                        <a:t>：</a:t>
                      </a:r>
                      <a:endParaRPr lang="en-US" altLang="zh-TW" sz="2200" b="1" dirty="0" smtClean="0">
                        <a:solidFill>
                          <a:srgbClr val="002060"/>
                        </a:solidFill>
                        <a:latin typeface="+mj-ea"/>
                        <a:ea typeface="+mj-ea"/>
                      </a:endParaRPr>
                    </a:p>
                    <a:p>
                      <a:pPr marL="0" indent="266700" algn="just"/>
                      <a:r>
                        <a:rPr lang="zh-TW" altLang="en-US" sz="2200" b="1" dirty="0" smtClean="0">
                          <a:solidFill>
                            <a:srgbClr val="002060"/>
                          </a:solidFill>
                          <a:latin typeface="+mj-ea"/>
                          <a:ea typeface="+mj-ea"/>
                        </a:rPr>
                        <a:t>一、攤販。</a:t>
                      </a:r>
                      <a:endParaRPr lang="en-US" altLang="zh-TW" sz="2200" b="1" dirty="0" smtClean="0">
                        <a:solidFill>
                          <a:srgbClr val="002060"/>
                        </a:solidFill>
                        <a:latin typeface="+mj-ea"/>
                        <a:ea typeface="+mj-ea"/>
                      </a:endParaRPr>
                    </a:p>
                    <a:p>
                      <a:pPr marL="0" indent="266700" algn="just"/>
                      <a:r>
                        <a:rPr lang="zh-TW" altLang="en-US" sz="2200" b="1" dirty="0" smtClean="0">
                          <a:solidFill>
                            <a:srgbClr val="002060"/>
                          </a:solidFill>
                          <a:latin typeface="+mj-ea"/>
                          <a:ea typeface="+mj-ea"/>
                        </a:rPr>
                        <a:t>二、家庭農、林、漁、牧業者。</a:t>
                      </a:r>
                      <a:endParaRPr lang="en-US" altLang="zh-TW" sz="2200" b="1" dirty="0" smtClean="0">
                        <a:solidFill>
                          <a:srgbClr val="002060"/>
                        </a:solidFill>
                        <a:latin typeface="+mj-ea"/>
                        <a:ea typeface="+mj-ea"/>
                      </a:endParaRPr>
                    </a:p>
                    <a:p>
                      <a:pPr marL="0" indent="266700" algn="just"/>
                      <a:r>
                        <a:rPr lang="zh-TW" altLang="en-US" sz="2200" b="1" dirty="0" smtClean="0">
                          <a:solidFill>
                            <a:srgbClr val="002060"/>
                          </a:solidFill>
                          <a:latin typeface="+mj-ea"/>
                          <a:ea typeface="+mj-ea"/>
                        </a:rPr>
                        <a:t>三、家庭手工業者。</a:t>
                      </a:r>
                      <a:endParaRPr lang="en-US" altLang="zh-TW" sz="2200" b="1" dirty="0" smtClean="0">
                        <a:solidFill>
                          <a:srgbClr val="002060"/>
                        </a:solidFill>
                        <a:latin typeface="+mj-ea"/>
                        <a:ea typeface="+mj-ea"/>
                      </a:endParaRPr>
                    </a:p>
                    <a:p>
                      <a:pPr marL="0" indent="266700" algn="just"/>
                      <a:r>
                        <a:rPr lang="zh-TW" altLang="en-US" sz="2200" b="1" dirty="0" smtClean="0">
                          <a:solidFill>
                            <a:srgbClr val="002060"/>
                          </a:solidFill>
                          <a:latin typeface="+mj-ea"/>
                          <a:ea typeface="+mj-ea"/>
                        </a:rPr>
                        <a:t>四、民宿經營者。</a:t>
                      </a:r>
                      <a:endParaRPr lang="en-US" altLang="zh-TW" sz="2200" b="1" dirty="0" smtClean="0">
                        <a:solidFill>
                          <a:srgbClr val="002060"/>
                        </a:solidFill>
                        <a:latin typeface="+mj-ea"/>
                        <a:ea typeface="+mj-ea"/>
                      </a:endParaRPr>
                    </a:p>
                    <a:p>
                      <a:pPr marL="0" indent="266700" algn="just">
                        <a:spcAft>
                          <a:spcPts val="600"/>
                        </a:spcAft>
                      </a:pPr>
                      <a:r>
                        <a:rPr lang="zh-TW" altLang="en-US" sz="2200" b="1" dirty="0" smtClean="0">
                          <a:solidFill>
                            <a:srgbClr val="002060"/>
                          </a:solidFill>
                          <a:latin typeface="+mj-ea"/>
                          <a:ea typeface="+mj-ea"/>
                        </a:rPr>
                        <a:t>五、每月銷售額未達營業稅起徵點者。</a:t>
                      </a:r>
                      <a:endParaRPr lang="en-US" altLang="zh-TW" sz="2200" b="1" dirty="0" smtClean="0">
                        <a:solidFill>
                          <a:srgbClr val="002060"/>
                        </a:solidFill>
                        <a:latin typeface="+mj-ea"/>
                        <a:ea typeface="+mj-ea"/>
                      </a:endParaRPr>
                    </a:p>
                    <a:p>
                      <a:pPr marL="266700" indent="542925" algn="just"/>
                      <a:r>
                        <a:rPr lang="zh-TW" altLang="en-US" sz="2200" b="1" dirty="0" smtClean="0">
                          <a:solidFill>
                            <a:srgbClr val="002060"/>
                          </a:solidFill>
                          <a:latin typeface="+mj-ea"/>
                          <a:ea typeface="+mj-ea"/>
                        </a:rPr>
                        <a:t>前項第二款及第三款所定小規模商業，以自任操作或雖僱用員工而仍以自己操作為主者為限。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75075">
                <a:tc vMerge="1">
                  <a:txBody>
                    <a:bodyPr/>
                    <a:lstStyle/>
                    <a:p>
                      <a:endParaRPr lang="zh-TW" altLang="en-US" sz="2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66700" indent="-266700" algn="just">
                        <a:spcAft>
                          <a:spcPts val="600"/>
                        </a:spcAft>
                      </a:pPr>
                      <a:r>
                        <a:rPr lang="zh-TW" altLang="en-US" sz="2200" b="1" dirty="0" smtClean="0">
                          <a:solidFill>
                            <a:srgbClr val="002060"/>
                          </a:solidFill>
                          <a:latin typeface="+mj-ea"/>
                          <a:ea typeface="+mj-ea"/>
                        </a:rPr>
                        <a:t>第十條  本法所稱商業</a:t>
                      </a:r>
                      <a:r>
                        <a:rPr lang="zh-TW" altLang="en-US" sz="2200" b="1" u="sng" dirty="0" smtClean="0">
                          <a:solidFill>
                            <a:srgbClr val="FF0000"/>
                          </a:solidFill>
                          <a:latin typeface="+mj-ea"/>
                          <a:ea typeface="+mj-ea"/>
                        </a:rPr>
                        <a:t>負責人</a:t>
                      </a:r>
                      <a:r>
                        <a:rPr lang="zh-TW" altLang="en-US" sz="2200" b="1" dirty="0" smtClean="0">
                          <a:solidFill>
                            <a:srgbClr val="002060"/>
                          </a:solidFill>
                          <a:latin typeface="+mj-ea"/>
                          <a:ea typeface="+mj-ea"/>
                        </a:rPr>
                        <a:t>，在</a:t>
                      </a:r>
                      <a:r>
                        <a:rPr lang="zh-TW" altLang="en-US" sz="2200" b="1" u="sng" dirty="0" smtClean="0">
                          <a:solidFill>
                            <a:srgbClr val="FF0000"/>
                          </a:solidFill>
                          <a:latin typeface="+mj-ea"/>
                          <a:ea typeface="+mj-ea"/>
                        </a:rPr>
                        <a:t>獨資組織</a:t>
                      </a:r>
                      <a:r>
                        <a:rPr lang="zh-TW" altLang="en-US" sz="2200" b="1" dirty="0" smtClean="0">
                          <a:solidFill>
                            <a:srgbClr val="002060"/>
                          </a:solidFill>
                          <a:latin typeface="+mj-ea"/>
                          <a:ea typeface="+mj-ea"/>
                        </a:rPr>
                        <a:t>，為</a:t>
                      </a:r>
                      <a:r>
                        <a:rPr lang="zh-TW" altLang="en-US" sz="2200" b="1" u="sng" dirty="0" smtClean="0">
                          <a:solidFill>
                            <a:srgbClr val="FF0000"/>
                          </a:solidFill>
                          <a:latin typeface="+mj-ea"/>
                          <a:ea typeface="+mj-ea"/>
                        </a:rPr>
                        <a:t>出資人</a:t>
                      </a:r>
                      <a:r>
                        <a:rPr lang="zh-TW" altLang="en-US" sz="2200" b="1" dirty="0" smtClean="0">
                          <a:solidFill>
                            <a:srgbClr val="002060"/>
                          </a:solidFill>
                          <a:latin typeface="+mj-ea"/>
                          <a:ea typeface="+mj-ea"/>
                        </a:rPr>
                        <a:t>或其</a:t>
                      </a:r>
                      <a:r>
                        <a:rPr lang="zh-TW" altLang="en-US" sz="2200" b="1" u="sng" dirty="0" smtClean="0">
                          <a:solidFill>
                            <a:srgbClr val="FF0000"/>
                          </a:solidFill>
                          <a:latin typeface="+mj-ea"/>
                          <a:ea typeface="+mj-ea"/>
                        </a:rPr>
                        <a:t>法定代理人</a:t>
                      </a:r>
                      <a:r>
                        <a:rPr lang="zh-TW" altLang="en-US" sz="2200" b="1" dirty="0" smtClean="0">
                          <a:solidFill>
                            <a:srgbClr val="002060"/>
                          </a:solidFill>
                          <a:latin typeface="+mj-ea"/>
                          <a:ea typeface="+mj-ea"/>
                        </a:rPr>
                        <a:t>；在</a:t>
                      </a:r>
                      <a:r>
                        <a:rPr lang="zh-TW" altLang="en-US" sz="2200" b="1" u="sng" dirty="0" smtClean="0">
                          <a:solidFill>
                            <a:srgbClr val="FF0000"/>
                          </a:solidFill>
                          <a:latin typeface="+mj-ea"/>
                          <a:ea typeface="+mj-ea"/>
                        </a:rPr>
                        <a:t>合夥組織</a:t>
                      </a:r>
                      <a:r>
                        <a:rPr lang="zh-TW" altLang="en-US" sz="2200" b="1" dirty="0" smtClean="0">
                          <a:solidFill>
                            <a:srgbClr val="002060"/>
                          </a:solidFill>
                          <a:latin typeface="+mj-ea"/>
                          <a:ea typeface="+mj-ea"/>
                        </a:rPr>
                        <a:t>者，為</a:t>
                      </a:r>
                      <a:r>
                        <a:rPr lang="zh-TW" altLang="en-US" sz="2200" b="1" u="sng" dirty="0" smtClean="0">
                          <a:solidFill>
                            <a:srgbClr val="FF0000"/>
                          </a:solidFill>
                          <a:latin typeface="+mj-ea"/>
                          <a:ea typeface="+mj-ea"/>
                        </a:rPr>
                        <a:t>執行業務之合夥人</a:t>
                      </a:r>
                      <a:r>
                        <a:rPr lang="zh-TW" altLang="en-US" sz="2200" b="1" dirty="0" smtClean="0">
                          <a:solidFill>
                            <a:srgbClr val="002060"/>
                          </a:solidFill>
                          <a:latin typeface="+mj-ea"/>
                          <a:ea typeface="+mj-ea"/>
                        </a:rPr>
                        <a:t>。</a:t>
                      </a:r>
                      <a:endParaRPr lang="en-US" altLang="zh-TW" sz="2200" b="1" dirty="0" smtClean="0">
                        <a:solidFill>
                          <a:srgbClr val="002060"/>
                        </a:solidFill>
                        <a:latin typeface="+mj-ea"/>
                        <a:ea typeface="+mj-ea"/>
                      </a:endParaRPr>
                    </a:p>
                    <a:p>
                      <a:pPr marL="266700" indent="-266700" algn="just"/>
                      <a:r>
                        <a:rPr lang="zh-TW" altLang="en-US" sz="2200" b="1" dirty="0" smtClean="0">
                          <a:solidFill>
                            <a:srgbClr val="002060"/>
                          </a:solidFill>
                          <a:latin typeface="+mj-ea"/>
                          <a:ea typeface="+mj-ea"/>
                        </a:rPr>
                        <a:t>    </a:t>
                      </a:r>
                      <a:r>
                        <a:rPr lang="zh-TW" altLang="en-US" sz="2200" b="1" u="sng" dirty="0" smtClean="0">
                          <a:solidFill>
                            <a:srgbClr val="FF0000"/>
                          </a:solidFill>
                          <a:latin typeface="+mj-ea"/>
                          <a:ea typeface="+mj-ea"/>
                        </a:rPr>
                        <a:t>經理人</a:t>
                      </a:r>
                      <a:r>
                        <a:rPr lang="zh-TW" altLang="en-US" sz="2200" b="1" dirty="0" smtClean="0">
                          <a:solidFill>
                            <a:srgbClr val="002060"/>
                          </a:solidFill>
                          <a:latin typeface="+mj-ea"/>
                          <a:ea typeface="+mj-ea"/>
                        </a:rPr>
                        <a:t>在</a:t>
                      </a:r>
                      <a:r>
                        <a:rPr lang="zh-TW" altLang="en-US" sz="2200" b="1" u="sng" dirty="0" smtClean="0">
                          <a:solidFill>
                            <a:srgbClr val="FF0000"/>
                          </a:solidFill>
                          <a:latin typeface="+mj-ea"/>
                          <a:ea typeface="+mj-ea"/>
                        </a:rPr>
                        <a:t>執行職務範圍內</a:t>
                      </a:r>
                      <a:r>
                        <a:rPr lang="zh-TW" altLang="en-US" sz="2200" b="1" dirty="0" smtClean="0">
                          <a:solidFill>
                            <a:srgbClr val="002060"/>
                          </a:solidFill>
                          <a:latin typeface="+mj-ea"/>
                          <a:ea typeface="+mj-ea"/>
                        </a:rPr>
                        <a:t>，亦為商業負責人。</a:t>
                      </a:r>
                      <a:endParaRPr lang="zh-TW" altLang="en-US" sz="2200" b="1" dirty="0">
                        <a:solidFill>
                          <a:srgbClr val="002060"/>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88648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15</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63757207"/>
              </p:ext>
            </p:extLst>
          </p:nvPr>
        </p:nvGraphicFramePr>
        <p:xfrm>
          <a:off x="386534" y="1133745"/>
          <a:ext cx="8505945" cy="4114800"/>
        </p:xfrm>
        <a:graphic>
          <a:graphicData uri="http://schemas.openxmlformats.org/drawingml/2006/table">
            <a:tbl>
              <a:tblPr firstRow="1" bandRow="1">
                <a:tableStyleId>{5C22544A-7EE6-4342-B048-85BDC9FD1C3A}</a:tableStyleId>
              </a:tblPr>
              <a:tblGrid>
                <a:gridCol w="1350151"/>
                <a:gridCol w="7155794"/>
              </a:tblGrid>
              <a:tr h="491970">
                <a:tc>
                  <a:txBody>
                    <a:bodyPr/>
                    <a:lstStyle/>
                    <a:p>
                      <a:pPr algn="ctr"/>
                      <a:r>
                        <a:rPr lang="zh-TW" altLang="en-US" sz="2200" b="1" dirty="0" smtClean="0">
                          <a:solidFill>
                            <a:srgbClr val="002060"/>
                          </a:solidFill>
                          <a:latin typeface="+mj-ea"/>
                          <a:ea typeface="+mj-ea"/>
                        </a:rPr>
                        <a:t>公司法</a:t>
                      </a:r>
                      <a:endParaRPr lang="zh-TW" altLang="en-US" sz="2200" b="1" dirty="0">
                        <a:solidFill>
                          <a:srgbClr val="00206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66700" indent="-266700" algn="just"/>
                      <a:r>
                        <a:rPr lang="zh-TW" altLang="en-US" sz="2200" b="1" dirty="0" smtClean="0">
                          <a:solidFill>
                            <a:srgbClr val="002060"/>
                          </a:solidFill>
                          <a:latin typeface="+mj-ea"/>
                          <a:ea typeface="+mj-ea"/>
                        </a:rPr>
                        <a:t>第一條  </a:t>
                      </a:r>
                      <a:r>
                        <a:rPr lang="zh-TW" altLang="en-US" sz="2200" b="1" baseline="0" dirty="0" smtClean="0">
                          <a:solidFill>
                            <a:srgbClr val="002060"/>
                          </a:solidFill>
                          <a:latin typeface="+mj-ea"/>
                          <a:ea typeface="+mj-ea"/>
                        </a:rPr>
                        <a:t> </a:t>
                      </a:r>
                      <a:r>
                        <a:rPr lang="zh-TW" altLang="en-US" sz="2200" b="1" dirty="0" smtClean="0">
                          <a:solidFill>
                            <a:srgbClr val="002060"/>
                          </a:solidFill>
                          <a:latin typeface="+mj-ea"/>
                          <a:ea typeface="+mj-ea"/>
                        </a:rPr>
                        <a:t>本法所稱公司，謂</a:t>
                      </a:r>
                      <a:r>
                        <a:rPr lang="zh-TW" altLang="en-US" sz="2200" b="1" u="sng" dirty="0" smtClean="0">
                          <a:solidFill>
                            <a:srgbClr val="FF0000"/>
                          </a:solidFill>
                          <a:latin typeface="+mj-ea"/>
                          <a:ea typeface="+mj-ea"/>
                        </a:rPr>
                        <a:t>以營利為目的</a:t>
                      </a:r>
                      <a:r>
                        <a:rPr lang="zh-TW" altLang="en-US" sz="2200" b="1" dirty="0" smtClean="0">
                          <a:solidFill>
                            <a:srgbClr val="002060"/>
                          </a:solidFill>
                          <a:latin typeface="+mj-ea"/>
                          <a:ea typeface="+mj-ea"/>
                        </a:rPr>
                        <a:t>，依照本法組織、登記、成立之</a:t>
                      </a:r>
                      <a:r>
                        <a:rPr lang="zh-TW" altLang="en-US" sz="2200" b="1" u="sng" dirty="0" smtClean="0">
                          <a:solidFill>
                            <a:srgbClr val="FF0000"/>
                          </a:solidFill>
                          <a:latin typeface="+mj-ea"/>
                          <a:ea typeface="+mj-ea"/>
                        </a:rPr>
                        <a:t>社團法人</a:t>
                      </a:r>
                      <a:r>
                        <a:rPr lang="zh-TW" altLang="en-US" sz="2200" b="1" dirty="0" smtClean="0">
                          <a:solidFill>
                            <a:srgbClr val="002060"/>
                          </a:solidFill>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63325">
                <a:tc rowSpan="2">
                  <a:txBody>
                    <a:bodyPr/>
                    <a:lstStyle/>
                    <a:p>
                      <a:pPr algn="ctr"/>
                      <a:r>
                        <a:rPr lang="zh-TW" altLang="en-US" sz="2200" b="1" dirty="0" smtClean="0">
                          <a:solidFill>
                            <a:srgbClr val="002060"/>
                          </a:solidFill>
                          <a:latin typeface="+mj-ea"/>
                          <a:ea typeface="+mj-ea"/>
                        </a:rPr>
                        <a:t>民法</a:t>
                      </a:r>
                      <a:endParaRPr lang="zh-TW" altLang="en-US" sz="2200" b="1" dirty="0">
                        <a:solidFill>
                          <a:srgbClr val="00206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66700" indent="-266700" algn="just">
                        <a:spcAft>
                          <a:spcPts val="600"/>
                        </a:spcAft>
                      </a:pPr>
                      <a:r>
                        <a:rPr lang="zh-TW" altLang="en-US" sz="2200" b="1" dirty="0" smtClean="0">
                          <a:solidFill>
                            <a:srgbClr val="002060"/>
                          </a:solidFill>
                          <a:latin typeface="+mj-ea"/>
                          <a:ea typeface="+mj-ea"/>
                        </a:rPr>
                        <a:t>第六百六十七條  稱</a:t>
                      </a:r>
                      <a:r>
                        <a:rPr lang="zh-TW" altLang="en-US" sz="2200" b="1" u="sng" dirty="0" smtClean="0">
                          <a:solidFill>
                            <a:srgbClr val="FF0000"/>
                          </a:solidFill>
                          <a:latin typeface="+mj-ea"/>
                          <a:ea typeface="+mj-ea"/>
                        </a:rPr>
                        <a:t>合夥</a:t>
                      </a:r>
                      <a:r>
                        <a:rPr lang="zh-TW" altLang="en-US" sz="2200" b="1" dirty="0" smtClean="0">
                          <a:solidFill>
                            <a:srgbClr val="002060"/>
                          </a:solidFill>
                          <a:latin typeface="+mj-ea"/>
                          <a:ea typeface="+mj-ea"/>
                        </a:rPr>
                        <a:t>者，謂</a:t>
                      </a:r>
                      <a:r>
                        <a:rPr lang="zh-TW" altLang="en-US" sz="2200" b="1" u="sng" dirty="0" smtClean="0">
                          <a:solidFill>
                            <a:srgbClr val="FF0000"/>
                          </a:solidFill>
                          <a:latin typeface="+mj-ea"/>
                          <a:ea typeface="+mj-ea"/>
                        </a:rPr>
                        <a:t>二人以上</a:t>
                      </a:r>
                      <a:r>
                        <a:rPr lang="zh-TW" altLang="en-US" sz="2200" b="1" dirty="0" smtClean="0">
                          <a:solidFill>
                            <a:srgbClr val="002060"/>
                          </a:solidFill>
                          <a:latin typeface="+mj-ea"/>
                          <a:ea typeface="+mj-ea"/>
                        </a:rPr>
                        <a:t>互約</a:t>
                      </a:r>
                      <a:r>
                        <a:rPr lang="zh-TW" altLang="en-US" sz="2200" b="1" u="sng" dirty="0" smtClean="0">
                          <a:solidFill>
                            <a:srgbClr val="FF0000"/>
                          </a:solidFill>
                          <a:latin typeface="+mj-ea"/>
                          <a:ea typeface="+mj-ea"/>
                        </a:rPr>
                        <a:t>出資</a:t>
                      </a:r>
                      <a:r>
                        <a:rPr lang="zh-TW" altLang="en-US" sz="2200" b="1" dirty="0" smtClean="0">
                          <a:solidFill>
                            <a:srgbClr val="002060"/>
                          </a:solidFill>
                          <a:latin typeface="+mj-ea"/>
                          <a:ea typeface="+mj-ea"/>
                        </a:rPr>
                        <a:t>以</a:t>
                      </a:r>
                      <a:r>
                        <a:rPr lang="zh-TW" altLang="en-US" sz="2200" b="1" u="sng" dirty="0" smtClean="0">
                          <a:solidFill>
                            <a:srgbClr val="FF0000"/>
                          </a:solidFill>
                          <a:latin typeface="+mj-ea"/>
                          <a:ea typeface="+mj-ea"/>
                        </a:rPr>
                        <a:t>經營共同事業</a:t>
                      </a:r>
                      <a:r>
                        <a:rPr lang="zh-TW" altLang="en-US" sz="2200" b="1" dirty="0" smtClean="0">
                          <a:solidFill>
                            <a:srgbClr val="002060"/>
                          </a:solidFill>
                          <a:latin typeface="+mj-ea"/>
                          <a:ea typeface="+mj-ea"/>
                        </a:rPr>
                        <a:t>之契約。</a:t>
                      </a:r>
                      <a:endParaRPr lang="en-US" altLang="zh-TW" sz="2200" b="1" dirty="0" smtClean="0">
                        <a:solidFill>
                          <a:srgbClr val="002060"/>
                        </a:solidFill>
                        <a:latin typeface="+mj-ea"/>
                        <a:ea typeface="+mj-ea"/>
                      </a:endParaRPr>
                    </a:p>
                    <a:p>
                      <a:pPr marL="266700" indent="542925" algn="just">
                        <a:spcAft>
                          <a:spcPts val="600"/>
                        </a:spcAft>
                      </a:pPr>
                      <a:r>
                        <a:rPr lang="zh-TW" altLang="en-US" sz="2200" b="1" dirty="0" smtClean="0">
                          <a:solidFill>
                            <a:srgbClr val="002060"/>
                          </a:solidFill>
                          <a:latin typeface="+mj-ea"/>
                          <a:ea typeface="+mj-ea"/>
                        </a:rPr>
                        <a:t>前項出資，得為</a:t>
                      </a:r>
                      <a:r>
                        <a:rPr lang="zh-TW" altLang="en-US" sz="2200" b="1" u="sng" dirty="0" smtClean="0">
                          <a:solidFill>
                            <a:srgbClr val="FF0000"/>
                          </a:solidFill>
                          <a:latin typeface="+mj-ea"/>
                          <a:ea typeface="+mj-ea"/>
                        </a:rPr>
                        <a:t>金錢</a:t>
                      </a:r>
                      <a:r>
                        <a:rPr lang="zh-TW" altLang="en-US" sz="2200" b="1" dirty="0" smtClean="0">
                          <a:solidFill>
                            <a:srgbClr val="002060"/>
                          </a:solidFill>
                          <a:latin typeface="+mj-ea"/>
                          <a:ea typeface="+mj-ea"/>
                        </a:rPr>
                        <a:t>或</a:t>
                      </a:r>
                      <a:r>
                        <a:rPr lang="zh-TW" altLang="en-US" sz="2200" b="1" u="sng" dirty="0" smtClean="0">
                          <a:solidFill>
                            <a:srgbClr val="FF0000"/>
                          </a:solidFill>
                          <a:latin typeface="+mj-ea"/>
                          <a:ea typeface="+mj-ea"/>
                        </a:rPr>
                        <a:t>其他財產權</a:t>
                      </a:r>
                      <a:r>
                        <a:rPr lang="zh-TW" altLang="en-US" sz="2200" b="1" dirty="0" smtClean="0">
                          <a:solidFill>
                            <a:srgbClr val="002060"/>
                          </a:solidFill>
                          <a:latin typeface="+mj-ea"/>
                          <a:ea typeface="+mj-ea"/>
                        </a:rPr>
                        <a:t>，或以</a:t>
                      </a:r>
                      <a:r>
                        <a:rPr lang="zh-TW" altLang="en-US" sz="2200" b="1" u="sng" dirty="0" smtClean="0">
                          <a:solidFill>
                            <a:srgbClr val="FF0000"/>
                          </a:solidFill>
                          <a:latin typeface="+mj-ea"/>
                          <a:ea typeface="+mj-ea"/>
                        </a:rPr>
                        <a:t>勞務</a:t>
                      </a:r>
                      <a:r>
                        <a:rPr lang="zh-TW" altLang="en-US" sz="2200" b="1" dirty="0" smtClean="0">
                          <a:solidFill>
                            <a:srgbClr val="002060"/>
                          </a:solidFill>
                          <a:latin typeface="+mj-ea"/>
                          <a:ea typeface="+mj-ea"/>
                        </a:rPr>
                        <a:t>、</a:t>
                      </a:r>
                      <a:r>
                        <a:rPr lang="zh-TW" altLang="en-US" sz="2200" b="1" u="sng" dirty="0" smtClean="0">
                          <a:solidFill>
                            <a:srgbClr val="FF0000"/>
                          </a:solidFill>
                          <a:latin typeface="+mj-ea"/>
                          <a:ea typeface="+mj-ea"/>
                        </a:rPr>
                        <a:t>信用</a:t>
                      </a:r>
                      <a:r>
                        <a:rPr lang="zh-TW" altLang="en-US" sz="2200" b="1" dirty="0" smtClean="0">
                          <a:solidFill>
                            <a:srgbClr val="002060"/>
                          </a:solidFill>
                          <a:latin typeface="+mj-ea"/>
                          <a:ea typeface="+mj-ea"/>
                        </a:rPr>
                        <a:t>或</a:t>
                      </a:r>
                      <a:r>
                        <a:rPr lang="zh-TW" altLang="en-US" sz="2200" b="1" u="sng" dirty="0" smtClean="0">
                          <a:solidFill>
                            <a:srgbClr val="FF0000"/>
                          </a:solidFill>
                          <a:latin typeface="+mj-ea"/>
                          <a:ea typeface="+mj-ea"/>
                        </a:rPr>
                        <a:t>其他利益</a:t>
                      </a:r>
                      <a:r>
                        <a:rPr lang="zh-TW" altLang="en-US" sz="2200" b="1" dirty="0" smtClean="0">
                          <a:solidFill>
                            <a:srgbClr val="002060"/>
                          </a:solidFill>
                          <a:latin typeface="+mj-ea"/>
                          <a:ea typeface="+mj-ea"/>
                        </a:rPr>
                        <a:t>代之。</a:t>
                      </a:r>
                      <a:endParaRPr lang="en-US" altLang="zh-TW" sz="2200" b="1" dirty="0" smtClean="0">
                        <a:solidFill>
                          <a:srgbClr val="002060"/>
                        </a:solidFill>
                        <a:latin typeface="+mj-ea"/>
                        <a:ea typeface="+mj-ea"/>
                      </a:endParaRPr>
                    </a:p>
                    <a:p>
                      <a:pPr marL="266700" indent="542925" algn="just"/>
                      <a:r>
                        <a:rPr lang="zh-TW" altLang="en-US" sz="2200" b="1" dirty="0" smtClean="0">
                          <a:solidFill>
                            <a:srgbClr val="002060"/>
                          </a:solidFill>
                          <a:latin typeface="+mj-ea"/>
                          <a:ea typeface="+mj-ea"/>
                        </a:rPr>
                        <a:t>金錢以外之出資，應估定價額為其出資額。未經估定者，以他合夥人之平均出資額視為其出資額。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75075">
                <a:tc vMerge="1">
                  <a:txBody>
                    <a:bodyPr/>
                    <a:lstStyle/>
                    <a:p>
                      <a:endParaRPr lang="zh-TW" altLang="en-US" sz="2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61950" indent="-361950" algn="just"/>
                      <a:r>
                        <a:rPr lang="zh-TW" altLang="en-US" sz="2200" b="1" dirty="0" smtClean="0">
                          <a:solidFill>
                            <a:srgbClr val="002060"/>
                          </a:solidFill>
                          <a:latin typeface="+mj-ea"/>
                          <a:ea typeface="+mj-ea"/>
                        </a:rPr>
                        <a:t>第七百條   稱</a:t>
                      </a:r>
                      <a:r>
                        <a:rPr lang="zh-TW" altLang="en-US" sz="2200" b="1" u="sng" dirty="0" smtClean="0">
                          <a:solidFill>
                            <a:srgbClr val="FF0000"/>
                          </a:solidFill>
                          <a:latin typeface="+mj-ea"/>
                          <a:ea typeface="+mj-ea"/>
                        </a:rPr>
                        <a:t>隱名合夥</a:t>
                      </a:r>
                      <a:r>
                        <a:rPr lang="zh-TW" altLang="en-US" sz="2200" b="1" dirty="0" smtClean="0">
                          <a:solidFill>
                            <a:srgbClr val="002060"/>
                          </a:solidFill>
                          <a:latin typeface="+mj-ea"/>
                          <a:ea typeface="+mj-ea"/>
                        </a:rPr>
                        <a:t>者，謂當事人約定，一方對於他方所經營之事業出資，而分受其營業所生之利益，及分擔其所生損失之契約。</a:t>
                      </a:r>
                      <a:endParaRPr lang="zh-TW" altLang="en-US" sz="2200" b="1" dirty="0">
                        <a:solidFill>
                          <a:srgbClr val="002060"/>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924" y="5499230"/>
            <a:ext cx="1504615" cy="1142745"/>
          </a:xfrm>
          <a:prstGeom prst="rect">
            <a:avLst/>
          </a:prstGeom>
        </p:spPr>
      </p:pic>
      <p:sp>
        <p:nvSpPr>
          <p:cNvPr id="11" name="矩形 10"/>
          <p:cNvSpPr/>
          <p:nvPr/>
        </p:nvSpPr>
        <p:spPr>
          <a:xfrm>
            <a:off x="521550" y="368660"/>
            <a:ext cx="1980220" cy="523220"/>
          </a:xfrm>
          <a:prstGeom prst="rect">
            <a:avLst/>
          </a:prstGeom>
          <a:solidFill>
            <a:srgbClr val="FFFFCC"/>
          </a:solidFill>
        </p:spPr>
        <p:txBody>
          <a:bodyPr wrap="square">
            <a:spAutoFit/>
          </a:bodyPr>
          <a:lstStyle/>
          <a:p>
            <a:pPr algn="just"/>
            <a:r>
              <a:rPr lang="zh-TW" altLang="en-US" sz="2800" dirty="0" smtClean="0">
                <a:solidFill>
                  <a:srgbClr val="3333FF"/>
                </a:solidFill>
                <a:latin typeface="+mj-ea"/>
                <a:ea typeface="+mj-ea"/>
              </a:rPr>
              <a:t>相關法規</a:t>
            </a:r>
            <a:r>
              <a:rPr lang="zh-TW" altLang="en-US" sz="2800" dirty="0" smtClean="0">
                <a:solidFill>
                  <a:srgbClr val="3333FF"/>
                </a:solidFill>
                <a:latin typeface="微軟正黑體"/>
                <a:ea typeface="微軟正黑體"/>
              </a:rPr>
              <a:t>：</a:t>
            </a:r>
            <a:endParaRPr lang="zh-TW" altLang="en-US" sz="2800" dirty="0">
              <a:solidFill>
                <a:srgbClr val="006600"/>
              </a:solidFill>
              <a:latin typeface="+mj-ea"/>
              <a:ea typeface="+mj-ea"/>
            </a:endParaRPr>
          </a:p>
        </p:txBody>
      </p:sp>
    </p:spTree>
    <p:extLst>
      <p:ext uri="{BB962C8B-B14F-4D97-AF65-F5344CB8AC3E}">
        <p14:creationId xmlns:p14="http://schemas.microsoft.com/office/powerpoint/2010/main" val="177177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499D52A-BF30-4921-B61F-3FFC40852C69}" type="slidenum">
              <a:rPr lang="zh-TW" altLang="en-US"/>
              <a:pPr>
                <a:defRPr/>
              </a:pPr>
              <a:t>16</a:t>
            </a:fld>
            <a:endParaRPr lang="zh-TW" altLang="en-US"/>
          </a:p>
        </p:txBody>
      </p:sp>
      <p:sp>
        <p:nvSpPr>
          <p:cNvPr id="12" name="圓角矩形圖說文字 11"/>
          <p:cNvSpPr/>
          <p:nvPr/>
        </p:nvSpPr>
        <p:spPr>
          <a:xfrm>
            <a:off x="878487" y="1138862"/>
            <a:ext cx="7164400" cy="1200027"/>
          </a:xfrm>
          <a:prstGeom prst="wedgeRoundRectCallout">
            <a:avLst>
              <a:gd name="adj1" fmla="val -15850"/>
              <a:gd name="adj2" fmla="val 49476"/>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anchor="ctr"/>
          <a:lstStyle/>
          <a:p>
            <a:pPr algn="just">
              <a:defRPr/>
            </a:pPr>
            <a:r>
              <a:rPr lang="zh-TW" altLang="en-US" sz="2400" b="1" dirty="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13</a:t>
            </a:r>
            <a:r>
              <a:rPr lang="zh-TW" altLang="en-US" sz="2400" b="1" dirty="0">
                <a:solidFill>
                  <a:schemeClr val="accent3"/>
                </a:solidFill>
                <a:latin typeface="+mj-ea"/>
                <a:ea typeface="+mj-ea"/>
                <a:cs typeface="Arial Unicode MS" pitchFamily="34" charset="-120"/>
              </a:rPr>
              <a:t>條第</a:t>
            </a:r>
            <a:r>
              <a:rPr lang="en-US" altLang="zh-TW" sz="2400" b="1" dirty="0">
                <a:solidFill>
                  <a:schemeClr val="accent3"/>
                </a:solidFill>
                <a:latin typeface="+mj-ea"/>
                <a:ea typeface="+mj-ea"/>
                <a:cs typeface="Arial Unicode MS" pitchFamily="34" charset="-120"/>
              </a:rPr>
              <a:t>2</a:t>
            </a:r>
            <a:r>
              <a:rPr lang="zh-TW" altLang="en-US" sz="2400" b="1" dirty="0" smtClean="0">
                <a:solidFill>
                  <a:schemeClr val="accent3"/>
                </a:solidFill>
                <a:latin typeface="+mj-ea"/>
                <a:ea typeface="+mj-ea"/>
                <a:cs typeface="Arial Unicode MS" pitchFamily="34" charset="-120"/>
              </a:rPr>
              <a:t>項</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公務員</a:t>
            </a:r>
            <a:r>
              <a:rPr lang="zh-TW" altLang="en-US" sz="2400" dirty="0">
                <a:solidFill>
                  <a:schemeClr val="bg2">
                    <a:lumMod val="10000"/>
                  </a:schemeClr>
                </a:solidFill>
                <a:latin typeface="+mj-ea"/>
                <a:ea typeface="+mj-ea"/>
                <a:cs typeface="Arial Unicode MS" pitchFamily="34" charset="-120"/>
              </a:rPr>
              <a:t>非依法不得兼公營事業機關或公司代表官股之董事或監察人</a:t>
            </a:r>
            <a:r>
              <a:rPr lang="zh-TW" altLang="en-US" sz="2400" dirty="0" smtClean="0">
                <a:solidFill>
                  <a:schemeClr val="bg2">
                    <a:lumMod val="10000"/>
                  </a:schemeClr>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endParaRPr lang="zh-TW" altLang="en-US" sz="2400" dirty="0">
              <a:solidFill>
                <a:schemeClr val="bg2">
                  <a:lumMod val="10000"/>
                </a:schemeClr>
              </a:solidFill>
              <a:latin typeface="+mj-ea"/>
              <a:ea typeface="+mj-ea"/>
            </a:endParaRPr>
          </a:p>
        </p:txBody>
      </p:sp>
      <p:sp>
        <p:nvSpPr>
          <p:cNvPr id="6" name="矩形 5"/>
          <p:cNvSpPr/>
          <p:nvPr/>
        </p:nvSpPr>
        <p:spPr>
          <a:xfrm>
            <a:off x="914033" y="404664"/>
            <a:ext cx="4134465" cy="523220"/>
          </a:xfrm>
          <a:prstGeom prst="rect">
            <a:avLst/>
          </a:prstGeom>
        </p:spPr>
        <p:txBody>
          <a:bodyPr wrap="none">
            <a:spAutoFit/>
          </a:bodyPr>
          <a:lstStyle/>
          <a:p>
            <a:r>
              <a:rPr lang="en-US" altLang="zh-TW" sz="2800" dirty="0" smtClean="0">
                <a:solidFill>
                  <a:srgbClr val="FF0000"/>
                </a:solidFill>
                <a:latin typeface="+mj-ea"/>
                <a:ea typeface="+mj-ea"/>
                <a:cs typeface="Arial Unicode MS" pitchFamily="34" charset="-120"/>
              </a:rPr>
              <a:t>2.</a:t>
            </a:r>
            <a:r>
              <a:rPr lang="zh-TW" altLang="en-US" sz="2800" dirty="0" smtClean="0">
                <a:solidFill>
                  <a:srgbClr val="FF0000"/>
                </a:solidFill>
                <a:latin typeface="+mj-ea"/>
                <a:ea typeface="+mj-ea"/>
                <a:cs typeface="Arial Unicode MS" pitchFamily="34" charset="-120"/>
              </a:rPr>
              <a:t>兼任公司董監事的限制</a:t>
            </a:r>
            <a:endParaRPr lang="zh-TW" altLang="en-US" sz="2800" dirty="0">
              <a:solidFill>
                <a:srgbClr val="FF0000"/>
              </a:solidFill>
              <a:latin typeface="+mj-ea"/>
              <a:ea typeface="+mj-ea"/>
              <a:cs typeface="Arial Unicode MS" pitchFamily="34" charset="-120"/>
            </a:endParaRPr>
          </a:p>
        </p:txBody>
      </p:sp>
      <p:sp>
        <p:nvSpPr>
          <p:cNvPr id="7" name="矩形 6"/>
          <p:cNvSpPr/>
          <p:nvPr/>
        </p:nvSpPr>
        <p:spPr>
          <a:xfrm>
            <a:off x="983428" y="2564904"/>
            <a:ext cx="6624736" cy="2616101"/>
          </a:xfrm>
          <a:prstGeom prst="rect">
            <a:avLst/>
          </a:prstGeom>
        </p:spPr>
        <p:txBody>
          <a:bodyPr wrap="square">
            <a:spAutoFit/>
          </a:bodyPr>
          <a:lstStyle/>
          <a:p>
            <a:pPr marL="180000" algn="just">
              <a:buClr>
                <a:srgbClr val="0000FF"/>
              </a:buClr>
              <a:buFont typeface="Wingdings" pitchFamily="2" charset="2"/>
              <a:buChar char="u"/>
            </a:pPr>
            <a:r>
              <a:rPr lang="zh-TW" altLang="en-US" sz="2400" b="1" dirty="0" smtClean="0">
                <a:solidFill>
                  <a:srgbClr val="0000FF"/>
                </a:solidFill>
                <a:latin typeface="+mj-ea"/>
                <a:ea typeface="+mj-ea"/>
                <a:cs typeface="Arial Unicode MS" pitchFamily="34" charset="-120"/>
              </a:rPr>
              <a:t>公司法第</a:t>
            </a:r>
            <a:r>
              <a:rPr lang="en-US" altLang="zh-TW" sz="2400" b="1" dirty="0" smtClean="0">
                <a:solidFill>
                  <a:srgbClr val="0000FF"/>
                </a:solidFill>
                <a:latin typeface="+mj-ea"/>
                <a:ea typeface="+mj-ea"/>
                <a:cs typeface="Arial Unicode MS" pitchFamily="34" charset="-120"/>
              </a:rPr>
              <a:t>8</a:t>
            </a:r>
            <a:r>
              <a:rPr lang="zh-TW" altLang="en-US" sz="2400" b="1" dirty="0" smtClean="0">
                <a:solidFill>
                  <a:srgbClr val="0000FF"/>
                </a:solidFill>
                <a:latin typeface="+mj-ea"/>
                <a:ea typeface="+mj-ea"/>
                <a:cs typeface="Arial Unicode MS" pitchFamily="34" charset="-120"/>
              </a:rPr>
              <a:t>條</a:t>
            </a:r>
            <a:endParaRPr lang="en-US" altLang="zh-TW" sz="2400" b="1" dirty="0" smtClean="0">
              <a:solidFill>
                <a:srgbClr val="0000FF"/>
              </a:solidFill>
              <a:latin typeface="+mj-ea"/>
              <a:ea typeface="+mj-ea"/>
              <a:cs typeface="Arial Unicode MS" pitchFamily="34" charset="-120"/>
            </a:endParaRPr>
          </a:p>
          <a:p>
            <a:pPr marL="180000" algn="just">
              <a:lnSpc>
                <a:spcPts val="2600"/>
              </a:lnSpc>
              <a:spcBef>
                <a:spcPts val="600"/>
              </a:spcBef>
              <a:buClr>
                <a:srgbClr val="0000FF"/>
              </a:buClr>
            </a:pPr>
            <a:r>
              <a:rPr lang="zh-TW" altLang="en-US" sz="2000" dirty="0" smtClean="0">
                <a:latin typeface="+mj-ea"/>
                <a:ea typeface="+mj-ea"/>
                <a:cs typeface="Arial Unicode MS" pitchFamily="34" charset="-120"/>
              </a:rPr>
              <a:t>所稱公司</a:t>
            </a:r>
            <a:r>
              <a:rPr lang="zh-TW" altLang="en-US" sz="2000" u="sng" dirty="0" smtClean="0">
                <a:solidFill>
                  <a:srgbClr val="FF0000"/>
                </a:solidFill>
                <a:latin typeface="+mj-ea"/>
                <a:ea typeface="+mj-ea"/>
                <a:cs typeface="Arial Unicode MS" pitchFamily="34" charset="-120"/>
              </a:rPr>
              <a:t>負責人</a:t>
            </a:r>
            <a:r>
              <a:rPr lang="zh-TW" altLang="en-US" sz="2000" dirty="0" smtClean="0">
                <a:latin typeface="+mj-ea"/>
                <a:ea typeface="+mj-ea"/>
                <a:cs typeface="Arial Unicode MS" pitchFamily="34" charset="-120"/>
              </a:rPr>
              <a:t>，在</a:t>
            </a:r>
            <a:r>
              <a:rPr lang="en-US" altLang="zh-TW" sz="2000" dirty="0" smtClean="0">
                <a:latin typeface="+mj-ea"/>
                <a:ea typeface="+mj-ea"/>
                <a:cs typeface="Arial Unicode MS" pitchFamily="34" charset="-120"/>
              </a:rPr>
              <a:t>(</a:t>
            </a:r>
            <a:r>
              <a:rPr lang="zh-TW" altLang="en-US" sz="2000" dirty="0" smtClean="0">
                <a:latin typeface="+mj-ea"/>
                <a:ea typeface="+mj-ea"/>
                <a:cs typeface="Arial Unicode MS" pitchFamily="34" charset="-120"/>
              </a:rPr>
              <a:t>股份</a:t>
            </a:r>
            <a:r>
              <a:rPr lang="en-US" altLang="zh-TW" sz="2000" dirty="0" smtClean="0">
                <a:latin typeface="+mj-ea"/>
                <a:ea typeface="+mj-ea"/>
                <a:cs typeface="Arial Unicode MS" pitchFamily="34" charset="-120"/>
              </a:rPr>
              <a:t>)</a:t>
            </a:r>
            <a:r>
              <a:rPr lang="zh-TW" altLang="en-US" sz="2000" dirty="0" smtClean="0">
                <a:latin typeface="+mj-ea"/>
                <a:ea typeface="+mj-ea"/>
                <a:cs typeface="Arial Unicode MS" pitchFamily="34" charset="-120"/>
              </a:rPr>
              <a:t>有限公司為</a:t>
            </a:r>
            <a:r>
              <a:rPr lang="zh-TW" altLang="en-US" sz="2000" u="sng" dirty="0" smtClean="0">
                <a:solidFill>
                  <a:srgbClr val="FF0000"/>
                </a:solidFill>
                <a:latin typeface="+mj-ea"/>
                <a:ea typeface="+mj-ea"/>
                <a:cs typeface="Arial Unicode MS" pitchFamily="34" charset="-120"/>
              </a:rPr>
              <a:t>董事</a:t>
            </a:r>
            <a:r>
              <a:rPr lang="zh-TW" altLang="en-US" sz="2000" dirty="0" smtClean="0">
                <a:latin typeface="+mj-ea"/>
                <a:ea typeface="+mj-ea"/>
              </a:rPr>
              <a:t>，</a:t>
            </a:r>
            <a:r>
              <a:rPr lang="zh-TW" altLang="en-US" sz="2000" u="sng" dirty="0" smtClean="0">
                <a:solidFill>
                  <a:srgbClr val="FF0000"/>
                </a:solidFill>
                <a:latin typeface="+mj-ea"/>
                <a:ea typeface="+mj-ea"/>
                <a:cs typeface="Arial Unicode MS" pitchFamily="34" charset="-120"/>
              </a:rPr>
              <a:t>監察人</a:t>
            </a:r>
            <a:r>
              <a:rPr lang="zh-TW" altLang="en-US" sz="2000" dirty="0" smtClean="0">
                <a:latin typeface="+mj-ea"/>
                <a:ea typeface="+mj-ea"/>
                <a:cs typeface="Arial Unicode MS" pitchFamily="34" charset="-120"/>
              </a:rPr>
              <a:t>在執行職務範圍內，亦為公司負責人。公開發行股票之公司之非董事，而實質上執行董事業務或實質控制公司之人事、財務或業務經營而實質指揮董事執行業務者，與</a:t>
            </a:r>
            <a:r>
              <a:rPr lang="zh-TW" altLang="en-US" sz="2000" u="sng" dirty="0" smtClean="0">
                <a:solidFill>
                  <a:srgbClr val="FF0000"/>
                </a:solidFill>
                <a:latin typeface="+mj-ea"/>
                <a:ea typeface="+mj-ea"/>
                <a:cs typeface="Arial Unicode MS" pitchFamily="34" charset="-120"/>
              </a:rPr>
              <a:t>董事同負民事 、刑事及行政罰</a:t>
            </a:r>
            <a:r>
              <a:rPr lang="zh-TW" altLang="en-US" sz="2000" dirty="0" smtClean="0">
                <a:latin typeface="+mj-ea"/>
                <a:ea typeface="+mj-ea"/>
                <a:cs typeface="Arial Unicode MS" pitchFamily="34" charset="-120"/>
              </a:rPr>
              <a:t>之責任。</a:t>
            </a:r>
            <a:endParaRPr lang="en-US" altLang="zh-TW" sz="2000" dirty="0" smtClean="0">
              <a:latin typeface="+mj-ea"/>
              <a:ea typeface="+mj-ea"/>
              <a:cs typeface="Arial Unicode MS" pitchFamily="34" charset="-120"/>
            </a:endParaRPr>
          </a:p>
          <a:p>
            <a:pPr marL="180000" algn="just">
              <a:lnSpc>
                <a:spcPts val="2600"/>
              </a:lnSpc>
              <a:spcBef>
                <a:spcPts val="600"/>
              </a:spcBef>
              <a:buClr>
                <a:srgbClr val="0000FF"/>
              </a:buClr>
            </a:pPr>
            <a:endParaRPr lang="zh-TW" altLang="en-US" sz="2000" dirty="0" smtClean="0">
              <a:solidFill>
                <a:srgbClr val="00B050"/>
              </a:solidFill>
              <a:latin typeface="+mj-ea"/>
              <a:ea typeface="+mj-ea"/>
              <a:cs typeface="Arial Unicode MS" pitchFamily="34" charset="-120"/>
            </a:endParaRPr>
          </a:p>
        </p:txBody>
      </p:sp>
      <p:pic>
        <p:nvPicPr>
          <p:cNvPr id="8" name="圖片 7" descr="directors1.jpg"/>
          <p:cNvPicPr>
            <a:picLocks noChangeAspect="1"/>
          </p:cNvPicPr>
          <p:nvPr/>
        </p:nvPicPr>
        <p:blipFill>
          <a:blip r:embed="rId3" cstate="print"/>
          <a:stretch>
            <a:fillRect/>
          </a:stretch>
        </p:blipFill>
        <p:spPr>
          <a:xfrm>
            <a:off x="2274218" y="4938196"/>
            <a:ext cx="5616624" cy="1622115"/>
          </a:xfrm>
          <a:prstGeom prst="rect">
            <a:avLst/>
          </a:prstGeom>
        </p:spPr>
      </p:pic>
    </p:spTree>
    <p:extLst>
      <p:ext uri="{BB962C8B-B14F-4D97-AF65-F5344CB8AC3E}">
        <p14:creationId xmlns:p14="http://schemas.microsoft.com/office/powerpoint/2010/main" val="318157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17</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754839" y="897159"/>
            <a:ext cx="7751755" cy="11834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zh-TW" altLang="en-US" sz="2200" b="1" dirty="0" smtClean="0">
                <a:solidFill>
                  <a:schemeClr val="accent4">
                    <a:lumMod val="50000"/>
                  </a:schemeClr>
                </a:solidFill>
                <a:latin typeface="+mj-ea"/>
                <a:ea typeface="+mj-ea"/>
              </a:rPr>
              <a:t>負責人：</a:t>
            </a:r>
            <a:endParaRPr lang="en-US" altLang="zh-TW" sz="2200" b="1" dirty="0" smtClean="0">
              <a:solidFill>
                <a:schemeClr val="accent4">
                  <a:lumMod val="50000"/>
                </a:schemeClr>
              </a:solidFill>
              <a:latin typeface="+mj-ea"/>
              <a:ea typeface="+mj-ea"/>
            </a:endParaRPr>
          </a:p>
          <a:p>
            <a:pPr algn="just">
              <a:lnSpc>
                <a:spcPts val="2200"/>
              </a:lnSpc>
            </a:pPr>
            <a:r>
              <a:rPr lang="zh-TW" altLang="en-US" sz="2000" dirty="0" smtClean="0"/>
              <a:t>某鎮長於</a:t>
            </a:r>
            <a:r>
              <a:rPr lang="zh-TW" altLang="en-US" sz="2000" dirty="0"/>
              <a:t>任職</a:t>
            </a:r>
            <a:r>
              <a:rPr lang="zh-TW" altLang="en-US" sz="2000" dirty="0" smtClean="0"/>
              <a:t>期間，擔任公司</a:t>
            </a:r>
            <a:r>
              <a:rPr lang="zh-TW" altLang="en-US" sz="2000" b="1" u="sng" dirty="0" smtClean="0">
                <a:solidFill>
                  <a:srgbClr val="FF0000"/>
                </a:solidFill>
              </a:rPr>
              <a:t>董事長</a:t>
            </a:r>
            <a:r>
              <a:rPr lang="zh-TW" altLang="en-US" sz="2000" dirty="0" smtClean="0"/>
              <a:t>職務，</a:t>
            </a:r>
            <a:r>
              <a:rPr lang="zh-TW" altLang="en-US" sz="2000" dirty="0"/>
              <a:t>有</a:t>
            </a:r>
            <a:r>
              <a:rPr lang="zh-TW" altLang="en-US" sz="2000" dirty="0" smtClean="0"/>
              <a:t>違服務</a:t>
            </a:r>
            <a:r>
              <a:rPr lang="zh-TW" altLang="en-US" sz="2000" dirty="0"/>
              <a:t>法第</a:t>
            </a:r>
            <a:r>
              <a:rPr lang="en-US" altLang="zh-TW" sz="2000" dirty="0"/>
              <a:t>13</a:t>
            </a:r>
            <a:r>
              <a:rPr lang="zh-TW" altLang="en-US" sz="2000" dirty="0"/>
              <a:t>條第</a:t>
            </a:r>
            <a:r>
              <a:rPr lang="en-US" altLang="zh-TW" sz="2000" dirty="0"/>
              <a:t>1</a:t>
            </a:r>
            <a:r>
              <a:rPr lang="zh-TW" altLang="en-US" sz="2000" dirty="0"/>
              <a:t>項禁止經營商業之</a:t>
            </a:r>
            <a:r>
              <a:rPr lang="zh-TW" altLang="en-US" sz="2000" dirty="0" smtClean="0"/>
              <a:t>規定，經公懲會判決申誡。</a:t>
            </a:r>
            <a:endParaRPr lang="en-US" altLang="zh-TW" sz="2000" dirty="0" smtClean="0"/>
          </a:p>
          <a:p>
            <a:pPr algn="just">
              <a:lnSpc>
                <a:spcPts val="2200"/>
              </a:lnSpc>
            </a:pPr>
            <a:r>
              <a:rPr lang="en-US" altLang="zh-TW" sz="2000" dirty="0" smtClean="0">
                <a:solidFill>
                  <a:srgbClr val="1908F0"/>
                </a:solidFill>
              </a:rPr>
              <a:t>(</a:t>
            </a:r>
            <a:r>
              <a:rPr lang="zh-TW" altLang="en-US" sz="2000" dirty="0" smtClean="0">
                <a:solidFill>
                  <a:srgbClr val="1908F0"/>
                </a:solidFill>
              </a:rPr>
              <a:t>公懲會</a:t>
            </a:r>
            <a:r>
              <a:rPr lang="en-US" altLang="zh-TW" sz="2000" dirty="0" smtClean="0">
                <a:solidFill>
                  <a:srgbClr val="1908F0"/>
                </a:solidFill>
              </a:rPr>
              <a:t>105</a:t>
            </a:r>
            <a:r>
              <a:rPr lang="zh-TW" altLang="en-US" sz="2000" dirty="0" smtClean="0">
                <a:solidFill>
                  <a:srgbClr val="1908F0"/>
                </a:solidFill>
              </a:rPr>
              <a:t>年</a:t>
            </a:r>
            <a:r>
              <a:rPr lang="en-US" altLang="zh-TW" sz="2000" dirty="0" smtClean="0">
                <a:solidFill>
                  <a:srgbClr val="1908F0"/>
                </a:solidFill>
              </a:rPr>
              <a:t>10</a:t>
            </a:r>
            <a:r>
              <a:rPr lang="zh-TW" altLang="en-US" sz="2000" dirty="0" smtClean="0">
                <a:solidFill>
                  <a:srgbClr val="1908F0"/>
                </a:solidFill>
              </a:rPr>
              <a:t>月</a:t>
            </a:r>
            <a:r>
              <a:rPr lang="en-US" altLang="zh-TW" sz="2000" dirty="0" smtClean="0">
                <a:solidFill>
                  <a:srgbClr val="1908F0"/>
                </a:solidFill>
              </a:rPr>
              <a:t>7</a:t>
            </a:r>
            <a:r>
              <a:rPr lang="zh-TW" altLang="en-US" sz="2000" dirty="0" smtClean="0">
                <a:solidFill>
                  <a:srgbClr val="1908F0"/>
                </a:solidFill>
              </a:rPr>
              <a:t>日</a:t>
            </a:r>
            <a:r>
              <a:rPr lang="en-US" altLang="zh-TW" sz="2000" dirty="0">
                <a:solidFill>
                  <a:srgbClr val="1908F0"/>
                </a:solidFill>
              </a:rPr>
              <a:t>105</a:t>
            </a:r>
            <a:r>
              <a:rPr lang="zh-TW" altLang="en-US" sz="2000" dirty="0">
                <a:solidFill>
                  <a:srgbClr val="1908F0"/>
                </a:solidFill>
              </a:rPr>
              <a:t>年度鑑字第</a:t>
            </a:r>
            <a:r>
              <a:rPr lang="en-US" altLang="zh-TW" sz="2000" dirty="0">
                <a:solidFill>
                  <a:srgbClr val="1908F0"/>
                </a:solidFill>
              </a:rPr>
              <a:t>013889</a:t>
            </a:r>
            <a:r>
              <a:rPr lang="zh-TW" altLang="en-US" sz="2000" dirty="0" smtClean="0">
                <a:solidFill>
                  <a:srgbClr val="1908F0"/>
                </a:solidFill>
              </a:rPr>
              <a:t>號判決</a:t>
            </a:r>
            <a:r>
              <a:rPr lang="en-US" altLang="zh-TW" sz="2000" dirty="0" smtClean="0">
                <a:solidFill>
                  <a:srgbClr val="1908F0"/>
                </a:solidFill>
              </a:rPr>
              <a:t>)</a:t>
            </a:r>
            <a:endParaRPr lang="zh-TW" altLang="en-US" sz="2000" dirty="0">
              <a:solidFill>
                <a:srgbClr val="1908F0"/>
              </a:solidFill>
            </a:endParaRPr>
          </a:p>
        </p:txBody>
      </p:sp>
      <p:sp>
        <p:nvSpPr>
          <p:cNvPr id="10" name="圓角矩形 9"/>
          <p:cNvSpPr/>
          <p:nvPr/>
        </p:nvSpPr>
        <p:spPr>
          <a:xfrm>
            <a:off x="721150" y="2213457"/>
            <a:ext cx="7769284" cy="452790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000"/>
              </a:lnSpc>
            </a:pPr>
            <a:endParaRPr lang="en-US" altLang="zh-TW" sz="2200" b="1" dirty="0" smtClean="0">
              <a:solidFill>
                <a:schemeClr val="accent4">
                  <a:lumMod val="50000"/>
                </a:schemeClr>
              </a:solidFill>
              <a:latin typeface="微軟正黑體"/>
              <a:ea typeface="微軟正黑體"/>
            </a:endParaRPr>
          </a:p>
          <a:p>
            <a:pPr algn="just">
              <a:lnSpc>
                <a:spcPts val="2100"/>
              </a:lnSpc>
            </a:pPr>
            <a:endParaRPr lang="en-US" altLang="zh-TW" sz="2200" b="1" dirty="0" smtClean="0">
              <a:solidFill>
                <a:schemeClr val="accent4">
                  <a:lumMod val="50000"/>
                </a:schemeClr>
              </a:solidFill>
              <a:latin typeface="微軟正黑體"/>
              <a:ea typeface="微軟正黑體"/>
            </a:endParaRPr>
          </a:p>
          <a:p>
            <a:pPr algn="just">
              <a:lnSpc>
                <a:spcPts val="2100"/>
              </a:lnSpc>
            </a:pPr>
            <a:r>
              <a:rPr lang="zh-TW" altLang="en-US" sz="2200" b="1" dirty="0" smtClean="0">
                <a:solidFill>
                  <a:schemeClr val="accent4">
                    <a:lumMod val="50000"/>
                  </a:schemeClr>
                </a:solidFill>
                <a:latin typeface="微軟正黑體"/>
                <a:ea typeface="微軟正黑體"/>
              </a:rPr>
              <a:t>董事、監察人：</a:t>
            </a:r>
            <a:endParaRPr lang="en-US" altLang="zh-TW" sz="2200" dirty="0" smtClean="0"/>
          </a:p>
          <a:p>
            <a:pPr marL="342900" indent="-342900" algn="just">
              <a:lnSpc>
                <a:spcPts val="2200"/>
              </a:lnSpc>
              <a:buFont typeface="Wingdings" panose="05000000000000000000" pitchFamily="2" charset="2"/>
              <a:buChar char="Ø"/>
            </a:pPr>
            <a:r>
              <a:rPr lang="zh-TW" altLang="en-US" sz="2000" dirty="0" smtClean="0"/>
              <a:t>某公務員擔任公司</a:t>
            </a:r>
            <a:r>
              <a:rPr lang="zh-TW" altLang="en-US" sz="2000" b="1" u="sng" dirty="0" smtClean="0">
                <a:solidFill>
                  <a:srgbClr val="FF0000"/>
                </a:solidFill>
              </a:rPr>
              <a:t>董事</a:t>
            </a:r>
            <a:r>
              <a:rPr lang="zh-TW" altLang="en-US" sz="2000" dirty="0" smtClean="0"/>
              <a:t>，該員雖辯稱公司係其妻</a:t>
            </a:r>
            <a:r>
              <a:rPr lang="zh-TW" altLang="en-US" sz="2000" dirty="0"/>
              <a:t>所設立，未經徵詢即逕</a:t>
            </a:r>
            <a:r>
              <a:rPr lang="zh-TW" altLang="en-US" sz="2000" dirty="0" smtClean="0"/>
              <a:t>將渠登記為董事，渠未</a:t>
            </a:r>
            <a:r>
              <a:rPr lang="zh-TW" altLang="en-US" sz="2000" dirty="0"/>
              <a:t>出資亦未</a:t>
            </a:r>
            <a:r>
              <a:rPr lang="zh-TW" altLang="en-US" sz="2000" dirty="0" smtClean="0"/>
              <a:t>參與營運</a:t>
            </a:r>
            <a:r>
              <a:rPr lang="zh-TW" altLang="en-US" sz="2000" dirty="0"/>
              <a:t>支領</a:t>
            </a:r>
            <a:r>
              <a:rPr lang="zh-TW" altLang="en-US" sz="2000" dirty="0" smtClean="0"/>
              <a:t>酬勞，惟公懲會認辦理公司</a:t>
            </a:r>
            <a:r>
              <a:rPr lang="zh-TW" altLang="en-US" sz="2000" dirty="0"/>
              <a:t>登記時，須附具本人親自簽名之</a:t>
            </a:r>
            <a:r>
              <a:rPr lang="zh-TW" altLang="en-US" sz="2000" dirty="0" smtClean="0"/>
              <a:t>董事願</a:t>
            </a:r>
            <a:r>
              <a:rPr lang="zh-TW" altLang="en-US" sz="2000" dirty="0"/>
              <a:t>任同意書</a:t>
            </a:r>
            <a:r>
              <a:rPr lang="zh-TW" altLang="en-US" sz="2000" dirty="0" smtClean="0"/>
              <a:t>，而該員自任該</a:t>
            </a:r>
            <a:r>
              <a:rPr lang="zh-TW" altLang="en-US" sz="2000" dirty="0"/>
              <a:t>公司之</a:t>
            </a:r>
            <a:r>
              <a:rPr lang="zh-TW" altLang="en-US" sz="2000" dirty="0" smtClean="0"/>
              <a:t>董事至完成辭卸</a:t>
            </a:r>
            <a:r>
              <a:rPr lang="zh-TW" altLang="en-US" sz="2000" dirty="0"/>
              <a:t>董事之變更登記，時間長</a:t>
            </a:r>
            <a:r>
              <a:rPr lang="zh-TW" altLang="en-US" sz="2000" dirty="0" smtClean="0"/>
              <a:t>達</a:t>
            </a:r>
            <a:r>
              <a:rPr lang="en-US" altLang="zh-TW" sz="2000" dirty="0" smtClean="0"/>
              <a:t>1</a:t>
            </a:r>
            <a:r>
              <a:rPr lang="zh-TW" altLang="en-US" sz="2000" dirty="0" smtClean="0"/>
              <a:t>年</a:t>
            </a:r>
            <a:r>
              <a:rPr lang="zh-TW" altLang="en-US" sz="2000" dirty="0"/>
              <a:t>有餘</a:t>
            </a:r>
            <a:r>
              <a:rPr lang="zh-TW" altLang="en-US" sz="2000" dirty="0" smtClean="0"/>
              <a:t>，自</a:t>
            </a:r>
            <a:r>
              <a:rPr lang="zh-TW" altLang="en-US" sz="2000" dirty="0"/>
              <a:t>不能諉為</a:t>
            </a:r>
            <a:r>
              <a:rPr lang="zh-TW" altLang="en-US" sz="2000" dirty="0" smtClean="0"/>
              <a:t>不知，爰以該員違反服務法第</a:t>
            </a:r>
            <a:r>
              <a:rPr lang="en-US" altLang="zh-TW" sz="2000" dirty="0" smtClean="0"/>
              <a:t>13</a:t>
            </a:r>
            <a:r>
              <a:rPr lang="zh-TW" altLang="en-US" sz="2000" dirty="0" smtClean="0"/>
              <a:t>條第</a:t>
            </a:r>
            <a:r>
              <a:rPr lang="en-US" altLang="zh-TW" sz="2000" dirty="0" smtClean="0"/>
              <a:t>1</a:t>
            </a:r>
            <a:r>
              <a:rPr lang="zh-TW" altLang="en-US" sz="2000" dirty="0" smtClean="0"/>
              <a:t>項規定，判決該員申誡。</a:t>
            </a:r>
            <a:endParaRPr lang="en-US" altLang="zh-TW" sz="2000" dirty="0" smtClean="0"/>
          </a:p>
          <a:p>
            <a:pPr algn="just">
              <a:lnSpc>
                <a:spcPts val="2200"/>
              </a:lnSpc>
              <a:spcAft>
                <a:spcPts val="1200"/>
              </a:spcAft>
            </a:pPr>
            <a:r>
              <a:rPr lang="zh-TW" altLang="en-US" sz="2000" dirty="0">
                <a:solidFill>
                  <a:srgbClr val="FF0000"/>
                </a:solidFill>
              </a:rPr>
              <a:t> </a:t>
            </a:r>
            <a:r>
              <a:rPr lang="zh-TW" altLang="en-US" sz="2000" dirty="0" smtClean="0">
                <a:solidFill>
                  <a:srgbClr val="FF0000"/>
                </a:solidFill>
              </a:rPr>
              <a:t>    </a:t>
            </a:r>
            <a:r>
              <a:rPr lang="en-US" altLang="zh-TW" sz="2000" dirty="0" smtClean="0">
                <a:solidFill>
                  <a:srgbClr val="1908F0"/>
                </a:solidFill>
              </a:rPr>
              <a:t>(</a:t>
            </a:r>
            <a:r>
              <a:rPr lang="zh-TW" altLang="en-US" sz="2000" dirty="0">
                <a:solidFill>
                  <a:srgbClr val="1908F0"/>
                </a:solidFill>
              </a:rPr>
              <a:t>公懲會</a:t>
            </a:r>
            <a:r>
              <a:rPr lang="en-US" altLang="zh-TW" sz="2000" dirty="0" smtClean="0">
                <a:solidFill>
                  <a:srgbClr val="1908F0"/>
                </a:solidFill>
              </a:rPr>
              <a:t>106</a:t>
            </a:r>
            <a:r>
              <a:rPr lang="zh-TW" altLang="en-US" sz="2000" dirty="0" smtClean="0">
                <a:solidFill>
                  <a:srgbClr val="1908F0"/>
                </a:solidFill>
              </a:rPr>
              <a:t>年</a:t>
            </a:r>
            <a:r>
              <a:rPr lang="en-US" altLang="zh-TW" sz="2000" dirty="0" smtClean="0">
                <a:solidFill>
                  <a:srgbClr val="1908F0"/>
                </a:solidFill>
              </a:rPr>
              <a:t>9</a:t>
            </a:r>
            <a:r>
              <a:rPr lang="zh-TW" altLang="en-US" sz="2000" dirty="0" smtClean="0">
                <a:solidFill>
                  <a:srgbClr val="1908F0"/>
                </a:solidFill>
              </a:rPr>
              <a:t>月</a:t>
            </a:r>
            <a:r>
              <a:rPr lang="en-US" altLang="zh-TW" sz="2000" dirty="0">
                <a:solidFill>
                  <a:srgbClr val="1908F0"/>
                </a:solidFill>
              </a:rPr>
              <a:t>7</a:t>
            </a:r>
            <a:r>
              <a:rPr lang="zh-TW" altLang="en-US" sz="2000" dirty="0" smtClean="0">
                <a:solidFill>
                  <a:srgbClr val="1908F0"/>
                </a:solidFill>
              </a:rPr>
              <a:t>日</a:t>
            </a:r>
            <a:r>
              <a:rPr lang="en-US" altLang="zh-TW" sz="2000" dirty="0">
                <a:solidFill>
                  <a:srgbClr val="1908F0"/>
                </a:solidFill>
              </a:rPr>
              <a:t>106</a:t>
            </a:r>
            <a:r>
              <a:rPr lang="zh-TW" altLang="en-US" sz="2000" dirty="0">
                <a:solidFill>
                  <a:srgbClr val="1908F0"/>
                </a:solidFill>
              </a:rPr>
              <a:t>年度鑑字第</a:t>
            </a:r>
            <a:r>
              <a:rPr lang="en-US" altLang="zh-TW" sz="2000" dirty="0">
                <a:solidFill>
                  <a:srgbClr val="1908F0"/>
                </a:solidFill>
              </a:rPr>
              <a:t>14059</a:t>
            </a:r>
            <a:r>
              <a:rPr lang="zh-TW" altLang="en-US" sz="2000" dirty="0">
                <a:solidFill>
                  <a:srgbClr val="1908F0"/>
                </a:solidFill>
              </a:rPr>
              <a:t>號判決</a:t>
            </a:r>
            <a:r>
              <a:rPr lang="en-US" altLang="zh-TW" sz="2000" dirty="0" smtClean="0">
                <a:solidFill>
                  <a:srgbClr val="1908F0"/>
                </a:solidFill>
              </a:rPr>
              <a:t>)</a:t>
            </a:r>
          </a:p>
          <a:p>
            <a:pPr marL="342900" indent="-342900" algn="just">
              <a:lnSpc>
                <a:spcPts val="2200"/>
              </a:lnSpc>
              <a:buFont typeface="Wingdings" panose="05000000000000000000" pitchFamily="2" charset="2"/>
              <a:buChar char="Ø"/>
            </a:pPr>
            <a:r>
              <a:rPr lang="zh-TW" altLang="en-US" sz="2000" dirty="0" smtClean="0"/>
              <a:t>某</a:t>
            </a:r>
            <a:r>
              <a:rPr lang="zh-TW" altLang="en-US" sz="2000" dirty="0"/>
              <a:t>公務員於留職停薪期間擔任公司</a:t>
            </a:r>
            <a:r>
              <a:rPr lang="zh-TW" altLang="en-US" sz="2000" b="1" u="sng" dirty="0">
                <a:solidFill>
                  <a:srgbClr val="FF0000"/>
                </a:solidFill>
              </a:rPr>
              <a:t>監察人</a:t>
            </a:r>
            <a:r>
              <a:rPr lang="zh-TW" altLang="en-US" sz="2000" dirty="0"/>
              <a:t>職務，公懲會認為，依公司法規定，</a:t>
            </a:r>
            <a:r>
              <a:rPr lang="zh-TW" altLang="en-US" sz="2000" b="1" u="sng" dirty="0">
                <a:solidFill>
                  <a:srgbClr val="FF0000"/>
                </a:solidFill>
              </a:rPr>
              <a:t>監察人</a:t>
            </a:r>
            <a:r>
              <a:rPr lang="zh-TW" altLang="en-US" sz="2000" b="1" u="sng" dirty="0" smtClean="0">
                <a:solidFill>
                  <a:srgbClr val="FF0000"/>
                </a:solidFill>
              </a:rPr>
              <a:t>在執行職務範圍內</a:t>
            </a:r>
            <a:r>
              <a:rPr lang="zh-TW" altLang="en-US" sz="2000" dirty="0" smtClean="0">
                <a:solidFill>
                  <a:schemeClr val="tx1"/>
                </a:solidFill>
              </a:rPr>
              <a:t>，亦為</a:t>
            </a:r>
            <a:r>
              <a:rPr lang="zh-TW" altLang="en-US" sz="2000" b="1" u="sng" dirty="0" smtClean="0">
                <a:solidFill>
                  <a:srgbClr val="FF0000"/>
                </a:solidFill>
              </a:rPr>
              <a:t>公司負責人，</a:t>
            </a:r>
            <a:r>
              <a:rPr lang="zh-TW" altLang="en-US" sz="2000" b="1" u="sng" dirty="0">
                <a:solidFill>
                  <a:srgbClr val="FF0000"/>
                </a:solidFill>
              </a:rPr>
              <a:t>不論其是否實際參與經營活動</a:t>
            </a:r>
            <a:r>
              <a:rPr lang="zh-TW" altLang="en-US" sz="2000" dirty="0">
                <a:solidFill>
                  <a:schemeClr val="tx1"/>
                </a:solidFill>
              </a:rPr>
              <a:t>、有無</a:t>
            </a:r>
            <a:r>
              <a:rPr lang="zh-TW" altLang="en-US" sz="2000" b="1" u="sng" dirty="0">
                <a:solidFill>
                  <a:srgbClr val="FF0000"/>
                </a:solidFill>
              </a:rPr>
              <a:t>受取報酬</a:t>
            </a:r>
            <a:r>
              <a:rPr lang="zh-TW" altLang="en-US" sz="2000" dirty="0">
                <a:solidFill>
                  <a:schemeClr val="tx1"/>
                </a:solidFill>
              </a:rPr>
              <a:t>，即已</a:t>
            </a:r>
            <a:r>
              <a:rPr lang="zh-TW" altLang="en-US" sz="2000" b="1" u="sng" dirty="0">
                <a:solidFill>
                  <a:srgbClr val="FF0000"/>
                </a:solidFill>
              </a:rPr>
              <a:t>違反服務法第</a:t>
            </a:r>
            <a:r>
              <a:rPr lang="en-US" altLang="zh-TW" sz="2000" b="1" u="sng" dirty="0">
                <a:solidFill>
                  <a:srgbClr val="FF0000"/>
                </a:solidFill>
              </a:rPr>
              <a:t>13</a:t>
            </a:r>
            <a:r>
              <a:rPr lang="zh-TW" altLang="en-US" sz="2000" b="1" u="sng" dirty="0">
                <a:solidFill>
                  <a:srgbClr val="FF0000"/>
                </a:solidFill>
              </a:rPr>
              <a:t>條第</a:t>
            </a:r>
            <a:r>
              <a:rPr lang="en-US" altLang="zh-TW" sz="2000" b="1" u="sng" dirty="0">
                <a:solidFill>
                  <a:srgbClr val="FF0000"/>
                </a:solidFill>
              </a:rPr>
              <a:t>1</a:t>
            </a:r>
            <a:r>
              <a:rPr lang="zh-TW" altLang="en-US" sz="2000" b="1" u="sng" dirty="0">
                <a:solidFill>
                  <a:srgbClr val="FF0000"/>
                </a:solidFill>
              </a:rPr>
              <a:t>項之規定</a:t>
            </a:r>
            <a:r>
              <a:rPr lang="zh-TW" altLang="en-US" sz="2000" dirty="0"/>
              <a:t>；另公務人員留職停薪辦法規定，</a:t>
            </a:r>
            <a:r>
              <a:rPr lang="zh-TW" altLang="en-US" sz="2000" b="1" u="sng" dirty="0">
                <a:solidFill>
                  <a:srgbClr val="FF0000"/>
                </a:solidFill>
              </a:rPr>
              <a:t>留職停薪人員</a:t>
            </a:r>
            <a:r>
              <a:rPr lang="zh-TW" altLang="en-US" sz="2000" dirty="0">
                <a:solidFill>
                  <a:schemeClr val="tx1"/>
                </a:solidFill>
              </a:rPr>
              <a:t>於留職停薪期間</a:t>
            </a:r>
            <a:r>
              <a:rPr lang="zh-TW" altLang="en-US" sz="2000" b="1" u="sng" dirty="0">
                <a:solidFill>
                  <a:srgbClr val="FF0000"/>
                </a:solidFill>
              </a:rPr>
              <a:t>仍具公務人員身分</a:t>
            </a:r>
            <a:r>
              <a:rPr lang="zh-TW" altLang="en-US" sz="2000" dirty="0"/>
              <a:t>，</a:t>
            </a:r>
            <a:r>
              <a:rPr lang="zh-TW" altLang="en-US" sz="2000" dirty="0" smtClean="0"/>
              <a:t>爰判決</a:t>
            </a:r>
            <a:r>
              <a:rPr lang="zh-TW" altLang="en-US" sz="2000" dirty="0"/>
              <a:t>該員申誡</a:t>
            </a:r>
            <a:r>
              <a:rPr lang="zh-TW" altLang="en-US" sz="2000" dirty="0" smtClean="0"/>
              <a:t>。</a:t>
            </a:r>
            <a:endParaRPr lang="en-US" altLang="zh-TW" sz="2000" dirty="0" smtClean="0"/>
          </a:p>
          <a:p>
            <a:pPr algn="just">
              <a:lnSpc>
                <a:spcPts val="2200"/>
              </a:lnSpc>
            </a:pPr>
            <a:r>
              <a:rPr lang="zh-TW" altLang="en-US" sz="2000" dirty="0">
                <a:solidFill>
                  <a:srgbClr val="FF0000"/>
                </a:solidFill>
              </a:rPr>
              <a:t> </a:t>
            </a:r>
            <a:r>
              <a:rPr lang="zh-TW" altLang="en-US" sz="2000" dirty="0" smtClean="0">
                <a:solidFill>
                  <a:srgbClr val="FF0000"/>
                </a:solidFill>
              </a:rPr>
              <a:t>    </a:t>
            </a:r>
            <a:r>
              <a:rPr lang="en-US" altLang="zh-TW" sz="2000" dirty="0" smtClean="0">
                <a:solidFill>
                  <a:srgbClr val="1908F0"/>
                </a:solidFill>
              </a:rPr>
              <a:t>(</a:t>
            </a:r>
            <a:r>
              <a:rPr lang="zh-TW" altLang="en-US" sz="2000" dirty="0">
                <a:solidFill>
                  <a:srgbClr val="1908F0"/>
                </a:solidFill>
              </a:rPr>
              <a:t>公懲會</a:t>
            </a:r>
            <a:r>
              <a:rPr lang="en-US" altLang="zh-TW" sz="2000" dirty="0">
                <a:solidFill>
                  <a:srgbClr val="1908F0"/>
                </a:solidFill>
              </a:rPr>
              <a:t>106</a:t>
            </a:r>
            <a:r>
              <a:rPr lang="zh-TW" altLang="en-US" sz="2000" dirty="0">
                <a:solidFill>
                  <a:srgbClr val="1908F0"/>
                </a:solidFill>
              </a:rPr>
              <a:t>年</a:t>
            </a:r>
            <a:r>
              <a:rPr lang="en-US" altLang="zh-TW" sz="2000" dirty="0">
                <a:solidFill>
                  <a:srgbClr val="1908F0"/>
                </a:solidFill>
              </a:rPr>
              <a:t>12</a:t>
            </a:r>
            <a:r>
              <a:rPr lang="zh-TW" altLang="en-US" sz="2000" dirty="0">
                <a:solidFill>
                  <a:srgbClr val="1908F0"/>
                </a:solidFill>
              </a:rPr>
              <a:t>月</a:t>
            </a:r>
            <a:r>
              <a:rPr lang="en-US" altLang="zh-TW" sz="2000" dirty="0">
                <a:solidFill>
                  <a:srgbClr val="1908F0"/>
                </a:solidFill>
              </a:rPr>
              <a:t>27</a:t>
            </a:r>
            <a:r>
              <a:rPr lang="zh-TW" altLang="en-US" sz="2000" dirty="0">
                <a:solidFill>
                  <a:srgbClr val="1908F0"/>
                </a:solidFill>
              </a:rPr>
              <a:t>日</a:t>
            </a:r>
            <a:r>
              <a:rPr lang="en-US" altLang="zh-TW" sz="2000" dirty="0">
                <a:solidFill>
                  <a:srgbClr val="1908F0"/>
                </a:solidFill>
              </a:rPr>
              <a:t>106</a:t>
            </a:r>
            <a:r>
              <a:rPr lang="zh-TW" altLang="en-US" sz="2000" dirty="0">
                <a:solidFill>
                  <a:srgbClr val="1908F0"/>
                </a:solidFill>
              </a:rPr>
              <a:t>年度鑑字</a:t>
            </a:r>
            <a:r>
              <a:rPr lang="zh-TW" altLang="en-US" sz="2000" dirty="0" smtClean="0">
                <a:solidFill>
                  <a:srgbClr val="1908F0"/>
                </a:solidFill>
              </a:rPr>
              <a:t>第</a:t>
            </a:r>
            <a:r>
              <a:rPr lang="en-US" altLang="zh-TW" sz="2000" dirty="0" smtClean="0">
                <a:solidFill>
                  <a:srgbClr val="1908F0"/>
                </a:solidFill>
              </a:rPr>
              <a:t>14121</a:t>
            </a:r>
            <a:r>
              <a:rPr lang="zh-TW" altLang="en-US" sz="2000" dirty="0" smtClean="0">
                <a:solidFill>
                  <a:srgbClr val="1908F0"/>
                </a:solidFill>
              </a:rPr>
              <a:t>號判決</a:t>
            </a:r>
            <a:r>
              <a:rPr lang="en-US" altLang="zh-TW" sz="2000" dirty="0" smtClean="0">
                <a:solidFill>
                  <a:srgbClr val="1908F0"/>
                </a:solidFill>
              </a:rPr>
              <a:t>)</a:t>
            </a:r>
          </a:p>
          <a:p>
            <a:pPr marL="342900" indent="-342900" algn="just">
              <a:buFont typeface="Wingdings" panose="05000000000000000000" pitchFamily="2" charset="2"/>
              <a:buChar char="Ø"/>
            </a:pPr>
            <a:endParaRPr lang="zh-TW" altLang="en-US" sz="2000" dirty="0"/>
          </a:p>
        </p:txBody>
      </p:sp>
      <p:sp>
        <p:nvSpPr>
          <p:cNvPr id="8" name="矩形 7"/>
          <p:cNvSpPr/>
          <p:nvPr/>
        </p:nvSpPr>
        <p:spPr>
          <a:xfrm>
            <a:off x="754839" y="305800"/>
            <a:ext cx="6995671"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兼任公司負責人、董事、監察人</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11138972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18</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1043608" y="944506"/>
            <a:ext cx="7749909" cy="4104456"/>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342900" indent="-342900" algn="just">
              <a:lnSpc>
                <a:spcPts val="2400"/>
              </a:lnSpc>
              <a:buFont typeface="Wingdings" panose="05000000000000000000" pitchFamily="2" charset="2"/>
              <a:buChar char="Ø"/>
            </a:pPr>
            <a:r>
              <a:rPr lang="zh-TW" altLang="zh-TW" sz="2000" dirty="0" smtClean="0"/>
              <a:t>依</a:t>
            </a:r>
            <a:r>
              <a:rPr lang="zh-TW" altLang="zh-TW" sz="2000" dirty="0"/>
              <a:t>服務法第</a:t>
            </a:r>
            <a:r>
              <a:rPr lang="en-US" altLang="zh-TW" sz="2000" dirty="0"/>
              <a:t>13</a:t>
            </a:r>
            <a:r>
              <a:rPr lang="zh-TW" altLang="zh-TW" sz="2000" dirty="0"/>
              <a:t>條第</a:t>
            </a:r>
            <a:r>
              <a:rPr lang="en-US" altLang="zh-TW" sz="2000" dirty="0"/>
              <a:t>2</a:t>
            </a:r>
            <a:r>
              <a:rPr lang="zh-TW" altLang="zh-TW" sz="2000" dirty="0"/>
              <a:t>項規定，公務員兼任公營事業機關或公司之董事或監察人，須符合</a:t>
            </a:r>
            <a:r>
              <a:rPr lang="zh-TW" altLang="zh-TW" sz="2000" b="1" u="sng" dirty="0">
                <a:solidFill>
                  <a:srgbClr val="FF0000"/>
                </a:solidFill>
              </a:rPr>
              <a:t>「依法」</a:t>
            </a:r>
            <a:r>
              <a:rPr lang="zh-TW" altLang="zh-TW" sz="2000" dirty="0"/>
              <a:t>及</a:t>
            </a:r>
            <a:r>
              <a:rPr lang="zh-TW" altLang="zh-TW" sz="2000" b="1" u="sng" dirty="0">
                <a:solidFill>
                  <a:srgbClr val="FF0000"/>
                </a:solidFill>
              </a:rPr>
              <a:t>「代表官股」</a:t>
            </a:r>
            <a:r>
              <a:rPr lang="en-US" altLang="zh-TW" sz="2000" dirty="0"/>
              <a:t>2</a:t>
            </a:r>
            <a:r>
              <a:rPr lang="zh-TW" altLang="zh-TW" sz="2000" dirty="0"/>
              <a:t>項要件</a:t>
            </a:r>
            <a:r>
              <a:rPr lang="zh-TW" altLang="zh-TW" sz="2000" dirty="0" smtClean="0"/>
              <a:t>；</a:t>
            </a:r>
            <a:r>
              <a:rPr lang="zh-TW" altLang="en-US" sz="2000" dirty="0" smtClean="0"/>
              <a:t>而</a:t>
            </a:r>
            <a:r>
              <a:rPr lang="zh-TW" altLang="zh-TW" sz="2000" dirty="0" smtClean="0"/>
              <a:t>就證</a:t>
            </a:r>
            <a:r>
              <a:rPr lang="zh-TW" altLang="en-US" sz="2000" dirty="0"/>
              <a:t>券</a:t>
            </a:r>
            <a:r>
              <a:rPr lang="zh-TW" altLang="zh-TW" sz="2000" dirty="0" smtClean="0"/>
              <a:t>交</a:t>
            </a:r>
            <a:r>
              <a:rPr lang="zh-TW" altLang="en-US" sz="2000" dirty="0" smtClean="0"/>
              <a:t>易</a:t>
            </a:r>
            <a:r>
              <a:rPr lang="zh-TW" altLang="zh-TW" sz="2000" dirty="0" smtClean="0"/>
              <a:t>法與</a:t>
            </a:r>
            <a:r>
              <a:rPr lang="zh-TW" altLang="zh-TW" sz="2000" dirty="0"/>
              <a:t>公開發行公司獨立董事設置及應遵循事項辦法</a:t>
            </a:r>
            <a:r>
              <a:rPr lang="zh-TW" altLang="zh-TW" sz="2000" dirty="0" smtClean="0"/>
              <a:t>引進</a:t>
            </a:r>
            <a:r>
              <a:rPr lang="zh-TW" altLang="zh-TW" sz="2000" dirty="0"/>
              <a:t>獨立董事制度目的及所定獨立董事之消極資格、持股限制、產生方式等規定觀之，</a:t>
            </a:r>
            <a:r>
              <a:rPr lang="zh-TW" altLang="zh-TW" sz="2000" b="1" u="sng" dirty="0">
                <a:solidFill>
                  <a:srgbClr val="FF0000"/>
                </a:solidFill>
              </a:rPr>
              <a:t>獨立董事尚不生有代表官股之情事；因此，公務員除法律另有規定外</a:t>
            </a:r>
            <a:r>
              <a:rPr lang="zh-TW" altLang="zh-TW" sz="2000" b="1" u="sng" dirty="0" smtClean="0">
                <a:solidFill>
                  <a:srgbClr val="FF0000"/>
                </a:solidFill>
              </a:rPr>
              <a:t>，</a:t>
            </a:r>
            <a:r>
              <a:rPr lang="zh-TW" altLang="en-US" sz="2000" b="1" u="sng" dirty="0" smtClean="0">
                <a:solidFill>
                  <a:srgbClr val="FF0000"/>
                </a:solidFill>
              </a:rPr>
              <a:t>不得擔任</a:t>
            </a:r>
            <a:r>
              <a:rPr lang="zh-TW" altLang="zh-TW" sz="2000" b="1" u="sng" dirty="0" smtClean="0">
                <a:solidFill>
                  <a:srgbClr val="FF0000"/>
                </a:solidFill>
              </a:rPr>
              <a:t>公司</a:t>
            </a:r>
            <a:r>
              <a:rPr lang="zh-TW" altLang="zh-TW" sz="2000" b="1" u="sng" dirty="0">
                <a:solidFill>
                  <a:srgbClr val="FF0000"/>
                </a:solidFill>
              </a:rPr>
              <a:t>之獨立</a:t>
            </a:r>
            <a:r>
              <a:rPr lang="zh-TW" altLang="zh-TW" sz="2000" b="1" u="sng" dirty="0" smtClean="0">
                <a:solidFill>
                  <a:srgbClr val="FF0000"/>
                </a:solidFill>
              </a:rPr>
              <a:t>董事</a:t>
            </a:r>
            <a:r>
              <a:rPr lang="zh-TW" altLang="en-US" sz="2000" b="1" u="sng" dirty="0" smtClean="0">
                <a:solidFill>
                  <a:srgbClr val="FF0000"/>
                </a:solidFill>
              </a:rPr>
              <a:t>。</a:t>
            </a:r>
            <a:endParaRPr lang="en-US" altLang="zh-TW" sz="2000" b="1" u="sng" dirty="0" smtClean="0">
              <a:solidFill>
                <a:srgbClr val="FF0000"/>
              </a:solidFill>
            </a:endParaRPr>
          </a:p>
          <a:p>
            <a:pPr algn="just">
              <a:lnSpc>
                <a:spcPts val="2400"/>
              </a:lnSpc>
              <a:spcAft>
                <a:spcPts val="1200"/>
              </a:spcAft>
            </a:pPr>
            <a:r>
              <a:rPr lang="zh-TW" altLang="en-US" sz="2000" dirty="0" smtClean="0">
                <a:solidFill>
                  <a:srgbClr val="1908F0"/>
                </a:solidFill>
              </a:rPr>
              <a:t>     </a:t>
            </a:r>
            <a:r>
              <a:rPr lang="en-US" altLang="zh-TW" sz="2000" dirty="0" smtClean="0">
                <a:solidFill>
                  <a:srgbClr val="1908F0"/>
                </a:solidFill>
              </a:rPr>
              <a:t>(</a:t>
            </a:r>
            <a:r>
              <a:rPr lang="zh-TW" altLang="en-US" sz="2000" dirty="0" smtClean="0">
                <a:solidFill>
                  <a:srgbClr val="1908F0"/>
                </a:solidFill>
              </a:rPr>
              <a:t>銓敘部</a:t>
            </a:r>
            <a:r>
              <a:rPr lang="en-US" altLang="zh-TW" sz="2000" dirty="0">
                <a:solidFill>
                  <a:srgbClr val="1908F0"/>
                </a:solidFill>
              </a:rPr>
              <a:t>100</a:t>
            </a:r>
            <a:r>
              <a:rPr lang="zh-TW" altLang="zh-TW" sz="2000" dirty="0">
                <a:solidFill>
                  <a:srgbClr val="1908F0"/>
                </a:solidFill>
              </a:rPr>
              <a:t>年</a:t>
            </a:r>
            <a:r>
              <a:rPr lang="en-US" altLang="zh-TW" sz="2000" dirty="0">
                <a:solidFill>
                  <a:srgbClr val="1908F0"/>
                </a:solidFill>
              </a:rPr>
              <a:t>6</a:t>
            </a:r>
            <a:r>
              <a:rPr lang="zh-TW" altLang="zh-TW" sz="2000" dirty="0">
                <a:solidFill>
                  <a:srgbClr val="1908F0"/>
                </a:solidFill>
              </a:rPr>
              <a:t>月</a:t>
            </a:r>
            <a:r>
              <a:rPr lang="en-US" altLang="zh-TW" sz="2000" dirty="0">
                <a:solidFill>
                  <a:srgbClr val="1908F0"/>
                </a:solidFill>
              </a:rPr>
              <a:t>15</a:t>
            </a:r>
            <a:r>
              <a:rPr lang="zh-TW" altLang="zh-TW" sz="2000" dirty="0">
                <a:solidFill>
                  <a:srgbClr val="1908F0"/>
                </a:solidFill>
              </a:rPr>
              <a:t>日部法一字第</a:t>
            </a:r>
            <a:r>
              <a:rPr lang="en-US" altLang="zh-TW" sz="2000" dirty="0">
                <a:solidFill>
                  <a:srgbClr val="1908F0"/>
                </a:solidFill>
              </a:rPr>
              <a:t>1003384635</a:t>
            </a:r>
            <a:r>
              <a:rPr lang="zh-TW" altLang="zh-TW" sz="2000" dirty="0">
                <a:solidFill>
                  <a:srgbClr val="1908F0"/>
                </a:solidFill>
              </a:rPr>
              <a:t>號函</a:t>
            </a:r>
            <a:r>
              <a:rPr lang="en-US" altLang="zh-TW" sz="2000" dirty="0" smtClean="0">
                <a:solidFill>
                  <a:srgbClr val="1908F0"/>
                </a:solidFill>
              </a:rPr>
              <a:t>)</a:t>
            </a:r>
          </a:p>
          <a:p>
            <a:pPr marL="342900" indent="-342900" algn="just">
              <a:lnSpc>
                <a:spcPts val="2400"/>
              </a:lnSpc>
              <a:buFont typeface="Wingdings" panose="05000000000000000000" pitchFamily="2" charset="2"/>
              <a:buChar char="Ø"/>
            </a:pPr>
            <a:r>
              <a:rPr lang="zh-TW" altLang="en-US" sz="2000" dirty="0" smtClean="0">
                <a:solidFill>
                  <a:schemeClr val="tx1"/>
                </a:solidFill>
              </a:rPr>
              <a:t>某國立大學副校長擔任大陸地區公司之獨立董事，有違服務法第</a:t>
            </a:r>
            <a:r>
              <a:rPr lang="en-US" altLang="zh-TW" sz="2000" dirty="0" smtClean="0">
                <a:solidFill>
                  <a:schemeClr val="tx1"/>
                </a:solidFill>
              </a:rPr>
              <a:t>13</a:t>
            </a:r>
            <a:r>
              <a:rPr lang="zh-TW" altLang="en-US" sz="2000" dirty="0" smtClean="0">
                <a:solidFill>
                  <a:schemeClr val="tx1"/>
                </a:solidFill>
              </a:rPr>
              <a:t>條第</a:t>
            </a:r>
            <a:r>
              <a:rPr lang="en-US" altLang="zh-TW" sz="2000" dirty="0" smtClean="0">
                <a:solidFill>
                  <a:schemeClr val="tx1"/>
                </a:solidFill>
              </a:rPr>
              <a:t>1</a:t>
            </a:r>
            <a:r>
              <a:rPr lang="zh-TW" altLang="en-US" sz="2000" dirty="0" smtClean="0">
                <a:solidFill>
                  <a:schemeClr val="tx1"/>
                </a:solidFill>
              </a:rPr>
              <a:t>項不得經營商業規定，經公懲會判決申誡。</a:t>
            </a:r>
            <a:endParaRPr lang="en-US" altLang="zh-TW" sz="2000" dirty="0" smtClean="0">
              <a:solidFill>
                <a:schemeClr val="tx1"/>
              </a:solidFill>
            </a:endParaRPr>
          </a:p>
          <a:p>
            <a:pPr algn="just">
              <a:lnSpc>
                <a:spcPts val="2400"/>
              </a:lnSpc>
            </a:pPr>
            <a:r>
              <a:rPr lang="zh-TW" altLang="en-US" sz="2000" dirty="0" smtClean="0">
                <a:solidFill>
                  <a:srgbClr val="1908F0"/>
                </a:solidFill>
              </a:rPr>
              <a:t>     </a:t>
            </a:r>
            <a:r>
              <a:rPr lang="en-US" altLang="zh-TW" sz="2000" dirty="0" smtClean="0">
                <a:solidFill>
                  <a:srgbClr val="1908F0"/>
                </a:solidFill>
              </a:rPr>
              <a:t>(</a:t>
            </a:r>
            <a:r>
              <a:rPr lang="zh-TW" altLang="en-US" sz="2000" dirty="0" smtClean="0">
                <a:solidFill>
                  <a:srgbClr val="1908F0"/>
                </a:solidFill>
              </a:rPr>
              <a:t>公懲會</a:t>
            </a:r>
            <a:r>
              <a:rPr lang="en-US" altLang="zh-TW" sz="2000" dirty="0" smtClean="0">
                <a:solidFill>
                  <a:srgbClr val="1908F0"/>
                </a:solidFill>
              </a:rPr>
              <a:t>106</a:t>
            </a:r>
            <a:r>
              <a:rPr lang="zh-TW" altLang="en-US" sz="2000" dirty="0" smtClean="0">
                <a:solidFill>
                  <a:srgbClr val="1908F0"/>
                </a:solidFill>
              </a:rPr>
              <a:t>年</a:t>
            </a:r>
            <a:r>
              <a:rPr lang="en-US" altLang="zh-TW" sz="2000" dirty="0" smtClean="0">
                <a:solidFill>
                  <a:srgbClr val="1908F0"/>
                </a:solidFill>
              </a:rPr>
              <a:t>8</a:t>
            </a:r>
            <a:r>
              <a:rPr lang="zh-TW" altLang="en-US" sz="2000" dirty="0" smtClean="0">
                <a:solidFill>
                  <a:srgbClr val="1908F0"/>
                </a:solidFill>
              </a:rPr>
              <a:t>月</a:t>
            </a:r>
            <a:r>
              <a:rPr lang="en-US" altLang="zh-TW" sz="2000" dirty="0" smtClean="0">
                <a:solidFill>
                  <a:srgbClr val="1908F0"/>
                </a:solidFill>
              </a:rPr>
              <a:t>23</a:t>
            </a:r>
            <a:r>
              <a:rPr lang="zh-TW" altLang="en-US" sz="2000" dirty="0" smtClean="0">
                <a:solidFill>
                  <a:srgbClr val="1908F0"/>
                </a:solidFill>
              </a:rPr>
              <a:t>日</a:t>
            </a:r>
            <a:r>
              <a:rPr lang="en-US" altLang="zh-TW" sz="2000" dirty="0">
                <a:solidFill>
                  <a:srgbClr val="1908F0"/>
                </a:solidFill>
              </a:rPr>
              <a:t>106</a:t>
            </a:r>
            <a:r>
              <a:rPr lang="zh-TW" altLang="en-US" sz="2000" dirty="0">
                <a:solidFill>
                  <a:srgbClr val="1908F0"/>
                </a:solidFill>
              </a:rPr>
              <a:t>年度鑑字第</a:t>
            </a:r>
            <a:r>
              <a:rPr lang="en-US" altLang="zh-TW" sz="2000" dirty="0">
                <a:solidFill>
                  <a:srgbClr val="1908F0"/>
                </a:solidFill>
              </a:rPr>
              <a:t>14054</a:t>
            </a:r>
            <a:r>
              <a:rPr lang="zh-TW" altLang="en-US" sz="2000" dirty="0" smtClean="0">
                <a:solidFill>
                  <a:srgbClr val="1908F0"/>
                </a:solidFill>
              </a:rPr>
              <a:t>號判決</a:t>
            </a:r>
            <a:r>
              <a:rPr lang="en-US" altLang="zh-TW" sz="2000" dirty="0" smtClean="0">
                <a:solidFill>
                  <a:srgbClr val="1908F0"/>
                </a:solidFill>
              </a:rPr>
              <a:t>)</a:t>
            </a:r>
            <a:endParaRPr lang="zh-TW" altLang="en-US" sz="2000" dirty="0">
              <a:solidFill>
                <a:srgbClr val="1908F0"/>
              </a:solidFill>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301208"/>
            <a:ext cx="3286120" cy="1314448"/>
          </a:xfrm>
          <a:prstGeom prst="rect">
            <a:avLst/>
          </a:prstGeom>
          <a:ln>
            <a:solidFill>
              <a:schemeClr val="bg1"/>
            </a:solidFill>
          </a:ln>
        </p:spPr>
      </p:pic>
      <p:sp>
        <p:nvSpPr>
          <p:cNvPr id="9" name="矩形 8"/>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兼任獨立董事</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27334060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19</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881590" y="908720"/>
            <a:ext cx="7965934"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65113" indent="-265113" algn="just">
              <a:lnSpc>
                <a:spcPts val="2600"/>
              </a:lnSpc>
              <a:buFont typeface="Wingdings" panose="05000000000000000000" pitchFamily="2" charset="2"/>
              <a:buChar char="Ø"/>
            </a:pPr>
            <a:r>
              <a:rPr lang="zh-TW" altLang="en-US" sz="2000" dirty="0" smtClean="0">
                <a:solidFill>
                  <a:schemeClr val="tx1"/>
                </a:solidFill>
                <a:latin typeface="+mj-ea"/>
              </a:rPr>
              <a:t>某</a:t>
            </a:r>
            <a:r>
              <a:rPr lang="zh-TW" altLang="en-US" sz="2000" dirty="0">
                <a:solidFill>
                  <a:schemeClr val="tx1"/>
                </a:solidFill>
                <a:latin typeface="+mj-ea"/>
              </a:rPr>
              <a:t>國立大學系主任</a:t>
            </a:r>
            <a:r>
              <a:rPr lang="zh-TW" altLang="en-US" sz="2000" dirty="0"/>
              <a:t>投資某公司</a:t>
            </a:r>
            <a:r>
              <a:rPr lang="en-US" altLang="zh-TW" sz="2000" dirty="0"/>
              <a:t>50</a:t>
            </a:r>
            <a:r>
              <a:rPr lang="zh-TW" altLang="en-US" sz="2000" dirty="0"/>
              <a:t>萬元，持有</a:t>
            </a:r>
            <a:r>
              <a:rPr lang="en-US" altLang="zh-TW" sz="2000" dirty="0"/>
              <a:t>50,000</a:t>
            </a:r>
            <a:r>
              <a:rPr lang="zh-TW" altLang="en-US" sz="2000" dirty="0"/>
              <a:t>股，其持股占該公司總股份比率達</a:t>
            </a:r>
            <a:r>
              <a:rPr lang="en-US" altLang="zh-TW" sz="2000" dirty="0"/>
              <a:t>16.66%</a:t>
            </a:r>
            <a:r>
              <a:rPr lang="zh-TW" altLang="en-US" sz="2000" dirty="0" smtClean="0"/>
              <a:t>，</a:t>
            </a:r>
            <a:r>
              <a:rPr lang="zh-TW" altLang="en-US" sz="2000" b="1" u="sng" dirty="0" smtClean="0">
                <a:solidFill>
                  <a:srgbClr val="FF0000"/>
                </a:solidFill>
              </a:rPr>
              <a:t>超過該公司股本總額</a:t>
            </a:r>
            <a:r>
              <a:rPr lang="en-US" altLang="zh-TW" sz="2000" b="1" u="sng" dirty="0" smtClean="0">
                <a:solidFill>
                  <a:srgbClr val="FF0000"/>
                </a:solidFill>
              </a:rPr>
              <a:t>10%</a:t>
            </a:r>
            <a:r>
              <a:rPr lang="zh-TW" altLang="en-US" sz="2000" dirty="0" smtClean="0"/>
              <a:t>，雖</a:t>
            </a:r>
            <a:r>
              <a:rPr lang="zh-TW" altLang="en-US" sz="2000" dirty="0"/>
              <a:t>迄至該員將公司股權轉讓與他人期間，未分得股利，仍違反服務法第 </a:t>
            </a:r>
            <a:r>
              <a:rPr lang="en-US" altLang="zh-TW" sz="2000" dirty="0"/>
              <a:t>13</a:t>
            </a:r>
            <a:r>
              <a:rPr lang="zh-TW" altLang="en-US" sz="2000" dirty="0"/>
              <a:t>條第</a:t>
            </a:r>
            <a:r>
              <a:rPr lang="en-US" altLang="zh-TW" sz="2000" dirty="0"/>
              <a:t>1</a:t>
            </a:r>
            <a:r>
              <a:rPr lang="zh-TW" altLang="en-US" sz="2000" dirty="0"/>
              <a:t>項但書規定，經公懲會判決申誡</a:t>
            </a:r>
            <a:r>
              <a:rPr lang="zh-TW" altLang="en-US" sz="2000" dirty="0" smtClean="0"/>
              <a:t>。</a:t>
            </a:r>
            <a:endParaRPr lang="en-US" altLang="zh-TW" sz="2000" dirty="0" smtClean="0"/>
          </a:p>
          <a:p>
            <a:pPr algn="just">
              <a:lnSpc>
                <a:spcPts val="2600"/>
              </a:lnSpc>
              <a:spcAft>
                <a:spcPts val="1200"/>
              </a:spcAft>
            </a:pPr>
            <a:r>
              <a:rPr lang="zh-TW" altLang="en-US" sz="2000" dirty="0">
                <a:solidFill>
                  <a:srgbClr val="1908F0"/>
                </a:solidFill>
              </a:rPr>
              <a:t> </a:t>
            </a:r>
            <a:r>
              <a:rPr lang="zh-TW" altLang="en-US" sz="2000" dirty="0" smtClean="0">
                <a:solidFill>
                  <a:srgbClr val="1908F0"/>
                </a:solidFill>
              </a:rPr>
              <a:t>   </a:t>
            </a:r>
            <a:r>
              <a:rPr lang="en-US" altLang="zh-TW" sz="2000" dirty="0" smtClean="0">
                <a:solidFill>
                  <a:srgbClr val="1908F0"/>
                </a:solidFill>
              </a:rPr>
              <a:t>(</a:t>
            </a:r>
            <a:r>
              <a:rPr lang="zh-TW" altLang="en-US" sz="2000" dirty="0">
                <a:solidFill>
                  <a:srgbClr val="1908F0"/>
                </a:solidFill>
              </a:rPr>
              <a:t>公懲會</a:t>
            </a:r>
            <a:r>
              <a:rPr lang="en-US" altLang="zh-TW" sz="2000" dirty="0">
                <a:solidFill>
                  <a:srgbClr val="1908F0"/>
                </a:solidFill>
              </a:rPr>
              <a:t>105</a:t>
            </a:r>
            <a:r>
              <a:rPr lang="zh-TW" altLang="en-US" sz="2000" dirty="0">
                <a:solidFill>
                  <a:srgbClr val="1908F0"/>
                </a:solidFill>
              </a:rPr>
              <a:t>年</a:t>
            </a:r>
            <a:r>
              <a:rPr lang="en-US" altLang="zh-TW" sz="2000" dirty="0">
                <a:solidFill>
                  <a:srgbClr val="1908F0"/>
                </a:solidFill>
              </a:rPr>
              <a:t>9</a:t>
            </a:r>
            <a:r>
              <a:rPr lang="zh-TW" altLang="en-US" sz="2000" dirty="0">
                <a:solidFill>
                  <a:srgbClr val="1908F0"/>
                </a:solidFill>
              </a:rPr>
              <a:t>月</a:t>
            </a:r>
            <a:r>
              <a:rPr lang="en-US" altLang="zh-TW" sz="2000" dirty="0">
                <a:solidFill>
                  <a:srgbClr val="1908F0"/>
                </a:solidFill>
              </a:rPr>
              <a:t>14</a:t>
            </a:r>
            <a:r>
              <a:rPr lang="zh-TW" altLang="en-US" sz="2000" dirty="0">
                <a:solidFill>
                  <a:srgbClr val="1908F0"/>
                </a:solidFill>
              </a:rPr>
              <a:t>日</a:t>
            </a:r>
            <a:r>
              <a:rPr lang="en-US" altLang="zh-TW" sz="2000" dirty="0">
                <a:solidFill>
                  <a:srgbClr val="1908F0"/>
                </a:solidFill>
              </a:rPr>
              <a:t>105</a:t>
            </a:r>
            <a:r>
              <a:rPr lang="zh-TW" altLang="en-US" sz="2000" dirty="0">
                <a:solidFill>
                  <a:srgbClr val="1908F0"/>
                </a:solidFill>
              </a:rPr>
              <a:t>年度鑑字第</a:t>
            </a:r>
            <a:r>
              <a:rPr lang="en-US" altLang="zh-TW" sz="2000" dirty="0">
                <a:solidFill>
                  <a:srgbClr val="1908F0"/>
                </a:solidFill>
              </a:rPr>
              <a:t>13866</a:t>
            </a:r>
            <a:r>
              <a:rPr lang="zh-TW" altLang="en-US" sz="2000" dirty="0">
                <a:solidFill>
                  <a:srgbClr val="1908F0"/>
                </a:solidFill>
              </a:rPr>
              <a:t>號 判決</a:t>
            </a:r>
            <a:r>
              <a:rPr lang="en-US" altLang="zh-TW" sz="2000" dirty="0">
                <a:solidFill>
                  <a:srgbClr val="1908F0"/>
                </a:solidFill>
              </a:rPr>
              <a:t>)</a:t>
            </a:r>
            <a:endParaRPr lang="en-US" altLang="zh-TW" sz="2000" dirty="0">
              <a:solidFill>
                <a:srgbClr val="1908F0"/>
              </a:solidFill>
              <a:latin typeface="+mj-ea"/>
            </a:endParaRPr>
          </a:p>
          <a:p>
            <a:pPr marL="265113" indent="-265113" algn="just">
              <a:lnSpc>
                <a:spcPts val="2600"/>
              </a:lnSpc>
              <a:buFont typeface="Wingdings" panose="05000000000000000000" pitchFamily="2" charset="2"/>
              <a:buChar char="Ø"/>
            </a:pPr>
            <a:r>
              <a:rPr lang="zh-TW" altLang="en-US" sz="2000" dirty="0" smtClean="0">
                <a:solidFill>
                  <a:schemeClr val="tx1"/>
                </a:solidFill>
              </a:rPr>
              <a:t>某地方政府</a:t>
            </a:r>
            <a:r>
              <a:rPr lang="zh-TW" altLang="en-US" sz="2000" b="1" u="sng" dirty="0" smtClean="0">
                <a:solidFill>
                  <a:srgbClr val="FF0000"/>
                </a:solidFill>
              </a:rPr>
              <a:t>工務局</a:t>
            </a:r>
            <a:r>
              <a:rPr lang="zh-TW" altLang="en-US" sz="2000" dirty="0" smtClean="0">
                <a:solidFill>
                  <a:schemeClr val="tx1"/>
                </a:solidFill>
              </a:rPr>
              <a:t>副工程司投資某</a:t>
            </a:r>
            <a:r>
              <a:rPr lang="zh-TW" altLang="en-US" sz="2000" b="1" u="sng" dirty="0" smtClean="0">
                <a:solidFill>
                  <a:srgbClr val="FF0000"/>
                </a:solidFill>
              </a:rPr>
              <a:t>建設公司</a:t>
            </a:r>
            <a:r>
              <a:rPr lang="zh-TW" altLang="en-US" sz="2000" dirty="0" smtClean="0"/>
              <a:t>，持有該公司</a:t>
            </a:r>
            <a:r>
              <a:rPr lang="zh-TW" altLang="en-US" sz="2000" dirty="0"/>
              <a:t>股份比率達</a:t>
            </a:r>
            <a:r>
              <a:rPr lang="en-US" altLang="zh-TW" sz="2000" dirty="0"/>
              <a:t>16</a:t>
            </a:r>
            <a:r>
              <a:rPr lang="zh-TW" altLang="en-US" sz="2000" dirty="0"/>
              <a:t>％，</a:t>
            </a:r>
            <a:r>
              <a:rPr lang="zh-TW" altLang="en-US" sz="2000" b="1" u="sng" dirty="0">
                <a:solidFill>
                  <a:srgbClr val="FF0000"/>
                </a:solidFill>
              </a:rPr>
              <a:t>超過該公司股本總額</a:t>
            </a:r>
            <a:r>
              <a:rPr lang="en-US" altLang="zh-TW" sz="2000" b="1" u="sng" dirty="0">
                <a:solidFill>
                  <a:srgbClr val="FF0000"/>
                </a:solidFill>
              </a:rPr>
              <a:t>10</a:t>
            </a:r>
            <a:r>
              <a:rPr lang="zh-TW" altLang="en-US" sz="2000" b="1" u="sng" dirty="0" smtClean="0">
                <a:solidFill>
                  <a:srgbClr val="FF0000"/>
                </a:solidFill>
              </a:rPr>
              <a:t>％，</a:t>
            </a:r>
            <a:r>
              <a:rPr lang="zh-TW" altLang="en-US" sz="2000" dirty="0" smtClean="0">
                <a:solidFill>
                  <a:schemeClr val="tx1"/>
                </a:solidFill>
              </a:rPr>
              <a:t>經公懲會判決理由略以，</a:t>
            </a:r>
            <a:r>
              <a:rPr lang="zh-TW" altLang="en-US" sz="2000" b="1" u="sng" dirty="0">
                <a:solidFill>
                  <a:srgbClr val="008000"/>
                </a:solidFill>
              </a:rPr>
              <a:t>建築管理</a:t>
            </a:r>
            <a:r>
              <a:rPr lang="zh-TW" altLang="en-US" sz="2000" b="1" u="sng" dirty="0" smtClean="0">
                <a:solidFill>
                  <a:srgbClr val="008000"/>
                </a:solidFill>
              </a:rPr>
              <a:t>為該員所</a:t>
            </a:r>
            <a:r>
              <a:rPr lang="zh-TW" altLang="en-US" sz="2000" b="1" u="sng" dirty="0">
                <a:solidFill>
                  <a:srgbClr val="008000"/>
                </a:solidFill>
              </a:rPr>
              <a:t>服務</a:t>
            </a:r>
            <a:r>
              <a:rPr lang="zh-TW" altLang="en-US" sz="2000" b="1" u="sng" dirty="0" smtClean="0">
                <a:solidFill>
                  <a:srgbClr val="008000"/>
                </a:solidFill>
              </a:rPr>
              <a:t>之地方政府工務局</a:t>
            </a:r>
            <a:r>
              <a:rPr lang="zh-TW" altLang="en-US" sz="2000" b="1" u="sng" dirty="0">
                <a:solidFill>
                  <a:srgbClr val="008000"/>
                </a:solidFill>
              </a:rPr>
              <a:t>職掌之一</a:t>
            </a:r>
            <a:r>
              <a:rPr lang="zh-TW" altLang="en-US" sz="2000" dirty="0"/>
              <a:t>，</a:t>
            </a:r>
            <a:r>
              <a:rPr lang="zh-TW" altLang="en-US" sz="2000" dirty="0" smtClean="0"/>
              <a:t>而該建設公司</a:t>
            </a:r>
            <a:r>
              <a:rPr lang="zh-TW" altLang="en-US" sz="2000" dirty="0"/>
              <a:t>之營業項目包括住宅及大樓開發</a:t>
            </a:r>
            <a:r>
              <a:rPr lang="zh-TW" altLang="en-US" sz="2000" dirty="0" smtClean="0"/>
              <a:t>租售</a:t>
            </a:r>
            <a:r>
              <a:rPr lang="zh-TW" altLang="en-US" sz="2000" dirty="0"/>
              <a:t>業</a:t>
            </a:r>
            <a:r>
              <a:rPr lang="zh-TW" altLang="en-US" sz="2000" dirty="0" smtClean="0"/>
              <a:t>，並經該地方政府設立登記有案，是</a:t>
            </a:r>
            <a:r>
              <a:rPr lang="zh-TW" altLang="en-US" sz="2000" b="1" u="sng" dirty="0" smtClean="0">
                <a:solidFill>
                  <a:srgbClr val="FF0000"/>
                </a:solidFill>
              </a:rPr>
              <a:t>該建設公司</a:t>
            </a:r>
            <a:r>
              <a:rPr lang="zh-TW" altLang="en-US" sz="2000" b="1" u="sng" dirty="0">
                <a:solidFill>
                  <a:srgbClr val="FF0000"/>
                </a:solidFill>
              </a:rPr>
              <a:t>所營</a:t>
            </a:r>
            <a:r>
              <a:rPr lang="zh-TW" altLang="en-US" sz="2000" b="1" u="sng" dirty="0" smtClean="0">
                <a:solidFill>
                  <a:srgbClr val="FF0000"/>
                </a:solidFill>
              </a:rPr>
              <a:t>事業乃該員所服務之工務局</a:t>
            </a:r>
            <a:r>
              <a:rPr lang="zh-TW" altLang="en-US" sz="2000" b="1" u="sng" dirty="0">
                <a:solidFill>
                  <a:srgbClr val="FF0000"/>
                </a:solidFill>
              </a:rPr>
              <a:t>所</a:t>
            </a:r>
            <a:r>
              <a:rPr lang="zh-TW" altLang="en-US" sz="2000" b="1" u="sng" dirty="0" smtClean="0">
                <a:solidFill>
                  <a:srgbClr val="FF0000"/>
                </a:solidFill>
              </a:rPr>
              <a:t>監督事業</a:t>
            </a:r>
            <a:r>
              <a:rPr lang="zh-TW" altLang="en-US" sz="2000" dirty="0" smtClean="0"/>
              <a:t>；且</a:t>
            </a:r>
            <a:r>
              <a:rPr lang="zh-TW" altLang="en-US" sz="2000" dirty="0"/>
              <a:t>其所有</a:t>
            </a:r>
            <a:r>
              <a:rPr lang="zh-TW" altLang="en-US" sz="2000" dirty="0" smtClean="0"/>
              <a:t>股份總額超過該公司</a:t>
            </a:r>
            <a:r>
              <a:rPr lang="zh-TW" altLang="en-US" sz="2000" dirty="0"/>
              <a:t>股本</a:t>
            </a:r>
            <a:r>
              <a:rPr lang="zh-TW" altLang="en-US" sz="2000" dirty="0" smtClean="0"/>
              <a:t>總額</a:t>
            </a:r>
            <a:r>
              <a:rPr lang="en-US" altLang="zh-TW" sz="2000" dirty="0" smtClean="0"/>
              <a:t>10%</a:t>
            </a:r>
            <a:r>
              <a:rPr lang="zh-TW" altLang="en-US" sz="2000" dirty="0" smtClean="0"/>
              <a:t>，違反服務</a:t>
            </a:r>
            <a:r>
              <a:rPr lang="zh-TW" altLang="en-US" sz="2000" dirty="0"/>
              <a:t>法第</a:t>
            </a:r>
            <a:r>
              <a:rPr lang="en-US" altLang="zh-TW" sz="2000" dirty="0"/>
              <a:t>13</a:t>
            </a:r>
            <a:r>
              <a:rPr lang="zh-TW" altLang="en-US" sz="2000" dirty="0"/>
              <a:t>條第</a:t>
            </a:r>
            <a:r>
              <a:rPr lang="en-US" altLang="zh-TW" sz="2000" dirty="0"/>
              <a:t>1</a:t>
            </a:r>
            <a:r>
              <a:rPr lang="zh-TW" altLang="en-US" sz="2000" dirty="0"/>
              <a:t>項公務員不得經營商業之</a:t>
            </a:r>
            <a:r>
              <a:rPr lang="zh-TW" altLang="en-US" sz="2000" dirty="0" smtClean="0"/>
              <a:t>規定，</a:t>
            </a:r>
            <a:r>
              <a:rPr lang="zh-TW" altLang="en-US" sz="2000" dirty="0" smtClean="0">
                <a:solidFill>
                  <a:schemeClr val="tx1"/>
                </a:solidFill>
              </a:rPr>
              <a:t>縱該員辯</a:t>
            </a:r>
            <a:r>
              <a:rPr lang="zh-TW" altLang="en-US" sz="2000" dirty="0">
                <a:solidFill>
                  <a:schemeClr val="tx1"/>
                </a:solidFill>
              </a:rPr>
              <a:t>稱，其實際工作內容</a:t>
            </a:r>
            <a:r>
              <a:rPr lang="zh-TW" altLang="en-US" sz="2000" dirty="0" smtClean="0">
                <a:solidFill>
                  <a:schemeClr val="tx1"/>
                </a:solidFill>
              </a:rPr>
              <a:t>與該建設公司</a:t>
            </a:r>
            <a:r>
              <a:rPr lang="zh-TW" altLang="en-US" sz="2000" dirty="0">
                <a:solidFill>
                  <a:schemeClr val="tx1"/>
                </a:solidFill>
              </a:rPr>
              <a:t>營業項目</a:t>
            </a:r>
            <a:r>
              <a:rPr lang="zh-TW" altLang="en-US" sz="2000" dirty="0" smtClean="0">
                <a:solidFill>
                  <a:schemeClr val="tx1"/>
                </a:solidFill>
              </a:rPr>
              <a:t>完全無關，亦</a:t>
            </a:r>
            <a:r>
              <a:rPr lang="zh-TW" altLang="en-US" sz="2000" dirty="0">
                <a:solidFill>
                  <a:schemeClr val="tx1"/>
                </a:solidFill>
              </a:rPr>
              <a:t>無解於其投資於服務機關監督事業之</a:t>
            </a:r>
            <a:r>
              <a:rPr lang="zh-TW" altLang="en-US" sz="2000" dirty="0" smtClean="0">
                <a:solidFill>
                  <a:schemeClr val="tx1"/>
                </a:solidFill>
              </a:rPr>
              <a:t>違法責任，爰判決該員申誡</a:t>
            </a:r>
            <a:r>
              <a:rPr lang="zh-TW" altLang="en-US" sz="2000" dirty="0" smtClean="0"/>
              <a:t>。</a:t>
            </a:r>
            <a:r>
              <a:rPr lang="en-US" altLang="zh-TW" sz="2000" b="1" dirty="0" smtClean="0">
                <a:solidFill>
                  <a:srgbClr val="1908F0"/>
                </a:solidFill>
              </a:rPr>
              <a:t>(</a:t>
            </a:r>
            <a:r>
              <a:rPr lang="zh-TW" altLang="en-US" sz="2000" dirty="0" smtClean="0">
                <a:solidFill>
                  <a:srgbClr val="1908F0"/>
                </a:solidFill>
              </a:rPr>
              <a:t>公懲會</a:t>
            </a:r>
            <a:r>
              <a:rPr lang="en-US" altLang="zh-TW" sz="2000" dirty="0" smtClean="0">
                <a:solidFill>
                  <a:srgbClr val="1908F0"/>
                </a:solidFill>
              </a:rPr>
              <a:t>106</a:t>
            </a:r>
            <a:r>
              <a:rPr lang="zh-TW" altLang="en-US" sz="2000" dirty="0" smtClean="0">
                <a:solidFill>
                  <a:srgbClr val="1908F0"/>
                </a:solidFill>
              </a:rPr>
              <a:t>年</a:t>
            </a:r>
            <a:r>
              <a:rPr lang="en-US" altLang="zh-TW" sz="2000" dirty="0" smtClean="0">
                <a:solidFill>
                  <a:srgbClr val="1908F0"/>
                </a:solidFill>
              </a:rPr>
              <a:t>10</a:t>
            </a:r>
            <a:r>
              <a:rPr lang="zh-TW" altLang="en-US" sz="2000" dirty="0" smtClean="0">
                <a:solidFill>
                  <a:srgbClr val="1908F0"/>
                </a:solidFill>
              </a:rPr>
              <a:t>月</a:t>
            </a:r>
            <a:r>
              <a:rPr lang="en-US" altLang="zh-TW" sz="2000" dirty="0" smtClean="0">
                <a:solidFill>
                  <a:srgbClr val="1908F0"/>
                </a:solidFill>
              </a:rPr>
              <a:t>12</a:t>
            </a:r>
            <a:r>
              <a:rPr lang="zh-TW" altLang="en-US" sz="2000" dirty="0" smtClean="0">
                <a:solidFill>
                  <a:srgbClr val="1908F0"/>
                </a:solidFill>
              </a:rPr>
              <a:t>日</a:t>
            </a:r>
            <a:r>
              <a:rPr lang="en-US" altLang="zh-TW" sz="2000" dirty="0">
                <a:solidFill>
                  <a:srgbClr val="1908F0"/>
                </a:solidFill>
              </a:rPr>
              <a:t>106</a:t>
            </a:r>
            <a:r>
              <a:rPr lang="zh-TW" altLang="en-US" sz="2000" dirty="0">
                <a:solidFill>
                  <a:srgbClr val="1908F0"/>
                </a:solidFill>
              </a:rPr>
              <a:t>年度鑑字</a:t>
            </a:r>
            <a:r>
              <a:rPr lang="zh-TW" altLang="en-US" sz="2000" dirty="0" smtClean="0">
                <a:solidFill>
                  <a:srgbClr val="1908F0"/>
                </a:solidFill>
              </a:rPr>
              <a:t>第</a:t>
            </a:r>
            <a:r>
              <a:rPr lang="en-US" altLang="zh-TW" sz="2000" dirty="0" smtClean="0">
                <a:solidFill>
                  <a:srgbClr val="1908F0"/>
                </a:solidFill>
              </a:rPr>
              <a:t>014077</a:t>
            </a:r>
            <a:r>
              <a:rPr lang="zh-TW" altLang="en-US" sz="2000" dirty="0" smtClean="0">
                <a:solidFill>
                  <a:srgbClr val="1908F0"/>
                </a:solidFill>
              </a:rPr>
              <a:t>號判決</a:t>
            </a:r>
            <a:r>
              <a:rPr lang="en-US" altLang="zh-TW" sz="2000" dirty="0" smtClean="0">
                <a:solidFill>
                  <a:srgbClr val="1908F0"/>
                </a:solidFill>
              </a:rPr>
              <a:t>)</a:t>
            </a:r>
            <a:endParaRPr lang="zh-TW" altLang="en-US" sz="2000" dirty="0">
              <a:solidFill>
                <a:srgbClr val="1908F0"/>
              </a:solidFill>
            </a:endParaRPr>
          </a:p>
        </p:txBody>
      </p:sp>
      <p:sp>
        <p:nvSpPr>
          <p:cNvPr id="8" name="矩形 7"/>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投資</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31986177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30583" y="6492885"/>
            <a:ext cx="2133600" cy="365125"/>
          </a:xfrm>
        </p:spPr>
        <p:txBody>
          <a:bodyPr/>
          <a:lstStyle/>
          <a:p>
            <a:pPr>
              <a:buNone/>
              <a:defRPr/>
            </a:pPr>
            <a:fld id="{D1C52B2E-EDA6-474A-B985-5CF863F75BFD}" type="slidenum">
              <a:rPr lang="en-US" altLang="zh-TW"/>
              <a:pPr>
                <a:buNone/>
                <a:defRPr/>
              </a:pPr>
              <a:t>2</a:t>
            </a:fld>
            <a:endParaRPr lang="en-US" altLang="zh-TW" dirty="0"/>
          </a:p>
        </p:txBody>
      </p:sp>
      <p:sp>
        <p:nvSpPr>
          <p:cNvPr id="6" name="向下箭號圖說文字 5"/>
          <p:cNvSpPr/>
          <p:nvPr/>
        </p:nvSpPr>
        <p:spPr>
          <a:xfrm>
            <a:off x="749302" y="806450"/>
            <a:ext cx="7512050" cy="5600700"/>
          </a:xfrm>
          <a:prstGeom prst="downArrowCallout">
            <a:avLst>
              <a:gd name="adj1" fmla="val 32798"/>
              <a:gd name="adj2" fmla="val 21588"/>
              <a:gd name="adj3" fmla="val 10135"/>
              <a:gd name="adj4" fmla="val 83983"/>
            </a:avLst>
          </a:prstGeom>
          <a:blipFill>
            <a:blip r:embed="rId3" cstate="print"/>
            <a:stretch>
              <a:fillRect/>
            </a:stretch>
          </a:blipFill>
          <a:ln>
            <a:solidFill>
              <a:schemeClr val="accent5">
                <a:lumMod val="60000"/>
                <a:lumOff val="40000"/>
              </a:schemeClr>
            </a:solidFill>
          </a:ln>
          <a:effectLst>
            <a:glow rad="101600">
              <a:schemeClr val="accent1">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endParaRPr kumimoji="0" lang="en-US" altLang="zh-TW" sz="9600" dirty="0">
              <a:solidFill>
                <a:srgbClr val="0033CC"/>
              </a:solidFill>
              <a:latin typeface="微軟正黑體" panose="020B0604030504040204" pitchFamily="34" charset="-120"/>
              <a:ea typeface="微軟正黑體" panose="020B0604030504040204" pitchFamily="34" charset="-120"/>
              <a:sym typeface="Wingdings" pitchFamily="2" charset="2"/>
            </a:endParaRPr>
          </a:p>
          <a:p>
            <a:pPr algn="ctr" eaLnBrk="0" hangingPunct="0">
              <a:lnSpc>
                <a:spcPct val="80000"/>
              </a:lnSpc>
              <a:defRPr/>
            </a:pPr>
            <a:r>
              <a:rPr kumimoji="0" lang="zh-TW" altLang="en-US" sz="9600" dirty="0">
                <a:solidFill>
                  <a:srgbClr val="7030A0"/>
                </a:solidFill>
                <a:latin typeface="微軟正黑體" panose="020B0604030504040204" pitchFamily="34" charset="-120"/>
                <a:ea typeface="微軟正黑體" panose="020B0604030504040204" pitchFamily="34" charset="-120"/>
                <a:sym typeface="Wingdings" pitchFamily="2" charset="2"/>
              </a:rPr>
              <a:t>前 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20</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1052938" y="978690"/>
            <a:ext cx="7605893" cy="22702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zh-TW" altLang="en-US" sz="2400" b="1" dirty="0" smtClean="0">
                <a:solidFill>
                  <a:schemeClr val="accent4">
                    <a:lumMod val="50000"/>
                  </a:schemeClr>
                </a:solidFill>
                <a:latin typeface="微軟正黑體"/>
                <a:ea typeface="微軟正黑體"/>
              </a:rPr>
              <a:t>一般合夥：</a:t>
            </a:r>
            <a:endParaRPr lang="en-US" altLang="zh-TW" sz="2400" b="1" dirty="0" smtClean="0">
              <a:solidFill>
                <a:schemeClr val="accent4">
                  <a:lumMod val="50000"/>
                </a:schemeClr>
              </a:solidFill>
            </a:endParaRPr>
          </a:p>
          <a:p>
            <a:pPr algn="just">
              <a:lnSpc>
                <a:spcPts val="2800"/>
              </a:lnSpc>
            </a:pPr>
            <a:r>
              <a:rPr lang="zh-TW" altLang="en-US" sz="2000" dirty="0" smtClean="0"/>
              <a:t>某公務員與</a:t>
            </a:r>
            <a:r>
              <a:rPr lang="zh-TW" altLang="en-US" sz="2000" dirty="0"/>
              <a:t>家族親戚</a:t>
            </a:r>
            <a:r>
              <a:rPr lang="zh-TW" altLang="en-US" sz="2000" b="1" u="sng" dirty="0">
                <a:solidFill>
                  <a:srgbClr val="FF0000"/>
                </a:solidFill>
              </a:rPr>
              <a:t>簽訂合夥契約書</a:t>
            </a:r>
            <a:r>
              <a:rPr lang="zh-TW" altLang="en-US" sz="2000" dirty="0"/>
              <a:t>，</a:t>
            </a:r>
            <a:r>
              <a:rPr lang="zh-TW" altLang="en-US" sz="2000" dirty="0" smtClean="0"/>
              <a:t>擔任砂石行之合夥人</a:t>
            </a:r>
            <a:r>
              <a:rPr lang="zh-TW" altLang="en-US" sz="2000" dirty="0"/>
              <a:t>，該砂石行之資本額為</a:t>
            </a:r>
            <a:r>
              <a:rPr lang="en-US" altLang="zh-TW" sz="2000" dirty="0"/>
              <a:t>2660</a:t>
            </a:r>
            <a:r>
              <a:rPr lang="zh-TW" altLang="en-US" sz="2000" dirty="0"/>
              <a:t>萬</a:t>
            </a:r>
            <a:r>
              <a:rPr lang="zh-TW" altLang="en-US" sz="2000" dirty="0" smtClean="0"/>
              <a:t>元，該員出資</a:t>
            </a:r>
            <a:r>
              <a:rPr lang="zh-TW" altLang="en-US" sz="2000" dirty="0"/>
              <a:t>額為</a:t>
            </a:r>
            <a:r>
              <a:rPr lang="en-US" altLang="zh-TW" sz="2000" dirty="0"/>
              <a:t>250</a:t>
            </a:r>
            <a:r>
              <a:rPr lang="zh-TW" altLang="en-US" sz="2000" dirty="0"/>
              <a:t>萬元，並於</a:t>
            </a:r>
            <a:r>
              <a:rPr lang="en-US" altLang="zh-TW" sz="2000" dirty="0"/>
              <a:t>101</a:t>
            </a:r>
            <a:r>
              <a:rPr lang="zh-TW" altLang="en-US" sz="2000" dirty="0"/>
              <a:t>年至</a:t>
            </a:r>
            <a:r>
              <a:rPr lang="en-US" altLang="zh-TW" sz="2000" dirty="0"/>
              <a:t>103</a:t>
            </a:r>
            <a:r>
              <a:rPr lang="zh-TW" altLang="en-US" sz="2000" dirty="0"/>
              <a:t>年分別獲有</a:t>
            </a:r>
            <a:r>
              <a:rPr lang="zh-TW" altLang="en-US" sz="2000" dirty="0" smtClean="0"/>
              <a:t>營利所得，違反服務</a:t>
            </a:r>
            <a:r>
              <a:rPr lang="zh-TW" altLang="en-US" sz="2000" dirty="0"/>
              <a:t>法第</a:t>
            </a:r>
            <a:r>
              <a:rPr lang="en-US" altLang="zh-TW" sz="2000" dirty="0"/>
              <a:t>13</a:t>
            </a:r>
            <a:r>
              <a:rPr lang="zh-TW" altLang="en-US" sz="2000" dirty="0"/>
              <a:t>條第</a:t>
            </a:r>
            <a:r>
              <a:rPr lang="en-US" altLang="zh-TW" sz="2000" dirty="0"/>
              <a:t>1</a:t>
            </a:r>
            <a:r>
              <a:rPr lang="zh-TW" altLang="en-US" sz="2000" dirty="0"/>
              <a:t>項公務員不得經營商業之</a:t>
            </a:r>
            <a:r>
              <a:rPr lang="zh-TW" altLang="en-US" sz="2000" dirty="0" smtClean="0"/>
              <a:t>規定，經公懲會判決記過壹次。</a:t>
            </a:r>
            <a:endParaRPr lang="en-US" altLang="zh-TW" sz="2000" dirty="0" smtClean="0"/>
          </a:p>
          <a:p>
            <a:pPr algn="just">
              <a:lnSpc>
                <a:spcPts val="2600"/>
              </a:lnSpc>
            </a:pPr>
            <a:r>
              <a:rPr lang="en-US" altLang="zh-TW" sz="2000" dirty="0" smtClean="0">
                <a:solidFill>
                  <a:srgbClr val="1908F0"/>
                </a:solidFill>
              </a:rPr>
              <a:t>(</a:t>
            </a:r>
            <a:r>
              <a:rPr lang="zh-TW" altLang="en-US" sz="2000" dirty="0" smtClean="0">
                <a:solidFill>
                  <a:srgbClr val="1908F0"/>
                </a:solidFill>
              </a:rPr>
              <a:t>公懲會</a:t>
            </a:r>
            <a:r>
              <a:rPr lang="en-US" altLang="zh-TW" sz="2000" dirty="0" smtClean="0">
                <a:solidFill>
                  <a:srgbClr val="1908F0"/>
                </a:solidFill>
              </a:rPr>
              <a:t>106</a:t>
            </a:r>
            <a:r>
              <a:rPr lang="zh-TW" altLang="en-US" sz="2000" dirty="0" smtClean="0">
                <a:solidFill>
                  <a:srgbClr val="1908F0"/>
                </a:solidFill>
              </a:rPr>
              <a:t>年</a:t>
            </a:r>
            <a:r>
              <a:rPr lang="en-US" altLang="zh-TW" sz="2000" dirty="0" smtClean="0">
                <a:solidFill>
                  <a:srgbClr val="1908F0"/>
                </a:solidFill>
              </a:rPr>
              <a:t>11</a:t>
            </a:r>
            <a:r>
              <a:rPr lang="zh-TW" altLang="en-US" sz="2000" dirty="0" smtClean="0">
                <a:solidFill>
                  <a:srgbClr val="1908F0"/>
                </a:solidFill>
              </a:rPr>
              <a:t>月</a:t>
            </a:r>
            <a:r>
              <a:rPr lang="en-US" altLang="zh-TW" sz="2000" dirty="0" smtClean="0">
                <a:solidFill>
                  <a:srgbClr val="1908F0"/>
                </a:solidFill>
              </a:rPr>
              <a:t>22</a:t>
            </a:r>
            <a:r>
              <a:rPr lang="zh-TW" altLang="en-US" sz="2000" dirty="0" smtClean="0">
                <a:solidFill>
                  <a:srgbClr val="1908F0"/>
                </a:solidFill>
              </a:rPr>
              <a:t>日</a:t>
            </a:r>
            <a:r>
              <a:rPr lang="en-US" altLang="zh-TW" sz="2000" dirty="0">
                <a:solidFill>
                  <a:srgbClr val="1908F0"/>
                </a:solidFill>
              </a:rPr>
              <a:t>106</a:t>
            </a:r>
            <a:r>
              <a:rPr lang="zh-TW" altLang="en-US" sz="2000" dirty="0">
                <a:solidFill>
                  <a:srgbClr val="1908F0"/>
                </a:solidFill>
              </a:rPr>
              <a:t>年度鑑字第</a:t>
            </a:r>
            <a:r>
              <a:rPr lang="en-US" altLang="zh-TW" sz="2000" dirty="0">
                <a:solidFill>
                  <a:srgbClr val="1908F0"/>
                </a:solidFill>
              </a:rPr>
              <a:t>014106</a:t>
            </a:r>
            <a:r>
              <a:rPr lang="zh-TW" altLang="en-US" sz="2000" dirty="0" smtClean="0">
                <a:solidFill>
                  <a:srgbClr val="1908F0"/>
                </a:solidFill>
              </a:rPr>
              <a:t>號判決</a:t>
            </a:r>
            <a:r>
              <a:rPr lang="en-US" altLang="zh-TW" sz="2000" dirty="0" smtClean="0">
                <a:solidFill>
                  <a:srgbClr val="1908F0"/>
                </a:solidFill>
              </a:rPr>
              <a:t>)</a:t>
            </a:r>
            <a:endParaRPr lang="zh-TW" altLang="en-US" sz="2000" dirty="0">
              <a:solidFill>
                <a:srgbClr val="1908F0"/>
              </a:solidFill>
            </a:endParaRPr>
          </a:p>
        </p:txBody>
      </p:sp>
      <p:sp>
        <p:nvSpPr>
          <p:cNvPr id="9" name="圓角矩形 8"/>
          <p:cNvSpPr/>
          <p:nvPr/>
        </p:nvSpPr>
        <p:spPr>
          <a:xfrm>
            <a:off x="958144" y="3519010"/>
            <a:ext cx="7679747" cy="258328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zh-TW" altLang="en-US" sz="2400" b="1" dirty="0" smtClean="0">
                <a:solidFill>
                  <a:schemeClr val="accent4">
                    <a:lumMod val="50000"/>
                  </a:schemeClr>
                </a:solidFill>
                <a:latin typeface="微軟正黑體"/>
                <a:ea typeface="微軟正黑體"/>
              </a:rPr>
              <a:t>有限合夥：</a:t>
            </a:r>
            <a:endParaRPr lang="en-US" altLang="zh-TW" sz="2400" b="1" dirty="0" smtClean="0">
              <a:solidFill>
                <a:schemeClr val="accent4">
                  <a:lumMod val="50000"/>
                </a:schemeClr>
              </a:solidFill>
            </a:endParaRPr>
          </a:p>
          <a:p>
            <a:pPr algn="just">
              <a:lnSpc>
                <a:spcPts val="2800"/>
              </a:lnSpc>
            </a:pPr>
            <a:r>
              <a:rPr lang="zh-TW" altLang="en-US" sz="2000" dirty="0"/>
              <a:t>有限合夥事業之</a:t>
            </a:r>
            <a:r>
              <a:rPr lang="zh-TW" altLang="en-US" sz="2000" b="1" u="sng" dirty="0">
                <a:solidFill>
                  <a:srgbClr val="FF0000"/>
                </a:solidFill>
              </a:rPr>
              <a:t>有限合夥人</a:t>
            </a:r>
            <a:r>
              <a:rPr lang="zh-TW" altLang="en-US" sz="2000" dirty="0"/>
              <a:t>依有限合夥法規定</a:t>
            </a:r>
            <a:r>
              <a:rPr lang="zh-TW" altLang="en-US" sz="2000" b="1" u="sng" dirty="0">
                <a:solidFill>
                  <a:srgbClr val="FF0000"/>
                </a:solidFill>
              </a:rPr>
              <a:t>不參與業務之執行及對外代表</a:t>
            </a:r>
            <a:r>
              <a:rPr lang="zh-TW" altLang="en-US" sz="2000" dirty="0">
                <a:solidFill>
                  <a:schemeClr val="tx1"/>
                </a:solidFill>
              </a:rPr>
              <a:t>，</a:t>
            </a:r>
            <a:r>
              <a:rPr lang="zh-TW" altLang="en-US" sz="2000" b="1" u="sng" dirty="0">
                <a:solidFill>
                  <a:srgbClr val="FF0000"/>
                </a:solidFill>
              </a:rPr>
              <a:t>無經營決策權限</a:t>
            </a:r>
            <a:r>
              <a:rPr lang="zh-TW" altLang="en-US" sz="2000" dirty="0">
                <a:solidFill>
                  <a:schemeClr val="tx1"/>
                </a:solidFill>
              </a:rPr>
              <a:t>，且</a:t>
            </a:r>
            <a:r>
              <a:rPr lang="zh-TW" altLang="en-US" sz="2000" b="1" u="sng" dirty="0">
                <a:solidFill>
                  <a:srgbClr val="FF0000"/>
                </a:solidFill>
              </a:rPr>
              <a:t>僅就出資額負有限責任</a:t>
            </a:r>
            <a:r>
              <a:rPr lang="zh-TW" altLang="en-US" sz="2000" dirty="0"/>
              <a:t>，</a:t>
            </a:r>
            <a:r>
              <a:rPr lang="zh-TW" altLang="en-US" sz="2000" b="1" u="sng" dirty="0">
                <a:solidFill>
                  <a:srgbClr val="FF0000"/>
                </a:solidFill>
              </a:rPr>
              <a:t>並未實際參與公司營運之規度謀作</a:t>
            </a:r>
            <a:r>
              <a:rPr lang="zh-TW" altLang="en-US" sz="2000" dirty="0"/>
              <a:t>，爰公務員擔任有限合夥事業之有限合夥人，</a:t>
            </a:r>
            <a:r>
              <a:rPr lang="zh-TW" altLang="en-US" sz="2000" b="1" u="sng" dirty="0">
                <a:solidFill>
                  <a:srgbClr val="008000"/>
                </a:solidFill>
              </a:rPr>
              <a:t>尚不悖於服務法第</a:t>
            </a:r>
            <a:r>
              <a:rPr lang="en-US" altLang="zh-TW" sz="2000" b="1" u="sng" dirty="0">
                <a:solidFill>
                  <a:srgbClr val="008000"/>
                </a:solidFill>
              </a:rPr>
              <a:t>13</a:t>
            </a:r>
            <a:r>
              <a:rPr lang="zh-TW" altLang="en-US" sz="2000" b="1" u="sng" dirty="0">
                <a:solidFill>
                  <a:srgbClr val="008000"/>
                </a:solidFill>
              </a:rPr>
              <a:t>條規定意旨</a:t>
            </a:r>
            <a:r>
              <a:rPr lang="zh-TW" altLang="en-US" sz="2000" dirty="0">
                <a:solidFill>
                  <a:srgbClr val="008000"/>
                </a:solidFill>
              </a:rPr>
              <a:t>，惟</a:t>
            </a:r>
            <a:r>
              <a:rPr lang="zh-TW" altLang="en-US" sz="2000" b="1" u="sng" dirty="0">
                <a:solidFill>
                  <a:srgbClr val="008000"/>
                </a:solidFill>
              </a:rPr>
              <a:t>仍應符合</a:t>
            </a:r>
            <a:r>
              <a:rPr lang="zh-TW" altLang="en-US" sz="2000" dirty="0">
                <a:solidFill>
                  <a:srgbClr val="008000"/>
                </a:solidFill>
              </a:rPr>
              <a:t>該條之</a:t>
            </a:r>
            <a:r>
              <a:rPr lang="zh-TW" altLang="en-US" sz="2000" b="1" u="sng" dirty="0">
                <a:solidFill>
                  <a:srgbClr val="008000"/>
                </a:solidFill>
              </a:rPr>
              <a:t>投資適法性要件</a:t>
            </a:r>
            <a:r>
              <a:rPr lang="zh-TW" altLang="en-US" sz="2000" dirty="0">
                <a:solidFill>
                  <a:srgbClr val="008000"/>
                </a:solidFill>
              </a:rPr>
              <a:t>，亦</a:t>
            </a:r>
            <a:r>
              <a:rPr lang="zh-TW" altLang="en-US" sz="2000" b="1" u="sng" dirty="0">
                <a:solidFill>
                  <a:srgbClr val="008000"/>
                </a:solidFill>
              </a:rPr>
              <a:t>未違反其他法令規定</a:t>
            </a:r>
            <a:r>
              <a:rPr lang="zh-TW" altLang="en-US" sz="2000" dirty="0">
                <a:solidFill>
                  <a:srgbClr val="008000"/>
                </a:solidFill>
              </a:rPr>
              <a:t>者，</a:t>
            </a:r>
            <a:r>
              <a:rPr lang="zh-TW" altLang="en-US" sz="2000" b="1" u="sng" dirty="0">
                <a:solidFill>
                  <a:srgbClr val="008000"/>
                </a:solidFill>
              </a:rPr>
              <a:t>方屬適法</a:t>
            </a:r>
            <a:r>
              <a:rPr lang="zh-TW" altLang="en-US" sz="2000" dirty="0" smtClean="0"/>
              <a:t>。</a:t>
            </a:r>
            <a:endParaRPr lang="en-US" altLang="zh-TW" sz="2000" dirty="0" smtClean="0"/>
          </a:p>
          <a:p>
            <a:pPr algn="just">
              <a:lnSpc>
                <a:spcPts val="2600"/>
              </a:lnSpc>
            </a:pPr>
            <a:r>
              <a:rPr lang="en-US" altLang="zh-TW" sz="2000" dirty="0" smtClean="0">
                <a:solidFill>
                  <a:srgbClr val="1908F0"/>
                </a:solidFill>
              </a:rPr>
              <a:t>(</a:t>
            </a:r>
            <a:r>
              <a:rPr lang="zh-TW" altLang="en-US" sz="2000" dirty="0" smtClean="0">
                <a:solidFill>
                  <a:srgbClr val="1908F0"/>
                </a:solidFill>
              </a:rPr>
              <a:t>銓敘部</a:t>
            </a:r>
            <a:r>
              <a:rPr lang="en-US" altLang="zh-TW" sz="2000" dirty="0">
                <a:solidFill>
                  <a:srgbClr val="1908F0"/>
                </a:solidFill>
              </a:rPr>
              <a:t>106</a:t>
            </a:r>
            <a:r>
              <a:rPr lang="zh-TW" altLang="en-US" sz="2000" dirty="0">
                <a:solidFill>
                  <a:srgbClr val="1908F0"/>
                </a:solidFill>
              </a:rPr>
              <a:t>年</a:t>
            </a:r>
            <a:r>
              <a:rPr lang="en-US" altLang="zh-TW" sz="2000" dirty="0">
                <a:solidFill>
                  <a:srgbClr val="1908F0"/>
                </a:solidFill>
              </a:rPr>
              <a:t>4</a:t>
            </a:r>
            <a:r>
              <a:rPr lang="zh-TW" altLang="en-US" sz="2000" dirty="0">
                <a:solidFill>
                  <a:srgbClr val="1908F0"/>
                </a:solidFill>
              </a:rPr>
              <a:t>月</a:t>
            </a:r>
            <a:r>
              <a:rPr lang="en-US" altLang="zh-TW" sz="2000" dirty="0">
                <a:solidFill>
                  <a:srgbClr val="1908F0"/>
                </a:solidFill>
              </a:rPr>
              <a:t>26</a:t>
            </a:r>
            <a:r>
              <a:rPr lang="zh-TW" altLang="en-US" sz="2000" dirty="0">
                <a:solidFill>
                  <a:srgbClr val="1908F0"/>
                </a:solidFill>
              </a:rPr>
              <a:t>日部法一字第</a:t>
            </a:r>
            <a:r>
              <a:rPr lang="en-US" altLang="zh-TW" sz="2000" dirty="0">
                <a:solidFill>
                  <a:srgbClr val="1908F0"/>
                </a:solidFill>
              </a:rPr>
              <a:t>1064212295</a:t>
            </a:r>
            <a:r>
              <a:rPr lang="zh-TW" altLang="en-US" sz="2000" dirty="0">
                <a:solidFill>
                  <a:srgbClr val="1908F0"/>
                </a:solidFill>
              </a:rPr>
              <a:t>號電子郵件</a:t>
            </a:r>
            <a:r>
              <a:rPr lang="en-US" altLang="zh-TW" sz="2000" dirty="0">
                <a:solidFill>
                  <a:srgbClr val="1908F0"/>
                </a:solidFill>
              </a:rPr>
              <a:t>)</a:t>
            </a:r>
          </a:p>
        </p:txBody>
      </p:sp>
      <p:sp>
        <p:nvSpPr>
          <p:cNvPr id="11" name="矩形 10"/>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合夥</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15593598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21</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1033613" y="911586"/>
            <a:ext cx="7488832" cy="30556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zh-TW" altLang="en-US" sz="2400" b="1" dirty="0" smtClean="0">
                <a:solidFill>
                  <a:schemeClr val="accent4">
                    <a:lumMod val="50000"/>
                  </a:schemeClr>
                </a:solidFill>
                <a:latin typeface="微軟正黑體"/>
                <a:ea typeface="微軟正黑體"/>
              </a:rPr>
              <a:t>商號：</a:t>
            </a:r>
            <a:endParaRPr lang="en-US" altLang="zh-TW" sz="2400" b="1" dirty="0" smtClean="0">
              <a:solidFill>
                <a:schemeClr val="accent4">
                  <a:lumMod val="50000"/>
                </a:schemeClr>
              </a:solidFill>
            </a:endParaRPr>
          </a:p>
          <a:p>
            <a:pPr algn="just">
              <a:lnSpc>
                <a:spcPts val="2600"/>
              </a:lnSpc>
            </a:pPr>
            <a:r>
              <a:rPr lang="zh-TW" altLang="en-US" sz="2000" dirty="0" smtClean="0"/>
              <a:t>某公務員擔任某</a:t>
            </a:r>
            <a:r>
              <a:rPr lang="zh-TW" altLang="en-US" sz="2000" b="1" u="sng" dirty="0" smtClean="0">
                <a:solidFill>
                  <a:srgbClr val="FF0000"/>
                </a:solidFill>
              </a:rPr>
              <a:t>獨資美容院之負責人</a:t>
            </a:r>
            <a:r>
              <a:rPr lang="zh-TW" altLang="en-US" sz="2000" dirty="0" smtClean="0"/>
              <a:t>，該員雖</a:t>
            </a:r>
            <a:r>
              <a:rPr lang="zh-TW" altLang="en-US" sz="2000" dirty="0"/>
              <a:t>辯</a:t>
            </a:r>
            <a:r>
              <a:rPr lang="zh-TW" altLang="en-US" sz="2000" dirty="0" smtClean="0"/>
              <a:t>稱渠係於</a:t>
            </a:r>
            <a:r>
              <a:rPr lang="zh-TW" altLang="en-US" sz="2000" dirty="0"/>
              <a:t>不知情下遭家人登記為商號負責人，所得額皆由家人代</a:t>
            </a:r>
            <a:r>
              <a:rPr lang="zh-TW" altLang="en-US" sz="2000" dirty="0" smtClean="0"/>
              <a:t>為合併</a:t>
            </a:r>
            <a:r>
              <a:rPr lang="zh-TW" altLang="en-US" sz="2000" dirty="0"/>
              <a:t>申報</a:t>
            </a:r>
            <a:r>
              <a:rPr lang="zh-TW" altLang="en-US" sz="2000" dirty="0" smtClean="0"/>
              <a:t>，惟公懲會認該美容院</a:t>
            </a:r>
            <a:r>
              <a:rPr lang="zh-TW" altLang="en-US" sz="2000" dirty="0"/>
              <a:t>之</a:t>
            </a:r>
            <a:r>
              <a:rPr lang="zh-TW" altLang="en-US" sz="2000" dirty="0" smtClean="0"/>
              <a:t>歷次</a:t>
            </a:r>
            <a:r>
              <a:rPr lang="zh-TW" altLang="en-US" sz="2000" dirty="0"/>
              <a:t>變更登記申請，均有檢</a:t>
            </a:r>
            <a:r>
              <a:rPr lang="zh-TW" altLang="en-US" sz="2000" dirty="0" smtClean="0"/>
              <a:t>附該員之</a:t>
            </a:r>
            <a:r>
              <a:rPr lang="zh-TW" altLang="en-US" sz="2000" dirty="0"/>
              <a:t>身分證影本及</a:t>
            </a:r>
            <a:r>
              <a:rPr lang="zh-TW" altLang="en-US" sz="2000" dirty="0" smtClean="0"/>
              <a:t>相關用印</a:t>
            </a:r>
            <a:r>
              <a:rPr lang="zh-TW" altLang="en-US" sz="2000" dirty="0"/>
              <a:t>資料，且</a:t>
            </a:r>
            <a:r>
              <a:rPr lang="zh-TW" altLang="en-US" sz="2000" dirty="0" smtClean="0"/>
              <a:t>被該員自</a:t>
            </a:r>
            <a:r>
              <a:rPr lang="en-US" altLang="zh-TW" sz="2000" dirty="0"/>
              <a:t>94</a:t>
            </a:r>
            <a:r>
              <a:rPr lang="zh-TW" altLang="en-US" sz="2000" dirty="0"/>
              <a:t>年度至</a:t>
            </a:r>
            <a:r>
              <a:rPr lang="en-US" altLang="zh-TW" sz="2000" dirty="0"/>
              <a:t>102</a:t>
            </a:r>
            <a:r>
              <a:rPr lang="zh-TW" altLang="en-US" sz="2000" dirty="0"/>
              <a:t>年度均有來自上</a:t>
            </a:r>
            <a:r>
              <a:rPr lang="zh-TW" altLang="en-US" sz="2000" dirty="0" smtClean="0"/>
              <a:t>開商號</a:t>
            </a:r>
            <a:r>
              <a:rPr lang="zh-TW" altLang="en-US" sz="2000" dirty="0"/>
              <a:t>之營利所得</a:t>
            </a:r>
            <a:r>
              <a:rPr lang="zh-TW" altLang="en-US" sz="2000" dirty="0" smtClean="0"/>
              <a:t>，其擔任該商號</a:t>
            </a:r>
            <a:r>
              <a:rPr lang="zh-TW" altLang="en-US" sz="2000" dirty="0"/>
              <a:t>之</a:t>
            </a:r>
            <a:r>
              <a:rPr lang="zh-TW" altLang="en-US" sz="2000" dirty="0" smtClean="0"/>
              <a:t>負責人</a:t>
            </a:r>
            <a:r>
              <a:rPr lang="zh-TW" altLang="en-US" sz="2000" dirty="0"/>
              <a:t>時間甚長，並多次變更商號名稱，對擔任負責人之</a:t>
            </a:r>
            <a:r>
              <a:rPr lang="zh-TW" altLang="en-US" sz="2000" dirty="0" smtClean="0"/>
              <a:t>事實，不能</a:t>
            </a:r>
            <a:r>
              <a:rPr lang="zh-TW" altLang="en-US" sz="2000" dirty="0"/>
              <a:t>諉為不知</a:t>
            </a:r>
            <a:r>
              <a:rPr lang="zh-TW" altLang="en-US" sz="2000" dirty="0" smtClean="0"/>
              <a:t>，爰以該員違反服務法第</a:t>
            </a:r>
            <a:r>
              <a:rPr lang="en-US" altLang="zh-TW" sz="2000" dirty="0" smtClean="0"/>
              <a:t>13</a:t>
            </a:r>
            <a:r>
              <a:rPr lang="zh-TW" altLang="en-US" sz="2000" dirty="0" smtClean="0"/>
              <a:t>條第</a:t>
            </a:r>
            <a:r>
              <a:rPr lang="en-US" altLang="zh-TW" sz="2000" dirty="0" smtClean="0"/>
              <a:t>1</a:t>
            </a:r>
            <a:r>
              <a:rPr lang="zh-TW" altLang="en-US" sz="2000" dirty="0" smtClean="0"/>
              <a:t>項規定，判決該員申誡。</a:t>
            </a:r>
            <a:endParaRPr lang="en-US" altLang="zh-TW" sz="2000" dirty="0" smtClean="0"/>
          </a:p>
          <a:p>
            <a:pPr algn="just">
              <a:lnSpc>
                <a:spcPts val="2600"/>
              </a:lnSpc>
            </a:pPr>
            <a:r>
              <a:rPr lang="en-US" altLang="zh-TW" sz="1600" dirty="0" smtClean="0">
                <a:solidFill>
                  <a:srgbClr val="1908F0"/>
                </a:solidFill>
              </a:rPr>
              <a:t>(</a:t>
            </a:r>
            <a:r>
              <a:rPr lang="zh-TW" altLang="en-US" sz="1600" dirty="0" smtClean="0">
                <a:solidFill>
                  <a:srgbClr val="1908F0"/>
                </a:solidFill>
              </a:rPr>
              <a:t>公懲會</a:t>
            </a:r>
            <a:r>
              <a:rPr lang="en-US" altLang="zh-TW" sz="1600" dirty="0" smtClean="0">
                <a:solidFill>
                  <a:srgbClr val="1908F0"/>
                </a:solidFill>
              </a:rPr>
              <a:t>107</a:t>
            </a:r>
            <a:r>
              <a:rPr lang="zh-TW" altLang="en-US" sz="1600" dirty="0" smtClean="0">
                <a:solidFill>
                  <a:srgbClr val="1908F0"/>
                </a:solidFill>
              </a:rPr>
              <a:t>年</a:t>
            </a:r>
            <a:r>
              <a:rPr lang="en-US" altLang="zh-TW" sz="1600" dirty="0" smtClean="0">
                <a:solidFill>
                  <a:srgbClr val="1908F0"/>
                </a:solidFill>
              </a:rPr>
              <a:t>1</a:t>
            </a:r>
            <a:r>
              <a:rPr lang="zh-TW" altLang="en-US" sz="1600" dirty="0" smtClean="0">
                <a:solidFill>
                  <a:srgbClr val="1908F0"/>
                </a:solidFill>
              </a:rPr>
              <a:t>月</a:t>
            </a:r>
            <a:r>
              <a:rPr lang="en-US" altLang="zh-TW" sz="1600" dirty="0" smtClean="0">
                <a:solidFill>
                  <a:srgbClr val="1908F0"/>
                </a:solidFill>
              </a:rPr>
              <a:t>10</a:t>
            </a:r>
            <a:r>
              <a:rPr lang="zh-TW" altLang="en-US" sz="1600" dirty="0" smtClean="0">
                <a:solidFill>
                  <a:srgbClr val="1908F0"/>
                </a:solidFill>
              </a:rPr>
              <a:t>日</a:t>
            </a:r>
            <a:r>
              <a:rPr lang="en-US" altLang="zh-TW" sz="1600" dirty="0" smtClean="0">
                <a:solidFill>
                  <a:srgbClr val="1908F0"/>
                </a:solidFill>
              </a:rPr>
              <a:t>107</a:t>
            </a:r>
            <a:r>
              <a:rPr lang="zh-TW" altLang="en-US" sz="1600" dirty="0" smtClean="0">
                <a:solidFill>
                  <a:srgbClr val="1908F0"/>
                </a:solidFill>
              </a:rPr>
              <a:t>年</a:t>
            </a:r>
            <a:r>
              <a:rPr lang="zh-TW" altLang="en-US" sz="1600" dirty="0">
                <a:solidFill>
                  <a:srgbClr val="1908F0"/>
                </a:solidFill>
              </a:rPr>
              <a:t>度鑑字第</a:t>
            </a:r>
            <a:r>
              <a:rPr lang="en-US" altLang="zh-TW" sz="1600" dirty="0" smtClean="0">
                <a:solidFill>
                  <a:srgbClr val="1908F0"/>
                </a:solidFill>
              </a:rPr>
              <a:t>014130</a:t>
            </a:r>
            <a:r>
              <a:rPr lang="zh-TW" altLang="en-US" sz="1600" dirty="0" smtClean="0">
                <a:solidFill>
                  <a:srgbClr val="1908F0"/>
                </a:solidFill>
              </a:rPr>
              <a:t>號判決</a:t>
            </a:r>
            <a:r>
              <a:rPr lang="en-US" altLang="zh-TW" sz="1600" dirty="0" smtClean="0">
                <a:solidFill>
                  <a:srgbClr val="1908F0"/>
                </a:solidFill>
              </a:rPr>
              <a:t>)</a:t>
            </a:r>
            <a:endParaRPr lang="zh-TW" altLang="en-US" sz="1600" dirty="0">
              <a:solidFill>
                <a:srgbClr val="1908F0"/>
              </a:solidFill>
            </a:endParaRPr>
          </a:p>
        </p:txBody>
      </p:sp>
      <p:sp>
        <p:nvSpPr>
          <p:cNvPr id="11" name="圓角矩形 10"/>
          <p:cNvSpPr/>
          <p:nvPr/>
        </p:nvSpPr>
        <p:spPr>
          <a:xfrm>
            <a:off x="1046530" y="4221088"/>
            <a:ext cx="7488832" cy="18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zh-TW" altLang="en-US" sz="2400" b="1" dirty="0" smtClean="0">
                <a:solidFill>
                  <a:schemeClr val="accent4">
                    <a:lumMod val="50000"/>
                  </a:schemeClr>
                </a:solidFill>
                <a:latin typeface="微軟正黑體"/>
                <a:ea typeface="微軟正黑體"/>
              </a:rPr>
              <a:t>攤販：</a:t>
            </a:r>
            <a:endParaRPr lang="en-US" altLang="zh-TW" sz="2400" b="1" dirty="0" smtClean="0">
              <a:solidFill>
                <a:schemeClr val="accent4">
                  <a:lumMod val="50000"/>
                </a:schemeClr>
              </a:solidFill>
              <a:latin typeface="微軟正黑體"/>
              <a:ea typeface="微軟正黑體"/>
            </a:endParaRPr>
          </a:p>
          <a:p>
            <a:pPr algn="just">
              <a:lnSpc>
                <a:spcPts val="2600"/>
              </a:lnSpc>
            </a:pPr>
            <a:r>
              <a:rPr lang="zh-TW" altLang="en-US" sz="2000" dirty="0" smtClean="0"/>
              <a:t>某公務員</a:t>
            </a:r>
            <a:r>
              <a:rPr lang="zh-TW" altLang="en-US" sz="2000" b="1" u="sng" dirty="0" smtClean="0">
                <a:solidFill>
                  <a:srgbClr val="FF0000"/>
                </a:solidFill>
              </a:rPr>
              <a:t>繼承</a:t>
            </a:r>
            <a:r>
              <a:rPr lang="zh-TW" altLang="en-US" sz="2000" dirty="0"/>
              <a:t>其父</a:t>
            </a:r>
            <a:r>
              <a:rPr lang="zh-TW" altLang="en-US" sz="2000" dirty="0" smtClean="0"/>
              <a:t>向地方政府承租之</a:t>
            </a:r>
            <a:r>
              <a:rPr lang="zh-TW" altLang="en-US" sz="2000" b="1" u="sng" dirty="0" smtClean="0">
                <a:solidFill>
                  <a:srgbClr val="FF0000"/>
                </a:solidFill>
              </a:rPr>
              <a:t>攤販</a:t>
            </a:r>
            <a:r>
              <a:rPr lang="zh-TW" altLang="en-US" sz="2000" dirty="0" smtClean="0"/>
              <a:t>，並登記為負責人，雖並未</a:t>
            </a:r>
            <a:r>
              <a:rPr lang="zh-TW" altLang="en-US" sz="2000" dirty="0"/>
              <a:t>實際經營管理該攤位</a:t>
            </a:r>
            <a:r>
              <a:rPr lang="zh-TW" altLang="en-US" sz="2000" dirty="0" smtClean="0"/>
              <a:t>，亦</a:t>
            </a:r>
            <a:r>
              <a:rPr lang="zh-TW" altLang="en-US" sz="2000" dirty="0"/>
              <a:t>未取得營利</a:t>
            </a:r>
            <a:r>
              <a:rPr lang="zh-TW" altLang="en-US" sz="2000" dirty="0" smtClean="0"/>
              <a:t>所得，仍屬違反服務</a:t>
            </a:r>
            <a:r>
              <a:rPr lang="zh-TW" altLang="en-US" sz="2000" dirty="0"/>
              <a:t>法第</a:t>
            </a:r>
            <a:r>
              <a:rPr lang="en-US" altLang="zh-TW" sz="2000" dirty="0"/>
              <a:t>13</a:t>
            </a:r>
            <a:r>
              <a:rPr lang="zh-TW" altLang="en-US" sz="2000" dirty="0" smtClean="0"/>
              <a:t>條第</a:t>
            </a:r>
            <a:r>
              <a:rPr lang="en-US" altLang="zh-TW" sz="2000" dirty="0"/>
              <a:t>1</a:t>
            </a:r>
            <a:r>
              <a:rPr lang="zh-TW" altLang="en-US" sz="2000" dirty="0" smtClean="0"/>
              <a:t>項規定情事，經公懲會判決申誡。</a:t>
            </a:r>
            <a:endParaRPr lang="en-US" altLang="zh-TW" sz="2000" b="1" dirty="0" smtClean="0">
              <a:solidFill>
                <a:schemeClr val="accent4">
                  <a:lumMod val="50000"/>
                </a:schemeClr>
              </a:solidFill>
            </a:endParaRPr>
          </a:p>
          <a:p>
            <a:pPr algn="just">
              <a:lnSpc>
                <a:spcPts val="2600"/>
              </a:lnSpc>
            </a:pPr>
            <a:r>
              <a:rPr lang="en-US" altLang="zh-TW" sz="1600" dirty="0" smtClean="0">
                <a:solidFill>
                  <a:srgbClr val="1908F0"/>
                </a:solidFill>
              </a:rPr>
              <a:t>(</a:t>
            </a:r>
            <a:r>
              <a:rPr lang="zh-TW" altLang="en-US" sz="1600" dirty="0" smtClean="0">
                <a:solidFill>
                  <a:srgbClr val="1908F0"/>
                </a:solidFill>
              </a:rPr>
              <a:t>公懲會</a:t>
            </a:r>
            <a:r>
              <a:rPr lang="en-US" altLang="zh-TW" sz="1600" dirty="0" smtClean="0">
                <a:solidFill>
                  <a:srgbClr val="1908F0"/>
                </a:solidFill>
              </a:rPr>
              <a:t>106</a:t>
            </a:r>
            <a:r>
              <a:rPr lang="zh-TW" altLang="en-US" sz="1600" dirty="0" smtClean="0">
                <a:solidFill>
                  <a:srgbClr val="1908F0"/>
                </a:solidFill>
              </a:rPr>
              <a:t>年</a:t>
            </a:r>
            <a:r>
              <a:rPr lang="en-US" altLang="zh-TW" sz="1600" dirty="0" smtClean="0">
                <a:solidFill>
                  <a:srgbClr val="1908F0"/>
                </a:solidFill>
              </a:rPr>
              <a:t>8</a:t>
            </a:r>
            <a:r>
              <a:rPr lang="zh-TW" altLang="en-US" sz="1600" dirty="0" smtClean="0">
                <a:solidFill>
                  <a:srgbClr val="1908F0"/>
                </a:solidFill>
              </a:rPr>
              <a:t>月</a:t>
            </a:r>
            <a:r>
              <a:rPr lang="en-US" altLang="zh-TW" sz="1600" dirty="0" smtClean="0">
                <a:solidFill>
                  <a:srgbClr val="1908F0"/>
                </a:solidFill>
              </a:rPr>
              <a:t>9</a:t>
            </a:r>
            <a:r>
              <a:rPr lang="zh-TW" altLang="en-US" sz="1600" dirty="0" smtClean="0">
                <a:solidFill>
                  <a:srgbClr val="1908F0"/>
                </a:solidFill>
              </a:rPr>
              <a:t>日</a:t>
            </a:r>
            <a:r>
              <a:rPr lang="en-US" altLang="zh-TW" sz="1600" dirty="0" smtClean="0">
                <a:solidFill>
                  <a:srgbClr val="1908F0"/>
                </a:solidFill>
              </a:rPr>
              <a:t>106</a:t>
            </a:r>
            <a:r>
              <a:rPr lang="zh-TW" altLang="en-US" sz="1600" dirty="0" smtClean="0">
                <a:solidFill>
                  <a:srgbClr val="1908F0"/>
                </a:solidFill>
              </a:rPr>
              <a:t>年度</a:t>
            </a:r>
            <a:r>
              <a:rPr lang="zh-TW" altLang="en-US" sz="1600" dirty="0">
                <a:solidFill>
                  <a:srgbClr val="1908F0"/>
                </a:solidFill>
              </a:rPr>
              <a:t>鑑字</a:t>
            </a:r>
            <a:r>
              <a:rPr lang="zh-TW" altLang="en-US" sz="1600" dirty="0" smtClean="0">
                <a:solidFill>
                  <a:srgbClr val="1908F0"/>
                </a:solidFill>
              </a:rPr>
              <a:t>第</a:t>
            </a:r>
            <a:r>
              <a:rPr lang="en-US" altLang="zh-TW" sz="1600" dirty="0" smtClean="0">
                <a:solidFill>
                  <a:srgbClr val="1908F0"/>
                </a:solidFill>
              </a:rPr>
              <a:t>14019</a:t>
            </a:r>
            <a:r>
              <a:rPr lang="zh-TW" altLang="en-US" sz="1600" dirty="0" smtClean="0">
                <a:solidFill>
                  <a:srgbClr val="1908F0"/>
                </a:solidFill>
              </a:rPr>
              <a:t>號判決</a:t>
            </a:r>
            <a:r>
              <a:rPr lang="en-US" altLang="zh-TW" sz="1600" dirty="0" smtClean="0">
                <a:solidFill>
                  <a:srgbClr val="1908F0"/>
                </a:solidFill>
              </a:rPr>
              <a:t>)</a:t>
            </a:r>
            <a:endParaRPr lang="zh-TW" altLang="en-US" sz="1600" dirty="0">
              <a:solidFill>
                <a:srgbClr val="1908F0"/>
              </a:solidFill>
            </a:endParaRPr>
          </a:p>
        </p:txBody>
      </p:sp>
      <p:sp>
        <p:nvSpPr>
          <p:cNvPr id="9" name="矩形 8"/>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獨資</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24988904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22</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701570" y="811928"/>
            <a:ext cx="8033716"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網拍：</a:t>
            </a:r>
            <a:endParaRPr lang="en-US" altLang="zh-TW" sz="2400" b="1" dirty="0" smtClean="0">
              <a:solidFill>
                <a:schemeClr val="accent4">
                  <a:lumMod val="50000"/>
                </a:schemeClr>
              </a:solidFill>
            </a:endParaRPr>
          </a:p>
          <a:p>
            <a:pPr marL="265113" indent="-265113" algn="just">
              <a:lnSpc>
                <a:spcPts val="2600"/>
              </a:lnSpc>
              <a:buFont typeface="Wingdings" panose="05000000000000000000" pitchFamily="2" charset="2"/>
              <a:buChar char="Ø"/>
            </a:pPr>
            <a:r>
              <a:rPr lang="zh-TW" altLang="zh-TW" sz="2000" dirty="0"/>
              <a:t>公務員於拍賣網站上買賣倘具有</a:t>
            </a:r>
            <a:r>
              <a:rPr lang="zh-TW" altLang="zh-TW" sz="2000" b="1" u="sng" dirty="0">
                <a:solidFill>
                  <a:srgbClr val="FF0000"/>
                </a:solidFill>
              </a:rPr>
              <a:t>規度謀作</a:t>
            </a:r>
            <a:r>
              <a:rPr lang="zh-TW" altLang="zh-TW" sz="2000" dirty="0"/>
              <a:t>之性質（</a:t>
            </a:r>
            <a:r>
              <a:rPr lang="zh-TW" altLang="zh-TW" sz="2000" dirty="0">
                <a:solidFill>
                  <a:schemeClr val="tx1"/>
                </a:solidFill>
              </a:rPr>
              <a:t>如藉架設網站買賣物品以</a:t>
            </a:r>
            <a:r>
              <a:rPr lang="zh-TW" altLang="zh-TW" sz="2000" b="1" u="sng" dirty="0">
                <a:solidFill>
                  <a:srgbClr val="FF0000"/>
                </a:solidFill>
              </a:rPr>
              <a:t>獲取利益之營利目的</a:t>
            </a:r>
            <a:r>
              <a:rPr lang="zh-TW" altLang="zh-TW" sz="2000" dirty="0"/>
              <a:t>），</a:t>
            </a:r>
            <a:r>
              <a:rPr lang="zh-TW" altLang="zh-TW" sz="2000" dirty="0">
                <a:solidFill>
                  <a:schemeClr val="tx1"/>
                </a:solidFill>
              </a:rPr>
              <a:t>尚難謂非服務法第</a:t>
            </a:r>
            <a:r>
              <a:rPr lang="en-US" altLang="zh-TW" sz="2000" dirty="0">
                <a:solidFill>
                  <a:schemeClr val="tx1"/>
                </a:solidFill>
              </a:rPr>
              <a:t>13</a:t>
            </a:r>
            <a:r>
              <a:rPr lang="zh-TW" altLang="zh-TW" sz="2000" dirty="0">
                <a:solidFill>
                  <a:schemeClr val="tx1"/>
                </a:solidFill>
              </a:rPr>
              <a:t>條第</a:t>
            </a:r>
            <a:r>
              <a:rPr lang="en-US" altLang="zh-TW" sz="2000" dirty="0">
                <a:solidFill>
                  <a:schemeClr val="tx1"/>
                </a:solidFill>
              </a:rPr>
              <a:t>1</a:t>
            </a:r>
            <a:r>
              <a:rPr lang="zh-TW" altLang="zh-TW" sz="2000" dirty="0">
                <a:solidFill>
                  <a:schemeClr val="tx1"/>
                </a:solidFill>
              </a:rPr>
              <a:t>項所稱「經營商業」之範疇</a:t>
            </a:r>
            <a:r>
              <a:rPr lang="zh-TW" altLang="zh-TW" sz="2000" dirty="0"/>
              <a:t>，公務員仍不得為</a:t>
            </a:r>
            <a:r>
              <a:rPr lang="zh-TW" altLang="zh-TW" sz="2000" dirty="0" smtClean="0"/>
              <a:t>之</a:t>
            </a:r>
            <a:r>
              <a:rPr lang="zh-TW" altLang="en-US" sz="2000" dirty="0" smtClean="0"/>
              <a:t>；</a:t>
            </a:r>
            <a:r>
              <a:rPr lang="zh-TW" altLang="zh-TW" sz="2000" dirty="0" smtClean="0">
                <a:solidFill>
                  <a:schemeClr val="tx1"/>
                </a:solidFill>
              </a:rPr>
              <a:t>如</a:t>
            </a:r>
            <a:r>
              <a:rPr lang="zh-TW" altLang="zh-TW" sz="2000" dirty="0">
                <a:solidFill>
                  <a:schemeClr val="tx1"/>
                </a:solidFill>
              </a:rPr>
              <a:t>僅係將</a:t>
            </a:r>
            <a:r>
              <a:rPr lang="zh-TW" altLang="zh-TW" sz="2000" b="1" u="sng" dirty="0">
                <a:solidFill>
                  <a:srgbClr val="FF0000"/>
                </a:solidFill>
              </a:rPr>
              <a:t>自己使用過之物品</a:t>
            </a:r>
            <a:r>
              <a:rPr lang="zh-TW" altLang="zh-TW" sz="2000" dirty="0">
                <a:solidFill>
                  <a:schemeClr val="tx1"/>
                </a:solidFill>
              </a:rPr>
              <a:t>，或</a:t>
            </a:r>
            <a:r>
              <a:rPr lang="zh-TW" altLang="zh-TW" sz="2000" b="1" u="sng" dirty="0">
                <a:solidFill>
                  <a:srgbClr val="FF0000"/>
                </a:solidFill>
              </a:rPr>
              <a:t>買來尚未使用就因不適用</a:t>
            </a:r>
            <a:r>
              <a:rPr lang="zh-TW" altLang="zh-TW" sz="2000" dirty="0">
                <a:solidFill>
                  <a:schemeClr val="tx1"/>
                </a:solidFill>
              </a:rPr>
              <a:t>，或</a:t>
            </a:r>
            <a:r>
              <a:rPr lang="zh-TW" altLang="zh-TW" sz="2000" b="1" u="sng" dirty="0">
                <a:solidFill>
                  <a:srgbClr val="FF0000"/>
                </a:solidFill>
              </a:rPr>
              <a:t>他人贈送認為不實用</a:t>
            </a:r>
            <a:r>
              <a:rPr lang="zh-TW" altLang="zh-TW" sz="2000" dirty="0">
                <a:solidFill>
                  <a:schemeClr val="tx1"/>
                </a:solidFill>
              </a:rPr>
              <a:t>之物品透過拍賣網站出售</a:t>
            </a:r>
            <a:r>
              <a:rPr lang="zh-TW" altLang="zh-TW" sz="2000" dirty="0"/>
              <a:t>，因</a:t>
            </a:r>
            <a:r>
              <a:rPr lang="zh-TW" altLang="zh-TW" sz="2000" b="1" u="sng" dirty="0">
                <a:solidFill>
                  <a:srgbClr val="FF0000"/>
                </a:solidFill>
              </a:rPr>
              <a:t>未具規度謀作</a:t>
            </a:r>
            <a:r>
              <a:rPr lang="zh-TW" altLang="zh-TW" sz="2000" dirty="0"/>
              <a:t>及以營利為目的之性質，</a:t>
            </a:r>
            <a:r>
              <a:rPr lang="zh-TW" altLang="zh-TW" sz="2000" dirty="0">
                <a:solidFill>
                  <a:schemeClr val="tx1"/>
                </a:solidFill>
              </a:rPr>
              <a:t>尚非服務法第</a:t>
            </a:r>
            <a:r>
              <a:rPr lang="en-US" altLang="zh-TW" sz="2000" dirty="0">
                <a:solidFill>
                  <a:schemeClr val="tx1"/>
                </a:solidFill>
              </a:rPr>
              <a:t>13</a:t>
            </a:r>
            <a:r>
              <a:rPr lang="zh-TW" altLang="zh-TW" sz="2000" dirty="0">
                <a:solidFill>
                  <a:schemeClr val="tx1"/>
                </a:solidFill>
              </a:rPr>
              <a:t>條第</a:t>
            </a:r>
            <a:r>
              <a:rPr lang="en-US" altLang="zh-TW" sz="2000" dirty="0">
                <a:solidFill>
                  <a:schemeClr val="tx1"/>
                </a:solidFill>
              </a:rPr>
              <a:t>1</a:t>
            </a:r>
            <a:r>
              <a:rPr lang="zh-TW" altLang="zh-TW" sz="2000" dirty="0">
                <a:solidFill>
                  <a:schemeClr val="tx1"/>
                </a:solidFill>
              </a:rPr>
              <a:t>項所規範禁止之行為</a:t>
            </a:r>
            <a:r>
              <a:rPr lang="zh-TW" altLang="zh-TW" sz="2000" dirty="0" smtClean="0"/>
              <a:t>。</a:t>
            </a:r>
            <a:endParaRPr lang="en-US" altLang="zh-TW" sz="2000" dirty="0" smtClean="0"/>
          </a:p>
          <a:p>
            <a:pPr algn="just">
              <a:lnSpc>
                <a:spcPts val="2600"/>
              </a:lnSpc>
              <a:spcAft>
                <a:spcPts val="1200"/>
              </a:spcAft>
            </a:pP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銓敘部</a:t>
            </a:r>
            <a:r>
              <a:rPr lang="en-US" altLang="zh-TW" sz="1600" dirty="0">
                <a:solidFill>
                  <a:srgbClr val="1908F0"/>
                </a:solidFill>
              </a:rPr>
              <a:t>97</a:t>
            </a:r>
            <a:r>
              <a:rPr lang="zh-TW" altLang="en-US" sz="1600" dirty="0">
                <a:solidFill>
                  <a:srgbClr val="1908F0"/>
                </a:solidFill>
              </a:rPr>
              <a:t>年</a:t>
            </a:r>
            <a:r>
              <a:rPr lang="en-US" altLang="zh-TW" sz="1600" dirty="0">
                <a:solidFill>
                  <a:srgbClr val="1908F0"/>
                </a:solidFill>
              </a:rPr>
              <a:t>11</a:t>
            </a:r>
            <a:r>
              <a:rPr lang="zh-TW" altLang="en-US" sz="1600" dirty="0">
                <a:solidFill>
                  <a:srgbClr val="1908F0"/>
                </a:solidFill>
              </a:rPr>
              <a:t>月</a:t>
            </a:r>
            <a:r>
              <a:rPr lang="en-US" altLang="zh-TW" sz="1600" dirty="0">
                <a:solidFill>
                  <a:srgbClr val="1908F0"/>
                </a:solidFill>
              </a:rPr>
              <a:t>28</a:t>
            </a:r>
            <a:r>
              <a:rPr lang="zh-TW" altLang="en-US" sz="1600" dirty="0">
                <a:solidFill>
                  <a:srgbClr val="1908F0"/>
                </a:solidFill>
              </a:rPr>
              <a:t>日部法一字第</a:t>
            </a:r>
            <a:r>
              <a:rPr lang="en-US" altLang="zh-TW" sz="1600" dirty="0">
                <a:solidFill>
                  <a:srgbClr val="1908F0"/>
                </a:solidFill>
              </a:rPr>
              <a:t>0973000078</a:t>
            </a:r>
            <a:r>
              <a:rPr lang="zh-TW" altLang="en-US" sz="1600" dirty="0" smtClean="0">
                <a:solidFill>
                  <a:srgbClr val="1908F0"/>
                </a:solidFill>
              </a:rPr>
              <a:t>號書函</a:t>
            </a:r>
            <a:r>
              <a:rPr lang="en-US" altLang="zh-TW" sz="1600" dirty="0" smtClean="0">
                <a:solidFill>
                  <a:srgbClr val="1908F0"/>
                </a:solidFill>
              </a:rPr>
              <a:t>)</a:t>
            </a:r>
          </a:p>
          <a:p>
            <a:pPr marL="342900" indent="-342900" algn="just">
              <a:lnSpc>
                <a:spcPts val="2600"/>
              </a:lnSpc>
              <a:buFont typeface="Wingdings" panose="05000000000000000000" pitchFamily="2" charset="2"/>
              <a:buChar char="Ø"/>
            </a:pPr>
            <a:r>
              <a:rPr lang="zh-TW" altLang="en-US" sz="2000" dirty="0">
                <a:solidFill>
                  <a:schemeClr val="accent4">
                    <a:lumMod val="50000"/>
                  </a:schemeClr>
                </a:solidFill>
              </a:rPr>
              <a:t>某</a:t>
            </a:r>
            <a:r>
              <a:rPr lang="zh-TW" altLang="en-US" sz="2000" dirty="0" smtClean="0">
                <a:solidFill>
                  <a:schemeClr val="accent4">
                    <a:lumMod val="50000"/>
                  </a:schemeClr>
                </a:solidFill>
              </a:rPr>
              <a:t>公務員於</a:t>
            </a:r>
            <a:r>
              <a:rPr lang="zh-TW" altLang="en-US" sz="2000" dirty="0" smtClean="0"/>
              <a:t>拍賣網站販售物品，經查該員於拍賣網站所</a:t>
            </a:r>
            <a:r>
              <a:rPr lang="zh-TW" altLang="en-US" sz="2000" dirty="0"/>
              <a:t>申請</a:t>
            </a:r>
            <a:r>
              <a:rPr lang="zh-TW" altLang="en-US" sz="2000" dirty="0" smtClean="0"/>
              <a:t>之帳號，自</a:t>
            </a:r>
            <a:r>
              <a:rPr lang="en-US" altLang="zh-TW" sz="2000" dirty="0" smtClean="0"/>
              <a:t>99</a:t>
            </a:r>
            <a:r>
              <a:rPr lang="zh-TW" altLang="en-US" sz="2000" dirty="0" smtClean="0"/>
              <a:t>年</a:t>
            </a:r>
            <a:r>
              <a:rPr lang="en-US" altLang="zh-TW" sz="2000" dirty="0" smtClean="0"/>
              <a:t>7</a:t>
            </a:r>
            <a:r>
              <a:rPr lang="zh-TW" altLang="en-US" sz="2000" dirty="0" smtClean="0"/>
              <a:t>月</a:t>
            </a:r>
            <a:r>
              <a:rPr lang="en-US" altLang="zh-TW" sz="2000" dirty="0" smtClean="0"/>
              <a:t>12</a:t>
            </a:r>
            <a:r>
              <a:rPr lang="zh-TW" altLang="en-US" sz="2000" dirty="0" smtClean="0"/>
              <a:t>日起至</a:t>
            </a:r>
            <a:r>
              <a:rPr lang="en-US" altLang="zh-TW" sz="2000" dirty="0" smtClean="0"/>
              <a:t>104</a:t>
            </a:r>
            <a:r>
              <a:rPr lang="zh-TW" altLang="en-US" sz="2000" dirty="0" smtClean="0"/>
              <a:t>年</a:t>
            </a:r>
            <a:r>
              <a:rPr lang="en-US" altLang="zh-TW" sz="2000" dirty="0" smtClean="0"/>
              <a:t>3</a:t>
            </a:r>
            <a:r>
              <a:rPr lang="zh-TW" altLang="en-US" sz="2000" dirty="0" smtClean="0"/>
              <a:t>月止計有</a:t>
            </a:r>
            <a:r>
              <a:rPr lang="en-US" altLang="zh-TW" sz="2000" dirty="0" smtClean="0"/>
              <a:t>87</a:t>
            </a:r>
            <a:r>
              <a:rPr lang="zh-TW" altLang="en-US" sz="2000" dirty="0" smtClean="0"/>
              <a:t>位買家</a:t>
            </a:r>
            <a:r>
              <a:rPr lang="zh-TW" altLang="en-US" sz="2000" dirty="0"/>
              <a:t>給予評價</a:t>
            </a:r>
            <a:r>
              <a:rPr lang="zh-TW" altLang="en-US" sz="2000" dirty="0" smtClean="0"/>
              <a:t>，</a:t>
            </a:r>
            <a:r>
              <a:rPr lang="en-US" altLang="zh-TW" sz="2000" dirty="0" smtClean="0"/>
              <a:t>104</a:t>
            </a:r>
            <a:r>
              <a:rPr lang="zh-TW" altLang="en-US" sz="2000" dirty="0"/>
              <a:t>年</a:t>
            </a:r>
            <a:r>
              <a:rPr lang="en-US" altLang="zh-TW" sz="2000" dirty="0"/>
              <a:t>12</a:t>
            </a:r>
            <a:r>
              <a:rPr lang="zh-TW" altLang="en-US" sz="2000" dirty="0"/>
              <a:t>月至</a:t>
            </a:r>
            <a:r>
              <a:rPr lang="en-US" altLang="zh-TW" sz="2000" dirty="0"/>
              <a:t>105</a:t>
            </a:r>
            <a:r>
              <a:rPr lang="zh-TW" altLang="en-US" sz="2000" dirty="0"/>
              <a:t>年</a:t>
            </a:r>
            <a:r>
              <a:rPr lang="en-US" altLang="zh-TW" sz="2000" dirty="0"/>
              <a:t>6</a:t>
            </a:r>
            <a:r>
              <a:rPr lang="zh-TW" altLang="en-US" sz="2000" dirty="0"/>
              <a:t>月期間</a:t>
            </a:r>
            <a:r>
              <a:rPr lang="zh-TW" altLang="en-US" sz="2000" dirty="0" smtClean="0"/>
              <a:t>，計刊登</a:t>
            </a:r>
            <a:r>
              <a:rPr lang="en-US" altLang="zh-TW" sz="2000" dirty="0"/>
              <a:t>50</a:t>
            </a:r>
            <a:r>
              <a:rPr lang="zh-TW" altLang="en-US" sz="2000" dirty="0"/>
              <a:t>件物品上網販售</a:t>
            </a:r>
            <a:r>
              <a:rPr lang="zh-TW" altLang="en-US" sz="2000" dirty="0" smtClean="0"/>
              <a:t>，尚</a:t>
            </a:r>
            <a:r>
              <a:rPr lang="zh-TW" altLang="en-US" sz="2000" dirty="0"/>
              <a:t>有一定</a:t>
            </a:r>
            <a:r>
              <a:rPr lang="zh-TW" altLang="en-US" sz="2000" dirty="0" smtClean="0"/>
              <a:t>規模，以該員</a:t>
            </a:r>
            <a:r>
              <a:rPr lang="zh-TW" altLang="en-US" sz="2000" b="1" u="sng" dirty="0" smtClean="0">
                <a:solidFill>
                  <a:srgbClr val="FF0000"/>
                </a:solidFill>
              </a:rPr>
              <a:t>刊登</a:t>
            </a:r>
            <a:r>
              <a:rPr lang="zh-TW" altLang="en-US" sz="2000" b="1" u="sng" dirty="0">
                <a:solidFill>
                  <a:srgbClr val="FF0000"/>
                </a:solidFill>
              </a:rPr>
              <a:t>物品</a:t>
            </a:r>
            <a:r>
              <a:rPr lang="zh-TW" altLang="en-US" sz="2000" dirty="0">
                <a:solidFill>
                  <a:schemeClr val="tx1"/>
                </a:solidFill>
              </a:rPr>
              <a:t>、</a:t>
            </a:r>
            <a:r>
              <a:rPr lang="zh-TW" altLang="en-US" sz="2000" b="1" u="sng" dirty="0">
                <a:solidFill>
                  <a:srgbClr val="FF0000"/>
                </a:solidFill>
              </a:rPr>
              <a:t>聯繫賣家</a:t>
            </a:r>
            <a:r>
              <a:rPr lang="zh-TW" altLang="en-US" sz="2000" dirty="0">
                <a:solidFill>
                  <a:schemeClr val="tx1"/>
                </a:solidFill>
              </a:rPr>
              <a:t>、</a:t>
            </a:r>
            <a:r>
              <a:rPr lang="zh-TW" altLang="en-US" sz="2000" b="1" u="sng" dirty="0" smtClean="0">
                <a:solidFill>
                  <a:srgbClr val="FF0000"/>
                </a:solidFill>
              </a:rPr>
              <a:t>接受</a:t>
            </a:r>
            <a:r>
              <a:rPr lang="zh-TW" altLang="en-US" sz="2000" b="1" u="sng" dirty="0">
                <a:solidFill>
                  <a:srgbClr val="FF0000"/>
                </a:solidFill>
              </a:rPr>
              <a:t>匯款</a:t>
            </a:r>
            <a:r>
              <a:rPr lang="zh-TW" altLang="en-US" sz="2000" dirty="0"/>
              <a:t>等情事研析，其有</a:t>
            </a:r>
            <a:r>
              <a:rPr lang="zh-TW" altLang="en-US" sz="2000" dirty="0" smtClean="0"/>
              <a:t>從事販賣</a:t>
            </a:r>
            <a:r>
              <a:rPr lang="zh-TW" altLang="en-US" sz="2000" dirty="0"/>
              <a:t>物品之營利</a:t>
            </a:r>
            <a:r>
              <a:rPr lang="zh-TW" altLang="en-US" sz="2000" dirty="0" smtClean="0"/>
              <a:t>行為，</a:t>
            </a:r>
            <a:r>
              <a:rPr lang="zh-TW" altLang="en-US" sz="2000" dirty="0"/>
              <a:t>至為</a:t>
            </a:r>
            <a:r>
              <a:rPr lang="zh-TW" altLang="en-US" sz="2000" dirty="0" smtClean="0"/>
              <a:t>明顯，且其上網</a:t>
            </a:r>
            <a:r>
              <a:rPr lang="zh-TW" altLang="en-US" sz="2000" dirty="0"/>
              <a:t>販賣之物品有二手品</a:t>
            </a:r>
            <a:r>
              <a:rPr lang="zh-TW" altLang="en-US" sz="2000" dirty="0" smtClean="0"/>
              <a:t>亦有新</a:t>
            </a:r>
            <a:r>
              <a:rPr lang="zh-TW" altLang="en-US" sz="2000" dirty="0"/>
              <a:t>品</a:t>
            </a:r>
            <a:r>
              <a:rPr lang="zh-TW" altLang="en-US" sz="2000" dirty="0" smtClean="0"/>
              <a:t>，</a:t>
            </a:r>
            <a:r>
              <a:rPr lang="zh-TW" altLang="en-US" sz="2000" b="1" u="sng" dirty="0" smtClean="0">
                <a:solidFill>
                  <a:srgbClr val="FF0000"/>
                </a:solidFill>
              </a:rPr>
              <a:t>尚難將新品</a:t>
            </a:r>
            <a:r>
              <a:rPr lang="zh-TW" altLang="en-US" sz="2000" b="1" u="sng" dirty="0">
                <a:solidFill>
                  <a:srgbClr val="FF0000"/>
                </a:solidFill>
              </a:rPr>
              <a:t>認定為僅供自用</a:t>
            </a:r>
            <a:r>
              <a:rPr lang="zh-TW" altLang="en-US" sz="2000" dirty="0" smtClean="0"/>
              <a:t>，與銓敘部前開</a:t>
            </a:r>
            <a:r>
              <a:rPr lang="en-US" altLang="zh-TW" sz="2000" dirty="0" smtClean="0"/>
              <a:t>97</a:t>
            </a:r>
            <a:r>
              <a:rPr lang="zh-TW" altLang="en-US" sz="2000" dirty="0" smtClean="0"/>
              <a:t>年</a:t>
            </a:r>
            <a:r>
              <a:rPr lang="en-US" altLang="zh-TW" sz="2000" dirty="0"/>
              <a:t>11</a:t>
            </a:r>
            <a:r>
              <a:rPr lang="zh-TW" altLang="en-US" sz="2000" dirty="0"/>
              <a:t>月</a:t>
            </a:r>
            <a:r>
              <a:rPr lang="en-US" altLang="zh-TW" sz="2000" dirty="0"/>
              <a:t>28</a:t>
            </a:r>
            <a:r>
              <a:rPr lang="zh-TW" altLang="en-US" sz="2000" dirty="0" smtClean="0"/>
              <a:t>日書函釋意旨</a:t>
            </a:r>
            <a:r>
              <a:rPr lang="zh-TW" altLang="en-US" sz="2000" dirty="0"/>
              <a:t>不合</a:t>
            </a:r>
            <a:r>
              <a:rPr lang="zh-TW" altLang="en-US" sz="2000" dirty="0" smtClean="0"/>
              <a:t>，爰經公懲會判決申誡。</a:t>
            </a:r>
            <a:endParaRPr lang="en-US" altLang="zh-TW" sz="2000" dirty="0" smtClean="0"/>
          </a:p>
          <a:p>
            <a:pPr lvl="0" algn="just">
              <a:lnSpc>
                <a:spcPts val="2600"/>
              </a:lnSpc>
            </a:pPr>
            <a:r>
              <a:rPr lang="zh-TW" altLang="en-US" sz="1600" dirty="0" smtClean="0">
                <a:solidFill>
                  <a:srgbClr val="1908F0"/>
                </a:solidFill>
                <a:effectLst>
                  <a:outerShdw blurRad="38100" dist="38100" dir="2700000" algn="tl">
                    <a:srgbClr val="000000">
                      <a:alpha val="43137"/>
                    </a:srgbClr>
                  </a:outerShdw>
                </a:effectLst>
              </a:rPr>
              <a:t>    </a:t>
            </a:r>
            <a:r>
              <a:rPr lang="en-US" altLang="zh-TW" sz="1600" dirty="0" smtClean="0">
                <a:solidFill>
                  <a:srgbClr val="1908F0"/>
                </a:solidFill>
                <a:effectLst>
                  <a:outerShdw blurRad="38100" dist="38100" dir="2700000" algn="tl">
                    <a:srgbClr val="000000">
                      <a:alpha val="43137"/>
                    </a:srgbClr>
                  </a:outerShdw>
                </a:effectLst>
              </a:rPr>
              <a:t>(</a:t>
            </a:r>
            <a:r>
              <a:rPr lang="zh-TW" altLang="en-US" sz="1600" dirty="0" smtClean="0">
                <a:solidFill>
                  <a:srgbClr val="1908F0"/>
                </a:solidFill>
                <a:effectLst>
                  <a:outerShdw blurRad="38100" dist="38100" dir="2700000" algn="tl">
                    <a:srgbClr val="000000">
                      <a:alpha val="43137"/>
                    </a:srgbClr>
                  </a:outerShdw>
                </a:effectLst>
              </a:rPr>
              <a:t>公懲會</a:t>
            </a:r>
            <a:r>
              <a:rPr lang="en-US" altLang="zh-TW" sz="1600" dirty="0" smtClean="0">
                <a:solidFill>
                  <a:srgbClr val="1908F0"/>
                </a:solidFill>
                <a:effectLst>
                  <a:outerShdw blurRad="38100" dist="38100" dir="2700000" algn="tl">
                    <a:srgbClr val="000000">
                      <a:alpha val="43137"/>
                    </a:srgbClr>
                  </a:outerShdw>
                </a:effectLst>
              </a:rPr>
              <a:t>105</a:t>
            </a:r>
            <a:r>
              <a:rPr lang="zh-TW" altLang="en-US" sz="1600" dirty="0" smtClean="0">
                <a:solidFill>
                  <a:srgbClr val="1908F0"/>
                </a:solidFill>
                <a:effectLst>
                  <a:outerShdw blurRad="38100" dist="38100" dir="2700000" algn="tl">
                    <a:srgbClr val="000000">
                      <a:alpha val="43137"/>
                    </a:srgbClr>
                  </a:outerShdw>
                </a:effectLst>
              </a:rPr>
              <a:t>年</a:t>
            </a:r>
            <a:r>
              <a:rPr lang="en-US" altLang="zh-TW" sz="1600" dirty="0" smtClean="0">
                <a:solidFill>
                  <a:srgbClr val="1908F0"/>
                </a:solidFill>
                <a:effectLst>
                  <a:outerShdw blurRad="38100" dist="38100" dir="2700000" algn="tl">
                    <a:srgbClr val="000000">
                      <a:alpha val="43137"/>
                    </a:srgbClr>
                  </a:outerShdw>
                </a:effectLst>
              </a:rPr>
              <a:t>10</a:t>
            </a:r>
            <a:r>
              <a:rPr lang="zh-TW" altLang="en-US" sz="1600" dirty="0" smtClean="0">
                <a:solidFill>
                  <a:srgbClr val="1908F0"/>
                </a:solidFill>
                <a:effectLst>
                  <a:outerShdw blurRad="38100" dist="38100" dir="2700000" algn="tl">
                    <a:srgbClr val="000000">
                      <a:alpha val="43137"/>
                    </a:srgbClr>
                  </a:outerShdw>
                </a:effectLst>
              </a:rPr>
              <a:t>月</a:t>
            </a:r>
            <a:r>
              <a:rPr lang="en-US" altLang="zh-TW" sz="1600" dirty="0" smtClean="0">
                <a:solidFill>
                  <a:srgbClr val="1908F0"/>
                </a:solidFill>
                <a:effectLst>
                  <a:outerShdw blurRad="38100" dist="38100" dir="2700000" algn="tl">
                    <a:srgbClr val="000000">
                      <a:alpha val="43137"/>
                    </a:srgbClr>
                  </a:outerShdw>
                </a:effectLst>
              </a:rPr>
              <a:t>7</a:t>
            </a:r>
            <a:r>
              <a:rPr lang="zh-TW" altLang="en-US" sz="1600" dirty="0" smtClean="0">
                <a:solidFill>
                  <a:srgbClr val="1908F0"/>
                </a:solidFill>
                <a:effectLst>
                  <a:outerShdw blurRad="38100" dist="38100" dir="2700000" algn="tl">
                    <a:srgbClr val="000000">
                      <a:alpha val="43137"/>
                    </a:srgbClr>
                  </a:outerShdw>
                </a:effectLst>
              </a:rPr>
              <a:t>日</a:t>
            </a:r>
            <a:r>
              <a:rPr lang="en-US" altLang="zh-TW" sz="1600" dirty="0">
                <a:solidFill>
                  <a:srgbClr val="1908F0"/>
                </a:solidFill>
                <a:effectLst>
                  <a:outerShdw blurRad="38100" dist="38100" dir="2700000" algn="tl">
                    <a:srgbClr val="000000">
                      <a:alpha val="43137"/>
                    </a:srgbClr>
                  </a:outerShdw>
                </a:effectLst>
              </a:rPr>
              <a:t>105</a:t>
            </a:r>
            <a:r>
              <a:rPr lang="zh-TW" altLang="en-US" sz="1600" dirty="0">
                <a:solidFill>
                  <a:srgbClr val="1908F0"/>
                </a:solidFill>
                <a:effectLst>
                  <a:outerShdw blurRad="38100" dist="38100" dir="2700000" algn="tl">
                    <a:srgbClr val="000000">
                      <a:alpha val="43137"/>
                    </a:srgbClr>
                  </a:outerShdw>
                </a:effectLst>
              </a:rPr>
              <a:t>年度鑑字第</a:t>
            </a:r>
            <a:r>
              <a:rPr lang="en-US" altLang="zh-TW" sz="1600" dirty="0">
                <a:solidFill>
                  <a:srgbClr val="1908F0"/>
                </a:solidFill>
                <a:effectLst>
                  <a:outerShdw blurRad="38100" dist="38100" dir="2700000" algn="tl">
                    <a:srgbClr val="000000">
                      <a:alpha val="43137"/>
                    </a:srgbClr>
                  </a:outerShdw>
                </a:effectLst>
              </a:rPr>
              <a:t>013884</a:t>
            </a:r>
            <a:r>
              <a:rPr lang="zh-TW" altLang="en-US" sz="1600" dirty="0" smtClean="0">
                <a:solidFill>
                  <a:srgbClr val="1908F0"/>
                </a:solidFill>
                <a:effectLst>
                  <a:outerShdw blurRad="38100" dist="38100" dir="2700000" algn="tl">
                    <a:srgbClr val="000000">
                      <a:alpha val="43137"/>
                    </a:srgbClr>
                  </a:outerShdw>
                </a:effectLst>
              </a:rPr>
              <a:t>號判決</a:t>
            </a:r>
            <a:r>
              <a:rPr lang="en-US" altLang="zh-TW" sz="1600" dirty="0" smtClean="0">
                <a:solidFill>
                  <a:srgbClr val="1908F0"/>
                </a:solidFill>
                <a:effectLst>
                  <a:outerShdw blurRad="38100" dist="38100" dir="2700000" algn="tl">
                    <a:srgbClr val="000000">
                      <a:alpha val="43137"/>
                    </a:srgbClr>
                  </a:outerShdw>
                </a:effectLst>
              </a:rPr>
              <a:t>)</a:t>
            </a:r>
            <a:endParaRPr lang="en-US" altLang="zh-TW" sz="1600" dirty="0">
              <a:solidFill>
                <a:srgbClr val="1908F0"/>
              </a:solidFill>
              <a:effectLst>
                <a:outerShdw blurRad="38100" dist="38100" dir="2700000" algn="tl">
                  <a:srgbClr val="000000">
                    <a:alpha val="43137"/>
                  </a:srgbClr>
                </a:outerShdw>
              </a:effectLst>
            </a:endParaRPr>
          </a:p>
          <a:p>
            <a:pPr algn="just"/>
            <a:endParaRPr lang="zh-TW" altLang="en-US" sz="2000" dirty="0">
              <a:solidFill>
                <a:schemeClr val="accent4">
                  <a:lumMod val="50000"/>
                </a:schemeClr>
              </a:solidFill>
            </a:endParaRPr>
          </a:p>
        </p:txBody>
      </p:sp>
      <p:sp>
        <p:nvSpPr>
          <p:cNvPr id="8" name="矩形 7"/>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其他經營商業型態</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39777310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23</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476545" y="829020"/>
            <a:ext cx="8366753" cy="58403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   多層次傳銷：</a:t>
            </a:r>
            <a:endParaRPr lang="en-US" altLang="zh-TW" sz="2400" b="1" dirty="0" smtClean="0">
              <a:solidFill>
                <a:schemeClr val="accent4">
                  <a:lumMod val="50000"/>
                </a:schemeClr>
              </a:solidFill>
            </a:endParaRPr>
          </a:p>
          <a:p>
            <a:pPr marL="265113" indent="-265113" algn="just">
              <a:lnSpc>
                <a:spcPts val="2600"/>
              </a:lnSpc>
              <a:buFont typeface="Wingdings" panose="05000000000000000000" pitchFamily="2" charset="2"/>
              <a:buChar char="Ø"/>
            </a:pPr>
            <a:r>
              <a:rPr lang="zh-TW" altLang="en-US" sz="2000" dirty="0" smtClean="0"/>
              <a:t>公</a:t>
            </a:r>
            <a:r>
              <a:rPr lang="zh-TW" altLang="zh-TW" sz="2000" dirty="0" smtClean="0"/>
              <a:t>務員</a:t>
            </a:r>
            <a:r>
              <a:rPr lang="zh-TW" altLang="zh-TW" sz="2000" dirty="0"/>
              <a:t>如經營多層次傳銷</a:t>
            </a:r>
            <a:r>
              <a:rPr lang="zh-TW" altLang="zh-TW" sz="2000" dirty="0" smtClean="0"/>
              <a:t>事業，</a:t>
            </a:r>
            <a:r>
              <a:rPr lang="zh-TW" altLang="zh-TW" sz="2000" dirty="0"/>
              <a:t>係屬經營商業之行為，應</a:t>
            </a:r>
            <a:r>
              <a:rPr lang="zh-TW" altLang="zh-TW" sz="2000" dirty="0" smtClean="0"/>
              <a:t>受服務法第</a:t>
            </a:r>
            <a:r>
              <a:rPr lang="en-US" altLang="zh-TW" sz="2000" dirty="0"/>
              <a:t>13</a:t>
            </a:r>
            <a:r>
              <a:rPr lang="zh-TW" altLang="zh-TW" sz="2000" dirty="0"/>
              <a:t>條第</a:t>
            </a:r>
            <a:r>
              <a:rPr lang="en-US" altLang="zh-TW" sz="2000" dirty="0"/>
              <a:t>1</a:t>
            </a:r>
            <a:r>
              <a:rPr lang="zh-TW" altLang="zh-TW" sz="2000" dirty="0"/>
              <a:t>項規定之限制，若僅為多層次傳銷事業之</a:t>
            </a:r>
            <a:r>
              <a:rPr lang="zh-TW" altLang="zh-TW" sz="2000" b="1" u="sng" dirty="0">
                <a:solidFill>
                  <a:srgbClr val="FF0000"/>
                </a:solidFill>
              </a:rPr>
              <a:t>參加人</a:t>
            </a:r>
            <a:r>
              <a:rPr lang="zh-TW" altLang="zh-TW" sz="2000" dirty="0"/>
              <a:t>（指僅為多層次傳銷業務單純消費型態者），</a:t>
            </a:r>
            <a:r>
              <a:rPr lang="zh-TW" altLang="zh-TW" sz="2000" b="1" u="sng" dirty="0">
                <a:solidFill>
                  <a:srgbClr val="FF0000"/>
                </a:solidFill>
              </a:rPr>
              <a:t>而非經營者、管理人或專任職員，</a:t>
            </a:r>
            <a:r>
              <a:rPr lang="zh-TW" altLang="zh-TW" sz="2000" dirty="0">
                <a:solidFill>
                  <a:schemeClr val="tx1"/>
                </a:solidFill>
              </a:rPr>
              <a:t>且係利用</a:t>
            </a:r>
            <a:r>
              <a:rPr lang="zh-TW" altLang="zh-TW" sz="2000" b="1" u="sng" dirty="0">
                <a:solidFill>
                  <a:srgbClr val="FF0000"/>
                </a:solidFill>
              </a:rPr>
              <a:t>公餘時間，</a:t>
            </a:r>
            <a:r>
              <a:rPr lang="zh-TW" altLang="zh-TW" sz="2000" dirty="0">
                <a:solidFill>
                  <a:schemeClr val="tx1"/>
                </a:solidFill>
              </a:rPr>
              <a:t>並經由其任職機關認定</a:t>
            </a:r>
            <a:r>
              <a:rPr lang="zh-TW" altLang="zh-TW" sz="2000" b="1" u="sng" dirty="0">
                <a:solidFill>
                  <a:srgbClr val="FF0000"/>
                </a:solidFill>
              </a:rPr>
              <a:t>無利用職權營私舞弊</a:t>
            </a:r>
            <a:r>
              <a:rPr lang="zh-TW" altLang="zh-TW" sz="2000" dirty="0">
                <a:solidFill>
                  <a:schemeClr val="tx1"/>
                </a:solidFill>
              </a:rPr>
              <a:t>之虞者，得</a:t>
            </a:r>
            <a:r>
              <a:rPr lang="zh-TW" altLang="zh-TW" sz="2000" b="1" u="sng" dirty="0">
                <a:solidFill>
                  <a:srgbClr val="FF0000"/>
                </a:solidFill>
              </a:rPr>
              <a:t>不受該項規定之</a:t>
            </a:r>
            <a:r>
              <a:rPr lang="zh-TW" altLang="zh-TW" sz="2000" b="1" u="sng" dirty="0" smtClean="0">
                <a:solidFill>
                  <a:srgbClr val="FF0000"/>
                </a:solidFill>
              </a:rPr>
              <a:t>限制</a:t>
            </a:r>
            <a:r>
              <a:rPr lang="zh-TW" altLang="en-US" sz="2000" dirty="0" smtClean="0">
                <a:solidFill>
                  <a:schemeClr val="tx1"/>
                </a:solidFill>
              </a:rPr>
              <a:t>。</a:t>
            </a:r>
            <a:endParaRPr lang="en-US" altLang="zh-TW" sz="2000" dirty="0" smtClean="0">
              <a:solidFill>
                <a:schemeClr val="tx1"/>
              </a:solidFill>
            </a:endParaRPr>
          </a:p>
          <a:p>
            <a:pPr algn="just">
              <a:lnSpc>
                <a:spcPts val="2600"/>
              </a:lnSpc>
              <a:spcAft>
                <a:spcPts val="1200"/>
              </a:spcAft>
            </a:pPr>
            <a:r>
              <a:rPr lang="zh-TW" altLang="en-US" sz="1600" dirty="0">
                <a:solidFill>
                  <a:srgbClr val="1908F0"/>
                </a:solidFill>
              </a:rPr>
              <a:t> </a:t>
            </a: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銓敘部</a:t>
            </a:r>
            <a:r>
              <a:rPr lang="en-US" altLang="zh-TW" sz="1600" dirty="0">
                <a:solidFill>
                  <a:srgbClr val="1908F0"/>
                </a:solidFill>
              </a:rPr>
              <a:t>90</a:t>
            </a:r>
            <a:r>
              <a:rPr lang="zh-TW" altLang="en-US" sz="1600" dirty="0">
                <a:solidFill>
                  <a:srgbClr val="1908F0"/>
                </a:solidFill>
              </a:rPr>
              <a:t>年</a:t>
            </a:r>
            <a:r>
              <a:rPr lang="en-US" altLang="zh-TW" sz="1600" dirty="0">
                <a:solidFill>
                  <a:srgbClr val="1908F0"/>
                </a:solidFill>
              </a:rPr>
              <a:t>1</a:t>
            </a:r>
            <a:r>
              <a:rPr lang="zh-TW" altLang="en-US" sz="1600" dirty="0">
                <a:solidFill>
                  <a:srgbClr val="1908F0"/>
                </a:solidFill>
              </a:rPr>
              <a:t>月</a:t>
            </a:r>
            <a:r>
              <a:rPr lang="en-US" altLang="zh-TW" sz="1600" dirty="0">
                <a:solidFill>
                  <a:srgbClr val="1908F0"/>
                </a:solidFill>
              </a:rPr>
              <a:t>11</a:t>
            </a:r>
            <a:r>
              <a:rPr lang="zh-TW" altLang="en-US" sz="1600" dirty="0">
                <a:solidFill>
                  <a:srgbClr val="1908F0"/>
                </a:solidFill>
              </a:rPr>
              <a:t>日</a:t>
            </a:r>
            <a:r>
              <a:rPr lang="en-US" altLang="zh-TW" sz="1600" dirty="0">
                <a:solidFill>
                  <a:srgbClr val="1908F0"/>
                </a:solidFill>
              </a:rPr>
              <a:t>90</a:t>
            </a:r>
            <a:r>
              <a:rPr lang="zh-TW" altLang="en-US" sz="1600" dirty="0">
                <a:solidFill>
                  <a:srgbClr val="1908F0"/>
                </a:solidFill>
              </a:rPr>
              <a:t>法一字第</a:t>
            </a:r>
            <a:r>
              <a:rPr lang="en-US" altLang="zh-TW" sz="1600" dirty="0">
                <a:solidFill>
                  <a:srgbClr val="1908F0"/>
                </a:solidFill>
              </a:rPr>
              <a:t>1981997</a:t>
            </a:r>
            <a:r>
              <a:rPr lang="zh-TW" altLang="en-US" sz="1600" dirty="0">
                <a:solidFill>
                  <a:srgbClr val="1908F0"/>
                </a:solidFill>
              </a:rPr>
              <a:t>號函</a:t>
            </a:r>
            <a:r>
              <a:rPr lang="en-US" altLang="zh-TW" sz="1600" dirty="0" smtClean="0">
                <a:solidFill>
                  <a:srgbClr val="1908F0"/>
                </a:solidFill>
              </a:rPr>
              <a:t>)</a:t>
            </a:r>
          </a:p>
          <a:p>
            <a:pPr marL="342900" indent="-342900" algn="just">
              <a:lnSpc>
                <a:spcPts val="2600"/>
              </a:lnSpc>
              <a:buFont typeface="Wingdings" panose="05000000000000000000" pitchFamily="2" charset="2"/>
              <a:buChar char="Ø"/>
            </a:pPr>
            <a:r>
              <a:rPr lang="zh-TW" altLang="en-US" sz="2000" dirty="0">
                <a:solidFill>
                  <a:schemeClr val="accent4">
                    <a:lumMod val="50000"/>
                  </a:schemeClr>
                </a:solidFill>
              </a:rPr>
              <a:t>某</a:t>
            </a:r>
            <a:r>
              <a:rPr lang="zh-TW" altLang="en-US" sz="2000" dirty="0" smtClean="0">
                <a:solidFill>
                  <a:schemeClr val="accent4">
                    <a:lumMod val="50000"/>
                  </a:schemeClr>
                </a:solidFill>
              </a:rPr>
              <a:t>公務員加入某多層次傳銷公司為會員，</a:t>
            </a:r>
            <a:r>
              <a:rPr lang="zh-TW" altLang="en-US" sz="2000" dirty="0"/>
              <a:t>從事健康食品</a:t>
            </a:r>
            <a:r>
              <a:rPr lang="zh-TW" altLang="en-US" sz="2000" dirty="0" smtClean="0"/>
              <a:t>直銷業務。該員辯稱渠因配偶罹癌開刀</a:t>
            </a:r>
            <a:r>
              <a:rPr lang="zh-TW" altLang="en-US" sz="2000" dirty="0"/>
              <a:t>，</a:t>
            </a:r>
            <a:r>
              <a:rPr lang="zh-TW" altLang="en-US" sz="2000" dirty="0" smtClean="0"/>
              <a:t>需要營養</a:t>
            </a:r>
            <a:r>
              <a:rPr lang="zh-TW" altLang="en-US" sz="2000" dirty="0"/>
              <a:t>補充</a:t>
            </a:r>
            <a:r>
              <a:rPr lang="zh-TW" altLang="en-US" sz="2000" dirty="0" smtClean="0"/>
              <a:t>品改善化</a:t>
            </a:r>
            <a:r>
              <a:rPr lang="zh-TW" altLang="en-US" sz="2000" dirty="0"/>
              <a:t>療帶來的不適</a:t>
            </a:r>
            <a:r>
              <a:rPr lang="zh-TW" altLang="en-US" sz="2000" dirty="0" smtClean="0"/>
              <a:t>及提升</a:t>
            </a:r>
            <a:r>
              <a:rPr lang="zh-TW" altLang="en-US" sz="2000" dirty="0"/>
              <a:t>抵抗力</a:t>
            </a:r>
            <a:r>
              <a:rPr lang="zh-TW" altLang="en-US" sz="2000" dirty="0" smtClean="0"/>
              <a:t>，爰借用親友名義加入</a:t>
            </a:r>
            <a:r>
              <a:rPr lang="zh-TW" altLang="en-US" sz="2000" dirty="0"/>
              <a:t>會員，藉以降低採購成本，</a:t>
            </a:r>
            <a:r>
              <a:rPr lang="zh-TW" altLang="en-US" sz="2000" dirty="0" smtClean="0"/>
              <a:t>因公司產品並無會員折扣價，而是採團購模式，透過團</a:t>
            </a:r>
            <a:r>
              <a:rPr lang="zh-TW" altLang="en-US" sz="2000" dirty="0"/>
              <a:t>購點數共享回饋機制，讓每位</a:t>
            </a:r>
            <a:r>
              <a:rPr lang="zh-TW" altLang="en-US" sz="2000" dirty="0" smtClean="0"/>
              <a:t>會員都</a:t>
            </a:r>
            <a:r>
              <a:rPr lang="zh-TW" altLang="en-US" sz="2000" dirty="0"/>
              <a:t>能得到回饋買便宜，而不是以拉下線或推廣轉售等</a:t>
            </a:r>
            <a:r>
              <a:rPr lang="zh-TW" altLang="en-US" sz="2000" dirty="0" smtClean="0"/>
              <a:t>行為藉以</a:t>
            </a:r>
            <a:r>
              <a:rPr lang="zh-TW" altLang="en-US" sz="2000" dirty="0"/>
              <a:t>得到傭金或獎金</a:t>
            </a:r>
            <a:r>
              <a:rPr lang="zh-TW" altLang="en-US" sz="2000" dirty="0" smtClean="0"/>
              <a:t>。惟公懲會以該公司會員標準手冊所載，該公司</a:t>
            </a:r>
            <a:r>
              <a:rPr lang="zh-TW" altLang="en-US" sz="2000" b="1" u="sng" dirty="0" smtClean="0">
                <a:solidFill>
                  <a:srgbClr val="FF0000"/>
                </a:solidFill>
              </a:rPr>
              <a:t>會員係</a:t>
            </a:r>
            <a:r>
              <a:rPr lang="zh-TW" altLang="en-US" sz="2000" b="1" u="sng" dirty="0">
                <a:solidFill>
                  <a:srgbClr val="FF0000"/>
                </a:solidFill>
              </a:rPr>
              <a:t>獨立的事業主</a:t>
            </a:r>
            <a:r>
              <a:rPr lang="zh-TW" altLang="en-US" sz="2000" dirty="0"/>
              <a:t>，會員</a:t>
            </a:r>
            <a:r>
              <a:rPr lang="zh-TW" altLang="en-US" sz="2000" dirty="0" smtClean="0"/>
              <a:t>可以領取</a:t>
            </a:r>
            <a:r>
              <a:rPr lang="zh-TW" altLang="en-US" sz="2000" b="1" u="sng" dirty="0">
                <a:solidFill>
                  <a:srgbClr val="FF0000"/>
                </a:solidFill>
              </a:rPr>
              <a:t>推薦獎金</a:t>
            </a:r>
            <a:r>
              <a:rPr lang="zh-TW" altLang="en-US" sz="2000" dirty="0"/>
              <a:t>、</a:t>
            </a:r>
            <a:r>
              <a:rPr lang="zh-TW" altLang="en-US" sz="2000" b="1" u="sng" dirty="0">
                <a:solidFill>
                  <a:srgbClr val="FF0000"/>
                </a:solidFill>
              </a:rPr>
              <a:t>領導獎金</a:t>
            </a:r>
            <a:r>
              <a:rPr lang="zh-TW" altLang="en-US" sz="2000" dirty="0"/>
              <a:t>、</a:t>
            </a:r>
            <a:r>
              <a:rPr lang="zh-TW" altLang="en-US" sz="2000" b="1" u="sng" dirty="0">
                <a:solidFill>
                  <a:srgbClr val="FF0000"/>
                </a:solidFill>
              </a:rPr>
              <a:t>開發獎金</a:t>
            </a:r>
            <a:r>
              <a:rPr lang="zh-TW" altLang="en-US" sz="2000" dirty="0"/>
              <a:t>及</a:t>
            </a:r>
            <a:r>
              <a:rPr lang="zh-TW" altLang="en-US" sz="2000" b="1" u="sng" dirty="0">
                <a:solidFill>
                  <a:srgbClr val="FF0000"/>
                </a:solidFill>
              </a:rPr>
              <a:t>成就獎金</a:t>
            </a:r>
            <a:r>
              <a:rPr lang="zh-TW" altLang="en-US" sz="2000" dirty="0" smtClean="0"/>
              <a:t>等，並參照前開銓敘部</a:t>
            </a:r>
            <a:r>
              <a:rPr lang="en-US" altLang="zh-TW" sz="2000" dirty="0" smtClean="0"/>
              <a:t>90</a:t>
            </a:r>
            <a:r>
              <a:rPr lang="zh-TW" altLang="en-US" sz="2000" dirty="0" smtClean="0"/>
              <a:t>年</a:t>
            </a:r>
            <a:r>
              <a:rPr lang="en-US" altLang="zh-TW" sz="2000" dirty="0" smtClean="0"/>
              <a:t>1</a:t>
            </a:r>
            <a:r>
              <a:rPr lang="zh-TW" altLang="en-US" sz="2000" dirty="0" smtClean="0"/>
              <a:t>月</a:t>
            </a:r>
            <a:r>
              <a:rPr lang="en-US" altLang="zh-TW" sz="2000" dirty="0" smtClean="0"/>
              <a:t>11</a:t>
            </a:r>
            <a:r>
              <a:rPr lang="zh-TW" altLang="en-US" sz="2000" dirty="0" smtClean="0"/>
              <a:t>日函規定，判決該員記過壹次。</a:t>
            </a:r>
            <a:endParaRPr lang="en-US" altLang="zh-TW" sz="2000" dirty="0" smtClean="0"/>
          </a:p>
          <a:p>
            <a:pPr lvl="0" algn="just">
              <a:lnSpc>
                <a:spcPts val="2600"/>
              </a:lnSpc>
            </a:pP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公懲會</a:t>
            </a:r>
            <a:r>
              <a:rPr lang="en-US" altLang="zh-TW" sz="1600" dirty="0" smtClean="0">
                <a:solidFill>
                  <a:srgbClr val="1908F0"/>
                </a:solidFill>
              </a:rPr>
              <a:t>106</a:t>
            </a:r>
            <a:r>
              <a:rPr lang="zh-TW" altLang="en-US" sz="1600" dirty="0" smtClean="0">
                <a:solidFill>
                  <a:srgbClr val="1908F0"/>
                </a:solidFill>
              </a:rPr>
              <a:t>年</a:t>
            </a:r>
            <a:r>
              <a:rPr lang="en-US" altLang="zh-TW" sz="1600" dirty="0" smtClean="0">
                <a:solidFill>
                  <a:srgbClr val="1908F0"/>
                </a:solidFill>
              </a:rPr>
              <a:t>11</a:t>
            </a:r>
            <a:r>
              <a:rPr lang="zh-TW" altLang="en-US" sz="1600" dirty="0" smtClean="0">
                <a:solidFill>
                  <a:srgbClr val="1908F0"/>
                </a:solidFill>
              </a:rPr>
              <a:t>月</a:t>
            </a:r>
            <a:r>
              <a:rPr lang="en-US" altLang="zh-TW" sz="1600" dirty="0" smtClean="0">
                <a:solidFill>
                  <a:srgbClr val="1908F0"/>
                </a:solidFill>
              </a:rPr>
              <a:t>29</a:t>
            </a:r>
            <a:r>
              <a:rPr lang="zh-TW" altLang="en-US" sz="1600" dirty="0" smtClean="0">
                <a:solidFill>
                  <a:srgbClr val="1908F0"/>
                </a:solidFill>
              </a:rPr>
              <a:t>日</a:t>
            </a:r>
            <a:r>
              <a:rPr lang="en-US" altLang="zh-TW" sz="1600" dirty="0">
                <a:solidFill>
                  <a:srgbClr val="1908F0"/>
                </a:solidFill>
              </a:rPr>
              <a:t>106</a:t>
            </a:r>
            <a:r>
              <a:rPr lang="zh-TW" altLang="en-US" sz="1600" dirty="0">
                <a:solidFill>
                  <a:srgbClr val="1908F0"/>
                </a:solidFill>
              </a:rPr>
              <a:t>年度鑑字第</a:t>
            </a:r>
            <a:r>
              <a:rPr lang="en-US" altLang="zh-TW" sz="1600" dirty="0">
                <a:solidFill>
                  <a:srgbClr val="1908F0"/>
                </a:solidFill>
              </a:rPr>
              <a:t>14108</a:t>
            </a:r>
            <a:r>
              <a:rPr lang="zh-TW" altLang="en-US" sz="1600" dirty="0" smtClean="0">
                <a:solidFill>
                  <a:srgbClr val="1908F0"/>
                </a:solidFill>
              </a:rPr>
              <a:t>號判決</a:t>
            </a:r>
            <a:r>
              <a:rPr lang="en-US" altLang="zh-TW" sz="1600" dirty="0" smtClean="0">
                <a:solidFill>
                  <a:srgbClr val="1908F0"/>
                </a:solidFill>
              </a:rPr>
              <a:t>)</a:t>
            </a:r>
            <a:endParaRPr lang="en-US" altLang="zh-TW" sz="1600" dirty="0">
              <a:solidFill>
                <a:srgbClr val="1908F0"/>
              </a:solidFill>
            </a:endParaRPr>
          </a:p>
          <a:p>
            <a:pPr algn="just"/>
            <a:endParaRPr lang="zh-TW" altLang="en-US" sz="2000" dirty="0">
              <a:solidFill>
                <a:schemeClr val="accent4">
                  <a:lumMod val="50000"/>
                </a:schemeClr>
              </a:solidFill>
            </a:endParaRPr>
          </a:p>
        </p:txBody>
      </p:sp>
      <p:sp>
        <p:nvSpPr>
          <p:cNvPr id="9" name="矩形 8"/>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其他</a:t>
            </a:r>
            <a:r>
              <a:rPr lang="zh-TW" altLang="en-US" sz="2800" b="0" i="1" dirty="0">
                <a:solidFill>
                  <a:srgbClr val="002060"/>
                </a:solidFill>
                <a:latin typeface="+mj-ea"/>
              </a:rPr>
              <a:t>經營商業</a:t>
            </a:r>
            <a:r>
              <a:rPr lang="zh-TW" altLang="en-US" sz="2800" b="1" i="1" dirty="0" smtClean="0">
                <a:solidFill>
                  <a:srgbClr val="002060"/>
                </a:solidFill>
                <a:latin typeface="+mj-ea"/>
                <a:ea typeface="+mj-ea"/>
                <a:cs typeface="Arial Unicode MS" pitchFamily="34" charset="-120"/>
              </a:rPr>
              <a:t>型態</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4738267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24</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1043608" y="980728"/>
            <a:ext cx="7817692" cy="237916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申請專利：</a:t>
            </a:r>
            <a:endParaRPr lang="en-US" altLang="zh-TW" sz="2400" b="1" dirty="0" smtClean="0">
              <a:solidFill>
                <a:schemeClr val="accent4">
                  <a:lumMod val="50000"/>
                </a:schemeClr>
              </a:solidFill>
            </a:endParaRPr>
          </a:p>
          <a:p>
            <a:pPr algn="just">
              <a:lnSpc>
                <a:spcPts val="2600"/>
              </a:lnSpc>
            </a:pPr>
            <a:r>
              <a:rPr lang="zh-TW" altLang="zh-TW" sz="2000" dirty="0" smtClean="0"/>
              <a:t>公務員</a:t>
            </a:r>
            <a:r>
              <a:rPr lang="zh-TW" altLang="zh-TW" sz="2000" b="1" u="sng" dirty="0">
                <a:solidFill>
                  <a:srgbClr val="FF0000"/>
                </a:solidFill>
              </a:rPr>
              <a:t>業餘非職務性之研究說明</a:t>
            </a:r>
            <a:r>
              <a:rPr lang="zh-TW" altLang="zh-TW" sz="2000" dirty="0"/>
              <a:t>，依專利法規定，</a:t>
            </a:r>
            <a:r>
              <a:rPr lang="zh-TW" altLang="zh-TW" sz="2000" b="1" u="sng" dirty="0">
                <a:solidFill>
                  <a:srgbClr val="FF0000"/>
                </a:solidFill>
              </a:rPr>
              <a:t>用私人名義申請專利</a:t>
            </a:r>
            <a:r>
              <a:rPr lang="zh-TW" altLang="zh-TW" sz="2000" dirty="0"/>
              <a:t>以取得法律保障，</a:t>
            </a:r>
            <a:r>
              <a:rPr lang="zh-TW" altLang="zh-TW" sz="2000" b="1" u="sng" dirty="0">
                <a:solidFill>
                  <a:srgbClr val="FF0000"/>
                </a:solidFill>
              </a:rPr>
              <a:t>尚</a:t>
            </a:r>
            <a:r>
              <a:rPr lang="zh-TW" altLang="zh-TW" sz="2000" b="1" u="sng" dirty="0" smtClean="0">
                <a:solidFill>
                  <a:srgbClr val="FF0000"/>
                </a:solidFill>
              </a:rPr>
              <a:t>非服務</a:t>
            </a:r>
            <a:r>
              <a:rPr lang="zh-TW" altLang="zh-TW" sz="2000" b="1" u="sng" dirty="0">
                <a:solidFill>
                  <a:srgbClr val="FF0000"/>
                </a:solidFill>
              </a:rPr>
              <a:t>法所不許</a:t>
            </a:r>
            <a:r>
              <a:rPr lang="zh-TW" altLang="zh-TW" sz="2000" dirty="0"/>
              <a:t>；惟若以此項專利</a:t>
            </a:r>
            <a:r>
              <a:rPr lang="zh-TW" altLang="zh-TW" sz="2000" b="1" u="sng" dirty="0">
                <a:solidFill>
                  <a:srgbClr val="FF0000"/>
                </a:solidFill>
              </a:rPr>
              <a:t>設廠製售</a:t>
            </a:r>
            <a:r>
              <a:rPr lang="zh-TW" altLang="zh-TW" sz="2000" dirty="0"/>
              <a:t>，</a:t>
            </a:r>
            <a:r>
              <a:rPr lang="zh-TW" altLang="zh-TW" sz="2000" dirty="0">
                <a:solidFill>
                  <a:schemeClr val="tx1"/>
                </a:solidFill>
              </a:rPr>
              <a:t>以</a:t>
            </a:r>
            <a:r>
              <a:rPr lang="zh-TW" altLang="zh-TW" sz="2000" dirty="0" smtClean="0">
                <a:solidFill>
                  <a:schemeClr val="tx1"/>
                </a:solidFill>
              </a:rPr>
              <a:t>公務員</a:t>
            </a:r>
            <a:r>
              <a:rPr lang="zh-TW" altLang="zh-TW" sz="2000" dirty="0">
                <a:solidFill>
                  <a:schemeClr val="tx1"/>
                </a:solidFill>
              </a:rPr>
              <a:t>名義</a:t>
            </a:r>
            <a:r>
              <a:rPr lang="zh-TW" altLang="zh-TW" sz="2000" b="1" u="sng" dirty="0">
                <a:solidFill>
                  <a:srgbClr val="FF0000"/>
                </a:solidFill>
              </a:rPr>
              <a:t>為</a:t>
            </a:r>
            <a:r>
              <a:rPr lang="zh-TW" altLang="zh-TW" sz="2000" b="1" u="sng" dirty="0" smtClean="0">
                <a:solidFill>
                  <a:srgbClr val="FF0000"/>
                </a:solidFill>
              </a:rPr>
              <a:t>公務員</a:t>
            </a:r>
            <a:r>
              <a:rPr lang="zh-TW" altLang="zh-TW" sz="2000" b="1" u="sng" dirty="0">
                <a:solidFill>
                  <a:srgbClr val="FF0000"/>
                </a:solidFill>
              </a:rPr>
              <a:t>計算而為之</a:t>
            </a:r>
            <a:r>
              <a:rPr lang="zh-TW" altLang="zh-TW" sz="2000" dirty="0">
                <a:solidFill>
                  <a:schemeClr val="tx1"/>
                </a:solidFill>
              </a:rPr>
              <a:t>者</a:t>
            </a:r>
            <a:r>
              <a:rPr lang="zh-TW" altLang="zh-TW" sz="2000" dirty="0"/>
              <a:t>，</a:t>
            </a:r>
            <a:r>
              <a:rPr lang="zh-TW" altLang="zh-TW" sz="2000" b="1" u="sng" dirty="0">
                <a:solidFill>
                  <a:srgbClr val="FF0000"/>
                </a:solidFill>
              </a:rPr>
              <a:t>應受該法第</a:t>
            </a:r>
            <a:r>
              <a:rPr lang="en-US" altLang="zh-TW" sz="2000" b="1" u="sng" dirty="0">
                <a:solidFill>
                  <a:srgbClr val="FF0000"/>
                </a:solidFill>
              </a:rPr>
              <a:t>13</a:t>
            </a:r>
            <a:r>
              <a:rPr lang="zh-TW" altLang="zh-TW" sz="2000" b="1" u="sng" dirty="0">
                <a:solidFill>
                  <a:srgbClr val="FF0000"/>
                </a:solidFill>
              </a:rPr>
              <a:t>條規定之限制</a:t>
            </a:r>
            <a:r>
              <a:rPr lang="zh-TW" altLang="zh-TW" sz="2000" dirty="0"/>
              <a:t>。</a:t>
            </a:r>
            <a:r>
              <a:rPr lang="zh-TW" altLang="zh-TW" sz="2000" dirty="0" smtClean="0"/>
              <a:t>公務員</a:t>
            </a:r>
            <a:r>
              <a:rPr lang="zh-TW" altLang="zh-TW" sz="2000" dirty="0"/>
              <a:t>基於職務行為所生之發明，不問是否由其計畫主持，此項發明成果應為機關所有，</a:t>
            </a:r>
            <a:r>
              <a:rPr lang="zh-TW" altLang="zh-TW" sz="2000" dirty="0" smtClean="0"/>
              <a:t>公務員</a:t>
            </a:r>
            <a:r>
              <a:rPr lang="zh-TW" altLang="zh-TW" sz="2000" dirty="0"/>
              <a:t>不得以私人名義申請專利。</a:t>
            </a:r>
            <a:r>
              <a:rPr lang="zh-TW" altLang="en-US" sz="2000" dirty="0" smtClean="0">
                <a:solidFill>
                  <a:schemeClr val="tx1"/>
                </a:solidFill>
                <a:effectLst>
                  <a:outerShdw blurRad="38100" dist="38100" dir="2700000" algn="tl">
                    <a:srgbClr val="000000">
                      <a:alpha val="43137"/>
                    </a:srgbClr>
                  </a:outerShdw>
                </a:effectLst>
              </a:rPr>
              <a:t>    </a:t>
            </a:r>
            <a:endParaRPr lang="en-US" altLang="zh-TW" sz="2000" dirty="0" smtClean="0">
              <a:solidFill>
                <a:schemeClr val="tx1"/>
              </a:solidFill>
              <a:effectLst>
                <a:outerShdw blurRad="38100" dist="38100" dir="2700000" algn="tl">
                  <a:srgbClr val="000000">
                    <a:alpha val="43137"/>
                  </a:srgbClr>
                </a:outerShdw>
              </a:effectLst>
            </a:endParaRPr>
          </a:p>
          <a:p>
            <a:pPr algn="just">
              <a:lnSpc>
                <a:spcPts val="2600"/>
              </a:lnSpc>
            </a:pP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銓敘部</a:t>
            </a:r>
            <a:r>
              <a:rPr lang="en-US" altLang="zh-TW" sz="1600" dirty="0">
                <a:solidFill>
                  <a:srgbClr val="1908F0"/>
                </a:solidFill>
              </a:rPr>
              <a:t>71</a:t>
            </a:r>
            <a:r>
              <a:rPr lang="zh-TW" altLang="en-US" sz="1600" dirty="0">
                <a:solidFill>
                  <a:srgbClr val="1908F0"/>
                </a:solidFill>
              </a:rPr>
              <a:t>年</a:t>
            </a:r>
            <a:r>
              <a:rPr lang="en-US" altLang="zh-TW" sz="1600" dirty="0">
                <a:solidFill>
                  <a:srgbClr val="1908F0"/>
                </a:solidFill>
              </a:rPr>
              <a:t>9</a:t>
            </a:r>
            <a:r>
              <a:rPr lang="zh-TW" altLang="en-US" sz="1600" dirty="0">
                <a:solidFill>
                  <a:srgbClr val="1908F0"/>
                </a:solidFill>
              </a:rPr>
              <a:t>月</a:t>
            </a:r>
            <a:r>
              <a:rPr lang="en-US" altLang="zh-TW" sz="1600" dirty="0">
                <a:solidFill>
                  <a:srgbClr val="1908F0"/>
                </a:solidFill>
              </a:rPr>
              <a:t>9</a:t>
            </a:r>
            <a:r>
              <a:rPr lang="zh-TW" altLang="en-US" sz="1600" dirty="0">
                <a:solidFill>
                  <a:srgbClr val="1908F0"/>
                </a:solidFill>
              </a:rPr>
              <a:t>日</a:t>
            </a:r>
            <a:r>
              <a:rPr lang="en-US" altLang="zh-TW" sz="1600" dirty="0">
                <a:solidFill>
                  <a:srgbClr val="1908F0"/>
                </a:solidFill>
              </a:rPr>
              <a:t>71</a:t>
            </a:r>
            <a:r>
              <a:rPr lang="zh-TW" altLang="en-US" sz="1600" dirty="0">
                <a:solidFill>
                  <a:srgbClr val="1908F0"/>
                </a:solidFill>
              </a:rPr>
              <a:t>台楷銓參字第</a:t>
            </a:r>
            <a:r>
              <a:rPr lang="en-US" altLang="zh-TW" sz="1600" dirty="0">
                <a:solidFill>
                  <a:srgbClr val="1908F0"/>
                </a:solidFill>
              </a:rPr>
              <a:t>43134</a:t>
            </a:r>
            <a:r>
              <a:rPr lang="zh-TW" altLang="en-US" sz="1600" dirty="0">
                <a:solidFill>
                  <a:srgbClr val="1908F0"/>
                </a:solidFill>
              </a:rPr>
              <a:t>號函</a:t>
            </a:r>
            <a:r>
              <a:rPr lang="en-US" altLang="zh-TW" sz="1600" dirty="0" smtClean="0">
                <a:solidFill>
                  <a:srgbClr val="1908F0"/>
                </a:solidFill>
              </a:rPr>
              <a:t>)</a:t>
            </a:r>
          </a:p>
          <a:p>
            <a:pPr algn="just"/>
            <a:endParaRPr lang="zh-TW" altLang="en-US" sz="2000" dirty="0">
              <a:solidFill>
                <a:schemeClr val="accent4">
                  <a:lumMod val="50000"/>
                </a:schemeClr>
              </a:solidFill>
            </a:endParaRPr>
          </a:p>
        </p:txBody>
      </p:sp>
      <p:sp>
        <p:nvSpPr>
          <p:cNvPr id="7" name="圓角矩形 6"/>
          <p:cNvSpPr/>
          <p:nvPr/>
        </p:nvSpPr>
        <p:spPr>
          <a:xfrm>
            <a:off x="1043608" y="3556798"/>
            <a:ext cx="7817692" cy="237916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申請商標：</a:t>
            </a:r>
            <a:endParaRPr lang="en-US" altLang="zh-TW" sz="2400" b="1" dirty="0" smtClean="0">
              <a:solidFill>
                <a:schemeClr val="accent4">
                  <a:lumMod val="50000"/>
                </a:schemeClr>
              </a:solidFill>
            </a:endParaRPr>
          </a:p>
          <a:p>
            <a:pPr algn="just">
              <a:lnSpc>
                <a:spcPts val="2600"/>
              </a:lnSpc>
            </a:pPr>
            <a:r>
              <a:rPr lang="zh-TW" altLang="zh-TW" sz="2000" dirty="0"/>
              <a:t>公務員如利用</a:t>
            </a:r>
            <a:r>
              <a:rPr lang="zh-TW" altLang="zh-TW" sz="2000" b="1" u="sng" dirty="0">
                <a:solidFill>
                  <a:srgbClr val="FF0000"/>
                </a:solidFill>
              </a:rPr>
              <a:t>公餘時間設計商標</a:t>
            </a:r>
            <a:r>
              <a:rPr lang="zh-TW" altLang="zh-TW" sz="2000" dirty="0">
                <a:solidFill>
                  <a:schemeClr val="tx1"/>
                </a:solidFill>
              </a:rPr>
              <a:t>並以個人名義</a:t>
            </a:r>
            <a:r>
              <a:rPr lang="zh-TW" altLang="zh-TW" sz="2000" b="1" u="sng" dirty="0">
                <a:solidFill>
                  <a:srgbClr val="FF0000"/>
                </a:solidFill>
              </a:rPr>
              <a:t>申請商標</a:t>
            </a:r>
            <a:r>
              <a:rPr lang="zh-TW" altLang="zh-TW" sz="2000" dirty="0"/>
              <a:t>，且將此商標</a:t>
            </a:r>
            <a:r>
              <a:rPr lang="zh-TW" altLang="zh-TW" sz="2000" b="1" u="sng" dirty="0">
                <a:solidFill>
                  <a:srgbClr val="FF0000"/>
                </a:solidFill>
              </a:rPr>
              <a:t>授權他人收受報酬</a:t>
            </a:r>
            <a:r>
              <a:rPr lang="zh-TW" altLang="zh-TW" sz="2000" dirty="0"/>
              <a:t>，</a:t>
            </a:r>
            <a:r>
              <a:rPr lang="zh-TW" altLang="zh-TW" sz="2000" dirty="0">
                <a:solidFill>
                  <a:schemeClr val="tx1"/>
                </a:solidFill>
              </a:rPr>
              <a:t>原則無違反服務法第</a:t>
            </a:r>
            <a:r>
              <a:rPr lang="en-US" altLang="zh-TW" sz="2000" dirty="0">
                <a:solidFill>
                  <a:schemeClr val="tx1"/>
                </a:solidFill>
              </a:rPr>
              <a:t>13</a:t>
            </a:r>
            <a:r>
              <a:rPr lang="zh-TW" altLang="zh-TW" sz="2000" dirty="0">
                <a:solidFill>
                  <a:schemeClr val="tx1"/>
                </a:solidFill>
              </a:rPr>
              <a:t>條第</a:t>
            </a:r>
            <a:r>
              <a:rPr lang="en-US" altLang="zh-TW" sz="2000" dirty="0">
                <a:solidFill>
                  <a:schemeClr val="tx1"/>
                </a:solidFill>
              </a:rPr>
              <a:t>1</a:t>
            </a:r>
            <a:r>
              <a:rPr lang="zh-TW" altLang="zh-TW" sz="2000" dirty="0">
                <a:solidFill>
                  <a:schemeClr val="tx1"/>
                </a:solidFill>
              </a:rPr>
              <a:t>項規定</a:t>
            </a:r>
            <a:r>
              <a:rPr lang="zh-TW" altLang="zh-TW" sz="2000" dirty="0"/>
              <a:t>；惟公務員如取得商標權後，</a:t>
            </a:r>
            <a:r>
              <a:rPr lang="zh-TW" altLang="zh-TW" sz="2000" b="1" u="sng" dirty="0">
                <a:solidFill>
                  <a:srgbClr val="FF0000"/>
                </a:solidFill>
              </a:rPr>
              <a:t>以個人名義為行銷之目的</a:t>
            </a:r>
            <a:r>
              <a:rPr lang="zh-TW" altLang="zh-TW" sz="2000" dirty="0"/>
              <a:t>，將商標用於</a:t>
            </a:r>
            <a:r>
              <a:rPr lang="zh-TW" altLang="zh-TW" sz="2000" b="1" u="sng" dirty="0">
                <a:solidFill>
                  <a:srgbClr val="FF0000"/>
                </a:solidFill>
              </a:rPr>
              <a:t>註冊所指定使用之商品與服務</a:t>
            </a:r>
            <a:r>
              <a:rPr lang="zh-TW" altLang="zh-TW" sz="2000" dirty="0"/>
              <a:t>，抑或</a:t>
            </a:r>
            <a:r>
              <a:rPr lang="zh-TW" altLang="zh-TW" sz="2000" b="1" u="sng" dirty="0">
                <a:solidFill>
                  <a:srgbClr val="FF0000"/>
                </a:solidFill>
              </a:rPr>
              <a:t>參與該商標相關行銷使用之行為</a:t>
            </a:r>
            <a:r>
              <a:rPr lang="zh-TW" altLang="zh-TW" sz="2000" dirty="0"/>
              <a:t>，均屬經營商業範疇，即</a:t>
            </a:r>
            <a:r>
              <a:rPr lang="zh-TW" altLang="zh-TW" sz="2000" dirty="0">
                <a:solidFill>
                  <a:schemeClr val="tx1"/>
                </a:solidFill>
              </a:rPr>
              <a:t>有違服務法第</a:t>
            </a:r>
            <a:r>
              <a:rPr lang="en-US" altLang="zh-TW" sz="2000" dirty="0">
                <a:solidFill>
                  <a:schemeClr val="tx1"/>
                </a:solidFill>
              </a:rPr>
              <a:t>13</a:t>
            </a:r>
            <a:r>
              <a:rPr lang="zh-TW" altLang="zh-TW" sz="2000" dirty="0">
                <a:solidFill>
                  <a:schemeClr val="tx1"/>
                </a:solidFill>
              </a:rPr>
              <a:t>條第</a:t>
            </a:r>
            <a:r>
              <a:rPr lang="en-US" altLang="zh-TW" sz="2000" dirty="0">
                <a:solidFill>
                  <a:schemeClr val="tx1"/>
                </a:solidFill>
              </a:rPr>
              <a:t>1</a:t>
            </a:r>
            <a:r>
              <a:rPr lang="zh-TW" altLang="zh-TW" sz="2000" dirty="0">
                <a:solidFill>
                  <a:schemeClr val="tx1"/>
                </a:solidFill>
              </a:rPr>
              <a:t>項規定。</a:t>
            </a:r>
            <a:r>
              <a:rPr lang="zh-TW" altLang="en-US" sz="2000" dirty="0" smtClean="0">
                <a:solidFill>
                  <a:schemeClr val="tx1"/>
                </a:solidFill>
                <a:effectLst>
                  <a:outerShdw blurRad="38100" dist="38100" dir="2700000" algn="tl">
                    <a:srgbClr val="000000">
                      <a:alpha val="43137"/>
                    </a:srgbClr>
                  </a:outerShdw>
                </a:effectLst>
              </a:rPr>
              <a:t> </a:t>
            </a:r>
            <a:endParaRPr lang="en-US" altLang="zh-TW" sz="2000" dirty="0" smtClean="0">
              <a:solidFill>
                <a:schemeClr val="tx1"/>
              </a:solidFill>
              <a:effectLst>
                <a:outerShdw blurRad="38100" dist="38100" dir="2700000" algn="tl">
                  <a:srgbClr val="000000">
                    <a:alpha val="43137"/>
                  </a:srgbClr>
                </a:outerShdw>
              </a:effectLst>
            </a:endParaRPr>
          </a:p>
          <a:p>
            <a:pPr algn="just">
              <a:lnSpc>
                <a:spcPts val="2600"/>
              </a:lnSpc>
            </a:pPr>
            <a:r>
              <a:rPr lang="en-US" altLang="zh-TW" sz="1600" dirty="0">
                <a:solidFill>
                  <a:srgbClr val="1908F0"/>
                </a:solidFill>
              </a:rPr>
              <a:t>(</a:t>
            </a:r>
            <a:r>
              <a:rPr lang="zh-TW" altLang="en-US" sz="1600" dirty="0">
                <a:solidFill>
                  <a:srgbClr val="1908F0"/>
                </a:solidFill>
              </a:rPr>
              <a:t>銓敘部</a:t>
            </a:r>
            <a:r>
              <a:rPr lang="en-US" altLang="zh-TW" sz="1600" dirty="0">
                <a:solidFill>
                  <a:srgbClr val="1908F0"/>
                </a:solidFill>
              </a:rPr>
              <a:t>106</a:t>
            </a:r>
            <a:r>
              <a:rPr lang="zh-TW" altLang="en-US" sz="1600" dirty="0">
                <a:solidFill>
                  <a:srgbClr val="1908F0"/>
                </a:solidFill>
              </a:rPr>
              <a:t>年</a:t>
            </a:r>
            <a:r>
              <a:rPr lang="en-US" altLang="zh-TW" sz="1600" dirty="0">
                <a:solidFill>
                  <a:srgbClr val="1908F0"/>
                </a:solidFill>
              </a:rPr>
              <a:t>7</a:t>
            </a:r>
            <a:r>
              <a:rPr lang="zh-TW" altLang="en-US" sz="1600" dirty="0">
                <a:solidFill>
                  <a:srgbClr val="1908F0"/>
                </a:solidFill>
              </a:rPr>
              <a:t>月</a:t>
            </a:r>
            <a:r>
              <a:rPr lang="en-US" altLang="zh-TW" sz="1600" dirty="0">
                <a:solidFill>
                  <a:srgbClr val="1908F0"/>
                </a:solidFill>
              </a:rPr>
              <a:t>3</a:t>
            </a:r>
            <a:r>
              <a:rPr lang="zh-TW" altLang="en-US" sz="1600" dirty="0">
                <a:solidFill>
                  <a:srgbClr val="1908F0"/>
                </a:solidFill>
              </a:rPr>
              <a:t>日部法一字第</a:t>
            </a:r>
            <a:r>
              <a:rPr lang="en-US" altLang="zh-TW" sz="1600" dirty="0">
                <a:solidFill>
                  <a:srgbClr val="1908F0"/>
                </a:solidFill>
              </a:rPr>
              <a:t>1064238270</a:t>
            </a:r>
            <a:r>
              <a:rPr lang="zh-TW" altLang="en-US" sz="1600" dirty="0">
                <a:solidFill>
                  <a:srgbClr val="1908F0"/>
                </a:solidFill>
              </a:rPr>
              <a:t>號電子郵件</a:t>
            </a:r>
            <a:r>
              <a:rPr lang="en-US" altLang="zh-TW" sz="1600" dirty="0">
                <a:solidFill>
                  <a:srgbClr val="1908F0"/>
                </a:solidFill>
              </a:rPr>
              <a:t>)</a:t>
            </a:r>
          </a:p>
          <a:p>
            <a:pPr algn="just"/>
            <a:endParaRPr lang="zh-TW" altLang="en-US" sz="2000" dirty="0">
              <a:solidFill>
                <a:schemeClr val="accent4">
                  <a:lumMod val="50000"/>
                </a:schemeClr>
              </a:solidFill>
            </a:endParaRPr>
          </a:p>
        </p:txBody>
      </p:sp>
      <p:sp>
        <p:nvSpPr>
          <p:cNvPr id="8" name="矩形 7"/>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其他經營商業型態</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7938170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25</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p>
        </p:txBody>
      </p:sp>
      <p:sp>
        <p:nvSpPr>
          <p:cNvPr id="3" name="圓角矩形 2"/>
          <p:cNvSpPr/>
          <p:nvPr/>
        </p:nvSpPr>
        <p:spPr>
          <a:xfrm>
            <a:off x="575885" y="698493"/>
            <a:ext cx="7817692" cy="180310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運銷合作社：</a:t>
            </a:r>
            <a:endParaRPr lang="en-US" altLang="zh-TW" sz="2400" b="1" dirty="0" smtClean="0">
              <a:solidFill>
                <a:schemeClr val="accent4">
                  <a:lumMod val="50000"/>
                </a:schemeClr>
              </a:solidFill>
            </a:endParaRPr>
          </a:p>
          <a:p>
            <a:pPr algn="just">
              <a:lnSpc>
                <a:spcPts val="2600"/>
              </a:lnSpc>
            </a:pPr>
            <a:r>
              <a:rPr lang="zh-TW" altLang="en-US" sz="2000" dirty="0">
                <a:latin typeface="+mj-ea"/>
                <a:ea typeface="+mj-ea"/>
              </a:rPr>
              <a:t>依臺灣省青果運銷合作社章程規定之社員及社員代表資格條件觀之，</a:t>
            </a:r>
            <a:r>
              <a:rPr lang="zh-TW" altLang="en-US" sz="2000" dirty="0" smtClean="0">
                <a:latin typeface="+mj-ea"/>
                <a:ea typeface="+mj-ea"/>
              </a:rPr>
              <a:t>社員</a:t>
            </a:r>
            <a:r>
              <a:rPr lang="zh-TW" altLang="en-US" sz="2000" dirty="0">
                <a:latin typeface="+mj-ea"/>
                <a:ea typeface="+mj-ea"/>
              </a:rPr>
              <a:t>及社員代表應負</a:t>
            </a:r>
            <a:r>
              <a:rPr lang="zh-TW" altLang="en-US" sz="2000" b="1" u="sng" dirty="0">
                <a:solidFill>
                  <a:srgbClr val="FF0000"/>
                </a:solidFill>
                <a:latin typeface="+mj-ea"/>
                <a:ea typeface="+mj-ea"/>
              </a:rPr>
              <a:t>共同運銷</a:t>
            </a:r>
            <a:r>
              <a:rPr lang="zh-TW" altLang="en-US" sz="2000" dirty="0">
                <a:latin typeface="+mj-ea"/>
                <a:ea typeface="+mj-ea"/>
              </a:rPr>
              <a:t>之義務，</a:t>
            </a:r>
            <a:r>
              <a:rPr lang="zh-TW" altLang="en-US" sz="2000" dirty="0" smtClean="0">
                <a:latin typeface="+mj-ea"/>
                <a:ea typeface="+mj-ea"/>
              </a:rPr>
              <a:t>為服務</a:t>
            </a:r>
            <a:r>
              <a:rPr lang="zh-TW" altLang="en-US" sz="2000" dirty="0">
                <a:latin typeface="+mj-ea"/>
                <a:ea typeface="+mj-ea"/>
              </a:rPr>
              <a:t>法第</a:t>
            </a:r>
            <a:r>
              <a:rPr lang="en-US" altLang="zh-TW" sz="2000" dirty="0" smtClean="0">
                <a:latin typeface="+mj-ea"/>
                <a:ea typeface="+mj-ea"/>
              </a:rPr>
              <a:t>13</a:t>
            </a:r>
            <a:r>
              <a:rPr lang="zh-TW" altLang="en-US" sz="2000" dirty="0" smtClean="0">
                <a:latin typeface="+mj-ea"/>
                <a:ea typeface="+mj-ea"/>
              </a:rPr>
              <a:t>條</a:t>
            </a:r>
            <a:r>
              <a:rPr lang="zh-TW" altLang="en-US" sz="2000" dirty="0">
                <a:latin typeface="+mj-ea"/>
                <a:ea typeface="+mj-ea"/>
              </a:rPr>
              <a:t>第</a:t>
            </a:r>
            <a:r>
              <a:rPr lang="en-US" altLang="zh-TW" sz="2000" dirty="0" smtClean="0">
                <a:latin typeface="+mj-ea"/>
                <a:ea typeface="+mj-ea"/>
              </a:rPr>
              <a:t>1</a:t>
            </a:r>
            <a:r>
              <a:rPr lang="zh-TW" altLang="en-US" sz="2000" dirty="0" smtClean="0">
                <a:latin typeface="+mj-ea"/>
                <a:ea typeface="+mj-ea"/>
              </a:rPr>
              <a:t>項</a:t>
            </a:r>
            <a:r>
              <a:rPr lang="zh-TW" altLang="en-US" sz="2000" dirty="0">
                <a:latin typeface="+mj-ea"/>
                <a:ea typeface="+mj-ea"/>
              </a:rPr>
              <a:t>所稱</a:t>
            </a:r>
            <a:r>
              <a:rPr lang="zh-TW" altLang="en-US" sz="2000" dirty="0" smtClean="0">
                <a:latin typeface="+mj-ea"/>
                <a:ea typeface="+mj-ea"/>
              </a:rPr>
              <a:t>經營商業</a:t>
            </a:r>
            <a:r>
              <a:rPr lang="zh-TW" altLang="en-US" sz="2000" dirty="0">
                <a:latin typeface="+mj-ea"/>
                <a:ea typeface="+mj-ea"/>
              </a:rPr>
              <a:t>，公務員應</a:t>
            </a:r>
            <a:r>
              <a:rPr lang="zh-TW" altLang="en-US" sz="2000" b="1" u="sng" dirty="0">
                <a:solidFill>
                  <a:srgbClr val="FF0000"/>
                </a:solidFill>
                <a:latin typeface="+mj-ea"/>
                <a:ea typeface="+mj-ea"/>
              </a:rPr>
              <a:t>不得為之</a:t>
            </a:r>
            <a:r>
              <a:rPr lang="zh-TW" altLang="en-US" sz="2000" dirty="0" smtClean="0">
                <a:latin typeface="+mj-ea"/>
                <a:ea typeface="+mj-ea"/>
              </a:rPr>
              <a:t>。</a:t>
            </a:r>
            <a:endParaRPr lang="en-US" altLang="zh-TW" sz="2000" dirty="0" smtClean="0">
              <a:solidFill>
                <a:schemeClr val="tx1"/>
              </a:solidFill>
              <a:effectLst>
                <a:outerShdw blurRad="38100" dist="38100" dir="2700000" algn="tl">
                  <a:srgbClr val="000000">
                    <a:alpha val="43137"/>
                  </a:srgbClr>
                </a:outerShdw>
              </a:effectLst>
            </a:endParaRPr>
          </a:p>
          <a:p>
            <a:pPr algn="just">
              <a:lnSpc>
                <a:spcPts val="2600"/>
              </a:lnSpc>
            </a:pP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銓敘部</a:t>
            </a:r>
            <a:r>
              <a:rPr lang="en-US" altLang="zh-TW" sz="1600" dirty="0">
                <a:solidFill>
                  <a:srgbClr val="1908F0"/>
                </a:solidFill>
              </a:rPr>
              <a:t>90 </a:t>
            </a:r>
            <a:r>
              <a:rPr lang="zh-TW" altLang="en-US" sz="1600" dirty="0">
                <a:solidFill>
                  <a:srgbClr val="1908F0"/>
                </a:solidFill>
              </a:rPr>
              <a:t>年</a:t>
            </a:r>
            <a:r>
              <a:rPr lang="en-US" altLang="zh-TW" sz="1600" dirty="0">
                <a:solidFill>
                  <a:srgbClr val="1908F0"/>
                </a:solidFill>
              </a:rPr>
              <a:t>12 </a:t>
            </a:r>
            <a:r>
              <a:rPr lang="zh-TW" altLang="en-US" sz="1600" dirty="0">
                <a:solidFill>
                  <a:srgbClr val="1908F0"/>
                </a:solidFill>
              </a:rPr>
              <a:t>月</a:t>
            </a:r>
            <a:r>
              <a:rPr lang="en-US" altLang="zh-TW" sz="1600" dirty="0">
                <a:solidFill>
                  <a:srgbClr val="1908F0"/>
                </a:solidFill>
              </a:rPr>
              <a:t>12 </a:t>
            </a:r>
            <a:r>
              <a:rPr lang="zh-TW" altLang="en-US" sz="1600" dirty="0">
                <a:solidFill>
                  <a:srgbClr val="1908F0"/>
                </a:solidFill>
              </a:rPr>
              <a:t>日</a:t>
            </a:r>
            <a:r>
              <a:rPr lang="en-US" altLang="zh-TW" sz="1600" dirty="0">
                <a:solidFill>
                  <a:srgbClr val="1908F0"/>
                </a:solidFill>
              </a:rPr>
              <a:t>90 </a:t>
            </a:r>
            <a:r>
              <a:rPr lang="zh-TW" altLang="en-US" sz="1600" dirty="0">
                <a:solidFill>
                  <a:srgbClr val="1908F0"/>
                </a:solidFill>
              </a:rPr>
              <a:t>法一字第</a:t>
            </a:r>
            <a:r>
              <a:rPr lang="en-US" altLang="zh-TW" sz="1600" dirty="0">
                <a:solidFill>
                  <a:srgbClr val="1908F0"/>
                </a:solidFill>
              </a:rPr>
              <a:t>2091802 </a:t>
            </a:r>
            <a:r>
              <a:rPr lang="zh-TW" altLang="en-US" sz="1600" dirty="0">
                <a:solidFill>
                  <a:srgbClr val="1908F0"/>
                </a:solidFill>
              </a:rPr>
              <a:t>號書函</a:t>
            </a:r>
            <a:r>
              <a:rPr lang="en-US" altLang="zh-TW" sz="1600" dirty="0" smtClean="0">
                <a:solidFill>
                  <a:srgbClr val="1908F0"/>
                </a:solidFill>
              </a:rPr>
              <a:t>)</a:t>
            </a:r>
          </a:p>
          <a:p>
            <a:pPr algn="just"/>
            <a:endParaRPr lang="zh-TW" altLang="en-US" sz="2000" dirty="0">
              <a:solidFill>
                <a:schemeClr val="accent4">
                  <a:lumMod val="50000"/>
                </a:schemeClr>
              </a:solidFill>
            </a:endParaRPr>
          </a:p>
        </p:txBody>
      </p:sp>
      <p:sp>
        <p:nvSpPr>
          <p:cNvPr id="9" name="圓角矩形 8"/>
          <p:cNvSpPr/>
          <p:nvPr/>
        </p:nvSpPr>
        <p:spPr>
          <a:xfrm>
            <a:off x="521550" y="2618910"/>
            <a:ext cx="7817692" cy="180310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altLang="zh-TW" sz="2400" b="1" dirty="0" smtClean="0">
              <a:solidFill>
                <a:schemeClr val="accent4">
                  <a:lumMod val="50000"/>
                </a:schemeClr>
              </a:solidFill>
              <a:latin typeface="微軟正黑體"/>
              <a:ea typeface="微軟正黑體"/>
            </a:endParaRPr>
          </a:p>
          <a:p>
            <a:pPr algn="just"/>
            <a:r>
              <a:rPr lang="zh-TW" altLang="en-US" sz="2400" b="1" dirty="0" smtClean="0">
                <a:solidFill>
                  <a:schemeClr val="accent4">
                    <a:lumMod val="50000"/>
                  </a:schemeClr>
                </a:solidFill>
                <a:latin typeface="微軟正黑體"/>
                <a:ea typeface="微軟正黑體"/>
              </a:rPr>
              <a:t>發表及出版著作：</a:t>
            </a:r>
            <a:endParaRPr lang="en-US" altLang="zh-TW" sz="2400" b="1" dirty="0" smtClean="0">
              <a:solidFill>
                <a:schemeClr val="accent4">
                  <a:lumMod val="50000"/>
                </a:schemeClr>
              </a:solidFill>
            </a:endParaRPr>
          </a:p>
          <a:p>
            <a:pPr algn="just">
              <a:lnSpc>
                <a:spcPts val="2600"/>
              </a:lnSpc>
            </a:pPr>
            <a:r>
              <a:rPr lang="zh-TW" altLang="en-US" sz="2000" dirty="0"/>
              <a:t>公務員</a:t>
            </a:r>
            <a:r>
              <a:rPr lang="zh-TW" altLang="en-US" sz="2000" b="1" u="sng" dirty="0">
                <a:solidFill>
                  <a:srgbClr val="FF0000"/>
                </a:solidFill>
              </a:rPr>
              <a:t>發表</a:t>
            </a:r>
            <a:r>
              <a:rPr lang="zh-TW" altLang="en-US" sz="2000" dirty="0"/>
              <a:t>或</a:t>
            </a:r>
            <a:r>
              <a:rPr lang="zh-TW" altLang="en-US" sz="2000" b="1" u="sng" dirty="0">
                <a:solidFill>
                  <a:srgbClr val="FF0000"/>
                </a:solidFill>
              </a:rPr>
              <a:t>著作書籍出版收受報酬</a:t>
            </a:r>
            <a:r>
              <a:rPr lang="zh-TW" altLang="en-US" sz="2000" dirty="0"/>
              <a:t>，尚</a:t>
            </a:r>
            <a:r>
              <a:rPr lang="zh-TW" altLang="en-US" sz="2000" dirty="0">
                <a:solidFill>
                  <a:schemeClr val="tx1"/>
                </a:solidFill>
              </a:rPr>
              <a:t>無</a:t>
            </a:r>
            <a:r>
              <a:rPr lang="zh-TW" altLang="en-US" sz="2000" dirty="0" smtClean="0">
                <a:solidFill>
                  <a:schemeClr val="tx1"/>
                </a:solidFill>
              </a:rPr>
              <a:t>違反服務法第</a:t>
            </a:r>
            <a:r>
              <a:rPr lang="en-US" altLang="zh-TW" sz="2000" dirty="0" smtClean="0">
                <a:solidFill>
                  <a:schemeClr val="tx1"/>
                </a:solidFill>
              </a:rPr>
              <a:t>13</a:t>
            </a:r>
            <a:r>
              <a:rPr lang="zh-TW" altLang="en-US" sz="2000" dirty="0" smtClean="0">
                <a:solidFill>
                  <a:schemeClr val="tx1"/>
                </a:solidFill>
              </a:rPr>
              <a:t>條</a:t>
            </a:r>
            <a:r>
              <a:rPr lang="zh-TW" altLang="en-US" sz="2000" dirty="0">
                <a:solidFill>
                  <a:schemeClr val="tx1"/>
                </a:solidFill>
              </a:rPr>
              <a:t>第</a:t>
            </a:r>
            <a:r>
              <a:rPr lang="en-US" altLang="zh-TW" sz="2000" dirty="0">
                <a:solidFill>
                  <a:schemeClr val="tx1"/>
                </a:solidFill>
              </a:rPr>
              <a:t>1 </a:t>
            </a:r>
            <a:r>
              <a:rPr lang="zh-TW" altLang="en-US" sz="2000" dirty="0">
                <a:solidFill>
                  <a:schemeClr val="tx1"/>
                </a:solidFill>
              </a:rPr>
              <a:t>項</a:t>
            </a:r>
            <a:r>
              <a:rPr lang="zh-TW" altLang="en-US" sz="2000" dirty="0"/>
              <a:t>規定；至公務員參加出版社所舉辦之</a:t>
            </a:r>
            <a:r>
              <a:rPr lang="zh-TW" altLang="en-US" sz="2000" b="1" u="sng" dirty="0">
                <a:solidFill>
                  <a:srgbClr val="FF0000"/>
                </a:solidFill>
              </a:rPr>
              <a:t>促銷活動</a:t>
            </a:r>
            <a:r>
              <a:rPr lang="zh-TW" altLang="en-US" sz="2000" dirty="0"/>
              <a:t>，</a:t>
            </a:r>
            <a:r>
              <a:rPr lang="zh-TW" altLang="en-US" sz="2000" dirty="0" smtClean="0"/>
              <a:t>如有</a:t>
            </a:r>
            <a:r>
              <a:rPr lang="zh-TW" altLang="en-US" sz="2000" b="1" u="sng" dirty="0">
                <a:solidFill>
                  <a:srgbClr val="FF0000"/>
                </a:solidFill>
              </a:rPr>
              <a:t>兼售書籍</a:t>
            </a:r>
            <a:r>
              <a:rPr lang="zh-TW" altLang="en-US" sz="2000" dirty="0"/>
              <a:t>或從事</a:t>
            </a:r>
            <a:r>
              <a:rPr lang="zh-TW" altLang="en-US" sz="2000" b="1" u="sng" dirty="0">
                <a:solidFill>
                  <a:srgbClr val="FF0000"/>
                </a:solidFill>
              </a:rPr>
              <a:t>具商業宣傳之行為</a:t>
            </a:r>
            <a:r>
              <a:rPr lang="zh-TW" altLang="en-US" sz="2000" dirty="0"/>
              <a:t>，則仍</a:t>
            </a:r>
            <a:r>
              <a:rPr lang="zh-TW" altLang="en-US" sz="2000" dirty="0">
                <a:solidFill>
                  <a:schemeClr val="tx1"/>
                </a:solidFill>
              </a:rPr>
              <a:t>有違服務法第</a:t>
            </a:r>
            <a:r>
              <a:rPr lang="en-US" altLang="zh-TW" sz="2000" dirty="0">
                <a:solidFill>
                  <a:schemeClr val="tx1"/>
                </a:solidFill>
              </a:rPr>
              <a:t>13 </a:t>
            </a:r>
            <a:r>
              <a:rPr lang="zh-TW" altLang="en-US" sz="2000" dirty="0">
                <a:solidFill>
                  <a:schemeClr val="tx1"/>
                </a:solidFill>
              </a:rPr>
              <a:t>條第</a:t>
            </a:r>
            <a:r>
              <a:rPr lang="en-US" altLang="zh-TW" sz="2000" dirty="0" smtClean="0">
                <a:solidFill>
                  <a:schemeClr val="tx1"/>
                </a:solidFill>
              </a:rPr>
              <a:t>1</a:t>
            </a:r>
            <a:r>
              <a:rPr lang="zh-TW" altLang="en-US" sz="2000" dirty="0" smtClean="0">
                <a:solidFill>
                  <a:schemeClr val="tx1"/>
                </a:solidFill>
              </a:rPr>
              <a:t>項</a:t>
            </a:r>
            <a:r>
              <a:rPr lang="zh-TW" altLang="en-US" sz="2000" dirty="0"/>
              <a:t>規定</a:t>
            </a:r>
            <a:r>
              <a:rPr lang="zh-TW" altLang="en-US" sz="2000" dirty="0" smtClean="0"/>
              <a:t>。</a:t>
            </a:r>
            <a:endParaRPr lang="en-US" altLang="zh-TW" sz="2000" dirty="0" smtClean="0">
              <a:solidFill>
                <a:schemeClr val="tx1"/>
              </a:solidFill>
              <a:effectLst>
                <a:outerShdw blurRad="38100" dist="38100" dir="2700000" algn="tl">
                  <a:srgbClr val="000000">
                    <a:alpha val="43137"/>
                  </a:srgbClr>
                </a:outerShdw>
              </a:effectLst>
            </a:endParaRPr>
          </a:p>
          <a:p>
            <a:pPr algn="just">
              <a:lnSpc>
                <a:spcPts val="2600"/>
              </a:lnSpc>
            </a:pPr>
            <a:r>
              <a:rPr lang="zh-TW" altLang="en-US" sz="1600" dirty="0" smtClean="0">
                <a:solidFill>
                  <a:srgbClr val="1908F0"/>
                </a:solidFill>
              </a:rPr>
              <a:t> </a:t>
            </a:r>
            <a:r>
              <a:rPr lang="en-US" altLang="zh-TW" sz="1600" dirty="0" smtClean="0">
                <a:solidFill>
                  <a:srgbClr val="1908F0"/>
                </a:solidFill>
              </a:rPr>
              <a:t>(</a:t>
            </a:r>
            <a:r>
              <a:rPr lang="zh-TW" altLang="en-US" sz="1600" dirty="0" smtClean="0">
                <a:solidFill>
                  <a:srgbClr val="1908F0"/>
                </a:solidFill>
              </a:rPr>
              <a:t>銓敘部</a:t>
            </a:r>
            <a:r>
              <a:rPr lang="en-US" altLang="zh-TW" sz="1600" dirty="0">
                <a:solidFill>
                  <a:srgbClr val="1908F0"/>
                </a:solidFill>
              </a:rPr>
              <a:t>95 </a:t>
            </a:r>
            <a:r>
              <a:rPr lang="zh-TW" altLang="en-US" sz="1600" dirty="0">
                <a:solidFill>
                  <a:srgbClr val="1908F0"/>
                </a:solidFill>
              </a:rPr>
              <a:t>年</a:t>
            </a:r>
            <a:r>
              <a:rPr lang="en-US" altLang="zh-TW" sz="1600" dirty="0">
                <a:solidFill>
                  <a:srgbClr val="1908F0"/>
                </a:solidFill>
              </a:rPr>
              <a:t>4 </a:t>
            </a:r>
            <a:r>
              <a:rPr lang="zh-TW" altLang="en-US" sz="1600" dirty="0">
                <a:solidFill>
                  <a:srgbClr val="1908F0"/>
                </a:solidFill>
              </a:rPr>
              <a:t>月</a:t>
            </a:r>
            <a:r>
              <a:rPr lang="en-US" altLang="zh-TW" sz="1600" dirty="0">
                <a:solidFill>
                  <a:srgbClr val="1908F0"/>
                </a:solidFill>
              </a:rPr>
              <a:t>28 </a:t>
            </a:r>
            <a:r>
              <a:rPr lang="zh-TW" altLang="en-US" sz="1600" dirty="0">
                <a:solidFill>
                  <a:srgbClr val="1908F0"/>
                </a:solidFill>
              </a:rPr>
              <a:t>日部法一字第</a:t>
            </a:r>
            <a:r>
              <a:rPr lang="en-US" altLang="zh-TW" sz="1600" dirty="0">
                <a:solidFill>
                  <a:srgbClr val="1908F0"/>
                </a:solidFill>
              </a:rPr>
              <a:t>0952640683 </a:t>
            </a:r>
            <a:r>
              <a:rPr lang="zh-TW" altLang="en-US" sz="1600" dirty="0">
                <a:solidFill>
                  <a:srgbClr val="1908F0"/>
                </a:solidFill>
              </a:rPr>
              <a:t>號電子郵件</a:t>
            </a:r>
            <a:r>
              <a:rPr lang="en-US" altLang="zh-TW" sz="1600" dirty="0">
                <a:solidFill>
                  <a:srgbClr val="1908F0"/>
                </a:solidFill>
              </a:rPr>
              <a:t>)</a:t>
            </a:r>
          </a:p>
          <a:p>
            <a:pPr algn="just"/>
            <a:endParaRPr lang="zh-TW" altLang="en-US" sz="2000" dirty="0">
              <a:solidFill>
                <a:schemeClr val="accent4">
                  <a:lumMod val="50000"/>
                </a:schemeClr>
              </a:solidFill>
            </a:endParaRPr>
          </a:p>
        </p:txBody>
      </p:sp>
      <p:pic>
        <p:nvPicPr>
          <p:cNvPr id="5122" name="Picture 2" descr="C:\Users\E122649079\Desktop\Shopping-Cart-Silhouet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8775" y="-7115175"/>
            <a:ext cx="3417886" cy="3600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926595" y="143635"/>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其他</a:t>
            </a:r>
            <a:r>
              <a:rPr lang="zh-TW" altLang="en-US" sz="2800" b="0" i="1" dirty="0">
                <a:solidFill>
                  <a:srgbClr val="002060"/>
                </a:solidFill>
                <a:latin typeface="+mj-ea"/>
              </a:rPr>
              <a:t>經營商業</a:t>
            </a:r>
            <a:r>
              <a:rPr lang="zh-TW" altLang="en-US" sz="2800" b="1" i="1" dirty="0" smtClean="0">
                <a:solidFill>
                  <a:srgbClr val="002060"/>
                </a:solidFill>
                <a:latin typeface="+mj-ea"/>
                <a:ea typeface="+mj-ea"/>
                <a:cs typeface="Arial Unicode MS" pitchFamily="34" charset="-120"/>
              </a:rPr>
              <a:t>型態</a:t>
            </a:r>
            <a:endParaRPr lang="zh-TW" altLang="en-US" sz="2800" b="1" i="1" dirty="0">
              <a:solidFill>
                <a:srgbClr val="002060"/>
              </a:solidFill>
              <a:latin typeface="+mj-ea"/>
              <a:ea typeface="+mj-ea"/>
              <a:cs typeface="Arial Unicode MS" pitchFamily="34" charset="-120"/>
            </a:endParaRPr>
          </a:p>
        </p:txBody>
      </p:sp>
      <p:sp>
        <p:nvSpPr>
          <p:cNvPr id="7" name="圓角矩形 6"/>
          <p:cNvSpPr/>
          <p:nvPr/>
        </p:nvSpPr>
        <p:spPr>
          <a:xfrm>
            <a:off x="515645" y="4509120"/>
            <a:ext cx="7817692" cy="22502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zh-TW" altLang="en-US" sz="2000" dirty="0"/>
              <a:t>公務員如僅係</a:t>
            </a:r>
            <a:r>
              <a:rPr lang="zh-TW" altLang="en-US" sz="2000" dirty="0">
                <a:solidFill>
                  <a:srgbClr val="C00000"/>
                </a:solidFill>
              </a:rPr>
              <a:t>單純發表作品收受報酬</a:t>
            </a:r>
            <a:r>
              <a:rPr lang="zh-TW" altLang="en-US" sz="2000" dirty="0"/>
              <a:t>，</a:t>
            </a:r>
            <a:r>
              <a:rPr lang="zh-TW" altLang="en-US" sz="2000" dirty="0">
                <a:solidFill>
                  <a:srgbClr val="C00000"/>
                </a:solidFill>
              </a:rPr>
              <a:t>並未具有以營利為目的</a:t>
            </a:r>
            <a:r>
              <a:rPr lang="zh-TW" altLang="en-US" sz="2000" dirty="0"/>
              <a:t>而規度謀作之性質，尚無違反服務法第</a:t>
            </a:r>
            <a:r>
              <a:rPr lang="en-US" altLang="zh-TW" sz="2000" dirty="0"/>
              <a:t>13</a:t>
            </a:r>
            <a:r>
              <a:rPr lang="zh-TW" altLang="en-US" sz="2000" dirty="0"/>
              <a:t>條第</a:t>
            </a:r>
            <a:r>
              <a:rPr lang="en-US" altLang="zh-TW" sz="2000" dirty="0"/>
              <a:t>1</a:t>
            </a:r>
            <a:r>
              <a:rPr lang="zh-TW" altLang="en-US" sz="2000" dirty="0"/>
              <a:t>項規定，惟不得參與</a:t>
            </a:r>
            <a:r>
              <a:rPr lang="zh-TW" altLang="en-US" sz="2000" dirty="0">
                <a:solidFill>
                  <a:srgbClr val="1908F0"/>
                </a:solidFill>
              </a:rPr>
              <a:t>相關促銷活動</a:t>
            </a:r>
            <a:r>
              <a:rPr lang="zh-TW" altLang="en-US" sz="2000" dirty="0"/>
              <a:t>、</a:t>
            </a:r>
            <a:r>
              <a:rPr lang="zh-TW" altLang="en-US" sz="2000" dirty="0">
                <a:solidFill>
                  <a:srgbClr val="1908F0"/>
                </a:solidFill>
              </a:rPr>
              <a:t>從事商業宣傳</a:t>
            </a:r>
            <a:r>
              <a:rPr lang="zh-TW" altLang="en-US" sz="2000" dirty="0"/>
              <a:t>或</a:t>
            </a:r>
            <a:r>
              <a:rPr lang="zh-TW" altLang="en-US" sz="2000" dirty="0">
                <a:solidFill>
                  <a:srgbClr val="1908F0"/>
                </a:solidFill>
              </a:rPr>
              <a:t>自行印製販售</a:t>
            </a:r>
            <a:r>
              <a:rPr lang="zh-TW" altLang="en-US" sz="2000" dirty="0"/>
              <a:t>之行為，</a:t>
            </a:r>
            <a:r>
              <a:rPr lang="zh-TW" altLang="en-US" sz="2000" dirty="0">
                <a:solidFill>
                  <a:srgbClr val="1908F0"/>
                </a:solidFill>
              </a:rPr>
              <a:t>亦不得藉此獲取相關廣告收入</a:t>
            </a:r>
            <a:r>
              <a:rPr lang="zh-TW" altLang="en-US" sz="2000" dirty="0"/>
              <a:t>；另公務員如係與民間公司訂定承攬契約、委任契約或僱傭契約而為其發表作品，或本職與為民間公司發表作品之工作性質不相容者，則仍有違服務法第</a:t>
            </a:r>
            <a:r>
              <a:rPr lang="en-US" altLang="zh-TW" sz="2000" dirty="0"/>
              <a:t>14</a:t>
            </a:r>
            <a:r>
              <a:rPr lang="zh-TW" altLang="en-US" sz="2000" dirty="0"/>
              <a:t>條第</a:t>
            </a:r>
            <a:r>
              <a:rPr lang="en-US" altLang="zh-TW" sz="2000" dirty="0"/>
              <a:t>1</a:t>
            </a:r>
            <a:r>
              <a:rPr lang="zh-TW" altLang="en-US" sz="2000" dirty="0"/>
              <a:t>項規定</a:t>
            </a:r>
            <a:r>
              <a:rPr lang="zh-TW" altLang="en-US" sz="2000" dirty="0" smtClean="0"/>
              <a:t>。</a:t>
            </a:r>
            <a:endParaRPr lang="en-US" altLang="zh-TW" sz="2000" dirty="0" smtClean="0"/>
          </a:p>
          <a:p>
            <a:pPr algn="just"/>
            <a:r>
              <a:rPr lang="zh-TW" altLang="en-US" sz="1600" dirty="0" smtClean="0">
                <a:solidFill>
                  <a:srgbClr val="1908F0"/>
                </a:solidFill>
              </a:rPr>
              <a:t>（銓敘部</a:t>
            </a:r>
            <a:r>
              <a:rPr lang="en-US" altLang="zh-TW" sz="1600" dirty="0" smtClean="0">
                <a:solidFill>
                  <a:srgbClr val="1908F0"/>
                </a:solidFill>
              </a:rPr>
              <a:t>107</a:t>
            </a:r>
            <a:r>
              <a:rPr lang="zh-TW" altLang="en-US" sz="1600" dirty="0" smtClean="0">
                <a:solidFill>
                  <a:srgbClr val="1908F0"/>
                </a:solidFill>
              </a:rPr>
              <a:t>年</a:t>
            </a:r>
            <a:r>
              <a:rPr lang="en-US" altLang="zh-TW" sz="1600" dirty="0" smtClean="0">
                <a:solidFill>
                  <a:srgbClr val="1908F0"/>
                </a:solidFill>
              </a:rPr>
              <a:t>3</a:t>
            </a:r>
            <a:r>
              <a:rPr lang="zh-TW" altLang="en-US" sz="1600" dirty="0" smtClean="0">
                <a:solidFill>
                  <a:srgbClr val="1908F0"/>
                </a:solidFill>
              </a:rPr>
              <a:t>月</a:t>
            </a:r>
            <a:r>
              <a:rPr lang="en-US" altLang="zh-TW" sz="1600" dirty="0" smtClean="0">
                <a:solidFill>
                  <a:srgbClr val="1908F0"/>
                </a:solidFill>
              </a:rPr>
              <a:t>14</a:t>
            </a:r>
            <a:r>
              <a:rPr lang="zh-TW" altLang="en-US" sz="1600" dirty="0" smtClean="0">
                <a:solidFill>
                  <a:srgbClr val="1908F0"/>
                </a:solidFill>
              </a:rPr>
              <a:t>日部法一字第</a:t>
            </a:r>
            <a:r>
              <a:rPr lang="en-US" altLang="zh-TW" sz="1600" dirty="0" smtClean="0">
                <a:solidFill>
                  <a:srgbClr val="1908F0"/>
                </a:solidFill>
              </a:rPr>
              <a:t>1074325008</a:t>
            </a:r>
            <a:r>
              <a:rPr lang="zh-TW" altLang="en-US" sz="1600" dirty="0" smtClean="0">
                <a:solidFill>
                  <a:srgbClr val="1908F0"/>
                </a:solidFill>
              </a:rPr>
              <a:t>號電子郵件）</a:t>
            </a:r>
            <a:endParaRPr lang="zh-TW" altLang="en-US" sz="1600" dirty="0">
              <a:solidFill>
                <a:srgbClr val="1908F0"/>
              </a:solidFill>
            </a:endParaRPr>
          </a:p>
        </p:txBody>
      </p:sp>
    </p:spTree>
    <p:extLst>
      <p:ext uri="{BB962C8B-B14F-4D97-AF65-F5344CB8AC3E}">
        <p14:creationId xmlns:p14="http://schemas.microsoft.com/office/powerpoint/2010/main" val="17288007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505B1BE-01FC-4544-A400-DA2BEDD1FAED}" type="slidenum">
              <a:rPr lang="en-US" altLang="zh-TW" smtClean="0"/>
              <a:pPr>
                <a:defRPr/>
              </a:pPr>
              <a:t>26</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35" y="948043"/>
            <a:ext cx="784066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25" y="177518"/>
            <a:ext cx="59563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645685" y="3293985"/>
            <a:ext cx="7976765" cy="22952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2400" dirty="0">
                <a:latin typeface="+mj-ea"/>
                <a:ea typeface="+mj-ea"/>
              </a:rPr>
              <a:t>非營利事業或</a:t>
            </a:r>
            <a:r>
              <a:rPr lang="zh-TW" altLang="en-US" sz="2400" dirty="0" smtClean="0">
                <a:latin typeface="+mj-ea"/>
                <a:ea typeface="+mj-ea"/>
              </a:rPr>
              <a:t>團體負責人</a:t>
            </a:r>
            <a:endParaRPr lang="en-US" altLang="zh-TW" sz="2400" dirty="0" smtClean="0">
              <a:latin typeface="+mj-ea"/>
              <a:ea typeface="+mj-ea"/>
            </a:endParaRPr>
          </a:p>
          <a:p>
            <a:pPr algn="just">
              <a:spcBef>
                <a:spcPts val="600"/>
              </a:spcBef>
            </a:pPr>
            <a:r>
              <a:rPr lang="zh-TW" altLang="en-US" sz="2000" b="0" dirty="0" smtClean="0">
                <a:latin typeface="+mj-ea"/>
                <a:ea typeface="+mj-ea"/>
              </a:rPr>
              <a:t>查核</a:t>
            </a:r>
            <a:r>
              <a:rPr lang="zh-TW" altLang="en-US" sz="2000" b="0" dirty="0">
                <a:latin typeface="+mj-ea"/>
                <a:ea typeface="+mj-ea"/>
              </a:rPr>
              <a:t>平台分別介接商工登記資料及設籍課稅營業人</a:t>
            </a:r>
            <a:r>
              <a:rPr lang="zh-TW" altLang="en-US" sz="2000" b="0" dirty="0" smtClean="0">
                <a:latin typeface="+mj-ea"/>
                <a:ea typeface="+mj-ea"/>
              </a:rPr>
              <a:t>資料，</a:t>
            </a:r>
            <a:r>
              <a:rPr lang="zh-TW" altLang="en-US" sz="2000" b="0" dirty="0">
                <a:latin typeface="+mj-ea"/>
                <a:ea typeface="+mj-ea"/>
              </a:rPr>
              <a:t>而依加值型及非加值型營業稅法第</a:t>
            </a:r>
            <a:r>
              <a:rPr lang="en-US" altLang="zh-TW" sz="2000" b="0" dirty="0">
                <a:latin typeface="+mj-ea"/>
                <a:ea typeface="+mj-ea"/>
              </a:rPr>
              <a:t>6</a:t>
            </a:r>
            <a:r>
              <a:rPr lang="zh-TW" altLang="en-US" sz="2000" b="0" dirty="0">
                <a:latin typeface="+mj-ea"/>
                <a:ea typeface="+mj-ea"/>
              </a:rPr>
              <a:t>條規定，非營利事業或團體如有銷售貨物或勞務仍為該法所稱之營業</a:t>
            </a:r>
            <a:r>
              <a:rPr lang="zh-TW" altLang="en-US" sz="2000" b="0" dirty="0" smtClean="0">
                <a:latin typeface="+mj-ea"/>
                <a:ea typeface="+mj-ea"/>
              </a:rPr>
              <a:t>人，</a:t>
            </a:r>
            <a:r>
              <a:rPr lang="zh-TW" altLang="en-US" sz="2000" b="0" dirty="0">
                <a:latin typeface="+mj-ea"/>
                <a:ea typeface="+mj-ea"/>
              </a:rPr>
              <a:t>是登記為非營利事業團體之營業負責人者</a:t>
            </a:r>
            <a:r>
              <a:rPr lang="zh-TW" altLang="en-US" sz="2000" b="0" dirty="0" smtClean="0">
                <a:latin typeface="+mj-ea"/>
                <a:ea typeface="+mj-ea"/>
              </a:rPr>
              <a:t>，仍</a:t>
            </a:r>
            <a:r>
              <a:rPr lang="zh-TW" altLang="en-US" sz="2000" b="0" dirty="0">
                <a:latin typeface="+mj-ea"/>
                <a:ea typeface="+mj-ea"/>
              </a:rPr>
              <a:t>經比對為營業</a:t>
            </a:r>
            <a:r>
              <a:rPr lang="zh-TW" altLang="en-US" sz="2000" b="0" dirty="0" smtClean="0">
                <a:latin typeface="+mj-ea"/>
                <a:ea typeface="+mj-ea"/>
              </a:rPr>
              <a:t>負責人，因其營業所得仍屬該非營利事業或團體，並不認其違反服務法規定。</a:t>
            </a:r>
            <a:endParaRPr lang="zh-TW" altLang="en-US" sz="2000" b="0" dirty="0">
              <a:latin typeface="+mj-ea"/>
              <a:ea typeface="+mj-ea"/>
            </a:endParaRPr>
          </a:p>
        </p:txBody>
      </p:sp>
    </p:spTree>
    <p:extLst>
      <p:ext uri="{BB962C8B-B14F-4D97-AF65-F5344CB8AC3E}">
        <p14:creationId xmlns:p14="http://schemas.microsoft.com/office/powerpoint/2010/main" val="8126538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DE2783EE-1CF9-4EC6-9617-32EC85F6AF8D}" type="slidenum">
              <a:rPr lang="zh-TW" altLang="en-US"/>
              <a:pPr>
                <a:defRPr/>
              </a:pPr>
              <a:t>27</a:t>
            </a:fld>
            <a:endParaRPr lang="zh-TW" altLang="en-US" dirty="0"/>
          </a:p>
        </p:txBody>
      </p:sp>
      <p:pic>
        <p:nvPicPr>
          <p:cNvPr id="31747" name="圖片 6" descr="MC900196566.WMF"/>
          <p:cNvPicPr>
            <a:picLocks noChangeAspect="1"/>
          </p:cNvPicPr>
          <p:nvPr/>
        </p:nvPicPr>
        <p:blipFill>
          <a:blip r:embed="rId3" cstate="print"/>
          <a:srcRect/>
          <a:stretch>
            <a:fillRect/>
          </a:stretch>
        </p:blipFill>
        <p:spPr bwMode="auto">
          <a:xfrm>
            <a:off x="1331640" y="3135402"/>
            <a:ext cx="1412747" cy="1728192"/>
          </a:xfrm>
          <a:prstGeom prst="rect">
            <a:avLst/>
          </a:prstGeom>
          <a:noFill/>
          <a:ln w="9525">
            <a:noFill/>
            <a:miter lim="800000"/>
            <a:headEnd/>
            <a:tailEnd/>
          </a:ln>
        </p:spPr>
      </p:pic>
      <p:sp>
        <p:nvSpPr>
          <p:cNvPr id="8" name="圓角矩形圖說文字 7"/>
          <p:cNvSpPr/>
          <p:nvPr/>
        </p:nvSpPr>
        <p:spPr>
          <a:xfrm>
            <a:off x="3635896" y="3363396"/>
            <a:ext cx="4464496" cy="1500198"/>
          </a:xfrm>
          <a:prstGeom prst="wedgeRoundRectCallout">
            <a:avLst>
              <a:gd name="adj1" fmla="val -59152"/>
              <a:gd name="adj2" fmla="val -18463"/>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anchor="ctr"/>
          <a:lstStyle/>
          <a:p>
            <a:pPr algn="just">
              <a:defRPr/>
            </a:pPr>
            <a:r>
              <a:rPr lang="zh-TW" altLang="en-US" sz="2400" b="1" dirty="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13</a:t>
            </a:r>
            <a:r>
              <a:rPr lang="zh-TW" altLang="en-US" sz="2400" b="1" dirty="0">
                <a:solidFill>
                  <a:schemeClr val="accent3"/>
                </a:solidFill>
                <a:latin typeface="+mj-ea"/>
                <a:ea typeface="+mj-ea"/>
                <a:cs typeface="Arial Unicode MS" pitchFamily="34" charset="-120"/>
              </a:rPr>
              <a:t>條第</a:t>
            </a:r>
            <a:r>
              <a:rPr lang="en-US" altLang="zh-TW" sz="2400" b="1" dirty="0">
                <a:solidFill>
                  <a:schemeClr val="accent3"/>
                </a:solidFill>
                <a:latin typeface="+mj-ea"/>
                <a:ea typeface="+mj-ea"/>
                <a:cs typeface="Arial Unicode MS" pitchFamily="34" charset="-120"/>
              </a:rPr>
              <a:t>4</a:t>
            </a:r>
            <a:r>
              <a:rPr lang="zh-TW" altLang="en-US" sz="2400" b="1" dirty="0" smtClean="0">
                <a:solidFill>
                  <a:schemeClr val="accent3"/>
                </a:solidFill>
                <a:latin typeface="+mj-ea"/>
                <a:ea typeface="+mj-ea"/>
                <a:cs typeface="Arial Unicode MS" pitchFamily="34" charset="-120"/>
              </a:rPr>
              <a:t>項</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公務員</a:t>
            </a:r>
            <a:r>
              <a:rPr lang="zh-TW" altLang="en-US" sz="2400" dirty="0">
                <a:solidFill>
                  <a:schemeClr val="bg2">
                    <a:lumMod val="10000"/>
                  </a:schemeClr>
                </a:solidFill>
                <a:latin typeface="+mj-ea"/>
                <a:ea typeface="+mj-ea"/>
                <a:cs typeface="Arial Unicode MS" pitchFamily="34" charset="-120"/>
              </a:rPr>
              <a:t>違反第</a:t>
            </a:r>
            <a:r>
              <a:rPr lang="en-US" altLang="zh-TW" sz="2400" dirty="0">
                <a:solidFill>
                  <a:schemeClr val="bg2">
                    <a:lumMod val="10000"/>
                  </a:schemeClr>
                </a:solidFill>
                <a:latin typeface="+mj-ea"/>
                <a:ea typeface="+mj-ea"/>
                <a:cs typeface="Arial Unicode MS" pitchFamily="34" charset="-120"/>
              </a:rPr>
              <a:t>1</a:t>
            </a:r>
            <a:r>
              <a:rPr lang="zh-TW" altLang="en-US" sz="2400" dirty="0">
                <a:solidFill>
                  <a:schemeClr val="bg2">
                    <a:lumMod val="10000"/>
                  </a:schemeClr>
                </a:solidFill>
                <a:latin typeface="+mj-ea"/>
                <a:ea typeface="+mj-ea"/>
                <a:cs typeface="Arial Unicode MS" pitchFamily="34" charset="-120"/>
              </a:rPr>
              <a:t>項、第</a:t>
            </a:r>
            <a:r>
              <a:rPr lang="en-US" altLang="zh-TW" sz="2400" dirty="0">
                <a:solidFill>
                  <a:schemeClr val="bg2">
                    <a:lumMod val="10000"/>
                  </a:schemeClr>
                </a:solidFill>
                <a:latin typeface="+mj-ea"/>
                <a:ea typeface="+mj-ea"/>
                <a:cs typeface="Arial Unicode MS" pitchFamily="34" charset="-120"/>
              </a:rPr>
              <a:t>2</a:t>
            </a:r>
            <a:r>
              <a:rPr lang="zh-TW" altLang="en-US" sz="2400" dirty="0">
                <a:solidFill>
                  <a:schemeClr val="bg2">
                    <a:lumMod val="10000"/>
                  </a:schemeClr>
                </a:solidFill>
                <a:latin typeface="+mj-ea"/>
                <a:ea typeface="+mj-ea"/>
                <a:cs typeface="Arial Unicode MS" pitchFamily="34" charset="-120"/>
              </a:rPr>
              <a:t>項或第</a:t>
            </a:r>
            <a:r>
              <a:rPr lang="en-US" altLang="zh-TW" sz="2400" dirty="0">
                <a:solidFill>
                  <a:schemeClr val="bg2">
                    <a:lumMod val="10000"/>
                  </a:schemeClr>
                </a:solidFill>
                <a:latin typeface="+mj-ea"/>
                <a:ea typeface="+mj-ea"/>
                <a:cs typeface="Arial Unicode MS" pitchFamily="34" charset="-120"/>
              </a:rPr>
              <a:t>3</a:t>
            </a:r>
            <a:r>
              <a:rPr lang="zh-TW" altLang="en-US" sz="2400" dirty="0">
                <a:solidFill>
                  <a:schemeClr val="bg2">
                    <a:lumMod val="10000"/>
                  </a:schemeClr>
                </a:solidFill>
                <a:latin typeface="+mj-ea"/>
                <a:ea typeface="+mj-ea"/>
                <a:cs typeface="Arial Unicode MS" pitchFamily="34" charset="-120"/>
              </a:rPr>
              <a:t>項之規定者，應先予撤職</a:t>
            </a:r>
            <a:r>
              <a:rPr lang="zh-TW" altLang="en-US" sz="2400" dirty="0" smtClean="0">
                <a:solidFill>
                  <a:schemeClr val="bg2">
                    <a:lumMod val="10000"/>
                  </a:schemeClr>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a:t>
            </a:r>
            <a:endParaRPr lang="zh-TW" altLang="en-US" sz="2400" dirty="0">
              <a:solidFill>
                <a:schemeClr val="bg2">
                  <a:lumMod val="10000"/>
                </a:schemeClr>
              </a:solidFill>
              <a:latin typeface="+mj-ea"/>
              <a:ea typeface="+mj-ea"/>
            </a:endParaRPr>
          </a:p>
        </p:txBody>
      </p:sp>
      <p:sp>
        <p:nvSpPr>
          <p:cNvPr id="6" name="矩形 5"/>
          <p:cNvSpPr/>
          <p:nvPr/>
        </p:nvSpPr>
        <p:spPr>
          <a:xfrm>
            <a:off x="701570" y="5094185"/>
            <a:ext cx="7628144" cy="1231106"/>
          </a:xfrm>
          <a:prstGeom prst="rect">
            <a:avLst/>
          </a:prstGeom>
        </p:spPr>
        <p:txBody>
          <a:bodyPr wrap="square">
            <a:spAutoFit/>
          </a:bodyPr>
          <a:lstStyle/>
          <a:p>
            <a:pPr algn="just"/>
            <a:r>
              <a:rPr lang="zh-TW" altLang="en-US" sz="2600" dirty="0" smtClean="0">
                <a:solidFill>
                  <a:srgbClr val="3333FF"/>
                </a:solidFill>
                <a:latin typeface="+mj-ea"/>
                <a:ea typeface="+mj-ea"/>
                <a:cs typeface="Arial Unicode MS" pitchFamily="34" charset="-120"/>
              </a:rPr>
              <a:t>相關函釋：</a:t>
            </a:r>
            <a:endParaRPr lang="en-US" altLang="zh-TW" sz="2600" dirty="0" smtClean="0">
              <a:solidFill>
                <a:srgbClr val="3333FF"/>
              </a:solidFill>
              <a:latin typeface="+mj-ea"/>
              <a:ea typeface="+mj-ea"/>
              <a:cs typeface="Arial Unicode MS" pitchFamily="34" charset="-120"/>
            </a:endParaRPr>
          </a:p>
          <a:p>
            <a:pPr algn="just"/>
            <a:r>
              <a:rPr lang="zh-TW" altLang="en-US" sz="2400" dirty="0" smtClean="0">
                <a:solidFill>
                  <a:schemeClr val="tx1"/>
                </a:solidFill>
                <a:latin typeface="+mj-ea"/>
                <a:ea typeface="+mj-ea"/>
                <a:cs typeface="Arial Unicode MS" pitchFamily="34" charset="-120"/>
              </a:rPr>
              <a:t>所謂</a:t>
            </a:r>
            <a:r>
              <a:rPr lang="zh-TW" altLang="en-US" sz="2400" u="sng" dirty="0" smtClean="0">
                <a:solidFill>
                  <a:srgbClr val="FF33CC"/>
                </a:solidFill>
                <a:latin typeface="+mj-ea"/>
                <a:ea typeface="+mj-ea"/>
                <a:cs typeface="Arial Unicode MS" pitchFamily="34" charset="-120"/>
              </a:rPr>
              <a:t>先予撤職</a:t>
            </a:r>
            <a:r>
              <a:rPr lang="zh-TW" altLang="en-US" sz="2400" dirty="0" smtClean="0">
                <a:solidFill>
                  <a:schemeClr val="tx1"/>
                </a:solidFill>
                <a:latin typeface="+mj-ea"/>
                <a:ea typeface="+mj-ea"/>
                <a:cs typeface="Arial Unicode MS" pitchFamily="34" charset="-120"/>
              </a:rPr>
              <a:t>，即係先行停職之意，撤職後仍應依法送請懲戒。</a:t>
            </a:r>
            <a:r>
              <a:rPr lang="en-US" altLang="zh-TW" sz="2400" dirty="0" smtClean="0">
                <a:solidFill>
                  <a:srgbClr val="006600"/>
                </a:solidFill>
                <a:latin typeface="+mj-ea"/>
                <a:ea typeface="+mj-ea"/>
                <a:cs typeface="Arial Unicode MS" pitchFamily="34" charset="-120"/>
              </a:rPr>
              <a:t>(</a:t>
            </a:r>
            <a:r>
              <a:rPr lang="zh-TW" altLang="en-US" sz="2400" dirty="0" smtClean="0">
                <a:solidFill>
                  <a:srgbClr val="006600"/>
                </a:solidFill>
                <a:latin typeface="+mj-ea"/>
                <a:ea typeface="+mj-ea"/>
                <a:cs typeface="Arial Unicode MS" pitchFamily="34" charset="-120"/>
              </a:rPr>
              <a:t>司法院</a:t>
            </a:r>
            <a:r>
              <a:rPr lang="en-US" altLang="zh-TW" sz="2400" dirty="0" smtClean="0">
                <a:solidFill>
                  <a:srgbClr val="006600"/>
                </a:solidFill>
                <a:latin typeface="+mj-ea"/>
                <a:ea typeface="+mj-ea"/>
                <a:cs typeface="Arial Unicode MS" pitchFamily="34" charset="-120"/>
              </a:rPr>
              <a:t>37</a:t>
            </a:r>
            <a:r>
              <a:rPr lang="zh-TW" altLang="en-US" sz="2400" dirty="0" smtClean="0">
                <a:solidFill>
                  <a:srgbClr val="006600"/>
                </a:solidFill>
                <a:latin typeface="+mj-ea"/>
                <a:ea typeface="+mj-ea"/>
                <a:cs typeface="Arial Unicode MS" pitchFamily="34" charset="-120"/>
              </a:rPr>
              <a:t>年</a:t>
            </a:r>
            <a:r>
              <a:rPr lang="en-US" altLang="zh-TW" sz="2400" dirty="0" smtClean="0">
                <a:solidFill>
                  <a:srgbClr val="006600"/>
                </a:solidFill>
                <a:latin typeface="+mj-ea"/>
                <a:ea typeface="+mj-ea"/>
                <a:cs typeface="Arial Unicode MS" pitchFamily="34" charset="-120"/>
              </a:rPr>
              <a:t>6</a:t>
            </a:r>
            <a:r>
              <a:rPr lang="zh-TW" altLang="en-US" sz="2400" dirty="0" smtClean="0">
                <a:solidFill>
                  <a:srgbClr val="006600"/>
                </a:solidFill>
                <a:latin typeface="+mj-ea"/>
                <a:ea typeface="+mj-ea"/>
                <a:cs typeface="Arial Unicode MS" pitchFamily="34" charset="-120"/>
              </a:rPr>
              <a:t>月</a:t>
            </a:r>
            <a:r>
              <a:rPr lang="en-US" altLang="zh-TW" sz="2400" dirty="0" smtClean="0">
                <a:solidFill>
                  <a:srgbClr val="006600"/>
                </a:solidFill>
                <a:latin typeface="+mj-ea"/>
                <a:ea typeface="+mj-ea"/>
                <a:cs typeface="Arial Unicode MS" pitchFamily="34" charset="-120"/>
              </a:rPr>
              <a:t>21</a:t>
            </a:r>
            <a:r>
              <a:rPr lang="zh-TW" altLang="en-US" sz="2400" dirty="0" smtClean="0">
                <a:solidFill>
                  <a:srgbClr val="006600"/>
                </a:solidFill>
                <a:latin typeface="+mj-ea"/>
                <a:ea typeface="+mj-ea"/>
                <a:cs typeface="Arial Unicode MS" pitchFamily="34" charset="-120"/>
              </a:rPr>
              <a:t>日院解字第</a:t>
            </a:r>
            <a:r>
              <a:rPr lang="en-US" altLang="zh-TW" sz="2400" dirty="0" smtClean="0">
                <a:solidFill>
                  <a:srgbClr val="006600"/>
                </a:solidFill>
                <a:latin typeface="+mj-ea"/>
                <a:ea typeface="+mj-ea"/>
                <a:cs typeface="Arial Unicode MS" pitchFamily="34" charset="-120"/>
              </a:rPr>
              <a:t>4017</a:t>
            </a:r>
            <a:r>
              <a:rPr lang="zh-TW" altLang="en-US" sz="2400" dirty="0" smtClean="0">
                <a:solidFill>
                  <a:srgbClr val="006600"/>
                </a:solidFill>
                <a:latin typeface="+mj-ea"/>
                <a:ea typeface="+mj-ea"/>
                <a:cs typeface="Arial Unicode MS" pitchFamily="34" charset="-120"/>
              </a:rPr>
              <a:t>號解釋</a:t>
            </a:r>
            <a:r>
              <a:rPr lang="en-US" altLang="zh-TW" sz="2400" dirty="0" smtClean="0">
                <a:solidFill>
                  <a:srgbClr val="006600"/>
                </a:solidFill>
                <a:latin typeface="+mj-ea"/>
                <a:ea typeface="+mj-ea"/>
                <a:cs typeface="Arial Unicode MS" pitchFamily="34" charset="-120"/>
              </a:rPr>
              <a:t>)</a:t>
            </a:r>
          </a:p>
        </p:txBody>
      </p:sp>
      <p:sp>
        <p:nvSpPr>
          <p:cNvPr id="9" name="圓角矩形圖說文字 8"/>
          <p:cNvSpPr/>
          <p:nvPr/>
        </p:nvSpPr>
        <p:spPr>
          <a:xfrm>
            <a:off x="755576" y="874459"/>
            <a:ext cx="6264695" cy="1872208"/>
          </a:xfrm>
          <a:prstGeom prst="wedgeRoundRectCallout">
            <a:avLst>
              <a:gd name="adj1" fmla="val -15850"/>
              <a:gd name="adj2" fmla="val 49476"/>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anchor="ctr"/>
          <a:lstStyle/>
          <a:p>
            <a:pPr algn="just">
              <a:defRPr/>
            </a:pPr>
            <a:r>
              <a:rPr lang="zh-TW" altLang="en-US" sz="2400" b="1" dirty="0" smtClean="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13</a:t>
            </a:r>
            <a:r>
              <a:rPr lang="zh-TW" altLang="en-US" sz="2400" b="1" dirty="0">
                <a:solidFill>
                  <a:schemeClr val="accent3"/>
                </a:solidFill>
                <a:latin typeface="+mj-ea"/>
                <a:ea typeface="+mj-ea"/>
                <a:cs typeface="Arial Unicode MS" pitchFamily="34" charset="-120"/>
              </a:rPr>
              <a:t>條第</a:t>
            </a:r>
            <a:r>
              <a:rPr lang="en-US" altLang="zh-TW" sz="2400" b="1" dirty="0">
                <a:solidFill>
                  <a:schemeClr val="accent3"/>
                </a:solidFill>
                <a:latin typeface="+mj-ea"/>
                <a:ea typeface="+mj-ea"/>
                <a:cs typeface="Arial Unicode MS" pitchFamily="34" charset="-120"/>
              </a:rPr>
              <a:t>3</a:t>
            </a:r>
            <a:r>
              <a:rPr lang="zh-TW" altLang="en-US" sz="2400" b="1" dirty="0">
                <a:solidFill>
                  <a:schemeClr val="accent3"/>
                </a:solidFill>
                <a:latin typeface="+mj-ea"/>
                <a:ea typeface="+mj-ea"/>
                <a:cs typeface="Arial Unicode MS" pitchFamily="34" charset="-120"/>
              </a:rPr>
              <a:t>項</a:t>
            </a:r>
            <a:r>
              <a:rPr lang="zh-TW" altLang="en-US" sz="2400" dirty="0">
                <a:solidFill>
                  <a:schemeClr val="tx1"/>
                </a:solidFill>
                <a:latin typeface="+mj-ea"/>
                <a:ea typeface="+mj-ea"/>
                <a:cs typeface="Arial Unicode MS" pitchFamily="34" charset="-120"/>
              </a:rPr>
              <a:t>規定</a:t>
            </a:r>
            <a:r>
              <a:rPr lang="en-US" altLang="zh-TW" sz="2400" dirty="0">
                <a:solidFill>
                  <a:schemeClr val="tx1"/>
                </a:solidFill>
                <a:latin typeface="+mj-ea"/>
                <a:ea typeface="+mj-ea"/>
                <a:cs typeface="Arial Unicode MS" pitchFamily="34" charset="-120"/>
              </a:rPr>
              <a:t>:</a:t>
            </a:r>
            <a:r>
              <a:rPr lang="zh-TW" altLang="en-US" sz="2400" dirty="0">
                <a:solidFill>
                  <a:schemeClr val="tx1"/>
                </a:solidFill>
                <a:latin typeface="+mj-ea"/>
                <a:ea typeface="+mj-ea"/>
                <a:cs typeface="Arial Unicode MS" pitchFamily="34" charset="-120"/>
              </a:rPr>
              <a:t>「</a:t>
            </a:r>
            <a:r>
              <a:rPr lang="zh-TW" altLang="en-US" sz="2400" dirty="0">
                <a:solidFill>
                  <a:schemeClr val="bg2">
                    <a:lumMod val="10000"/>
                  </a:schemeClr>
                </a:solidFill>
                <a:latin typeface="+mj-ea"/>
                <a:ea typeface="+mj-ea"/>
                <a:cs typeface="Arial Unicode MS" pitchFamily="34" charset="-120"/>
              </a:rPr>
              <a:t>公務員利用權力、公款或公務上之秘密消息而圖利者，依刑法第</a:t>
            </a:r>
            <a:r>
              <a:rPr lang="en-US" altLang="zh-TW" sz="2400" dirty="0">
                <a:solidFill>
                  <a:schemeClr val="bg2">
                    <a:lumMod val="10000"/>
                  </a:schemeClr>
                </a:solidFill>
                <a:latin typeface="+mj-ea"/>
                <a:ea typeface="+mj-ea"/>
                <a:cs typeface="Arial Unicode MS" pitchFamily="34" charset="-120"/>
              </a:rPr>
              <a:t>131</a:t>
            </a:r>
            <a:r>
              <a:rPr lang="zh-TW" altLang="en-US" sz="2400" dirty="0">
                <a:solidFill>
                  <a:schemeClr val="bg2">
                    <a:lumMod val="10000"/>
                  </a:schemeClr>
                </a:solidFill>
                <a:latin typeface="+mj-ea"/>
                <a:ea typeface="+mj-ea"/>
                <a:cs typeface="Arial Unicode MS" pitchFamily="34" charset="-120"/>
              </a:rPr>
              <a:t>條處斷，其他法令有特別處罰規定者，依其規定。其離職者，亦同。</a:t>
            </a:r>
            <a:r>
              <a:rPr lang="zh-TW" altLang="en-US" sz="2400" dirty="0" smtClean="0">
                <a:solidFill>
                  <a:schemeClr val="tx1"/>
                </a:solidFill>
                <a:latin typeface="+mj-ea"/>
                <a:ea typeface="+mj-ea"/>
                <a:cs typeface="Arial Unicode MS" pitchFamily="34" charset="-120"/>
              </a:rPr>
              <a:t>」</a:t>
            </a:r>
            <a:endParaRPr lang="zh-TW" altLang="en-US" sz="2400" dirty="0">
              <a:solidFill>
                <a:schemeClr val="bg2">
                  <a:lumMod val="10000"/>
                </a:schemeClr>
              </a:solidFill>
              <a:latin typeface="+mj-ea"/>
              <a:ea typeface="+mj-ea"/>
            </a:endParaRPr>
          </a:p>
        </p:txBody>
      </p:sp>
      <p:pic>
        <p:nvPicPr>
          <p:cNvPr id="10" name="圖片 10" descr="MC900240395.WMF"/>
          <p:cNvPicPr>
            <a:picLocks noChangeAspect="1"/>
          </p:cNvPicPr>
          <p:nvPr/>
        </p:nvPicPr>
        <p:blipFill>
          <a:blip r:embed="rId4" cstate="print"/>
          <a:srcRect/>
          <a:stretch>
            <a:fillRect/>
          </a:stretch>
        </p:blipFill>
        <p:spPr bwMode="auto">
          <a:xfrm>
            <a:off x="7236296" y="874458"/>
            <a:ext cx="1293885" cy="1693931"/>
          </a:xfrm>
          <a:prstGeom prst="rect">
            <a:avLst/>
          </a:prstGeom>
          <a:noFill/>
          <a:ln w="9525">
            <a:noFill/>
            <a:miter lim="800000"/>
            <a:headEnd/>
            <a:tailEnd/>
          </a:ln>
        </p:spPr>
      </p:pic>
    </p:spTree>
    <p:extLst>
      <p:ext uri="{BB962C8B-B14F-4D97-AF65-F5344CB8AC3E}">
        <p14:creationId xmlns:p14="http://schemas.microsoft.com/office/powerpoint/2010/main" val="201907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A1C303B-BA34-44C6-8AAE-27905DC888AB}" type="slidenum">
              <a:rPr lang="zh-TW" altLang="en-US" smtClean="0"/>
              <a:pPr>
                <a:defRPr/>
              </a:pPr>
              <a:t>28</a:t>
            </a:fld>
            <a:endParaRPr lang="zh-TW" altLang="en-US"/>
          </a:p>
        </p:txBody>
      </p:sp>
      <p:sp>
        <p:nvSpPr>
          <p:cNvPr id="16" name="圓角矩形 4"/>
          <p:cNvSpPr/>
          <p:nvPr/>
        </p:nvSpPr>
        <p:spPr>
          <a:xfrm>
            <a:off x="1000100" y="5286388"/>
            <a:ext cx="7429552" cy="1714512"/>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215474" tIns="0" rIns="215474" bIns="0" numCol="1" spcCol="1270" anchor="ctr" anchorCtr="0">
            <a:noAutofit/>
          </a:bodyPr>
          <a:lstStyle/>
          <a:p>
            <a:pPr lvl="0" algn="just" defTabSz="711200">
              <a:lnSpc>
                <a:spcPct val="90000"/>
              </a:lnSpc>
              <a:spcBef>
                <a:spcPct val="0"/>
              </a:spcBef>
              <a:spcAft>
                <a:spcPct val="35000"/>
              </a:spcAft>
            </a:pPr>
            <a:endParaRPr lang="zh-TW" altLang="en-US" sz="2400" kern="1200" dirty="0">
              <a:solidFill>
                <a:schemeClr val="bg2">
                  <a:lumMod val="10000"/>
                </a:schemeClr>
              </a:solidFill>
              <a:latin typeface="Arial Unicode MS" pitchFamily="34" charset="-120"/>
              <a:ea typeface="Arial Unicode MS" pitchFamily="34" charset="-120"/>
              <a:cs typeface="Arial Unicode MS" pitchFamily="34" charset="-120"/>
            </a:endParaRPr>
          </a:p>
        </p:txBody>
      </p:sp>
      <p:graphicFrame>
        <p:nvGraphicFramePr>
          <p:cNvPr id="9" name="資料庫圖表 8"/>
          <p:cNvGraphicFramePr/>
          <p:nvPr>
            <p:extLst>
              <p:ext uri="{D42A27DB-BD31-4B8C-83A1-F6EECF244321}">
                <p14:modId xmlns:p14="http://schemas.microsoft.com/office/powerpoint/2010/main" val="3187809537"/>
              </p:ext>
            </p:extLst>
          </p:nvPr>
        </p:nvGraphicFramePr>
        <p:xfrm>
          <a:off x="656565" y="683695"/>
          <a:ext cx="7715304" cy="45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841680" y="733655"/>
            <a:ext cx="7429552" cy="1569660"/>
          </a:xfrm>
          <a:prstGeom prst="rect">
            <a:avLst/>
          </a:prstGeom>
        </p:spPr>
        <p:txBody>
          <a:bodyPr wrap="square">
            <a:spAutoFit/>
          </a:bodyPr>
          <a:lstStyle/>
          <a:p>
            <a:pPr lvl="0"/>
            <a:r>
              <a:rPr lang="zh-TW" altLang="en-US" sz="2400" b="1" dirty="0" smtClean="0">
                <a:solidFill>
                  <a:srgbClr val="FF9900"/>
                </a:solidFill>
                <a:latin typeface="+mj-ea"/>
                <a:ea typeface="+mj-ea"/>
                <a:cs typeface="Arial Unicode MS" pitchFamily="34" charset="-120"/>
              </a:rPr>
              <a:t>第</a:t>
            </a:r>
            <a:r>
              <a:rPr lang="en-US" sz="2400" b="1" dirty="0" smtClean="0">
                <a:solidFill>
                  <a:srgbClr val="FF9900"/>
                </a:solidFill>
                <a:latin typeface="+mj-ea"/>
                <a:ea typeface="+mj-ea"/>
                <a:cs typeface="Arial Unicode MS" pitchFamily="34" charset="-120"/>
              </a:rPr>
              <a:t>14</a:t>
            </a:r>
            <a:r>
              <a:rPr lang="zh-TW" altLang="en-US" sz="2400" b="1" dirty="0" smtClean="0">
                <a:solidFill>
                  <a:srgbClr val="FF9900"/>
                </a:solidFill>
                <a:latin typeface="+mj-ea"/>
                <a:ea typeface="+mj-ea"/>
                <a:cs typeface="Arial Unicode MS" pitchFamily="34" charset="-120"/>
              </a:rPr>
              <a:t>條</a:t>
            </a:r>
            <a:r>
              <a:rPr lang="en-US" sz="2400" b="1" dirty="0" smtClean="0">
                <a:solidFill>
                  <a:srgbClr val="FF9900"/>
                </a:solidFill>
                <a:latin typeface="+mj-ea"/>
                <a:ea typeface="+mj-ea"/>
                <a:cs typeface="Arial Unicode MS" pitchFamily="34" charset="-120"/>
              </a:rPr>
              <a:t>  </a:t>
            </a:r>
            <a:r>
              <a:rPr lang="zh-TW" altLang="en-US" sz="2400" dirty="0" smtClean="0">
                <a:solidFill>
                  <a:schemeClr val="bg2">
                    <a:lumMod val="10000"/>
                  </a:schemeClr>
                </a:solidFill>
                <a:latin typeface="+mj-ea"/>
                <a:ea typeface="+mj-ea"/>
                <a:cs typeface="Arial Unicode MS" pitchFamily="34" charset="-120"/>
              </a:rPr>
              <a:t>（第</a:t>
            </a:r>
            <a:r>
              <a:rPr lang="en-US" sz="2400" dirty="0" smtClean="0">
                <a:solidFill>
                  <a:schemeClr val="bg2">
                    <a:lumMod val="10000"/>
                  </a:schemeClr>
                </a:solidFill>
                <a:latin typeface="+mj-ea"/>
                <a:ea typeface="+mj-ea"/>
                <a:cs typeface="Arial Unicode MS" pitchFamily="34" charset="-120"/>
              </a:rPr>
              <a:t>1</a:t>
            </a:r>
            <a:r>
              <a:rPr lang="zh-TW" altLang="en-US" sz="2400" dirty="0" smtClean="0">
                <a:solidFill>
                  <a:schemeClr val="bg2">
                    <a:lumMod val="10000"/>
                  </a:schemeClr>
                </a:solidFill>
                <a:latin typeface="+mj-ea"/>
                <a:ea typeface="+mj-ea"/>
                <a:cs typeface="Arial Unicode MS" pitchFamily="34" charset="-120"/>
              </a:rPr>
              <a:t>項）公務員除法令所規定外，不得兼任他項公職或業務。其依法令兼職者，不得兼薪及兼領公費。（第</a:t>
            </a:r>
            <a:r>
              <a:rPr lang="en-US" sz="2400" dirty="0" smtClean="0">
                <a:solidFill>
                  <a:schemeClr val="bg2">
                    <a:lumMod val="10000"/>
                  </a:schemeClr>
                </a:solidFill>
                <a:latin typeface="+mj-ea"/>
                <a:ea typeface="+mj-ea"/>
                <a:cs typeface="Arial Unicode MS" pitchFamily="34" charset="-120"/>
              </a:rPr>
              <a:t>2</a:t>
            </a:r>
            <a:r>
              <a:rPr lang="zh-TW" altLang="en-US" sz="2400" dirty="0" smtClean="0">
                <a:solidFill>
                  <a:schemeClr val="bg2">
                    <a:lumMod val="10000"/>
                  </a:schemeClr>
                </a:solidFill>
                <a:latin typeface="+mj-ea"/>
                <a:ea typeface="+mj-ea"/>
                <a:cs typeface="Arial Unicode MS" pitchFamily="34" charset="-120"/>
              </a:rPr>
              <a:t>項）依法令或經指派兼職者，於離去本職時，其兼職亦應同時免兼。</a:t>
            </a:r>
            <a:endParaRPr lang="zh-TW" altLang="en-US" sz="2400" dirty="0">
              <a:solidFill>
                <a:schemeClr val="bg2">
                  <a:lumMod val="10000"/>
                </a:schemeClr>
              </a:solidFill>
              <a:latin typeface="+mj-ea"/>
              <a:ea typeface="+mj-ea"/>
              <a:cs typeface="Arial Unicode MS" pitchFamily="34" charset="-120"/>
            </a:endParaRPr>
          </a:p>
        </p:txBody>
      </p:sp>
      <p:sp>
        <p:nvSpPr>
          <p:cNvPr id="13"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sp>
        <p:nvSpPr>
          <p:cNvPr id="14" name="矩形 13"/>
          <p:cNvSpPr/>
          <p:nvPr/>
        </p:nvSpPr>
        <p:spPr>
          <a:xfrm>
            <a:off x="953306" y="188640"/>
            <a:ext cx="2439132"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3.</a:t>
            </a:r>
            <a:r>
              <a:rPr lang="zh-TW" altLang="en-US" sz="2800" dirty="0" smtClean="0">
                <a:solidFill>
                  <a:srgbClr val="FF0000"/>
                </a:solidFill>
                <a:latin typeface="+mj-ea"/>
                <a:ea typeface="+mj-ea"/>
                <a:cs typeface="Arial Unicode MS" pitchFamily="34" charset="-120"/>
              </a:rPr>
              <a:t>兼職之禁止</a:t>
            </a:r>
            <a:endParaRPr lang="zh-TW" altLang="en-US" sz="2800" dirty="0">
              <a:solidFill>
                <a:srgbClr val="FF0000"/>
              </a:solidFill>
              <a:latin typeface="+mj-ea"/>
              <a:ea typeface="+mj-ea"/>
              <a:cs typeface="Arial Unicode MS" pitchFamily="34" charset="-120"/>
            </a:endParaRPr>
          </a:p>
        </p:txBody>
      </p:sp>
      <p:sp>
        <p:nvSpPr>
          <p:cNvPr id="15" name="矩形 14"/>
          <p:cNvSpPr/>
          <p:nvPr/>
        </p:nvSpPr>
        <p:spPr>
          <a:xfrm>
            <a:off x="206515" y="2420888"/>
            <a:ext cx="8586523" cy="3139321"/>
          </a:xfrm>
          <a:prstGeom prst="rect">
            <a:avLst/>
          </a:prstGeom>
        </p:spPr>
        <p:txBody>
          <a:bodyPr wrap="square">
            <a:spAutoFit/>
          </a:bodyPr>
          <a:lstStyle/>
          <a:p>
            <a:pPr algn="just" latinLnBrk="1" hangingPunct="0"/>
            <a:r>
              <a:rPr lang="zh-TW" altLang="en-US" sz="2200" dirty="0" smtClean="0">
                <a:solidFill>
                  <a:srgbClr val="3333FF"/>
                </a:solidFill>
                <a:latin typeface="+mj-ea"/>
                <a:ea typeface="+mj-ea"/>
                <a:cs typeface="Arial Unicode MS" pitchFamily="34" charset="-120"/>
              </a:rPr>
              <a:t>  相關函釋：</a:t>
            </a:r>
            <a:endParaRPr lang="en-US" altLang="zh-TW" sz="2200" dirty="0" smtClean="0">
              <a:solidFill>
                <a:srgbClr val="3333FF"/>
              </a:solidFill>
              <a:latin typeface="+mj-ea"/>
              <a:ea typeface="+mj-ea"/>
              <a:cs typeface="Arial Unicode MS" pitchFamily="34" charset="-120"/>
            </a:endParaRPr>
          </a:p>
          <a:p>
            <a:pPr marL="360000" indent="-268288" algn="just" latinLnBrk="1" hangingPunct="0"/>
            <a:r>
              <a:rPr lang="zh-TW" altLang="en-US" sz="2200" dirty="0" smtClean="0">
                <a:latin typeface="+mj-ea"/>
                <a:ea typeface="+mj-ea"/>
                <a:cs typeface="Arial Unicode MS" pitchFamily="34" charset="-120"/>
              </a:rPr>
              <a:t>  </a:t>
            </a:r>
            <a:r>
              <a:rPr lang="zh-TW" altLang="en-US" sz="2200" dirty="0" smtClean="0">
                <a:solidFill>
                  <a:schemeClr val="tx1"/>
                </a:solidFill>
                <a:latin typeface="+mj-ea"/>
                <a:ea typeface="+mj-ea"/>
                <a:cs typeface="Arial Unicode MS" pitchFamily="34" charset="-120"/>
              </a:rPr>
              <a:t>「</a:t>
            </a:r>
            <a:r>
              <a:rPr lang="zh-TW" altLang="en-US" sz="2200" b="1" u="sng" dirty="0">
                <a:solidFill>
                  <a:srgbClr val="FF0066"/>
                </a:solidFill>
                <a:latin typeface="+mj-ea"/>
                <a:ea typeface="+mj-ea"/>
                <a:cs typeface="Arial Unicode MS" pitchFamily="34" charset="-120"/>
              </a:rPr>
              <a:t>公職</a:t>
            </a:r>
            <a:r>
              <a:rPr lang="zh-TW" altLang="en-US" sz="2200" dirty="0" smtClean="0">
                <a:solidFill>
                  <a:schemeClr val="tx1"/>
                </a:solidFill>
                <a:latin typeface="+mj-ea"/>
                <a:ea typeface="+mj-ea"/>
                <a:cs typeface="Arial Unicode MS" pitchFamily="34" charset="-120"/>
              </a:rPr>
              <a:t>」範圍，依司法院釋字第</a:t>
            </a:r>
            <a:r>
              <a:rPr lang="en-US" altLang="zh-TW" sz="2200" dirty="0" smtClean="0">
                <a:solidFill>
                  <a:schemeClr val="tx1"/>
                </a:solidFill>
                <a:latin typeface="+mj-ea"/>
                <a:ea typeface="+mj-ea"/>
                <a:cs typeface="Arial Unicode MS" pitchFamily="34" charset="-120"/>
              </a:rPr>
              <a:t>42</a:t>
            </a:r>
            <a:r>
              <a:rPr lang="zh-TW" altLang="en-US" sz="2200" dirty="0" smtClean="0">
                <a:solidFill>
                  <a:schemeClr val="tx1"/>
                </a:solidFill>
                <a:latin typeface="+mj-ea"/>
                <a:ea typeface="+mj-ea"/>
                <a:cs typeface="Arial Unicode MS" pitchFamily="34" charset="-120"/>
              </a:rPr>
              <a:t>號解釋，指各級民意代表、中央與地方機關之公務員及其他依法令從事於公務者皆屬之而言。至若「</a:t>
            </a:r>
            <a:r>
              <a:rPr lang="zh-TW" altLang="en-US" sz="2200" b="1" u="sng" dirty="0">
                <a:solidFill>
                  <a:srgbClr val="FF0066"/>
                </a:solidFill>
                <a:latin typeface="+mj-ea"/>
                <a:ea typeface="+mj-ea"/>
                <a:cs typeface="Arial Unicode MS" pitchFamily="34" charset="-120"/>
              </a:rPr>
              <a:t>業務</a:t>
            </a:r>
            <a:r>
              <a:rPr lang="zh-TW" altLang="en-US" sz="2200" dirty="0" smtClean="0">
                <a:solidFill>
                  <a:schemeClr val="tx1"/>
                </a:solidFill>
                <a:latin typeface="+mj-ea"/>
                <a:ea typeface="+mj-ea"/>
                <a:cs typeface="Arial Unicode MS" pitchFamily="34" charset="-120"/>
              </a:rPr>
              <a:t>」，依司法院以往就業務之個案所為解釋，其須領證執業，且須受主管機關監督者，諸如：醫師、律師、會計師以及新聞紙類與雜誌之編輯人等均屬業務範圍。此外，其工作</a:t>
            </a:r>
            <a:r>
              <a:rPr lang="zh-TW" altLang="en-US" sz="2200" b="1" u="sng" dirty="0">
                <a:solidFill>
                  <a:srgbClr val="FF0066"/>
                </a:solidFill>
                <a:latin typeface="+mj-ea"/>
                <a:ea typeface="+mj-ea"/>
                <a:cs typeface="Arial Unicode MS" pitchFamily="34" charset="-120"/>
              </a:rPr>
              <a:t>與本職之性質或尊嚴有妨礙</a:t>
            </a:r>
            <a:r>
              <a:rPr lang="zh-TW" altLang="en-US" sz="2200" dirty="0" smtClean="0">
                <a:solidFill>
                  <a:schemeClr val="tx1"/>
                </a:solidFill>
                <a:latin typeface="+mj-ea"/>
                <a:ea typeface="+mj-ea"/>
                <a:cs typeface="Arial Unicode MS" pitchFamily="34" charset="-120"/>
              </a:rPr>
              <a:t>者，就兼任而言，均屬該條法律精神所不許。</a:t>
            </a:r>
            <a:r>
              <a:rPr lang="zh-TW" altLang="en-US" sz="2200" dirty="0" smtClean="0">
                <a:solidFill>
                  <a:srgbClr val="006600"/>
                </a:solidFill>
                <a:latin typeface="+mj-ea"/>
                <a:ea typeface="+mj-ea"/>
                <a:cs typeface="Arial Unicode MS" pitchFamily="34" charset="-120"/>
              </a:rPr>
              <a:t>（銓敍部</a:t>
            </a:r>
            <a:r>
              <a:rPr lang="en-US" altLang="zh-TW" sz="2200" dirty="0" smtClean="0">
                <a:solidFill>
                  <a:srgbClr val="006600"/>
                </a:solidFill>
                <a:latin typeface="+mj-ea"/>
                <a:ea typeface="+mj-ea"/>
                <a:cs typeface="Arial Unicode MS" pitchFamily="34" charset="-120"/>
              </a:rPr>
              <a:t>75</a:t>
            </a:r>
            <a:r>
              <a:rPr lang="zh-TW" altLang="en-US" sz="2200" dirty="0" smtClean="0">
                <a:solidFill>
                  <a:srgbClr val="006600"/>
                </a:solidFill>
                <a:latin typeface="+mj-ea"/>
                <a:ea typeface="+mj-ea"/>
                <a:cs typeface="Arial Unicode MS" pitchFamily="34" charset="-120"/>
              </a:rPr>
              <a:t>年</a:t>
            </a:r>
            <a:r>
              <a:rPr lang="en-US" altLang="zh-TW" sz="2200" dirty="0" smtClean="0">
                <a:solidFill>
                  <a:srgbClr val="006600"/>
                </a:solidFill>
                <a:latin typeface="+mj-ea"/>
                <a:ea typeface="+mj-ea"/>
                <a:cs typeface="Arial Unicode MS" pitchFamily="34" charset="-120"/>
              </a:rPr>
              <a:t>4</a:t>
            </a:r>
            <a:r>
              <a:rPr lang="zh-TW" altLang="en-US" sz="2200" dirty="0" smtClean="0">
                <a:solidFill>
                  <a:srgbClr val="006600"/>
                </a:solidFill>
                <a:latin typeface="+mj-ea"/>
                <a:ea typeface="+mj-ea"/>
                <a:cs typeface="Arial Unicode MS" pitchFamily="34" charset="-120"/>
              </a:rPr>
              <a:t>月</a:t>
            </a:r>
            <a:r>
              <a:rPr lang="en-US" altLang="zh-TW" sz="2200" dirty="0" smtClean="0">
                <a:solidFill>
                  <a:srgbClr val="006600"/>
                </a:solidFill>
                <a:latin typeface="+mj-ea"/>
                <a:ea typeface="+mj-ea"/>
                <a:cs typeface="Arial Unicode MS" pitchFamily="34" charset="-120"/>
              </a:rPr>
              <a:t>8</a:t>
            </a:r>
            <a:r>
              <a:rPr lang="zh-TW" altLang="en-US" sz="2200" dirty="0" smtClean="0">
                <a:solidFill>
                  <a:srgbClr val="006600"/>
                </a:solidFill>
                <a:latin typeface="+mj-ea"/>
                <a:ea typeface="+mj-ea"/>
                <a:cs typeface="Arial Unicode MS" pitchFamily="34" charset="-120"/>
              </a:rPr>
              <a:t>日</a:t>
            </a:r>
            <a:r>
              <a:rPr lang="en-US" altLang="zh-TW" sz="2200" dirty="0" smtClean="0">
                <a:solidFill>
                  <a:srgbClr val="006600"/>
                </a:solidFill>
                <a:latin typeface="+mj-ea"/>
                <a:ea typeface="+mj-ea"/>
                <a:cs typeface="Arial Unicode MS" pitchFamily="34" charset="-120"/>
              </a:rPr>
              <a:t>75</a:t>
            </a:r>
            <a:r>
              <a:rPr lang="zh-TW" altLang="en-US" sz="2200" dirty="0" smtClean="0">
                <a:solidFill>
                  <a:srgbClr val="006600"/>
                </a:solidFill>
                <a:latin typeface="+mj-ea"/>
                <a:ea typeface="+mj-ea"/>
                <a:cs typeface="Arial Unicode MS" pitchFamily="34" charset="-120"/>
              </a:rPr>
              <a:t>台銓華參字第</a:t>
            </a:r>
            <a:r>
              <a:rPr lang="en-US" altLang="zh-TW" sz="2200" dirty="0" smtClean="0">
                <a:solidFill>
                  <a:srgbClr val="006600"/>
                </a:solidFill>
                <a:latin typeface="+mj-ea"/>
                <a:ea typeface="+mj-ea"/>
                <a:cs typeface="Arial Unicode MS" pitchFamily="34" charset="-120"/>
              </a:rPr>
              <a:t>17445</a:t>
            </a:r>
            <a:r>
              <a:rPr lang="zh-TW" altLang="en-US" sz="2200" dirty="0" smtClean="0">
                <a:solidFill>
                  <a:srgbClr val="006600"/>
                </a:solidFill>
                <a:latin typeface="+mj-ea"/>
                <a:ea typeface="+mj-ea"/>
                <a:cs typeface="Arial Unicode MS" pitchFamily="34" charset="-120"/>
              </a:rPr>
              <a:t>號函）</a:t>
            </a:r>
            <a:endParaRPr lang="en-US" altLang="zh-TW" sz="2200" dirty="0" smtClean="0">
              <a:solidFill>
                <a:srgbClr val="006600"/>
              </a:solidFill>
              <a:latin typeface="+mj-ea"/>
              <a:ea typeface="+mj-ea"/>
              <a:cs typeface="Arial Unicode MS" pitchFamily="34" charset="-120"/>
            </a:endParaRPr>
          </a:p>
          <a:p>
            <a:pPr marL="268288" indent="-268288" algn="just"/>
            <a:endParaRPr lang="en-US" altLang="zh-TW" sz="2200" dirty="0" smtClean="0">
              <a:latin typeface="+mj-ea"/>
              <a:ea typeface="+mj-ea"/>
              <a:cs typeface="Arial Unicode MS" pitchFamily="34" charset="-120"/>
            </a:endParaRPr>
          </a:p>
        </p:txBody>
      </p:sp>
      <p:pic>
        <p:nvPicPr>
          <p:cNvPr id="18" name="圖片 17" descr="1.bmp"/>
          <p:cNvPicPr>
            <a:picLocks noChangeAspect="1"/>
          </p:cNvPicPr>
          <p:nvPr/>
        </p:nvPicPr>
        <p:blipFill>
          <a:blip r:embed="rId8" cstate="print"/>
          <a:stretch>
            <a:fillRect/>
          </a:stretch>
        </p:blipFill>
        <p:spPr>
          <a:xfrm>
            <a:off x="4143605" y="5264154"/>
            <a:ext cx="1017945" cy="1465635"/>
          </a:xfrm>
          <a:prstGeom prst="rect">
            <a:avLst/>
          </a:prstGeom>
          <a:effectLst>
            <a:softEdge rad="63500"/>
          </a:effectLst>
        </p:spPr>
      </p:pic>
      <p:pic>
        <p:nvPicPr>
          <p:cNvPr id="19" name="圖片 18" descr="1.bmp"/>
          <p:cNvPicPr>
            <a:picLocks noChangeAspect="1"/>
          </p:cNvPicPr>
          <p:nvPr/>
        </p:nvPicPr>
        <p:blipFill>
          <a:blip r:embed="rId9" cstate="print"/>
          <a:stretch>
            <a:fillRect/>
          </a:stretch>
        </p:blipFill>
        <p:spPr>
          <a:xfrm>
            <a:off x="5264646" y="5273078"/>
            <a:ext cx="864096" cy="1456711"/>
          </a:xfrm>
          <a:prstGeom prst="rect">
            <a:avLst/>
          </a:prstGeom>
          <a:effectLst>
            <a:softEdge rad="63500"/>
          </a:effectLst>
        </p:spPr>
      </p:pic>
      <p:pic>
        <p:nvPicPr>
          <p:cNvPr id="20" name="圖片 19" descr="1.bmp"/>
          <p:cNvPicPr>
            <a:picLocks noChangeAspect="1"/>
          </p:cNvPicPr>
          <p:nvPr/>
        </p:nvPicPr>
        <p:blipFill>
          <a:blip r:embed="rId10" cstate="print"/>
          <a:stretch>
            <a:fillRect/>
          </a:stretch>
        </p:blipFill>
        <p:spPr>
          <a:xfrm>
            <a:off x="6243573" y="5264155"/>
            <a:ext cx="1038156" cy="1465634"/>
          </a:xfrm>
          <a:prstGeom prst="rect">
            <a:avLst/>
          </a:prstGeom>
          <a:effectLst>
            <a:softEdge rad="63500"/>
          </a:effectLst>
        </p:spPr>
      </p:pic>
      <p:pic>
        <p:nvPicPr>
          <p:cNvPr id="22" name="圖片 21" descr="1.bmp"/>
          <p:cNvPicPr>
            <a:picLocks noChangeAspect="1"/>
          </p:cNvPicPr>
          <p:nvPr/>
        </p:nvPicPr>
        <p:blipFill>
          <a:blip r:embed="rId11" cstate="print"/>
          <a:stretch>
            <a:fillRect/>
          </a:stretch>
        </p:blipFill>
        <p:spPr>
          <a:xfrm>
            <a:off x="7424886" y="5309396"/>
            <a:ext cx="936104" cy="1420393"/>
          </a:xfrm>
          <a:prstGeom prst="rect">
            <a:avLst/>
          </a:prstGeom>
          <a:effectLst>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A1C303B-BA34-44C6-8AAE-27905DC888AB}" type="slidenum">
              <a:rPr lang="zh-TW" altLang="en-US" smtClean="0"/>
              <a:pPr>
                <a:defRPr/>
              </a:pPr>
              <a:t>29</a:t>
            </a:fld>
            <a:endParaRPr lang="zh-TW" altLang="en-US"/>
          </a:p>
        </p:txBody>
      </p:sp>
      <p:sp>
        <p:nvSpPr>
          <p:cNvPr id="9" name="圓角矩形圖說文字 8"/>
          <p:cNvSpPr/>
          <p:nvPr/>
        </p:nvSpPr>
        <p:spPr>
          <a:xfrm>
            <a:off x="842938" y="404793"/>
            <a:ext cx="7715304" cy="1643074"/>
          </a:xfrm>
          <a:prstGeom prst="wedgeRoundRectCallout">
            <a:avLst>
              <a:gd name="adj1" fmla="val 17730"/>
              <a:gd name="adj2" fmla="val 50401"/>
              <a:gd name="adj3" fmla="val 16667"/>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latin typeface="+mj-ea"/>
              <a:ea typeface="+mj-ea"/>
            </a:endParaRPr>
          </a:p>
        </p:txBody>
      </p:sp>
      <p:sp>
        <p:nvSpPr>
          <p:cNvPr id="10" name="Rectangle 1"/>
          <p:cNvSpPr>
            <a:spLocks noChangeArrowheads="1"/>
          </p:cNvSpPr>
          <p:nvPr/>
        </p:nvSpPr>
        <p:spPr bwMode="auto">
          <a:xfrm>
            <a:off x="985814" y="476231"/>
            <a:ext cx="75009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sz="2400" i="0" u="none" strike="noStrike" cap="none" normalizeH="0" baseline="0" dirty="0" smtClean="0">
                <a:ln>
                  <a:noFill/>
                </a:ln>
                <a:solidFill>
                  <a:srgbClr val="FF9900"/>
                </a:solidFill>
                <a:effectLst/>
                <a:latin typeface="+mj-ea"/>
                <a:ea typeface="+mj-ea"/>
                <a:cs typeface="Arial Unicode MS" pitchFamily="34" charset="-120"/>
              </a:rPr>
              <a:t>第</a:t>
            </a:r>
            <a:r>
              <a:rPr kumimoji="1" lang="en-US" altLang="zh-TW" sz="2400" i="0" u="none" strike="noStrike" cap="none" normalizeH="0" baseline="0" dirty="0" smtClean="0">
                <a:ln>
                  <a:noFill/>
                </a:ln>
                <a:solidFill>
                  <a:srgbClr val="FF9900"/>
                </a:solidFill>
                <a:effectLst/>
                <a:latin typeface="+mj-ea"/>
                <a:ea typeface="+mj-ea"/>
                <a:cs typeface="Arial Unicode MS" pitchFamily="34" charset="-120"/>
              </a:rPr>
              <a:t>14</a:t>
            </a:r>
            <a:r>
              <a:rPr kumimoji="1" lang="zh-TW" altLang="en-US" sz="2400" i="0" u="none" strike="noStrike" cap="none" normalizeH="0" baseline="0" dirty="0" smtClean="0">
                <a:ln>
                  <a:noFill/>
                </a:ln>
                <a:solidFill>
                  <a:srgbClr val="FF9900"/>
                </a:solidFill>
                <a:effectLst/>
                <a:latin typeface="+mj-ea"/>
                <a:ea typeface="+mj-ea"/>
                <a:cs typeface="Arial Unicode MS" pitchFamily="34" charset="-120"/>
              </a:rPr>
              <a:t>條之</a:t>
            </a:r>
            <a:r>
              <a:rPr kumimoji="1" lang="en-US" altLang="zh-TW" sz="2400" i="0" u="none" strike="noStrike" cap="none" normalizeH="0" baseline="0" dirty="0" smtClean="0">
                <a:ln>
                  <a:noFill/>
                </a:ln>
                <a:solidFill>
                  <a:srgbClr val="FF9900"/>
                </a:solidFill>
                <a:effectLst/>
                <a:latin typeface="+mj-ea"/>
                <a:ea typeface="+mj-ea"/>
                <a:cs typeface="Arial Unicode MS" pitchFamily="34" charset="-120"/>
              </a:rPr>
              <a:t>2  </a:t>
            </a:r>
            <a:r>
              <a:rPr kumimoji="1" lang="en-US" altLang="zh-TW" sz="2400" i="0" u="none" strike="noStrike" cap="none" normalizeH="0" baseline="0" dirty="0" smtClean="0">
                <a:ln>
                  <a:noFill/>
                </a:ln>
                <a:solidFill>
                  <a:schemeClr val="tx1"/>
                </a:solidFill>
                <a:effectLst/>
                <a:latin typeface="+mj-ea"/>
                <a:ea typeface="+mj-ea"/>
                <a:cs typeface="Arial Unicode MS" pitchFamily="34" charset="-120"/>
              </a:rPr>
              <a:t>(</a:t>
            </a:r>
            <a:r>
              <a:rPr kumimoji="1" lang="zh-TW" altLang="en-US" sz="2400" i="0" u="none" strike="noStrike" cap="none" normalizeH="0" baseline="0" dirty="0" smtClean="0">
                <a:ln>
                  <a:noFill/>
                </a:ln>
                <a:solidFill>
                  <a:schemeClr val="tx1"/>
                </a:solidFill>
                <a:effectLst/>
                <a:latin typeface="+mj-ea"/>
                <a:ea typeface="+mj-ea"/>
                <a:cs typeface="Arial Unicode MS" pitchFamily="34" charset="-120"/>
              </a:rPr>
              <a:t>第</a:t>
            </a:r>
            <a:r>
              <a:rPr kumimoji="1" lang="en-US" altLang="zh-TW" sz="2400" i="0" u="none" strike="noStrike" cap="none" normalizeH="0" baseline="0" dirty="0" smtClean="0">
                <a:ln>
                  <a:noFill/>
                </a:ln>
                <a:solidFill>
                  <a:schemeClr val="tx1"/>
                </a:solidFill>
                <a:effectLst/>
                <a:latin typeface="+mj-ea"/>
                <a:ea typeface="+mj-ea"/>
                <a:cs typeface="Arial Unicode MS" pitchFamily="34" charset="-120"/>
              </a:rPr>
              <a:t>1</a:t>
            </a:r>
            <a:r>
              <a:rPr kumimoji="1" lang="zh-TW" altLang="en-US" sz="2400" i="0" u="none" strike="noStrike" cap="none" normalizeH="0" baseline="0" dirty="0" smtClean="0">
                <a:ln>
                  <a:noFill/>
                </a:ln>
                <a:solidFill>
                  <a:schemeClr val="tx1"/>
                </a:solidFill>
                <a:effectLst/>
                <a:latin typeface="+mj-ea"/>
                <a:ea typeface="+mj-ea"/>
                <a:cs typeface="Arial Unicode MS" pitchFamily="34" charset="-120"/>
              </a:rPr>
              <a:t>項）公務員兼任非以營利為目的之事業或團體之職務，受有報酬者，應經服務機關許可。機關首長應經上級主管機關許可。（第</a:t>
            </a:r>
            <a:r>
              <a:rPr kumimoji="1" lang="en-US" altLang="zh-TW" sz="2400" i="0" u="none" strike="noStrike" cap="none" normalizeH="0" baseline="0" dirty="0" smtClean="0">
                <a:ln>
                  <a:noFill/>
                </a:ln>
                <a:solidFill>
                  <a:schemeClr val="tx1"/>
                </a:solidFill>
                <a:effectLst/>
                <a:latin typeface="+mj-ea"/>
                <a:ea typeface="+mj-ea"/>
                <a:cs typeface="Arial Unicode MS" pitchFamily="34" charset="-120"/>
              </a:rPr>
              <a:t>2</a:t>
            </a:r>
            <a:r>
              <a:rPr kumimoji="1" lang="zh-TW" altLang="en-US" sz="2400" i="0" u="none" strike="noStrike" cap="none" normalizeH="0" baseline="0" dirty="0" smtClean="0">
                <a:ln>
                  <a:noFill/>
                </a:ln>
                <a:solidFill>
                  <a:schemeClr val="tx1"/>
                </a:solidFill>
                <a:effectLst/>
                <a:latin typeface="+mj-ea"/>
                <a:ea typeface="+mj-ea"/>
                <a:cs typeface="Arial Unicode MS" pitchFamily="34" charset="-120"/>
              </a:rPr>
              <a:t>項）前項許可辦法，由考試院定之。</a:t>
            </a:r>
          </a:p>
        </p:txBody>
      </p:sp>
      <p:pic>
        <p:nvPicPr>
          <p:cNvPr id="14" name="圖片 13" descr="MC900293986.WMF"/>
          <p:cNvPicPr>
            <a:picLocks noChangeAspect="1"/>
          </p:cNvPicPr>
          <p:nvPr/>
        </p:nvPicPr>
        <p:blipFill>
          <a:blip r:embed="rId3" cstate="print"/>
          <a:stretch>
            <a:fillRect/>
          </a:stretch>
        </p:blipFill>
        <p:spPr>
          <a:xfrm>
            <a:off x="7286644" y="4714884"/>
            <a:ext cx="1670609" cy="1817827"/>
          </a:xfrm>
          <a:prstGeom prst="rect">
            <a:avLst/>
          </a:prstGeom>
        </p:spPr>
      </p:pic>
      <p:sp>
        <p:nvSpPr>
          <p:cNvPr id="15" name="圓角矩形圖說文字 14"/>
          <p:cNvSpPr/>
          <p:nvPr/>
        </p:nvSpPr>
        <p:spPr>
          <a:xfrm>
            <a:off x="1071538" y="2357430"/>
            <a:ext cx="6143668" cy="4000528"/>
          </a:xfrm>
          <a:prstGeom prst="wedgeRoundRectCallout">
            <a:avLst>
              <a:gd name="adj1" fmla="val 60865"/>
              <a:gd name="adj2" fmla="val 1793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0" indent="0" algn="just">
              <a:lnSpc>
                <a:spcPts val="2200"/>
              </a:lnSpc>
              <a:spcBef>
                <a:spcPts val="0"/>
              </a:spcBef>
              <a:buClr>
                <a:srgbClr val="CC0000"/>
              </a:buClr>
              <a:buSzTx/>
            </a:pPr>
            <a:r>
              <a:rPr lang="zh-TW" altLang="en-US" sz="2000" dirty="0" smtClean="0">
                <a:solidFill>
                  <a:schemeClr val="bg2">
                    <a:lumMod val="10000"/>
                  </a:schemeClr>
                </a:solidFill>
                <a:latin typeface="Arial Unicode MS" pitchFamily="34" charset="-120"/>
                <a:ea typeface="Arial Unicode MS" pitchFamily="34" charset="-120"/>
                <a:cs typeface="Arial Unicode MS" pitchFamily="34" charset="-120"/>
              </a:rPr>
              <a:t> </a:t>
            </a:r>
          </a:p>
        </p:txBody>
      </p:sp>
      <p:sp>
        <p:nvSpPr>
          <p:cNvPr id="16" name="矩形 15"/>
          <p:cNvSpPr/>
          <p:nvPr/>
        </p:nvSpPr>
        <p:spPr>
          <a:xfrm>
            <a:off x="1142976" y="3143248"/>
            <a:ext cx="5857916" cy="3195747"/>
          </a:xfrm>
          <a:prstGeom prst="rect">
            <a:avLst/>
          </a:prstGeom>
        </p:spPr>
        <p:txBody>
          <a:bodyPr wrap="square">
            <a:spAutoFit/>
          </a:bodyPr>
          <a:lstStyle/>
          <a:p>
            <a:pPr marL="0" indent="0" algn="just">
              <a:lnSpc>
                <a:spcPts val="2200"/>
              </a:lnSpc>
              <a:spcBef>
                <a:spcPts val="0"/>
              </a:spcBef>
              <a:buClr>
                <a:srgbClr val="CC0000"/>
              </a:buClr>
              <a:buSzTx/>
            </a:pPr>
            <a:r>
              <a:rPr lang="zh-TW" altLang="en-US" sz="2000" dirty="0" smtClean="0">
                <a:solidFill>
                  <a:schemeClr val="tx1">
                    <a:lumMod val="95000"/>
                    <a:lumOff val="5000"/>
                  </a:schemeClr>
                </a:solidFill>
                <a:latin typeface="+mj-ea"/>
                <a:ea typeface="+mj-ea"/>
                <a:cs typeface="Arial Unicode MS" pitchFamily="34" charset="-120"/>
              </a:rPr>
              <a:t>公務員之兼職有下列情形之一者，服務機關或上級主管機關應不予許可：</a:t>
            </a:r>
            <a:endParaRPr lang="en-US" altLang="zh-TW" sz="2000" dirty="0" smtClean="0">
              <a:solidFill>
                <a:schemeClr val="tx1">
                  <a:lumMod val="95000"/>
                  <a:lumOff val="5000"/>
                </a:schemeClr>
              </a:solidFill>
              <a:latin typeface="+mj-ea"/>
              <a:ea typeface="+mj-ea"/>
              <a:cs typeface="Arial Unicode MS" pitchFamily="34" charset="-120"/>
            </a:endParaRPr>
          </a:p>
          <a:p>
            <a:pPr marL="0" indent="0" algn="just">
              <a:lnSpc>
                <a:spcPts val="2200"/>
              </a:lnSpc>
              <a:spcBef>
                <a:spcPts val="0"/>
              </a:spcBef>
              <a:buClr>
                <a:srgbClr val="CC0000"/>
              </a:buClr>
              <a:buSzTx/>
            </a:pPr>
            <a:r>
              <a:rPr lang="en-US" altLang="zh-TW" sz="2000" dirty="0" smtClean="0">
                <a:solidFill>
                  <a:schemeClr val="tx1">
                    <a:lumMod val="95000"/>
                    <a:lumOff val="5000"/>
                  </a:schemeClr>
                </a:solidFill>
                <a:latin typeface="+mj-ea"/>
                <a:ea typeface="+mj-ea"/>
                <a:cs typeface="Arial Unicode MS" pitchFamily="34" charset="-120"/>
              </a:rPr>
              <a:t>   1</a:t>
            </a:r>
            <a:r>
              <a:rPr lang="zh-TW" altLang="en-US" sz="2000" dirty="0" smtClean="0">
                <a:solidFill>
                  <a:schemeClr val="tx1">
                    <a:lumMod val="95000"/>
                    <a:lumOff val="5000"/>
                  </a:schemeClr>
                </a:solidFill>
                <a:latin typeface="+mj-ea"/>
                <a:ea typeface="+mj-ea"/>
                <a:cs typeface="Arial Unicode MS" pitchFamily="34" charset="-120"/>
              </a:rPr>
              <a:t>、對本職工作有不良影響之虞者。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2</a:t>
            </a:r>
            <a:r>
              <a:rPr lang="zh-TW" altLang="en-US" sz="2000" dirty="0" smtClean="0">
                <a:solidFill>
                  <a:schemeClr val="tx1">
                    <a:lumMod val="95000"/>
                    <a:lumOff val="5000"/>
                  </a:schemeClr>
                </a:solidFill>
                <a:latin typeface="+mj-ea"/>
                <a:ea typeface="+mj-ea"/>
                <a:cs typeface="Arial Unicode MS" pitchFamily="34" charset="-120"/>
              </a:rPr>
              <a:t>、有損機關或公務員形象之虞者。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3</a:t>
            </a:r>
            <a:r>
              <a:rPr lang="zh-TW" altLang="en-US" sz="2000" dirty="0" smtClean="0">
                <a:solidFill>
                  <a:schemeClr val="tx1">
                    <a:lumMod val="95000"/>
                    <a:lumOff val="5000"/>
                  </a:schemeClr>
                </a:solidFill>
                <a:latin typeface="+mj-ea"/>
                <a:ea typeface="+mj-ea"/>
                <a:cs typeface="Arial Unicode MS" pitchFamily="34" charset="-120"/>
              </a:rPr>
              <a:t>、有洩漏公務機密之虞者。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4</a:t>
            </a:r>
            <a:r>
              <a:rPr lang="zh-TW" altLang="en-US" sz="2000" dirty="0" smtClean="0">
                <a:solidFill>
                  <a:schemeClr val="tx1">
                    <a:lumMod val="95000"/>
                    <a:lumOff val="5000"/>
                  </a:schemeClr>
                </a:solidFill>
                <a:latin typeface="+mj-ea"/>
                <a:ea typeface="+mj-ea"/>
                <a:cs typeface="Arial Unicode MS" pitchFamily="34" charset="-120"/>
              </a:rPr>
              <a:t>、有營私舞弊之虞者。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5</a:t>
            </a:r>
            <a:r>
              <a:rPr lang="zh-TW" altLang="en-US" sz="2000" dirty="0" smtClean="0">
                <a:solidFill>
                  <a:schemeClr val="tx1">
                    <a:lumMod val="95000"/>
                    <a:lumOff val="5000"/>
                  </a:schemeClr>
                </a:solidFill>
                <a:latin typeface="+mj-ea"/>
                <a:ea typeface="+mj-ea"/>
                <a:cs typeface="Arial Unicode MS" pitchFamily="34" charset="-120"/>
              </a:rPr>
              <a:t>、有職務上不當利益輸送之虞者。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6</a:t>
            </a:r>
            <a:r>
              <a:rPr lang="zh-TW" altLang="en-US" sz="2000" dirty="0" smtClean="0">
                <a:solidFill>
                  <a:schemeClr val="tx1">
                    <a:lumMod val="95000"/>
                    <a:lumOff val="5000"/>
                  </a:schemeClr>
                </a:solidFill>
                <a:latin typeface="+mj-ea"/>
                <a:ea typeface="+mj-ea"/>
                <a:cs typeface="Arial Unicode MS" pitchFamily="34" charset="-120"/>
              </a:rPr>
              <a:t>、有利用政府機關之公務或支用公款之虞者。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7</a:t>
            </a:r>
            <a:r>
              <a:rPr lang="zh-TW" altLang="en-US" sz="2000" dirty="0" smtClean="0">
                <a:solidFill>
                  <a:schemeClr val="tx1">
                    <a:lumMod val="95000"/>
                    <a:lumOff val="5000"/>
                  </a:schemeClr>
                </a:solidFill>
                <a:latin typeface="+mj-ea"/>
                <a:ea typeface="+mj-ea"/>
                <a:cs typeface="Arial Unicode MS" pitchFamily="34" charset="-120"/>
              </a:rPr>
              <a:t>、有違反行政中立規定之虞者。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8</a:t>
            </a:r>
            <a:r>
              <a:rPr lang="zh-TW" altLang="en-US" sz="2000" dirty="0" smtClean="0">
                <a:solidFill>
                  <a:schemeClr val="tx1">
                    <a:lumMod val="95000"/>
                    <a:lumOff val="5000"/>
                  </a:schemeClr>
                </a:solidFill>
                <a:latin typeface="+mj-ea"/>
                <a:ea typeface="+mj-ea"/>
                <a:cs typeface="Arial Unicode MS" pitchFamily="34" charset="-120"/>
              </a:rPr>
              <a:t>、有危害公務員安全或健康之虞者。</a:t>
            </a:r>
            <a:endParaRPr lang="en-US" altLang="zh-TW" sz="2000" dirty="0" smtClean="0">
              <a:solidFill>
                <a:schemeClr val="tx1">
                  <a:lumMod val="95000"/>
                  <a:lumOff val="5000"/>
                </a:schemeClr>
              </a:solidFill>
              <a:latin typeface="+mj-ea"/>
              <a:ea typeface="+mj-ea"/>
              <a:cs typeface="Arial Unicode MS" pitchFamily="34" charset="-120"/>
            </a:endParaRPr>
          </a:p>
          <a:p>
            <a:pPr algn="just">
              <a:lnSpc>
                <a:spcPts val="2200"/>
              </a:lnSpc>
              <a:spcBef>
                <a:spcPts val="0"/>
              </a:spcBef>
              <a:buClr>
                <a:srgbClr val="CC0000"/>
              </a:buClr>
            </a:pPr>
            <a:r>
              <a:rPr lang="zh-TW" altLang="en-US" sz="2000" dirty="0" smtClean="0">
                <a:solidFill>
                  <a:schemeClr val="tx1">
                    <a:lumMod val="95000"/>
                    <a:lumOff val="5000"/>
                  </a:schemeClr>
                </a:solidFill>
                <a:latin typeface="+mj-ea"/>
                <a:ea typeface="+mj-ea"/>
                <a:cs typeface="Arial Unicode MS" pitchFamily="34" charset="-120"/>
              </a:rPr>
              <a:t>   </a:t>
            </a:r>
            <a:r>
              <a:rPr lang="en-US" altLang="zh-TW" sz="2000" dirty="0" smtClean="0">
                <a:solidFill>
                  <a:schemeClr val="tx1">
                    <a:lumMod val="95000"/>
                    <a:lumOff val="5000"/>
                  </a:schemeClr>
                </a:solidFill>
                <a:latin typeface="+mj-ea"/>
                <a:ea typeface="+mj-ea"/>
                <a:cs typeface="Arial Unicode MS" pitchFamily="34" charset="-120"/>
              </a:rPr>
              <a:t>9</a:t>
            </a:r>
            <a:r>
              <a:rPr lang="zh-TW" altLang="en-US" sz="2000" dirty="0" smtClean="0">
                <a:solidFill>
                  <a:schemeClr val="tx1">
                    <a:lumMod val="95000"/>
                    <a:lumOff val="5000"/>
                  </a:schemeClr>
                </a:solidFill>
                <a:latin typeface="+mj-ea"/>
                <a:ea typeface="+mj-ea"/>
                <a:cs typeface="Arial Unicode MS" pitchFamily="34" charset="-120"/>
              </a:rPr>
              <a:t>、與本職工作性質不相容者。</a:t>
            </a:r>
            <a:endParaRPr lang="zh-TW" altLang="en-US" sz="2000" dirty="0">
              <a:solidFill>
                <a:schemeClr val="tx1">
                  <a:lumMod val="95000"/>
                  <a:lumOff val="5000"/>
                </a:schemeClr>
              </a:solidFill>
              <a:latin typeface="+mj-ea"/>
              <a:ea typeface="+mj-ea"/>
            </a:endParaRPr>
          </a:p>
        </p:txBody>
      </p:sp>
      <p:sp>
        <p:nvSpPr>
          <p:cNvPr id="17" name="矩形 16"/>
          <p:cNvSpPr/>
          <p:nvPr/>
        </p:nvSpPr>
        <p:spPr>
          <a:xfrm>
            <a:off x="1214414" y="2500306"/>
            <a:ext cx="5857916" cy="656590"/>
          </a:xfrm>
          <a:prstGeom prst="rect">
            <a:avLst/>
          </a:prstGeom>
        </p:spPr>
        <p:txBody>
          <a:bodyPr wrap="square">
            <a:spAutoFit/>
          </a:bodyPr>
          <a:lstStyle/>
          <a:p>
            <a:pPr marL="0" indent="0">
              <a:lnSpc>
                <a:spcPts val="2200"/>
              </a:lnSpc>
              <a:spcBef>
                <a:spcPts val="0"/>
              </a:spcBef>
              <a:buClr>
                <a:srgbClr val="CC0000"/>
              </a:buClr>
              <a:buSzTx/>
            </a:pPr>
            <a:r>
              <a:rPr lang="zh-TW" altLang="en-US" sz="2000" b="1" dirty="0" smtClean="0">
                <a:solidFill>
                  <a:srgbClr val="FF0000"/>
                </a:solidFill>
                <a:latin typeface="+mj-ea"/>
                <a:ea typeface="+mj-ea"/>
                <a:cs typeface="Arial Unicode MS" pitchFamily="34" charset="-120"/>
              </a:rPr>
              <a:t>公務員兼任非營利事業或團體受有報酬職務許可辦法第</a:t>
            </a:r>
            <a:r>
              <a:rPr lang="en-US" altLang="zh-TW" sz="2000" b="1" dirty="0" smtClean="0">
                <a:solidFill>
                  <a:srgbClr val="FF0000"/>
                </a:solidFill>
                <a:latin typeface="+mj-ea"/>
                <a:ea typeface="+mj-ea"/>
                <a:cs typeface="Arial Unicode MS" pitchFamily="34" charset="-120"/>
              </a:rPr>
              <a:t>5</a:t>
            </a:r>
            <a:r>
              <a:rPr lang="zh-TW" altLang="en-US" sz="2000" b="1" dirty="0" smtClean="0">
                <a:solidFill>
                  <a:srgbClr val="FF0000"/>
                </a:solidFill>
                <a:latin typeface="+mj-ea"/>
                <a:ea typeface="+mj-ea"/>
                <a:cs typeface="Arial Unicode MS" pitchFamily="34" charset="-120"/>
              </a:rPr>
              <a:t>條</a:t>
            </a:r>
            <a:endParaRPr lang="en-US" altLang="zh-TW" sz="2000" b="1" dirty="0" smtClean="0">
              <a:solidFill>
                <a:srgbClr val="FF0000"/>
              </a:solidFill>
              <a:latin typeface="+mj-ea"/>
              <a:ea typeface="+mj-ea"/>
              <a:cs typeface="Arial Unicode MS" pitchFamily="34" charset="-120"/>
            </a:endParaRPr>
          </a:p>
        </p:txBody>
      </p:sp>
      <p:sp>
        <p:nvSpPr>
          <p:cNvPr id="11"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6585" y="368660"/>
            <a:ext cx="6715172" cy="646331"/>
          </a:xfrm>
          <a:prstGeom prst="rect">
            <a:avLst/>
          </a:prstGeom>
        </p:spPr>
        <p:txBody>
          <a:bodyPr wrap="square">
            <a:spAutoFit/>
          </a:bodyPr>
          <a:lstStyle/>
          <a:p>
            <a:pPr marL="571500" indent="-571500">
              <a:buFont typeface="Wingdings" pitchFamily="2" charset="2"/>
              <a:buChar char="l"/>
            </a:pPr>
            <a:r>
              <a:rPr lang="zh-TW" altLang="en-US" sz="3600" dirty="0" smtClean="0">
                <a:solidFill>
                  <a:srgbClr val="FF0000"/>
                </a:solidFill>
                <a:latin typeface="Arial Unicode MS" pitchFamily="34" charset="-120"/>
                <a:ea typeface="Arial Unicode MS" pitchFamily="34" charset="-120"/>
                <a:cs typeface="Arial Unicode MS" pitchFamily="34" charset="-120"/>
              </a:rPr>
              <a:t>法制沿革</a:t>
            </a:r>
          </a:p>
        </p:txBody>
      </p:sp>
      <p:graphicFrame>
        <p:nvGraphicFramePr>
          <p:cNvPr id="6" name="資料庫圖表 5"/>
          <p:cNvGraphicFramePr/>
          <p:nvPr/>
        </p:nvGraphicFramePr>
        <p:xfrm>
          <a:off x="611560" y="1088740"/>
          <a:ext cx="814390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圖片 6" descr="MC900344941.WMF"/>
          <p:cNvPicPr>
            <a:picLocks noChangeAspect="1"/>
          </p:cNvPicPr>
          <p:nvPr/>
        </p:nvPicPr>
        <p:blipFill>
          <a:blip r:embed="rId8" cstate="print"/>
          <a:stretch>
            <a:fillRect/>
          </a:stretch>
        </p:blipFill>
        <p:spPr>
          <a:xfrm>
            <a:off x="1421650" y="1943835"/>
            <a:ext cx="1759306" cy="1234440"/>
          </a:xfrm>
          <a:prstGeom prst="rect">
            <a:avLst/>
          </a:prstGeom>
        </p:spPr>
      </p:pic>
      <p:sp>
        <p:nvSpPr>
          <p:cNvPr id="8" name="投影片編號版面配置區 1"/>
          <p:cNvSpPr txBox="1">
            <a:spLocks/>
          </p:cNvSpPr>
          <p:nvPr/>
        </p:nvSpPr>
        <p:spPr>
          <a:xfrm>
            <a:off x="8686800" y="6381750"/>
            <a:ext cx="457200" cy="476250"/>
          </a:xfrm>
          <a:prstGeom prst="rect">
            <a:avLst/>
          </a:prstGeom>
        </p:spPr>
        <p:txBody>
          <a:bodyPr anchor="b"/>
          <a:lstStyle>
            <a:defPPr>
              <a:defRPr lang="zh-TW"/>
            </a:defPPr>
            <a:lvl1pPr algn="ctr" rtl="0" eaLnBrk="1" fontAlgn="base" latinLnBrk="0" hangingPunct="1">
              <a:spcBef>
                <a:spcPct val="0"/>
              </a:spcBef>
              <a:spcAft>
                <a:spcPct val="0"/>
              </a:spcAft>
              <a:defRPr kumimoji="0" sz="1400" kern="1200">
                <a:solidFill>
                  <a:srgbClr val="FF0066"/>
                </a:solidFill>
                <a:effectLst/>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defRPr/>
            </a:pPr>
            <a:fld id="{DA1C303B-BA34-44C6-8AAE-27905DC888AB}" type="slidenum">
              <a:rPr lang="zh-TW" altLang="en-US" smtClean="0"/>
              <a:pPr>
                <a:defRPr/>
              </a:pPr>
              <a:t>3</a:t>
            </a:fld>
            <a:endParaRPr lang="zh-TW" altLang="en-US" dirty="0"/>
          </a:p>
        </p:txBody>
      </p:sp>
    </p:spTree>
    <p:extLst>
      <p:ext uri="{BB962C8B-B14F-4D97-AF65-F5344CB8AC3E}">
        <p14:creationId xmlns:p14="http://schemas.microsoft.com/office/powerpoint/2010/main" val="60101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FD11434-AC7E-4DE7-898E-50AACA00EA1A}" type="slidenum">
              <a:rPr lang="zh-TW" altLang="en-US" smtClean="0"/>
              <a:pPr>
                <a:defRPr/>
              </a:pPr>
              <a:t>30</a:t>
            </a:fld>
            <a:endParaRPr lang="zh-TW" altLang="en-US" dirty="0"/>
          </a:p>
        </p:txBody>
      </p:sp>
      <p:sp>
        <p:nvSpPr>
          <p:cNvPr id="7" name="圓角矩形圖說文字 6"/>
          <p:cNvSpPr/>
          <p:nvPr/>
        </p:nvSpPr>
        <p:spPr>
          <a:xfrm>
            <a:off x="842938" y="714356"/>
            <a:ext cx="7715304" cy="1357322"/>
          </a:xfrm>
          <a:prstGeom prst="wedgeRoundRectCallout">
            <a:avLst>
              <a:gd name="adj1" fmla="val 17729"/>
              <a:gd name="adj2" fmla="val 50998"/>
              <a:gd name="adj3" fmla="val 16667"/>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9" name="圓角矩形 4"/>
          <p:cNvSpPr/>
          <p:nvPr/>
        </p:nvSpPr>
        <p:spPr>
          <a:xfrm>
            <a:off x="842938" y="642918"/>
            <a:ext cx="7727691" cy="1482656"/>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215474" tIns="0" rIns="215474" bIns="0" numCol="1" spcCol="1270" anchor="ctr" anchorCtr="0">
            <a:noAutofit/>
          </a:bodyPr>
          <a:lstStyle/>
          <a:p>
            <a:pPr lvl="0" algn="just" defTabSz="711200">
              <a:lnSpc>
                <a:spcPct val="90000"/>
              </a:lnSpc>
              <a:spcBef>
                <a:spcPct val="0"/>
              </a:spcBef>
              <a:spcAft>
                <a:spcPct val="35000"/>
              </a:spcAft>
            </a:pPr>
            <a:r>
              <a:rPr lang="zh-TW" sz="2400" b="1" kern="1200" dirty="0" smtClean="0">
                <a:solidFill>
                  <a:srgbClr val="FF9900"/>
                </a:solidFill>
                <a:latin typeface="+mj-ea"/>
                <a:ea typeface="+mj-ea"/>
                <a:cs typeface="Arial Unicode MS" pitchFamily="34" charset="-120"/>
              </a:rPr>
              <a:t>第</a:t>
            </a:r>
            <a:r>
              <a:rPr lang="en-US" sz="2400" b="1" kern="1200" dirty="0" smtClean="0">
                <a:solidFill>
                  <a:srgbClr val="FF9900"/>
                </a:solidFill>
                <a:latin typeface="+mj-ea"/>
                <a:ea typeface="+mj-ea"/>
                <a:cs typeface="Arial Unicode MS" pitchFamily="34" charset="-120"/>
              </a:rPr>
              <a:t>14</a:t>
            </a:r>
            <a:r>
              <a:rPr lang="zh-TW" sz="2400" b="1" kern="1200" dirty="0" smtClean="0">
                <a:solidFill>
                  <a:srgbClr val="FF9900"/>
                </a:solidFill>
                <a:latin typeface="+mj-ea"/>
                <a:ea typeface="+mj-ea"/>
                <a:cs typeface="Arial Unicode MS" pitchFamily="34" charset="-120"/>
              </a:rPr>
              <a:t>條之</a:t>
            </a:r>
            <a:r>
              <a:rPr lang="en-US" sz="2400" b="1" kern="1200" dirty="0" smtClean="0">
                <a:solidFill>
                  <a:srgbClr val="FF9900"/>
                </a:solidFill>
                <a:latin typeface="+mj-ea"/>
                <a:ea typeface="+mj-ea"/>
                <a:cs typeface="Arial Unicode MS" pitchFamily="34" charset="-120"/>
              </a:rPr>
              <a:t>3  </a:t>
            </a:r>
            <a:r>
              <a:rPr lang="zh-TW" sz="2400" kern="1200" dirty="0" smtClean="0">
                <a:solidFill>
                  <a:schemeClr val="bg2">
                    <a:lumMod val="10000"/>
                  </a:schemeClr>
                </a:solidFill>
                <a:latin typeface="+mj-ea"/>
                <a:ea typeface="+mj-ea"/>
                <a:cs typeface="Arial Unicode MS" pitchFamily="34" charset="-120"/>
              </a:rPr>
              <a:t>公務員兼任教學或研究工作或非以營利為目的之事業或團體之職務，應經服務機關許可。機關首長應經上級主管機關許可。</a:t>
            </a:r>
            <a:endParaRPr lang="zh-TW" altLang="en-US" sz="2400" kern="1200" dirty="0">
              <a:solidFill>
                <a:schemeClr val="bg2">
                  <a:lumMod val="10000"/>
                </a:schemeClr>
              </a:solidFill>
              <a:latin typeface="+mj-ea"/>
              <a:ea typeface="+mj-ea"/>
              <a:cs typeface="Arial Unicode MS" pitchFamily="34" charset="-120"/>
            </a:endParaRPr>
          </a:p>
        </p:txBody>
      </p:sp>
      <p:pic>
        <p:nvPicPr>
          <p:cNvPr id="12" name="圖片 11" descr="MM900285289.GIF"/>
          <p:cNvPicPr>
            <a:picLocks noChangeAspect="1"/>
          </p:cNvPicPr>
          <p:nvPr/>
        </p:nvPicPr>
        <p:blipFill>
          <a:blip r:embed="rId3" cstate="print"/>
          <a:stretch>
            <a:fillRect/>
          </a:stretch>
        </p:blipFill>
        <p:spPr>
          <a:xfrm>
            <a:off x="4129086" y="4000504"/>
            <a:ext cx="1912590" cy="2214578"/>
          </a:xfrm>
          <a:prstGeom prst="rect">
            <a:avLst/>
          </a:prstGeom>
          <a:solidFill>
            <a:schemeClr val="accent6">
              <a:lumMod val="75000"/>
            </a:schemeClr>
          </a:solidFill>
          <a:effectLst>
            <a:softEdge rad="31750"/>
          </a:effectLst>
        </p:spPr>
      </p:pic>
      <p:sp>
        <p:nvSpPr>
          <p:cNvPr id="13" name="圓角矩形圖說文字 12"/>
          <p:cNvSpPr/>
          <p:nvPr/>
        </p:nvSpPr>
        <p:spPr>
          <a:xfrm>
            <a:off x="834058" y="2428868"/>
            <a:ext cx="2928958" cy="3929090"/>
          </a:xfrm>
          <a:prstGeom prst="wedgeRoundRectCallout">
            <a:avLst>
              <a:gd name="adj1" fmla="val 74856"/>
              <a:gd name="adj2" fmla="val 25074"/>
              <a:gd name="adj3" fmla="val 16667"/>
            </a:avLst>
          </a:prstGeom>
          <a:solidFill>
            <a:schemeClr val="lt1">
              <a:alpha val="3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6" name="矩形 15"/>
          <p:cNvSpPr/>
          <p:nvPr/>
        </p:nvSpPr>
        <p:spPr>
          <a:xfrm>
            <a:off x="957884" y="2500306"/>
            <a:ext cx="2643206" cy="3785652"/>
          </a:xfrm>
          <a:prstGeom prst="rect">
            <a:avLst/>
          </a:prstGeom>
        </p:spPr>
        <p:txBody>
          <a:bodyPr wrap="square">
            <a:spAutoFit/>
          </a:bodyPr>
          <a:lstStyle/>
          <a:p>
            <a:pPr lvl="0" algn="just"/>
            <a:r>
              <a:rPr lang="zh-TW" altLang="en-US" sz="2000" dirty="0" smtClean="0">
                <a:solidFill>
                  <a:schemeClr val="tx1">
                    <a:lumMod val="95000"/>
                    <a:lumOff val="5000"/>
                  </a:schemeClr>
                </a:solidFill>
                <a:latin typeface="+mj-ea"/>
                <a:ea typeface="+mj-ea"/>
                <a:cs typeface="Arial Unicode MS" pitchFamily="34" charset="-120"/>
              </a:rPr>
              <a:t>所稱</a:t>
            </a:r>
            <a:r>
              <a:rPr lang="zh-TW" altLang="en-US" sz="2000" b="1" u="sng" dirty="0" smtClean="0">
                <a:solidFill>
                  <a:srgbClr val="FF0066"/>
                </a:solidFill>
                <a:latin typeface="+mj-ea"/>
                <a:ea typeface="+mj-ea"/>
                <a:cs typeface="Arial Unicode MS" pitchFamily="34" charset="-120"/>
              </a:rPr>
              <a:t>「教學」</a:t>
            </a:r>
            <a:r>
              <a:rPr lang="zh-TW" altLang="en-US" sz="2000" dirty="0" smtClean="0">
                <a:solidFill>
                  <a:schemeClr val="tx1">
                    <a:lumMod val="95000"/>
                    <a:lumOff val="5000"/>
                  </a:schemeClr>
                </a:solidFill>
                <a:latin typeface="+mj-ea"/>
                <a:ea typeface="+mj-ea"/>
                <a:cs typeface="Arial Unicode MS" pitchFamily="34" charset="-120"/>
              </a:rPr>
              <a:t>，係指於</a:t>
            </a:r>
            <a:r>
              <a:rPr lang="zh-TW" altLang="en-US" sz="2000" b="1" u="sng" dirty="0" smtClean="0">
                <a:solidFill>
                  <a:srgbClr val="FF0066"/>
                </a:solidFill>
                <a:latin typeface="+mj-ea"/>
                <a:ea typeface="+mj-ea"/>
                <a:cs typeface="Arial Unicode MS" pitchFamily="34" charset="-120"/>
              </a:rPr>
              <a:t>學校</a:t>
            </a:r>
            <a:r>
              <a:rPr lang="zh-TW" altLang="en-US" sz="2000" dirty="0" smtClean="0">
                <a:solidFill>
                  <a:schemeClr val="tx1">
                    <a:lumMod val="95000"/>
                    <a:lumOff val="5000"/>
                  </a:schemeClr>
                </a:solidFill>
                <a:latin typeface="+mj-ea"/>
                <a:ea typeface="+mj-ea"/>
                <a:cs typeface="Arial Unicode MS" pitchFamily="34" charset="-120"/>
              </a:rPr>
              <a:t>、</a:t>
            </a:r>
            <a:r>
              <a:rPr lang="zh-TW" altLang="en-US" sz="2000" b="1" u="sng" dirty="0" smtClean="0">
                <a:solidFill>
                  <a:srgbClr val="FF0066"/>
                </a:solidFill>
                <a:latin typeface="+mj-ea"/>
                <a:ea typeface="+mj-ea"/>
                <a:cs typeface="Arial Unicode MS" pitchFamily="34" charset="-120"/>
              </a:rPr>
              <a:t>補習班</a:t>
            </a:r>
            <a:r>
              <a:rPr lang="zh-TW" altLang="en-US" sz="2000" dirty="0" smtClean="0">
                <a:solidFill>
                  <a:schemeClr val="tx1">
                    <a:lumMod val="95000"/>
                    <a:lumOff val="5000"/>
                  </a:schemeClr>
                </a:solidFill>
                <a:latin typeface="+mj-ea"/>
                <a:ea typeface="+mj-ea"/>
                <a:cs typeface="Arial Unicode MS" pitchFamily="34" charset="-120"/>
              </a:rPr>
              <a:t>、</a:t>
            </a:r>
            <a:r>
              <a:rPr lang="zh-TW" altLang="en-US" sz="2000" b="1" u="sng" dirty="0" smtClean="0">
                <a:solidFill>
                  <a:srgbClr val="FF0066"/>
                </a:solidFill>
                <a:latin typeface="+mj-ea"/>
                <a:ea typeface="+mj-ea"/>
                <a:cs typeface="Arial Unicode MS" pitchFamily="34" charset="-120"/>
              </a:rPr>
              <a:t>訓練機構</a:t>
            </a:r>
            <a:r>
              <a:rPr lang="zh-TW" altLang="en-US" sz="2000" dirty="0" smtClean="0">
                <a:solidFill>
                  <a:schemeClr val="tx1">
                    <a:lumMod val="95000"/>
                    <a:lumOff val="5000"/>
                  </a:schemeClr>
                </a:solidFill>
                <a:latin typeface="+mj-ea"/>
                <a:ea typeface="+mj-ea"/>
                <a:cs typeface="Arial Unicode MS" pitchFamily="34" charset="-120"/>
              </a:rPr>
              <a:t>或</a:t>
            </a:r>
            <a:r>
              <a:rPr lang="zh-TW" altLang="en-US" sz="2000" b="1" u="sng" dirty="0" smtClean="0">
                <a:solidFill>
                  <a:srgbClr val="FF0066"/>
                </a:solidFill>
                <a:latin typeface="+mj-ea"/>
                <a:ea typeface="+mj-ea"/>
                <a:cs typeface="Arial Unicode MS" pitchFamily="34" charset="-120"/>
              </a:rPr>
              <a:t>民間公司</a:t>
            </a:r>
            <a:r>
              <a:rPr lang="zh-TW" altLang="en-US" sz="2000" dirty="0" smtClean="0">
                <a:solidFill>
                  <a:schemeClr val="tx1">
                    <a:lumMod val="95000"/>
                    <a:lumOff val="5000"/>
                  </a:schemeClr>
                </a:solidFill>
                <a:latin typeface="+mj-ea"/>
                <a:ea typeface="+mj-ea"/>
                <a:cs typeface="Arial Unicode MS" pitchFamily="34" charset="-120"/>
              </a:rPr>
              <a:t>傳授專業知識或生活技能，無論辦公、下班或公餘時間，均應經</a:t>
            </a:r>
            <a:r>
              <a:rPr lang="zh-TW" altLang="en-US" sz="2000" b="1" u="sng" dirty="0" smtClean="0">
                <a:solidFill>
                  <a:srgbClr val="FF0066"/>
                </a:solidFill>
                <a:latin typeface="+mj-ea"/>
                <a:ea typeface="+mj-ea"/>
                <a:cs typeface="Arial Unicode MS" pitchFamily="34" charset="-120"/>
              </a:rPr>
              <a:t>服務機關</a:t>
            </a:r>
            <a:r>
              <a:rPr lang="en-US" altLang="zh-TW" sz="2000" b="1" u="sng" dirty="0" smtClean="0">
                <a:solidFill>
                  <a:srgbClr val="FF0066"/>
                </a:solidFill>
                <a:latin typeface="+mj-ea"/>
                <a:ea typeface="+mj-ea"/>
                <a:cs typeface="Arial Unicode MS" pitchFamily="34" charset="-120"/>
              </a:rPr>
              <a:t>(</a:t>
            </a:r>
            <a:r>
              <a:rPr lang="zh-TW" altLang="en-US" sz="2000" b="1" u="sng" dirty="0" smtClean="0">
                <a:solidFill>
                  <a:srgbClr val="FF0066"/>
                </a:solidFill>
                <a:latin typeface="+mj-ea"/>
                <a:ea typeface="+mj-ea"/>
                <a:cs typeface="Arial Unicode MS" pitchFamily="34" charset="-120"/>
              </a:rPr>
              <a:t>上級主管機關</a:t>
            </a:r>
            <a:r>
              <a:rPr lang="en-US" altLang="zh-TW" sz="2000" b="1" u="sng" dirty="0" smtClean="0">
                <a:solidFill>
                  <a:srgbClr val="FF0066"/>
                </a:solidFill>
                <a:latin typeface="+mj-ea"/>
                <a:ea typeface="+mj-ea"/>
                <a:cs typeface="Arial Unicode MS" pitchFamily="34" charset="-120"/>
              </a:rPr>
              <a:t>)</a:t>
            </a:r>
            <a:r>
              <a:rPr lang="zh-TW" altLang="en-US" sz="2000" b="1" u="sng" dirty="0" smtClean="0">
                <a:solidFill>
                  <a:srgbClr val="FF0066"/>
                </a:solidFill>
                <a:latin typeface="+mj-ea"/>
                <a:ea typeface="+mj-ea"/>
                <a:cs typeface="Arial Unicode MS" pitchFamily="34" charset="-120"/>
              </a:rPr>
              <a:t>許可</a:t>
            </a:r>
            <a:r>
              <a:rPr lang="zh-TW" altLang="en-US" sz="2000" dirty="0" smtClean="0">
                <a:solidFill>
                  <a:schemeClr val="tx1">
                    <a:lumMod val="95000"/>
                    <a:lumOff val="5000"/>
                  </a:schemeClr>
                </a:solidFill>
                <a:latin typeface="+mj-ea"/>
                <a:ea typeface="+mj-ea"/>
                <a:cs typeface="Arial Unicode MS" pitchFamily="34" charset="-120"/>
              </a:rPr>
              <a:t>。另於</a:t>
            </a:r>
            <a:r>
              <a:rPr lang="zh-TW" altLang="en-US" sz="2000" b="1" u="sng" dirty="0" smtClean="0">
                <a:solidFill>
                  <a:srgbClr val="FF0066"/>
                </a:solidFill>
                <a:latin typeface="+mj-ea"/>
                <a:ea typeface="+mj-ea"/>
                <a:cs typeface="Arial Unicode MS" pitchFamily="34" charset="-120"/>
              </a:rPr>
              <a:t>辦公時間</a:t>
            </a:r>
            <a:r>
              <a:rPr lang="zh-TW" altLang="en-US" sz="2000" dirty="0" smtClean="0">
                <a:solidFill>
                  <a:schemeClr val="tx1">
                    <a:lumMod val="95000"/>
                    <a:lumOff val="5000"/>
                  </a:schemeClr>
                </a:solidFill>
                <a:latin typeface="+mj-ea"/>
                <a:ea typeface="+mj-ea"/>
                <a:cs typeface="Arial Unicode MS" pitchFamily="34" charset="-120"/>
              </a:rPr>
              <a:t>兼任教學工作，每週</a:t>
            </a:r>
            <a:r>
              <a:rPr lang="zh-TW" altLang="en-US" sz="2000" b="1" u="sng" dirty="0" smtClean="0">
                <a:solidFill>
                  <a:srgbClr val="FF0066"/>
                </a:solidFill>
                <a:latin typeface="+mj-ea"/>
                <a:ea typeface="+mj-ea"/>
                <a:cs typeface="Arial Unicode MS" pitchFamily="34" charset="-120"/>
              </a:rPr>
              <a:t>不得超過 </a:t>
            </a:r>
            <a:r>
              <a:rPr lang="en-US" altLang="zh-TW" sz="2000" b="1" u="sng" dirty="0" smtClean="0">
                <a:solidFill>
                  <a:srgbClr val="FF0066"/>
                </a:solidFill>
                <a:latin typeface="+mj-ea"/>
                <a:ea typeface="+mj-ea"/>
                <a:cs typeface="Arial Unicode MS" pitchFamily="34" charset="-120"/>
              </a:rPr>
              <a:t>4</a:t>
            </a:r>
            <a:r>
              <a:rPr lang="zh-TW" altLang="en-US" sz="2000" b="1" u="sng" dirty="0" smtClean="0">
                <a:solidFill>
                  <a:srgbClr val="FF0066"/>
                </a:solidFill>
                <a:latin typeface="+mj-ea"/>
                <a:ea typeface="+mj-ea"/>
                <a:cs typeface="Arial Unicode MS" pitchFamily="34" charset="-120"/>
              </a:rPr>
              <a:t>小時</a:t>
            </a:r>
            <a:r>
              <a:rPr lang="zh-TW" altLang="en-US" sz="2000" dirty="0" smtClean="0">
                <a:solidFill>
                  <a:schemeClr val="tx1">
                    <a:lumMod val="95000"/>
                    <a:lumOff val="5000"/>
                  </a:schemeClr>
                </a:solidFill>
                <a:latin typeface="+mj-ea"/>
                <a:ea typeface="+mj-ea"/>
                <a:cs typeface="Arial Unicode MS" pitchFamily="34" charset="-120"/>
              </a:rPr>
              <a:t>，且應以</a:t>
            </a:r>
            <a:r>
              <a:rPr lang="zh-TW" altLang="en-US" sz="2000" b="1" u="sng" dirty="0" smtClean="0">
                <a:solidFill>
                  <a:srgbClr val="FF0066"/>
                </a:solidFill>
                <a:latin typeface="+mj-ea"/>
                <a:ea typeface="+mj-ea"/>
                <a:cs typeface="Arial Unicode MS" pitchFamily="34" charset="-120"/>
              </a:rPr>
              <a:t>事</a:t>
            </a:r>
            <a:r>
              <a:rPr lang="zh-TW" altLang="en-US" sz="2000" dirty="0" smtClean="0">
                <a:solidFill>
                  <a:schemeClr val="tx1">
                    <a:lumMod val="95000"/>
                    <a:lumOff val="5000"/>
                  </a:schemeClr>
                </a:solidFill>
                <a:latin typeface="+mj-ea"/>
                <a:ea typeface="+mj-ea"/>
                <a:cs typeface="Arial Unicode MS" pitchFamily="34" charset="-120"/>
              </a:rPr>
              <a:t>、</a:t>
            </a:r>
            <a:r>
              <a:rPr lang="zh-TW" altLang="en-US" sz="2000" b="1" u="sng" dirty="0" smtClean="0">
                <a:solidFill>
                  <a:srgbClr val="FF0066"/>
                </a:solidFill>
                <a:latin typeface="+mj-ea"/>
                <a:ea typeface="+mj-ea"/>
                <a:cs typeface="Arial Unicode MS" pitchFamily="34" charset="-120"/>
              </a:rPr>
              <a:t>休假</a:t>
            </a:r>
            <a:r>
              <a:rPr lang="zh-TW" altLang="en-US" sz="2000" dirty="0" smtClean="0">
                <a:solidFill>
                  <a:schemeClr val="tx1">
                    <a:lumMod val="95000"/>
                    <a:lumOff val="5000"/>
                  </a:schemeClr>
                </a:solidFill>
                <a:latin typeface="+mj-ea"/>
                <a:ea typeface="+mj-ea"/>
                <a:cs typeface="Arial Unicode MS" pitchFamily="34" charset="-120"/>
              </a:rPr>
              <a:t>方式辦理。 </a:t>
            </a:r>
          </a:p>
        </p:txBody>
      </p:sp>
      <p:sp>
        <p:nvSpPr>
          <p:cNvPr id="17" name="圓角矩形圖說文字 16"/>
          <p:cNvSpPr/>
          <p:nvPr/>
        </p:nvSpPr>
        <p:spPr>
          <a:xfrm>
            <a:off x="6272226" y="2276872"/>
            <a:ext cx="2285984" cy="3143272"/>
          </a:xfrm>
          <a:prstGeom prst="wedgeRoundRectCallout">
            <a:avLst>
              <a:gd name="adj1" fmla="val -67075"/>
              <a:gd name="adj2" fmla="val 24522"/>
              <a:gd name="adj3" fmla="val 16667"/>
            </a:avLst>
          </a:prstGeom>
          <a:solidFill>
            <a:schemeClr val="lt1">
              <a:alpha val="41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zh-TW" altLang="en-US" sz="2000" dirty="0" smtClean="0">
                <a:solidFill>
                  <a:schemeClr val="tx1">
                    <a:lumMod val="95000"/>
                    <a:lumOff val="5000"/>
                  </a:schemeClr>
                </a:solidFill>
                <a:latin typeface="+mj-ea"/>
                <a:ea typeface="+mj-ea"/>
                <a:cs typeface="Arial Unicode MS" pitchFamily="34" charset="-120"/>
              </a:rPr>
              <a:t>服務法第</a:t>
            </a:r>
            <a:r>
              <a:rPr lang="en-US" altLang="zh-TW" sz="2000" dirty="0" smtClean="0">
                <a:solidFill>
                  <a:schemeClr val="tx1">
                    <a:lumMod val="95000"/>
                    <a:lumOff val="5000"/>
                  </a:schemeClr>
                </a:solidFill>
                <a:latin typeface="+mj-ea"/>
                <a:ea typeface="+mj-ea"/>
                <a:cs typeface="Arial Unicode MS" pitchFamily="34" charset="-120"/>
              </a:rPr>
              <a:t>14</a:t>
            </a:r>
            <a:r>
              <a:rPr lang="zh-TW" altLang="en-US" sz="2000" dirty="0" smtClean="0">
                <a:solidFill>
                  <a:schemeClr val="tx1">
                    <a:lumMod val="95000"/>
                    <a:lumOff val="5000"/>
                  </a:schemeClr>
                </a:solidFill>
                <a:latin typeface="+mj-ea"/>
                <a:ea typeface="+mj-ea"/>
                <a:cs typeface="Arial Unicode MS" pitchFamily="34" charset="-120"/>
              </a:rPr>
              <a:t>條之</a:t>
            </a:r>
            <a:r>
              <a:rPr lang="en-US" altLang="zh-TW" sz="2000" dirty="0" smtClean="0">
                <a:solidFill>
                  <a:schemeClr val="tx1">
                    <a:lumMod val="95000"/>
                    <a:lumOff val="5000"/>
                  </a:schemeClr>
                </a:solidFill>
                <a:latin typeface="+mj-ea"/>
                <a:ea typeface="+mj-ea"/>
                <a:cs typeface="Arial Unicode MS" pitchFamily="34" charset="-120"/>
              </a:rPr>
              <a:t>2</a:t>
            </a:r>
            <a:r>
              <a:rPr lang="zh-TW" altLang="en-US" sz="2000" dirty="0" smtClean="0">
                <a:solidFill>
                  <a:schemeClr val="tx1">
                    <a:lumMod val="95000"/>
                    <a:lumOff val="5000"/>
                  </a:schemeClr>
                </a:solidFill>
                <a:latin typeface="+mj-ea"/>
                <a:ea typeface="+mj-ea"/>
                <a:cs typeface="Arial Unicode MS" pitchFamily="34" charset="-120"/>
              </a:rPr>
              <a:t>及第</a:t>
            </a:r>
            <a:r>
              <a:rPr lang="en-US" altLang="zh-TW" sz="2000" dirty="0" smtClean="0">
                <a:solidFill>
                  <a:schemeClr val="tx1">
                    <a:lumMod val="95000"/>
                    <a:lumOff val="5000"/>
                  </a:schemeClr>
                </a:solidFill>
                <a:latin typeface="+mj-ea"/>
                <a:ea typeface="+mj-ea"/>
                <a:cs typeface="Arial Unicode MS" pitchFamily="34" charset="-120"/>
              </a:rPr>
              <a:t>14</a:t>
            </a:r>
            <a:r>
              <a:rPr lang="zh-TW" altLang="en-US" sz="2000" dirty="0" smtClean="0">
                <a:solidFill>
                  <a:schemeClr val="tx1">
                    <a:lumMod val="95000"/>
                    <a:lumOff val="5000"/>
                  </a:schemeClr>
                </a:solidFill>
                <a:latin typeface="+mj-ea"/>
                <a:ea typeface="+mj-ea"/>
                <a:cs typeface="Arial Unicode MS" pitchFamily="34" charset="-120"/>
              </a:rPr>
              <a:t>條之</a:t>
            </a:r>
            <a:r>
              <a:rPr lang="en-US" altLang="zh-TW" sz="2000" dirty="0" smtClean="0">
                <a:solidFill>
                  <a:schemeClr val="tx1">
                    <a:lumMod val="95000"/>
                    <a:lumOff val="5000"/>
                  </a:schemeClr>
                </a:solidFill>
                <a:latin typeface="+mj-ea"/>
                <a:ea typeface="+mj-ea"/>
                <a:cs typeface="Arial Unicode MS" pitchFamily="34" charset="-120"/>
              </a:rPr>
              <a:t>3</a:t>
            </a:r>
            <a:r>
              <a:rPr lang="zh-TW" altLang="en-US" sz="2000" dirty="0" smtClean="0">
                <a:solidFill>
                  <a:schemeClr val="tx1">
                    <a:lumMod val="95000"/>
                    <a:lumOff val="5000"/>
                  </a:schemeClr>
                </a:solidFill>
                <a:latin typeface="+mj-ea"/>
                <a:ea typeface="+mj-ea"/>
                <a:cs typeface="Arial Unicode MS" pitchFamily="34" charset="-120"/>
              </a:rPr>
              <a:t>所稱之</a:t>
            </a:r>
            <a:r>
              <a:rPr lang="zh-TW" altLang="en-US" sz="2000" b="1" u="sng" dirty="0" smtClean="0">
                <a:solidFill>
                  <a:srgbClr val="FF0066"/>
                </a:solidFill>
                <a:latin typeface="+mj-ea"/>
                <a:ea typeface="+mj-ea"/>
                <a:cs typeface="Arial Unicode MS" pitchFamily="34" charset="-120"/>
              </a:rPr>
              <a:t>「職務」</a:t>
            </a:r>
            <a:r>
              <a:rPr lang="zh-TW" altLang="en-US" sz="2000" dirty="0" smtClean="0">
                <a:solidFill>
                  <a:schemeClr val="tx1">
                    <a:lumMod val="95000"/>
                    <a:lumOff val="5000"/>
                  </a:schemeClr>
                </a:solidFill>
                <a:latin typeface="+mj-ea"/>
                <a:ea typeface="+mj-ea"/>
                <a:cs typeface="Arial Unicode MS" pitchFamily="34" charset="-120"/>
              </a:rPr>
              <a:t>，係指各該非營利為目的之事業或團體設立章程（或規程）等所訂之職稱。</a:t>
            </a:r>
          </a:p>
        </p:txBody>
      </p:sp>
      <p:sp>
        <p:nvSpPr>
          <p:cNvPr id="11"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31</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926595" y="957522"/>
            <a:ext cx="7822500" cy="4752528"/>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gn="just">
              <a:lnSpc>
                <a:spcPts val="2400"/>
              </a:lnSpc>
              <a:buFont typeface="Wingdings" panose="05000000000000000000" pitchFamily="2" charset="2"/>
              <a:buChar char="Ø"/>
            </a:pPr>
            <a:r>
              <a:rPr lang="zh-TW" altLang="zh-TW" sz="2000" b="1" u="sng" dirty="0" smtClean="0">
                <a:solidFill>
                  <a:srgbClr val="FF0000"/>
                </a:solidFill>
              </a:rPr>
              <a:t>立法委員</a:t>
            </a:r>
            <a:r>
              <a:rPr lang="zh-TW" altLang="zh-TW" sz="2000" dirty="0" smtClean="0"/>
              <a:t>屬</a:t>
            </a:r>
            <a:r>
              <a:rPr lang="zh-TW" altLang="zh-TW" sz="2000" dirty="0"/>
              <a:t>「公職」之範疇，故除法令另有規定外，經指派擔任政府所投資民營事業公股董事且受有俸給者，尚不得兼任立法委員。</a:t>
            </a:r>
            <a:r>
              <a:rPr lang="zh-TW" altLang="zh-TW" sz="2000" dirty="0" smtClean="0"/>
              <a:t>。</a:t>
            </a:r>
            <a:endParaRPr lang="zh-TW" altLang="zh-TW" sz="2000" dirty="0"/>
          </a:p>
          <a:p>
            <a:pPr algn="just">
              <a:lnSpc>
                <a:spcPts val="2400"/>
              </a:lnSpc>
              <a:spcAft>
                <a:spcPts val="1200"/>
              </a:spcAft>
            </a:pPr>
            <a:r>
              <a:rPr lang="zh-TW" altLang="en-US" sz="2000" b="1" dirty="0">
                <a:solidFill>
                  <a:srgbClr val="FF0000"/>
                </a:solidFill>
                <a:effectLst>
                  <a:outerShdw blurRad="38100" dist="38100" dir="2700000" algn="tl">
                    <a:srgbClr val="000000">
                      <a:alpha val="43137"/>
                    </a:srgbClr>
                  </a:outerShdw>
                </a:effectLst>
              </a:rPr>
              <a:t>   </a:t>
            </a:r>
            <a:r>
              <a:rPr lang="zh-TW" altLang="en-US" sz="2000" b="1" dirty="0" smtClean="0">
                <a:solidFill>
                  <a:srgbClr val="FF0000"/>
                </a:solidFill>
                <a:effectLst>
                  <a:outerShdw blurRad="38100" dist="38100" dir="2700000" algn="tl">
                    <a:srgbClr val="000000">
                      <a:alpha val="43137"/>
                    </a:srgbClr>
                  </a:outerShdw>
                </a:effectLst>
              </a:rPr>
              <a:t>（銓敘部</a:t>
            </a:r>
            <a:r>
              <a:rPr lang="en-US" altLang="zh-TW" sz="2000" b="1" dirty="0">
                <a:solidFill>
                  <a:srgbClr val="FF0000"/>
                </a:solidFill>
                <a:effectLst>
                  <a:outerShdw blurRad="38100" dist="38100" dir="2700000" algn="tl">
                    <a:srgbClr val="000000">
                      <a:alpha val="43137"/>
                    </a:srgbClr>
                  </a:outerShdw>
                </a:effectLst>
              </a:rPr>
              <a:t>94</a:t>
            </a:r>
            <a:r>
              <a:rPr lang="zh-TW" altLang="en-US" sz="2000" b="1" dirty="0">
                <a:solidFill>
                  <a:srgbClr val="FF0000"/>
                </a:solidFill>
                <a:effectLst>
                  <a:outerShdw blurRad="38100" dist="38100" dir="2700000" algn="tl">
                    <a:srgbClr val="000000">
                      <a:alpha val="43137"/>
                    </a:srgbClr>
                  </a:outerShdw>
                </a:effectLst>
              </a:rPr>
              <a:t>年</a:t>
            </a:r>
            <a:r>
              <a:rPr lang="en-US" altLang="zh-TW" sz="2000" b="1" dirty="0">
                <a:solidFill>
                  <a:srgbClr val="FF0000"/>
                </a:solidFill>
                <a:effectLst>
                  <a:outerShdw blurRad="38100" dist="38100" dir="2700000" algn="tl">
                    <a:srgbClr val="000000">
                      <a:alpha val="43137"/>
                    </a:srgbClr>
                  </a:outerShdw>
                </a:effectLst>
              </a:rPr>
              <a:t>9</a:t>
            </a:r>
            <a:r>
              <a:rPr lang="zh-TW" altLang="en-US" sz="2000" b="1" dirty="0">
                <a:solidFill>
                  <a:srgbClr val="FF0000"/>
                </a:solidFill>
                <a:effectLst>
                  <a:outerShdw blurRad="38100" dist="38100" dir="2700000" algn="tl">
                    <a:srgbClr val="000000">
                      <a:alpha val="43137"/>
                    </a:srgbClr>
                  </a:outerShdw>
                </a:effectLst>
              </a:rPr>
              <a:t>月</a:t>
            </a:r>
            <a:r>
              <a:rPr lang="en-US" altLang="zh-TW" sz="2000" b="1" dirty="0">
                <a:solidFill>
                  <a:srgbClr val="FF0000"/>
                </a:solidFill>
                <a:effectLst>
                  <a:outerShdw blurRad="38100" dist="38100" dir="2700000" algn="tl">
                    <a:srgbClr val="000000">
                      <a:alpha val="43137"/>
                    </a:srgbClr>
                  </a:outerShdw>
                </a:effectLst>
              </a:rPr>
              <a:t>12</a:t>
            </a:r>
            <a:r>
              <a:rPr lang="zh-TW" altLang="en-US" sz="2000" b="1" dirty="0">
                <a:solidFill>
                  <a:srgbClr val="FF0000"/>
                </a:solidFill>
                <a:effectLst>
                  <a:outerShdw blurRad="38100" dist="38100" dir="2700000" algn="tl">
                    <a:srgbClr val="000000">
                      <a:alpha val="43137"/>
                    </a:srgbClr>
                  </a:outerShdw>
                </a:effectLst>
              </a:rPr>
              <a:t>日部法一字第</a:t>
            </a:r>
            <a:r>
              <a:rPr lang="en-US" altLang="zh-TW" sz="2000" b="1" dirty="0">
                <a:solidFill>
                  <a:srgbClr val="FF0000"/>
                </a:solidFill>
                <a:effectLst>
                  <a:outerShdw blurRad="38100" dist="38100" dir="2700000" algn="tl">
                    <a:srgbClr val="000000">
                      <a:alpha val="43137"/>
                    </a:srgbClr>
                  </a:outerShdw>
                </a:effectLst>
              </a:rPr>
              <a:t>0942538722</a:t>
            </a:r>
            <a:r>
              <a:rPr lang="zh-TW" altLang="en-US" sz="2000" b="1" dirty="0">
                <a:solidFill>
                  <a:srgbClr val="FF0000"/>
                </a:solidFill>
                <a:effectLst>
                  <a:outerShdw blurRad="38100" dist="38100" dir="2700000" algn="tl">
                    <a:srgbClr val="000000">
                      <a:alpha val="43137"/>
                    </a:srgbClr>
                  </a:outerShdw>
                </a:effectLst>
              </a:rPr>
              <a:t>號書函）</a:t>
            </a:r>
            <a:endParaRPr lang="en-US" altLang="zh-TW" sz="2000" b="1" dirty="0" smtClean="0">
              <a:solidFill>
                <a:srgbClr val="FF0000"/>
              </a:solidFill>
              <a:effectLst>
                <a:outerShdw blurRad="38100" dist="38100" dir="2700000" algn="tl">
                  <a:srgbClr val="000000">
                    <a:alpha val="43137"/>
                  </a:srgbClr>
                </a:outerShdw>
              </a:effectLst>
            </a:endParaRPr>
          </a:p>
          <a:p>
            <a:pPr marL="342900" indent="-342900" algn="just">
              <a:lnSpc>
                <a:spcPts val="2400"/>
              </a:lnSpc>
              <a:buFont typeface="Wingdings" panose="05000000000000000000" pitchFamily="2" charset="2"/>
              <a:buChar char="Ø"/>
            </a:pPr>
            <a:r>
              <a:rPr lang="zh-TW" altLang="zh-TW" sz="2000" b="1" u="sng" dirty="0">
                <a:solidFill>
                  <a:srgbClr val="FF0000"/>
                </a:solidFill>
              </a:rPr>
              <a:t>里長</a:t>
            </a:r>
            <a:r>
              <a:rPr lang="zh-TW" altLang="zh-TW" sz="2000" dirty="0" smtClean="0"/>
              <a:t>為服務</a:t>
            </a:r>
            <a:r>
              <a:rPr lang="zh-TW" altLang="zh-TW" sz="2000" dirty="0"/>
              <a:t>法第</a:t>
            </a:r>
            <a:r>
              <a:rPr lang="en-US" altLang="zh-TW" sz="2000" dirty="0"/>
              <a:t>14</a:t>
            </a:r>
            <a:r>
              <a:rPr lang="zh-TW" altLang="zh-TW" sz="2000" dirty="0"/>
              <a:t>條所稱</a:t>
            </a:r>
            <a:r>
              <a:rPr lang="zh-TW" altLang="zh-TW" sz="2000" dirty="0" smtClean="0"/>
              <a:t>之</a:t>
            </a:r>
            <a:r>
              <a:rPr lang="zh-TW" altLang="en-US" sz="2000" dirty="0" smtClean="0">
                <a:latin typeface="Arial Unicode MS"/>
                <a:ea typeface="Arial Unicode MS"/>
                <a:cs typeface="Arial Unicode MS"/>
              </a:rPr>
              <a:t>「</a:t>
            </a:r>
            <a:r>
              <a:rPr lang="zh-TW" altLang="zh-TW" sz="2000" dirty="0" smtClean="0"/>
              <a:t>公職</a:t>
            </a:r>
            <a:r>
              <a:rPr lang="zh-TW" altLang="en-US" sz="2000" dirty="0" smtClean="0">
                <a:latin typeface="Arial Unicode MS"/>
                <a:ea typeface="Arial Unicode MS"/>
                <a:cs typeface="Arial Unicode MS"/>
              </a:rPr>
              <a:t>」</a:t>
            </a:r>
            <a:r>
              <a:rPr lang="zh-TW" altLang="zh-TW" sz="2000" dirty="0" smtClean="0"/>
              <a:t>，</a:t>
            </a:r>
            <a:r>
              <a:rPr lang="zh-TW" altLang="zh-TW" sz="2000" dirty="0"/>
              <a:t>除法令別有規定外，公務員不得兼任。</a:t>
            </a:r>
            <a:r>
              <a:rPr lang="zh-TW" altLang="en-US" sz="2000" b="1" dirty="0" smtClean="0">
                <a:solidFill>
                  <a:srgbClr val="FF0000"/>
                </a:solidFill>
                <a:effectLst>
                  <a:outerShdw blurRad="38100" dist="38100" dir="2700000" algn="tl">
                    <a:srgbClr val="000000">
                      <a:alpha val="43137"/>
                    </a:srgbClr>
                  </a:outerShdw>
                </a:effectLst>
              </a:rPr>
              <a:t>    </a:t>
            </a:r>
            <a:endParaRPr lang="en-US" altLang="zh-TW" sz="2000" b="1" dirty="0" smtClean="0">
              <a:solidFill>
                <a:srgbClr val="FF0000"/>
              </a:solidFill>
              <a:effectLst>
                <a:outerShdw blurRad="38100" dist="38100" dir="2700000" algn="tl">
                  <a:srgbClr val="000000">
                    <a:alpha val="43137"/>
                  </a:srgbClr>
                </a:outerShdw>
              </a:effectLst>
            </a:endParaRPr>
          </a:p>
          <a:p>
            <a:pPr algn="just">
              <a:lnSpc>
                <a:spcPts val="2400"/>
              </a:lnSpc>
              <a:spcAft>
                <a:spcPts val="1200"/>
              </a:spcAft>
            </a:pPr>
            <a:r>
              <a:rPr lang="zh-TW" altLang="en-US" sz="2000" b="1" dirty="0" smtClean="0">
                <a:solidFill>
                  <a:srgbClr val="FF0000"/>
                </a:solidFill>
                <a:effectLst>
                  <a:outerShdw blurRad="38100" dist="38100" dir="2700000" algn="tl">
                    <a:srgbClr val="000000">
                      <a:alpha val="43137"/>
                    </a:srgbClr>
                  </a:outerShdw>
                </a:effectLst>
              </a:rPr>
              <a:t>   （銓敘部</a:t>
            </a:r>
            <a:r>
              <a:rPr lang="en-US" altLang="zh-TW" sz="2000" b="1" dirty="0">
                <a:solidFill>
                  <a:srgbClr val="FF0000"/>
                </a:solidFill>
                <a:effectLst>
                  <a:outerShdw blurRad="38100" dist="38100" dir="2700000" algn="tl">
                    <a:srgbClr val="000000">
                      <a:alpha val="43137"/>
                    </a:srgbClr>
                  </a:outerShdw>
                </a:effectLst>
              </a:rPr>
              <a:t>71</a:t>
            </a:r>
            <a:r>
              <a:rPr lang="zh-TW" altLang="en-US" sz="2000" b="1" dirty="0">
                <a:solidFill>
                  <a:srgbClr val="FF0000"/>
                </a:solidFill>
                <a:effectLst>
                  <a:outerShdw blurRad="38100" dist="38100" dir="2700000" algn="tl">
                    <a:srgbClr val="000000">
                      <a:alpha val="43137"/>
                    </a:srgbClr>
                  </a:outerShdw>
                </a:effectLst>
              </a:rPr>
              <a:t>年</a:t>
            </a:r>
            <a:r>
              <a:rPr lang="en-US" altLang="zh-TW" sz="2000" b="1" dirty="0">
                <a:solidFill>
                  <a:srgbClr val="FF0000"/>
                </a:solidFill>
                <a:effectLst>
                  <a:outerShdw blurRad="38100" dist="38100" dir="2700000" algn="tl">
                    <a:srgbClr val="000000">
                      <a:alpha val="43137"/>
                    </a:srgbClr>
                  </a:outerShdw>
                </a:effectLst>
              </a:rPr>
              <a:t>10</a:t>
            </a:r>
            <a:r>
              <a:rPr lang="zh-TW" altLang="en-US" sz="2000" b="1" dirty="0">
                <a:solidFill>
                  <a:srgbClr val="FF0000"/>
                </a:solidFill>
                <a:effectLst>
                  <a:outerShdw blurRad="38100" dist="38100" dir="2700000" algn="tl">
                    <a:srgbClr val="000000">
                      <a:alpha val="43137"/>
                    </a:srgbClr>
                  </a:outerShdw>
                </a:effectLst>
              </a:rPr>
              <a:t>月</a:t>
            </a:r>
            <a:r>
              <a:rPr lang="en-US" altLang="zh-TW" sz="2000" b="1" dirty="0">
                <a:solidFill>
                  <a:srgbClr val="FF0000"/>
                </a:solidFill>
                <a:effectLst>
                  <a:outerShdw blurRad="38100" dist="38100" dir="2700000" algn="tl">
                    <a:srgbClr val="000000">
                      <a:alpha val="43137"/>
                    </a:srgbClr>
                  </a:outerShdw>
                </a:effectLst>
              </a:rPr>
              <a:t>19</a:t>
            </a:r>
            <a:r>
              <a:rPr lang="zh-TW" altLang="en-US" sz="2000" b="1" dirty="0">
                <a:solidFill>
                  <a:srgbClr val="FF0000"/>
                </a:solidFill>
                <a:effectLst>
                  <a:outerShdw blurRad="38100" dist="38100" dir="2700000" algn="tl">
                    <a:srgbClr val="000000">
                      <a:alpha val="43137"/>
                    </a:srgbClr>
                  </a:outerShdw>
                </a:effectLst>
              </a:rPr>
              <a:t>日</a:t>
            </a:r>
            <a:r>
              <a:rPr lang="en-US" altLang="zh-TW" sz="2000" b="1" dirty="0">
                <a:solidFill>
                  <a:srgbClr val="FF0000"/>
                </a:solidFill>
                <a:effectLst>
                  <a:outerShdw blurRad="38100" dist="38100" dir="2700000" algn="tl">
                    <a:srgbClr val="000000">
                      <a:alpha val="43137"/>
                    </a:srgbClr>
                  </a:outerShdw>
                </a:effectLst>
              </a:rPr>
              <a:t>71</a:t>
            </a:r>
            <a:r>
              <a:rPr lang="zh-TW" altLang="en-US" sz="2000" b="1" dirty="0">
                <a:solidFill>
                  <a:srgbClr val="FF0000"/>
                </a:solidFill>
                <a:effectLst>
                  <a:outerShdw blurRad="38100" dist="38100" dir="2700000" algn="tl">
                    <a:srgbClr val="000000">
                      <a:alpha val="43137"/>
                    </a:srgbClr>
                  </a:outerShdw>
                </a:effectLst>
              </a:rPr>
              <a:t>台楷銓參字第</a:t>
            </a:r>
            <a:r>
              <a:rPr lang="en-US" altLang="zh-TW" sz="2000" b="1" dirty="0">
                <a:solidFill>
                  <a:srgbClr val="FF0000"/>
                </a:solidFill>
                <a:effectLst>
                  <a:outerShdw blurRad="38100" dist="38100" dir="2700000" algn="tl">
                    <a:srgbClr val="000000">
                      <a:alpha val="43137"/>
                    </a:srgbClr>
                  </a:outerShdw>
                </a:effectLst>
              </a:rPr>
              <a:t>47913</a:t>
            </a:r>
            <a:r>
              <a:rPr lang="zh-TW" altLang="en-US" sz="2000" b="1" dirty="0">
                <a:solidFill>
                  <a:srgbClr val="FF0000"/>
                </a:solidFill>
                <a:effectLst>
                  <a:outerShdw blurRad="38100" dist="38100" dir="2700000" algn="tl">
                    <a:srgbClr val="000000">
                      <a:alpha val="43137"/>
                    </a:srgbClr>
                  </a:outerShdw>
                </a:effectLst>
              </a:rPr>
              <a:t>號函）</a:t>
            </a:r>
            <a:endParaRPr lang="en-US" altLang="zh-TW" sz="2000" b="1" dirty="0">
              <a:solidFill>
                <a:srgbClr val="FF0000"/>
              </a:solidFill>
              <a:effectLst>
                <a:outerShdw blurRad="38100" dist="38100" dir="2700000" algn="tl">
                  <a:srgbClr val="000000">
                    <a:alpha val="43137"/>
                  </a:srgbClr>
                </a:outerShdw>
              </a:effectLst>
            </a:endParaRPr>
          </a:p>
          <a:p>
            <a:pPr marL="342900" indent="-342900" algn="just">
              <a:lnSpc>
                <a:spcPts val="2400"/>
              </a:lnSpc>
              <a:buFont typeface="Wingdings" panose="05000000000000000000" pitchFamily="2" charset="2"/>
              <a:buChar char="Ø"/>
            </a:pPr>
            <a:r>
              <a:rPr lang="zh-TW" altLang="zh-TW" sz="2000" dirty="0"/>
              <a:t>公務員於各項公職人員選舉投票「當日」擔任</a:t>
            </a:r>
            <a:r>
              <a:rPr lang="zh-TW" altLang="zh-TW" sz="2000" b="1" u="sng" dirty="0">
                <a:solidFill>
                  <a:srgbClr val="FF0000"/>
                </a:solidFill>
              </a:rPr>
              <a:t>投開票所工作人員</a:t>
            </a:r>
            <a:r>
              <a:rPr lang="zh-TW" altLang="zh-TW" sz="2000" dirty="0"/>
              <a:t>，屬</a:t>
            </a:r>
            <a:r>
              <a:rPr lang="zh-TW" altLang="zh-TW" sz="2000" b="1" u="sng" dirty="0">
                <a:solidFill>
                  <a:srgbClr val="FF0000"/>
                </a:solidFill>
              </a:rPr>
              <a:t>依法令從事於公務</a:t>
            </a:r>
            <a:r>
              <a:rPr lang="zh-TW" altLang="zh-TW" sz="2000" dirty="0"/>
              <a:t>者，而為服務法第</a:t>
            </a:r>
            <a:r>
              <a:rPr lang="en-US" altLang="zh-TW" sz="2000" dirty="0"/>
              <a:t>14</a:t>
            </a:r>
            <a:r>
              <a:rPr lang="zh-TW" altLang="zh-TW" sz="2000" dirty="0"/>
              <a:t>條第</a:t>
            </a:r>
            <a:r>
              <a:rPr lang="en-US" altLang="zh-TW" sz="2000" dirty="0"/>
              <a:t>1</a:t>
            </a:r>
            <a:r>
              <a:rPr lang="zh-TW" altLang="zh-TW" sz="2000" dirty="0"/>
              <a:t>項規定所稱之「公職」；由於</a:t>
            </a:r>
            <a:r>
              <a:rPr lang="zh-TW" altLang="zh-TW" sz="2000" dirty="0">
                <a:solidFill>
                  <a:schemeClr val="tx1"/>
                </a:solidFill>
              </a:rPr>
              <a:t>公務員係</a:t>
            </a:r>
            <a:r>
              <a:rPr lang="zh-TW" altLang="zh-TW" sz="2000" b="1" u="sng" dirty="0">
                <a:solidFill>
                  <a:srgbClr val="FF0000"/>
                </a:solidFill>
              </a:rPr>
              <a:t>依總統副總統選舉罷免法及公職人員選舉罷免法之規定，</a:t>
            </a:r>
            <a:r>
              <a:rPr lang="zh-TW" altLang="zh-TW" sz="2000" dirty="0">
                <a:solidFill>
                  <a:schemeClr val="tx1"/>
                </a:solidFill>
              </a:rPr>
              <a:t>擔任投開票所工作人員，因此並無違反服務法第</a:t>
            </a:r>
            <a:r>
              <a:rPr lang="en-US" altLang="zh-TW" sz="2000" dirty="0">
                <a:solidFill>
                  <a:schemeClr val="tx1"/>
                </a:solidFill>
              </a:rPr>
              <a:t>14</a:t>
            </a:r>
            <a:r>
              <a:rPr lang="zh-TW" altLang="zh-TW" sz="2000" dirty="0">
                <a:solidFill>
                  <a:schemeClr val="tx1"/>
                </a:solidFill>
              </a:rPr>
              <a:t>條第</a:t>
            </a:r>
            <a:r>
              <a:rPr lang="en-US" altLang="zh-TW" sz="2000" dirty="0">
                <a:solidFill>
                  <a:schemeClr val="tx1"/>
                </a:solidFill>
              </a:rPr>
              <a:t>1</a:t>
            </a:r>
            <a:r>
              <a:rPr lang="zh-TW" altLang="zh-TW" sz="2000" dirty="0">
                <a:solidFill>
                  <a:schemeClr val="tx1"/>
                </a:solidFill>
              </a:rPr>
              <a:t>項規定</a:t>
            </a:r>
            <a:r>
              <a:rPr lang="zh-TW" altLang="zh-TW" sz="2000" dirty="0" smtClean="0"/>
              <a:t>。</a:t>
            </a:r>
            <a:endParaRPr lang="en-US" altLang="zh-TW" sz="2000" dirty="0" smtClean="0"/>
          </a:p>
          <a:p>
            <a:pPr algn="just">
              <a:lnSpc>
                <a:spcPts val="2400"/>
              </a:lnSpc>
            </a:pPr>
            <a:r>
              <a:rPr lang="zh-TW" altLang="en-US" sz="2000" b="1" dirty="0" smtClean="0">
                <a:solidFill>
                  <a:srgbClr val="FF0000"/>
                </a:solidFill>
                <a:effectLst>
                  <a:outerShdw blurRad="38100" dist="38100" dir="2700000" algn="tl">
                    <a:srgbClr val="000000">
                      <a:alpha val="43137"/>
                    </a:srgbClr>
                  </a:outerShdw>
                </a:effectLst>
                <a:latin typeface="+mj-ea"/>
                <a:ea typeface="+mj-ea"/>
              </a:rPr>
              <a:t>     </a:t>
            </a:r>
            <a:r>
              <a:rPr lang="en-US" altLang="zh-TW" sz="2000" b="1" dirty="0" smtClean="0">
                <a:solidFill>
                  <a:srgbClr val="FF0000"/>
                </a:solidFill>
                <a:effectLst>
                  <a:outerShdw blurRad="38100" dist="38100" dir="2700000" algn="tl">
                    <a:srgbClr val="000000">
                      <a:alpha val="43137"/>
                    </a:srgbClr>
                  </a:outerShdw>
                </a:effectLst>
                <a:latin typeface="+mj-ea"/>
                <a:ea typeface="+mj-ea"/>
              </a:rPr>
              <a:t>(</a:t>
            </a:r>
            <a:r>
              <a:rPr lang="zh-TW" altLang="en-US" sz="2000" b="1" dirty="0" smtClean="0">
                <a:solidFill>
                  <a:srgbClr val="FF0000"/>
                </a:solidFill>
                <a:effectLst>
                  <a:outerShdw blurRad="38100" dist="38100" dir="2700000" algn="tl">
                    <a:srgbClr val="000000">
                      <a:alpha val="43137"/>
                    </a:srgbClr>
                  </a:outerShdw>
                </a:effectLst>
                <a:latin typeface="+mj-ea"/>
                <a:ea typeface="+mj-ea"/>
              </a:rPr>
              <a:t>銓敘</a:t>
            </a:r>
            <a:r>
              <a:rPr lang="zh-TW" altLang="zh-TW" sz="2000" b="1" dirty="0" smtClean="0">
                <a:solidFill>
                  <a:srgbClr val="FF0000"/>
                </a:solidFill>
                <a:effectLst>
                  <a:outerShdw blurRad="38100" dist="38100" dir="2700000" algn="tl">
                    <a:srgbClr val="000000">
                      <a:alpha val="43137"/>
                    </a:srgbClr>
                  </a:outerShdw>
                </a:effectLst>
                <a:latin typeface="+mj-ea"/>
                <a:ea typeface="+mj-ea"/>
              </a:rPr>
              <a:t>部</a:t>
            </a:r>
            <a:r>
              <a:rPr lang="en-US" altLang="zh-TW" sz="2000" b="1" dirty="0">
                <a:solidFill>
                  <a:srgbClr val="FF0000"/>
                </a:solidFill>
                <a:effectLst>
                  <a:outerShdw blurRad="38100" dist="38100" dir="2700000" algn="tl">
                    <a:srgbClr val="000000">
                      <a:alpha val="43137"/>
                    </a:srgbClr>
                  </a:outerShdw>
                </a:effectLst>
                <a:latin typeface="+mj-ea"/>
                <a:ea typeface="+mj-ea"/>
              </a:rPr>
              <a:t>101</a:t>
            </a:r>
            <a:r>
              <a:rPr lang="zh-TW" altLang="zh-TW" sz="2000" b="1" dirty="0">
                <a:solidFill>
                  <a:srgbClr val="FF0000"/>
                </a:solidFill>
                <a:effectLst>
                  <a:outerShdw blurRad="38100" dist="38100" dir="2700000" algn="tl">
                    <a:srgbClr val="000000">
                      <a:alpha val="43137"/>
                    </a:srgbClr>
                  </a:outerShdw>
                </a:effectLst>
                <a:latin typeface="+mj-ea"/>
                <a:ea typeface="+mj-ea"/>
              </a:rPr>
              <a:t>年</a:t>
            </a:r>
            <a:r>
              <a:rPr lang="en-US" altLang="zh-TW" sz="2000" b="1" dirty="0">
                <a:solidFill>
                  <a:srgbClr val="FF0000"/>
                </a:solidFill>
                <a:effectLst>
                  <a:outerShdw blurRad="38100" dist="38100" dir="2700000" algn="tl">
                    <a:srgbClr val="000000">
                      <a:alpha val="43137"/>
                    </a:srgbClr>
                  </a:outerShdw>
                </a:effectLst>
                <a:latin typeface="+mj-ea"/>
                <a:ea typeface="+mj-ea"/>
              </a:rPr>
              <a:t>5</a:t>
            </a:r>
            <a:r>
              <a:rPr lang="zh-TW" altLang="zh-TW" sz="2000" b="1" dirty="0">
                <a:solidFill>
                  <a:srgbClr val="FF0000"/>
                </a:solidFill>
                <a:effectLst>
                  <a:outerShdw blurRad="38100" dist="38100" dir="2700000" algn="tl">
                    <a:srgbClr val="000000">
                      <a:alpha val="43137"/>
                    </a:srgbClr>
                  </a:outerShdw>
                </a:effectLst>
                <a:latin typeface="+mj-ea"/>
                <a:ea typeface="+mj-ea"/>
              </a:rPr>
              <a:t>月</a:t>
            </a:r>
            <a:r>
              <a:rPr lang="en-US" altLang="zh-TW" sz="2000" b="1" dirty="0">
                <a:solidFill>
                  <a:srgbClr val="FF0000"/>
                </a:solidFill>
                <a:effectLst>
                  <a:outerShdw blurRad="38100" dist="38100" dir="2700000" algn="tl">
                    <a:srgbClr val="000000">
                      <a:alpha val="43137"/>
                    </a:srgbClr>
                  </a:outerShdw>
                </a:effectLst>
                <a:latin typeface="+mj-ea"/>
                <a:ea typeface="+mj-ea"/>
              </a:rPr>
              <a:t>3</a:t>
            </a:r>
            <a:r>
              <a:rPr lang="zh-TW" altLang="zh-TW" sz="2000" b="1" dirty="0">
                <a:solidFill>
                  <a:srgbClr val="FF0000"/>
                </a:solidFill>
                <a:effectLst>
                  <a:outerShdw blurRad="38100" dist="38100" dir="2700000" algn="tl">
                    <a:srgbClr val="000000">
                      <a:alpha val="43137"/>
                    </a:srgbClr>
                  </a:outerShdw>
                </a:effectLst>
                <a:latin typeface="+mj-ea"/>
                <a:ea typeface="+mj-ea"/>
              </a:rPr>
              <a:t>日部法一字第</a:t>
            </a:r>
            <a:r>
              <a:rPr lang="en-US" altLang="zh-TW" sz="2000" b="1" dirty="0">
                <a:solidFill>
                  <a:srgbClr val="FF0000"/>
                </a:solidFill>
                <a:effectLst>
                  <a:outerShdw blurRad="38100" dist="38100" dir="2700000" algn="tl">
                    <a:srgbClr val="000000">
                      <a:alpha val="43137"/>
                    </a:srgbClr>
                  </a:outerShdw>
                </a:effectLst>
                <a:latin typeface="+mj-ea"/>
                <a:ea typeface="+mj-ea"/>
              </a:rPr>
              <a:t>1013590414</a:t>
            </a:r>
            <a:r>
              <a:rPr lang="zh-TW" altLang="zh-TW" sz="2000" b="1" dirty="0">
                <a:solidFill>
                  <a:srgbClr val="FF0000"/>
                </a:solidFill>
                <a:effectLst>
                  <a:outerShdw blurRad="38100" dist="38100" dir="2700000" algn="tl">
                    <a:srgbClr val="000000">
                      <a:alpha val="43137"/>
                    </a:srgbClr>
                  </a:outerShdw>
                </a:effectLst>
                <a:latin typeface="+mj-ea"/>
                <a:ea typeface="+mj-ea"/>
              </a:rPr>
              <a:t>號電子郵件</a:t>
            </a:r>
            <a:r>
              <a:rPr lang="en-US" altLang="zh-TW" sz="2000" b="1" dirty="0" smtClean="0">
                <a:solidFill>
                  <a:srgbClr val="FF0000"/>
                </a:solidFill>
                <a:effectLst>
                  <a:outerShdw blurRad="38100" dist="38100" dir="2700000" algn="tl">
                    <a:srgbClr val="000000">
                      <a:alpha val="43137"/>
                    </a:srgbClr>
                  </a:outerShdw>
                </a:effectLst>
                <a:latin typeface="+mj-ea"/>
                <a:ea typeface="+mj-ea"/>
              </a:rPr>
              <a:t>)</a:t>
            </a:r>
          </a:p>
          <a:p>
            <a:pPr marL="342900" indent="-342900" algn="just">
              <a:buFont typeface="Wingdings" panose="05000000000000000000" pitchFamily="2" charset="2"/>
              <a:buChar char="Ø"/>
            </a:pPr>
            <a:endParaRPr lang="zh-TW" altLang="en-US" sz="2000" dirty="0"/>
          </a:p>
        </p:txBody>
      </p:sp>
      <p:sp>
        <p:nvSpPr>
          <p:cNvPr id="9" name="矩形 8"/>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兼任他項公職</a:t>
            </a:r>
            <a:endParaRPr lang="zh-TW" altLang="en-US" sz="2800" b="1" i="1" dirty="0">
              <a:solidFill>
                <a:srgbClr val="002060"/>
              </a:solidFill>
              <a:latin typeface="+mj-ea"/>
              <a:ea typeface="+mj-ea"/>
              <a:cs typeface="Arial Unicode MS" pitchFamily="34"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675" y="5837721"/>
            <a:ext cx="1677170" cy="1020279"/>
          </a:xfrm>
          <a:prstGeom prst="rect">
            <a:avLst/>
          </a:prstGeom>
        </p:spPr>
      </p:pic>
    </p:spTree>
    <p:extLst>
      <p:ext uri="{BB962C8B-B14F-4D97-AF65-F5344CB8AC3E}">
        <p14:creationId xmlns:p14="http://schemas.microsoft.com/office/powerpoint/2010/main" val="9717542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32</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701570" y="829365"/>
            <a:ext cx="7822500" cy="34743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altLang="zh-TW" sz="2400" b="1" dirty="0" smtClean="0">
              <a:solidFill>
                <a:srgbClr val="002060"/>
              </a:solidFill>
            </a:endParaRPr>
          </a:p>
          <a:p>
            <a:pPr algn="just"/>
            <a:r>
              <a:rPr lang="zh-TW" altLang="en-US" sz="2400" b="1" dirty="0" smtClean="0">
                <a:solidFill>
                  <a:srgbClr val="002060"/>
                </a:solidFill>
                <a:latin typeface="+mj-ea"/>
                <a:ea typeface="+mj-ea"/>
              </a:rPr>
              <a:t>領證執業</a:t>
            </a:r>
            <a:endParaRPr lang="en-US" altLang="zh-TW" sz="2400" b="1" dirty="0" smtClean="0">
              <a:solidFill>
                <a:srgbClr val="002060"/>
              </a:solidFill>
              <a:latin typeface="+mj-ea"/>
              <a:ea typeface="+mj-ea"/>
            </a:endParaRPr>
          </a:p>
          <a:p>
            <a:pPr marL="342900" indent="-342900" algn="just">
              <a:lnSpc>
                <a:spcPts val="2400"/>
              </a:lnSpc>
              <a:buFont typeface="Wingdings" panose="05000000000000000000" pitchFamily="2" charset="2"/>
              <a:buChar char="Ø"/>
            </a:pPr>
            <a:r>
              <a:rPr lang="zh-TW" altLang="zh-TW" sz="2000" b="1" u="sng" dirty="0">
                <a:solidFill>
                  <a:srgbClr val="FF0000"/>
                </a:solidFill>
              </a:rPr>
              <a:t>醫業</a:t>
            </a:r>
            <a:r>
              <a:rPr lang="zh-TW" altLang="zh-TW" sz="2000" dirty="0" smtClean="0"/>
              <a:t>為服務</a:t>
            </a:r>
            <a:r>
              <a:rPr lang="zh-TW" altLang="zh-TW" sz="2000" dirty="0"/>
              <a:t>法第</a:t>
            </a:r>
            <a:r>
              <a:rPr lang="en-US" altLang="zh-TW" sz="2000" dirty="0"/>
              <a:t>14</a:t>
            </a:r>
            <a:r>
              <a:rPr lang="zh-TW" altLang="zh-TW" sz="2000" dirty="0"/>
              <a:t>條所稱之業務，公務員雖在公餘時間，亦不得兼任</a:t>
            </a:r>
            <a:r>
              <a:rPr lang="zh-TW" altLang="zh-TW" sz="2000" dirty="0" smtClean="0"/>
              <a:t>。</a:t>
            </a:r>
            <a:endParaRPr lang="en-US" altLang="zh-TW" sz="2000" dirty="0" smtClean="0"/>
          </a:p>
          <a:p>
            <a:pPr algn="just">
              <a:lnSpc>
                <a:spcPts val="2400"/>
              </a:lnSpc>
              <a:spcAft>
                <a:spcPts val="1200"/>
              </a:spcAft>
            </a:pPr>
            <a:r>
              <a:rPr lang="zh-TW" altLang="en-US" sz="2000" b="1" dirty="0">
                <a:solidFill>
                  <a:srgbClr val="FF0000"/>
                </a:solidFill>
                <a:effectLst>
                  <a:outerShdw blurRad="38100" dist="38100" dir="2700000" algn="tl">
                    <a:srgbClr val="000000">
                      <a:alpha val="43137"/>
                    </a:srgbClr>
                  </a:outerShdw>
                </a:effectLst>
              </a:rPr>
              <a:t>   （司法</a:t>
            </a:r>
            <a:r>
              <a:rPr lang="zh-TW" altLang="en-US" sz="2000" b="1" dirty="0" smtClean="0">
                <a:solidFill>
                  <a:srgbClr val="FF0000"/>
                </a:solidFill>
                <a:effectLst>
                  <a:outerShdw blurRad="38100" dist="38100" dir="2700000" algn="tl">
                    <a:srgbClr val="000000">
                      <a:alpha val="43137"/>
                    </a:srgbClr>
                  </a:outerShdw>
                </a:effectLst>
              </a:rPr>
              <a:t>院院</a:t>
            </a:r>
            <a:r>
              <a:rPr lang="zh-TW" altLang="en-US" sz="2000" b="1" dirty="0">
                <a:solidFill>
                  <a:srgbClr val="FF0000"/>
                </a:solidFill>
                <a:effectLst>
                  <a:outerShdw blurRad="38100" dist="38100" dir="2700000" algn="tl">
                    <a:srgbClr val="000000">
                      <a:alpha val="43137"/>
                    </a:srgbClr>
                  </a:outerShdw>
                </a:effectLst>
              </a:rPr>
              <a:t>解字第</a:t>
            </a:r>
            <a:r>
              <a:rPr lang="en-US" altLang="zh-TW" sz="2000" b="1" dirty="0">
                <a:solidFill>
                  <a:srgbClr val="FF0000"/>
                </a:solidFill>
                <a:effectLst>
                  <a:outerShdw blurRad="38100" dist="38100" dir="2700000" algn="tl">
                    <a:srgbClr val="000000">
                      <a:alpha val="43137"/>
                    </a:srgbClr>
                  </a:outerShdw>
                </a:effectLst>
              </a:rPr>
              <a:t>3249</a:t>
            </a:r>
            <a:r>
              <a:rPr lang="zh-TW" altLang="en-US" sz="2000" b="1" dirty="0" smtClean="0">
                <a:solidFill>
                  <a:srgbClr val="FF0000"/>
                </a:solidFill>
                <a:effectLst>
                  <a:outerShdw blurRad="38100" dist="38100" dir="2700000" algn="tl">
                    <a:srgbClr val="000000">
                      <a:alpha val="43137"/>
                    </a:srgbClr>
                  </a:outerShdw>
                </a:effectLst>
              </a:rPr>
              <a:t>號解釋）</a:t>
            </a:r>
            <a:endParaRPr lang="en-US" altLang="zh-TW" sz="2000" b="1" dirty="0" smtClean="0">
              <a:solidFill>
                <a:srgbClr val="FF0000"/>
              </a:solidFill>
              <a:effectLst>
                <a:outerShdw blurRad="38100" dist="38100" dir="2700000" algn="tl">
                  <a:srgbClr val="000000">
                    <a:alpha val="43137"/>
                  </a:srgbClr>
                </a:outerShdw>
              </a:effectLst>
            </a:endParaRPr>
          </a:p>
          <a:p>
            <a:pPr marL="342900" indent="-342900" algn="just">
              <a:lnSpc>
                <a:spcPts val="2400"/>
              </a:lnSpc>
              <a:buFont typeface="Wingdings" panose="05000000000000000000" pitchFamily="2" charset="2"/>
              <a:buChar char="Ø"/>
            </a:pPr>
            <a:r>
              <a:rPr lang="zh-TW" altLang="zh-TW" sz="2000" dirty="0"/>
              <a:t>具</a:t>
            </a:r>
            <a:r>
              <a:rPr lang="zh-TW" altLang="zh-TW" sz="2000" b="1" u="sng" dirty="0">
                <a:solidFill>
                  <a:srgbClr val="FF0000"/>
                </a:solidFill>
              </a:rPr>
              <a:t>律師</a:t>
            </a:r>
            <a:r>
              <a:rPr lang="zh-TW" altLang="zh-TW" sz="2000" dirty="0"/>
              <a:t>資格之公務員，不得向各法院聲請登錄而以律師身分執行律師業務；已領證登錄之律師（指執業中律師），則不得兼任公務員。</a:t>
            </a:r>
            <a:r>
              <a:rPr lang="zh-TW" altLang="en-US" sz="2000" dirty="0" smtClean="0"/>
              <a:t>。</a:t>
            </a:r>
            <a:endParaRPr lang="en-US" altLang="zh-TW" sz="2000" dirty="0" smtClean="0"/>
          </a:p>
          <a:p>
            <a:pPr algn="just">
              <a:lnSpc>
                <a:spcPts val="2400"/>
              </a:lnSpc>
              <a:spcAft>
                <a:spcPts val="1200"/>
              </a:spcAft>
            </a:pPr>
            <a:r>
              <a:rPr lang="zh-TW" altLang="en-US" sz="2000" b="1" dirty="0" smtClean="0">
                <a:solidFill>
                  <a:srgbClr val="FF0000"/>
                </a:solidFill>
                <a:effectLst>
                  <a:outerShdw blurRad="38100" dist="38100" dir="2700000" algn="tl">
                    <a:srgbClr val="000000">
                      <a:alpha val="43137"/>
                    </a:srgbClr>
                  </a:outerShdw>
                </a:effectLst>
              </a:rPr>
              <a:t>    （銓敘部</a:t>
            </a:r>
            <a:r>
              <a:rPr lang="en-US" altLang="zh-TW" sz="2000" b="1" dirty="0">
                <a:solidFill>
                  <a:srgbClr val="FF0000"/>
                </a:solidFill>
                <a:effectLst>
                  <a:outerShdw blurRad="38100" dist="38100" dir="2700000" algn="tl">
                    <a:srgbClr val="000000">
                      <a:alpha val="43137"/>
                    </a:srgbClr>
                  </a:outerShdw>
                </a:effectLst>
              </a:rPr>
              <a:t>96</a:t>
            </a:r>
            <a:r>
              <a:rPr lang="zh-TW" altLang="en-US" sz="2000" b="1" dirty="0">
                <a:solidFill>
                  <a:srgbClr val="FF0000"/>
                </a:solidFill>
                <a:effectLst>
                  <a:outerShdw blurRad="38100" dist="38100" dir="2700000" algn="tl">
                    <a:srgbClr val="000000">
                      <a:alpha val="43137"/>
                    </a:srgbClr>
                  </a:outerShdw>
                </a:effectLst>
              </a:rPr>
              <a:t>年</a:t>
            </a:r>
            <a:r>
              <a:rPr lang="en-US" altLang="zh-TW" sz="2000" b="1" dirty="0">
                <a:solidFill>
                  <a:srgbClr val="FF0000"/>
                </a:solidFill>
                <a:effectLst>
                  <a:outerShdw blurRad="38100" dist="38100" dir="2700000" algn="tl">
                    <a:srgbClr val="000000">
                      <a:alpha val="43137"/>
                    </a:srgbClr>
                  </a:outerShdw>
                </a:effectLst>
              </a:rPr>
              <a:t>10</a:t>
            </a:r>
            <a:r>
              <a:rPr lang="zh-TW" altLang="en-US" sz="2000" b="1" dirty="0">
                <a:solidFill>
                  <a:srgbClr val="FF0000"/>
                </a:solidFill>
                <a:effectLst>
                  <a:outerShdw blurRad="38100" dist="38100" dir="2700000" algn="tl">
                    <a:srgbClr val="000000">
                      <a:alpha val="43137"/>
                    </a:srgbClr>
                  </a:outerShdw>
                </a:effectLst>
              </a:rPr>
              <a:t>月</a:t>
            </a:r>
            <a:r>
              <a:rPr lang="en-US" altLang="zh-TW" sz="2000" b="1" dirty="0">
                <a:solidFill>
                  <a:srgbClr val="FF0000"/>
                </a:solidFill>
                <a:effectLst>
                  <a:outerShdw blurRad="38100" dist="38100" dir="2700000" algn="tl">
                    <a:srgbClr val="000000">
                      <a:alpha val="43137"/>
                    </a:srgbClr>
                  </a:outerShdw>
                </a:effectLst>
              </a:rPr>
              <a:t>29</a:t>
            </a:r>
            <a:r>
              <a:rPr lang="zh-TW" altLang="en-US" sz="2000" b="1" dirty="0">
                <a:solidFill>
                  <a:srgbClr val="FF0000"/>
                </a:solidFill>
                <a:effectLst>
                  <a:outerShdw blurRad="38100" dist="38100" dir="2700000" algn="tl">
                    <a:srgbClr val="000000">
                      <a:alpha val="43137"/>
                    </a:srgbClr>
                  </a:outerShdw>
                </a:effectLst>
              </a:rPr>
              <a:t>日部法一字第</a:t>
            </a:r>
            <a:r>
              <a:rPr lang="en-US" altLang="zh-TW" sz="2000" b="1" dirty="0">
                <a:solidFill>
                  <a:srgbClr val="FF0000"/>
                </a:solidFill>
                <a:effectLst>
                  <a:outerShdw blurRad="38100" dist="38100" dir="2700000" algn="tl">
                    <a:srgbClr val="000000">
                      <a:alpha val="43137"/>
                    </a:srgbClr>
                  </a:outerShdw>
                </a:effectLst>
              </a:rPr>
              <a:t>0962866772</a:t>
            </a:r>
            <a:r>
              <a:rPr lang="zh-TW" altLang="en-US" sz="2000" b="1" dirty="0">
                <a:solidFill>
                  <a:srgbClr val="FF0000"/>
                </a:solidFill>
                <a:effectLst>
                  <a:outerShdw blurRad="38100" dist="38100" dir="2700000" algn="tl">
                    <a:srgbClr val="000000">
                      <a:alpha val="43137"/>
                    </a:srgbClr>
                  </a:outerShdw>
                </a:effectLst>
              </a:rPr>
              <a:t>號書函</a:t>
            </a:r>
            <a:r>
              <a:rPr lang="zh-TW" altLang="en-US" sz="2000" b="1" dirty="0" smtClean="0">
                <a:solidFill>
                  <a:srgbClr val="FF0000"/>
                </a:solidFill>
                <a:effectLst>
                  <a:outerShdw blurRad="38100" dist="38100" dir="2700000" algn="tl">
                    <a:srgbClr val="000000">
                      <a:alpha val="43137"/>
                    </a:srgbClr>
                  </a:outerShdw>
                </a:effectLst>
              </a:rPr>
              <a:t>）</a:t>
            </a:r>
            <a:endParaRPr lang="en-US" altLang="zh-TW" sz="2000" b="1" dirty="0" smtClean="0">
              <a:solidFill>
                <a:srgbClr val="FF0000"/>
              </a:solidFill>
              <a:effectLst>
                <a:outerShdw blurRad="38100" dist="38100" dir="2700000" algn="tl">
                  <a:srgbClr val="000000">
                    <a:alpha val="43137"/>
                  </a:srgbClr>
                </a:outerShdw>
              </a:effectLst>
            </a:endParaRPr>
          </a:p>
          <a:p>
            <a:pPr marL="342900" indent="-342900" algn="just">
              <a:lnSpc>
                <a:spcPts val="2400"/>
              </a:lnSpc>
              <a:buFont typeface="Wingdings" panose="05000000000000000000" pitchFamily="2" charset="2"/>
              <a:buChar char="Ø"/>
            </a:pPr>
            <a:r>
              <a:rPr lang="zh-TW" altLang="zh-TW" sz="2000" dirty="0"/>
              <a:t>公務員除法令另有規定外，不得擔任執業</a:t>
            </a:r>
            <a:r>
              <a:rPr lang="zh-TW" altLang="zh-TW" sz="2000" b="1" u="sng" dirty="0">
                <a:solidFill>
                  <a:srgbClr val="FF0000"/>
                </a:solidFill>
              </a:rPr>
              <a:t>會計師</a:t>
            </a:r>
            <a:r>
              <a:rPr lang="zh-TW" altLang="zh-TW" sz="2000" dirty="0" smtClean="0"/>
              <a:t>。</a:t>
            </a:r>
            <a:endParaRPr lang="en-US" altLang="zh-TW" sz="2000" dirty="0" smtClean="0"/>
          </a:p>
          <a:p>
            <a:pPr algn="just">
              <a:lnSpc>
                <a:spcPts val="2400"/>
              </a:lnSpc>
            </a:pPr>
            <a:r>
              <a:rPr lang="zh-TW" altLang="en-US" sz="2000" b="1" dirty="0" smtClean="0">
                <a:solidFill>
                  <a:srgbClr val="FF0000"/>
                </a:solidFill>
                <a:effectLst>
                  <a:outerShdw blurRad="38100" dist="38100" dir="2700000" algn="tl">
                    <a:srgbClr val="000000">
                      <a:alpha val="43137"/>
                    </a:srgbClr>
                  </a:outerShdw>
                </a:effectLst>
              </a:rPr>
              <a:t>    （銓敘部</a:t>
            </a:r>
            <a:r>
              <a:rPr lang="en-US" altLang="zh-TW" sz="2000" b="1" dirty="0" smtClean="0">
                <a:solidFill>
                  <a:srgbClr val="FF0000"/>
                </a:solidFill>
                <a:effectLst>
                  <a:outerShdw blurRad="38100" dist="38100" dir="2700000" algn="tl">
                    <a:srgbClr val="000000">
                      <a:alpha val="43137"/>
                    </a:srgbClr>
                  </a:outerShdw>
                </a:effectLst>
              </a:rPr>
              <a:t>99</a:t>
            </a:r>
            <a:r>
              <a:rPr lang="zh-TW" altLang="en-US" sz="2000" b="1" dirty="0">
                <a:solidFill>
                  <a:srgbClr val="FF0000"/>
                </a:solidFill>
                <a:effectLst>
                  <a:outerShdw blurRad="38100" dist="38100" dir="2700000" algn="tl">
                    <a:srgbClr val="000000">
                      <a:alpha val="43137"/>
                    </a:srgbClr>
                  </a:outerShdw>
                </a:effectLst>
              </a:rPr>
              <a:t>年</a:t>
            </a:r>
            <a:r>
              <a:rPr lang="en-US" altLang="zh-TW" sz="2000" b="1" dirty="0">
                <a:solidFill>
                  <a:srgbClr val="FF0000"/>
                </a:solidFill>
                <a:effectLst>
                  <a:outerShdw blurRad="38100" dist="38100" dir="2700000" algn="tl">
                    <a:srgbClr val="000000">
                      <a:alpha val="43137"/>
                    </a:srgbClr>
                  </a:outerShdw>
                </a:effectLst>
              </a:rPr>
              <a:t>2</a:t>
            </a:r>
            <a:r>
              <a:rPr lang="zh-TW" altLang="en-US" sz="2000" b="1" dirty="0">
                <a:solidFill>
                  <a:srgbClr val="FF0000"/>
                </a:solidFill>
                <a:effectLst>
                  <a:outerShdw blurRad="38100" dist="38100" dir="2700000" algn="tl">
                    <a:srgbClr val="000000">
                      <a:alpha val="43137"/>
                    </a:srgbClr>
                  </a:outerShdw>
                </a:effectLst>
              </a:rPr>
              <a:t>月</a:t>
            </a:r>
            <a:r>
              <a:rPr lang="en-US" altLang="zh-TW" sz="2000" b="1" dirty="0">
                <a:solidFill>
                  <a:srgbClr val="FF0000"/>
                </a:solidFill>
                <a:effectLst>
                  <a:outerShdw blurRad="38100" dist="38100" dir="2700000" algn="tl">
                    <a:srgbClr val="000000">
                      <a:alpha val="43137"/>
                    </a:srgbClr>
                  </a:outerShdw>
                </a:effectLst>
              </a:rPr>
              <a:t>23</a:t>
            </a:r>
            <a:r>
              <a:rPr lang="zh-TW" altLang="en-US" sz="2000" b="1" dirty="0">
                <a:solidFill>
                  <a:srgbClr val="FF0000"/>
                </a:solidFill>
                <a:effectLst>
                  <a:outerShdw blurRad="38100" dist="38100" dir="2700000" algn="tl">
                    <a:srgbClr val="000000">
                      <a:alpha val="43137"/>
                    </a:srgbClr>
                  </a:outerShdw>
                </a:effectLst>
              </a:rPr>
              <a:t>日部法一字第</a:t>
            </a:r>
            <a:r>
              <a:rPr lang="en-US" altLang="zh-TW" sz="2000" b="1" dirty="0">
                <a:solidFill>
                  <a:srgbClr val="FF0000"/>
                </a:solidFill>
                <a:effectLst>
                  <a:outerShdw blurRad="38100" dist="38100" dir="2700000" algn="tl">
                    <a:srgbClr val="000000">
                      <a:alpha val="43137"/>
                    </a:srgbClr>
                  </a:outerShdw>
                </a:effectLst>
              </a:rPr>
              <a:t>0993158957</a:t>
            </a:r>
            <a:r>
              <a:rPr lang="zh-TW" altLang="en-US" sz="2000" b="1" dirty="0">
                <a:solidFill>
                  <a:srgbClr val="FF0000"/>
                </a:solidFill>
                <a:effectLst>
                  <a:outerShdw blurRad="38100" dist="38100" dir="2700000" algn="tl">
                    <a:srgbClr val="000000">
                      <a:alpha val="43137"/>
                    </a:srgbClr>
                  </a:outerShdw>
                </a:effectLst>
              </a:rPr>
              <a:t>號書函）</a:t>
            </a:r>
            <a:endParaRPr lang="en-US" altLang="zh-TW" sz="2000" b="1" dirty="0">
              <a:solidFill>
                <a:srgbClr val="FF0000"/>
              </a:solidFill>
              <a:effectLst>
                <a:outerShdw blurRad="38100" dist="38100" dir="2700000" algn="tl">
                  <a:srgbClr val="000000">
                    <a:alpha val="43137"/>
                  </a:srgbClr>
                </a:outerShdw>
              </a:effectLst>
            </a:endParaRPr>
          </a:p>
          <a:p>
            <a:pPr algn="just"/>
            <a:endParaRPr lang="zh-TW" altLang="en-US" sz="2000" dirty="0"/>
          </a:p>
        </p:txBody>
      </p:sp>
      <p:sp>
        <p:nvSpPr>
          <p:cNvPr id="3" name="文字方塊 2"/>
          <p:cNvSpPr txBox="1"/>
          <p:nvPr/>
        </p:nvSpPr>
        <p:spPr>
          <a:xfrm>
            <a:off x="611560" y="4333060"/>
            <a:ext cx="8325925" cy="2246769"/>
          </a:xfrm>
          <a:prstGeom prst="rect">
            <a:avLst/>
          </a:prstGeom>
          <a:noFill/>
        </p:spPr>
        <p:txBody>
          <a:bodyPr wrap="square" rtlCol="0">
            <a:spAutoFit/>
          </a:bodyPr>
          <a:lstStyle/>
          <a:p>
            <a:pPr marL="230188" indent="-230188" algn="just"/>
            <a:r>
              <a:rPr lang="en-US" altLang="zh-TW" sz="2000" b="1" dirty="0" smtClean="0">
                <a:latin typeface="標楷體"/>
                <a:ea typeface="標楷體"/>
              </a:rPr>
              <a:t>※</a:t>
            </a:r>
            <a:r>
              <a:rPr lang="zh-TW" altLang="zh-TW" sz="2000" b="1" u="sng" dirty="0" smtClean="0">
                <a:solidFill>
                  <a:srgbClr val="FF0000"/>
                </a:solidFill>
                <a:latin typeface="標楷體" panose="03000509000000000000" pitchFamily="65" charset="-120"/>
                <a:ea typeface="標楷體" panose="03000509000000000000" pitchFamily="65" charset="-120"/>
              </a:rPr>
              <a:t>街頭</a:t>
            </a:r>
            <a:r>
              <a:rPr lang="zh-TW" altLang="zh-TW" sz="2000" b="1" u="sng" dirty="0">
                <a:solidFill>
                  <a:srgbClr val="FF0000"/>
                </a:solidFill>
                <a:latin typeface="標楷體" panose="03000509000000000000" pitchFamily="65" charset="-120"/>
                <a:ea typeface="標楷體" panose="03000509000000000000" pitchFamily="65" charset="-120"/>
              </a:rPr>
              <a:t>藝人</a:t>
            </a:r>
            <a:r>
              <a:rPr lang="zh-TW" altLang="zh-TW" sz="2000" dirty="0">
                <a:latin typeface="標楷體" panose="03000509000000000000" pitchFamily="65" charset="-120"/>
                <a:ea typeface="標楷體" panose="03000509000000000000" pitchFamily="65" charset="-120"/>
              </a:rPr>
              <a:t>係由各地方政府自行管理，文化部並未訂定街頭藝人專屬之相關管理法規，與「領證執業」之醫師、律師、會計師等須經國家考試取得執照，並分別依其專屬相關管理法規規範方式尚屬有別</a:t>
            </a:r>
            <a:r>
              <a:rPr lang="zh-TW" altLang="zh-TW" sz="2000" dirty="0" smtClean="0">
                <a:latin typeface="標楷體" panose="03000509000000000000" pitchFamily="65" charset="-120"/>
                <a:ea typeface="標楷體" panose="03000509000000000000" pitchFamily="65" charset="-120"/>
              </a:rPr>
              <a:t>，因此</a:t>
            </a:r>
            <a:r>
              <a:rPr lang="zh-TW" altLang="zh-TW" sz="2000" dirty="0">
                <a:latin typeface="標楷體" panose="03000509000000000000" pitchFamily="65" charset="-120"/>
                <a:ea typeface="標楷體" panose="03000509000000000000" pitchFamily="65" charset="-120"/>
              </a:rPr>
              <a:t>，公務員兼任街頭藝人，如經服務機關認定</a:t>
            </a:r>
            <a:r>
              <a:rPr lang="zh-TW" altLang="zh-TW" sz="2000" b="1" u="sng" dirty="0">
                <a:solidFill>
                  <a:srgbClr val="FF0000"/>
                </a:solidFill>
                <a:latin typeface="標楷體" panose="03000509000000000000" pitchFamily="65" charset="-120"/>
                <a:ea typeface="標楷體" panose="03000509000000000000" pitchFamily="65" charset="-120"/>
              </a:rPr>
              <a:t>與其本職工作或尊嚴並無妨礙</a:t>
            </a:r>
            <a:r>
              <a:rPr lang="zh-TW" altLang="zh-TW" sz="2000" dirty="0">
                <a:latin typeface="標楷體" panose="03000509000000000000" pitchFamily="65" charset="-120"/>
                <a:ea typeface="標楷體" panose="03000509000000000000" pitchFamily="65" charset="-120"/>
              </a:rPr>
              <a:t>，且</a:t>
            </a:r>
            <a:r>
              <a:rPr lang="zh-TW" altLang="zh-TW" sz="2000" b="1" u="sng" dirty="0">
                <a:solidFill>
                  <a:srgbClr val="FF0000"/>
                </a:solidFill>
                <a:latin typeface="標楷體" panose="03000509000000000000" pitchFamily="65" charset="-120"/>
                <a:ea typeface="標楷體" panose="03000509000000000000" pitchFamily="65" charset="-120"/>
              </a:rPr>
              <a:t>非</a:t>
            </a:r>
            <a:r>
              <a:rPr lang="zh-TW" altLang="zh-TW" sz="2000" b="1" u="sng" dirty="0" smtClean="0">
                <a:solidFill>
                  <a:srgbClr val="FF0000"/>
                </a:solidFill>
                <a:latin typeface="標楷體" panose="03000509000000000000" pitchFamily="65" charset="-120"/>
                <a:ea typeface="標楷體" panose="03000509000000000000" pitchFamily="65" charset="-120"/>
              </a:rPr>
              <a:t>屬營業稅法規定</a:t>
            </a:r>
            <a:r>
              <a:rPr lang="zh-TW" altLang="zh-TW" sz="2000" b="1" u="sng" dirty="0">
                <a:solidFill>
                  <a:srgbClr val="FF0000"/>
                </a:solidFill>
                <a:latin typeface="標楷體" panose="03000509000000000000" pitchFamily="65" charset="-120"/>
                <a:ea typeface="標楷體" panose="03000509000000000000" pitchFamily="65" charset="-120"/>
              </a:rPr>
              <a:t>之表演人</a:t>
            </a:r>
            <a:r>
              <a:rPr lang="zh-TW" altLang="zh-TW" sz="2000" dirty="0">
                <a:latin typeface="標楷體" panose="03000509000000000000" pitchFamily="65" charset="-120"/>
                <a:ea typeface="標楷體" panose="03000509000000000000" pitchFamily="65" charset="-120"/>
              </a:rPr>
              <a:t>，以及</a:t>
            </a:r>
            <a:r>
              <a:rPr lang="zh-TW" altLang="zh-TW" sz="2000" b="1" u="sng" dirty="0">
                <a:solidFill>
                  <a:srgbClr val="FF0000"/>
                </a:solidFill>
                <a:latin typeface="標楷體" panose="03000509000000000000" pitchFamily="65" charset="-120"/>
                <a:ea typeface="標楷體" panose="03000509000000000000" pitchFamily="65" charset="-120"/>
              </a:rPr>
              <a:t>非以定價方式販售作品</a:t>
            </a:r>
            <a:r>
              <a:rPr lang="zh-TW" altLang="zh-TW" sz="2000" dirty="0">
                <a:latin typeface="標楷體" panose="03000509000000000000" pitchFamily="65" charset="-120"/>
                <a:ea typeface="標楷體" panose="03000509000000000000" pitchFamily="65" charset="-120"/>
              </a:rPr>
              <a:t>，而係採民眾</a:t>
            </a:r>
            <a:r>
              <a:rPr lang="zh-TW" altLang="zh-TW" sz="2000" b="1" u="sng" dirty="0">
                <a:solidFill>
                  <a:srgbClr val="FF0000"/>
                </a:solidFill>
                <a:latin typeface="標楷體" panose="03000509000000000000" pitchFamily="65" charset="-120"/>
                <a:ea typeface="標楷體" panose="03000509000000000000" pitchFamily="65" charset="-120"/>
              </a:rPr>
              <a:t>自由樂捐</a:t>
            </a:r>
            <a:r>
              <a:rPr lang="zh-TW" altLang="zh-TW" sz="2000" dirty="0">
                <a:latin typeface="標楷體" panose="03000509000000000000" pitchFamily="65" charset="-120"/>
                <a:ea typeface="標楷體" panose="03000509000000000000" pitchFamily="65" charset="-120"/>
              </a:rPr>
              <a:t>、</a:t>
            </a:r>
            <a:r>
              <a:rPr lang="zh-TW" altLang="zh-TW" sz="2000" b="1" u="sng" dirty="0">
                <a:solidFill>
                  <a:srgbClr val="FF0000"/>
                </a:solidFill>
                <a:latin typeface="標楷體" panose="03000509000000000000" pitchFamily="65" charset="-120"/>
                <a:ea typeface="標楷體" panose="03000509000000000000" pitchFamily="65" charset="-120"/>
              </a:rPr>
              <a:t>打賞</a:t>
            </a:r>
            <a:r>
              <a:rPr lang="zh-TW" altLang="zh-TW" sz="2000" dirty="0">
                <a:latin typeface="標楷體" panose="03000509000000000000" pitchFamily="65" charset="-120"/>
                <a:ea typeface="標楷體" panose="03000509000000000000" pitchFamily="65" charset="-120"/>
              </a:rPr>
              <a:t>方式收取費用，則</a:t>
            </a:r>
            <a:r>
              <a:rPr lang="zh-TW" altLang="zh-TW" sz="2000" b="1" u="sng" dirty="0">
                <a:solidFill>
                  <a:srgbClr val="FF0000"/>
                </a:solidFill>
                <a:latin typeface="標楷體" panose="03000509000000000000" pitchFamily="65" charset="-120"/>
                <a:ea typeface="標楷體" panose="03000509000000000000" pitchFamily="65" charset="-120"/>
              </a:rPr>
              <a:t>無違服務法第</a:t>
            </a:r>
            <a:r>
              <a:rPr lang="en-US" altLang="zh-TW" sz="2000" b="1" u="sng" dirty="0">
                <a:solidFill>
                  <a:srgbClr val="FF0000"/>
                </a:solidFill>
                <a:latin typeface="標楷體" panose="03000509000000000000" pitchFamily="65" charset="-120"/>
                <a:ea typeface="標楷體" panose="03000509000000000000" pitchFamily="65" charset="-120"/>
              </a:rPr>
              <a:t>14</a:t>
            </a:r>
            <a:r>
              <a:rPr lang="zh-TW" altLang="zh-TW" sz="2000" b="1" u="sng" dirty="0">
                <a:solidFill>
                  <a:srgbClr val="FF0000"/>
                </a:solidFill>
                <a:latin typeface="標楷體" panose="03000509000000000000" pitchFamily="65" charset="-120"/>
                <a:ea typeface="標楷體" panose="03000509000000000000" pitchFamily="65" charset="-120"/>
              </a:rPr>
              <a:t>條第</a:t>
            </a:r>
            <a:r>
              <a:rPr lang="en-US" altLang="zh-TW" sz="2000" b="1" u="sng" dirty="0">
                <a:solidFill>
                  <a:srgbClr val="FF0000"/>
                </a:solidFill>
                <a:latin typeface="標楷體" panose="03000509000000000000" pitchFamily="65" charset="-120"/>
                <a:ea typeface="標楷體" panose="03000509000000000000" pitchFamily="65" charset="-120"/>
              </a:rPr>
              <a:t>1</a:t>
            </a:r>
            <a:r>
              <a:rPr lang="zh-TW" altLang="zh-TW" sz="2000" b="1" u="sng" dirty="0">
                <a:solidFill>
                  <a:srgbClr val="FF0000"/>
                </a:solidFill>
                <a:latin typeface="標楷體" panose="03000509000000000000" pitchFamily="65" charset="-120"/>
                <a:ea typeface="標楷體" panose="03000509000000000000" pitchFamily="65" charset="-120"/>
              </a:rPr>
              <a:t>項規定</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b="1" dirty="0" smtClean="0">
                <a:solidFill>
                  <a:srgbClr val="FF0000"/>
                </a:solidFill>
                <a:effectLst>
                  <a:outerShdw blurRad="38100" dist="38100" dir="2700000" algn="tl">
                    <a:srgbClr val="000000">
                      <a:alpha val="43137"/>
                    </a:srgbClr>
                  </a:outerShdw>
                </a:effectLst>
                <a:latin typeface="Gill Sans MT"/>
                <a:ea typeface="微軟正黑體"/>
              </a:rPr>
              <a:t> （銓敘部</a:t>
            </a:r>
            <a:r>
              <a:rPr lang="en-US" altLang="zh-TW" sz="2000" b="1" dirty="0">
                <a:solidFill>
                  <a:srgbClr val="FF0000"/>
                </a:solidFill>
                <a:effectLst>
                  <a:outerShdw blurRad="38100" dist="38100" dir="2700000" algn="tl">
                    <a:srgbClr val="000000">
                      <a:alpha val="43137"/>
                    </a:srgbClr>
                  </a:outerShdw>
                </a:effectLst>
                <a:latin typeface="Gill Sans MT"/>
                <a:ea typeface="微軟正黑體"/>
              </a:rPr>
              <a:t>103</a:t>
            </a:r>
            <a:r>
              <a:rPr lang="zh-TW" altLang="en-US" sz="2000" b="1" dirty="0">
                <a:solidFill>
                  <a:srgbClr val="FF0000"/>
                </a:solidFill>
                <a:effectLst>
                  <a:outerShdw blurRad="38100" dist="38100" dir="2700000" algn="tl">
                    <a:srgbClr val="000000">
                      <a:alpha val="43137"/>
                    </a:srgbClr>
                  </a:outerShdw>
                </a:effectLst>
                <a:latin typeface="Gill Sans MT"/>
                <a:ea typeface="微軟正黑體"/>
              </a:rPr>
              <a:t>年</a:t>
            </a:r>
            <a:r>
              <a:rPr lang="en-US" altLang="zh-TW" sz="2000" b="1" dirty="0">
                <a:solidFill>
                  <a:srgbClr val="FF0000"/>
                </a:solidFill>
                <a:effectLst>
                  <a:outerShdw blurRad="38100" dist="38100" dir="2700000" algn="tl">
                    <a:srgbClr val="000000">
                      <a:alpha val="43137"/>
                    </a:srgbClr>
                  </a:outerShdw>
                </a:effectLst>
                <a:latin typeface="Gill Sans MT"/>
                <a:ea typeface="微軟正黑體"/>
              </a:rPr>
              <a:t>6</a:t>
            </a:r>
            <a:r>
              <a:rPr lang="zh-TW" altLang="en-US" sz="2000" b="1" dirty="0">
                <a:solidFill>
                  <a:srgbClr val="FF0000"/>
                </a:solidFill>
                <a:effectLst>
                  <a:outerShdw blurRad="38100" dist="38100" dir="2700000" algn="tl">
                    <a:srgbClr val="000000">
                      <a:alpha val="43137"/>
                    </a:srgbClr>
                  </a:outerShdw>
                </a:effectLst>
                <a:latin typeface="Gill Sans MT"/>
                <a:ea typeface="微軟正黑體"/>
              </a:rPr>
              <a:t>月</a:t>
            </a:r>
            <a:r>
              <a:rPr lang="en-US" altLang="zh-TW" sz="2000" b="1" dirty="0">
                <a:solidFill>
                  <a:srgbClr val="FF0000"/>
                </a:solidFill>
                <a:effectLst>
                  <a:outerShdw blurRad="38100" dist="38100" dir="2700000" algn="tl">
                    <a:srgbClr val="000000">
                      <a:alpha val="43137"/>
                    </a:srgbClr>
                  </a:outerShdw>
                </a:effectLst>
                <a:latin typeface="Gill Sans MT"/>
                <a:ea typeface="微軟正黑體"/>
              </a:rPr>
              <a:t>6</a:t>
            </a:r>
            <a:r>
              <a:rPr lang="zh-TW" altLang="en-US" sz="2000" b="1" dirty="0">
                <a:solidFill>
                  <a:srgbClr val="FF0000"/>
                </a:solidFill>
                <a:effectLst>
                  <a:outerShdw blurRad="38100" dist="38100" dir="2700000" algn="tl">
                    <a:srgbClr val="000000">
                      <a:alpha val="43137"/>
                    </a:srgbClr>
                  </a:outerShdw>
                </a:effectLst>
                <a:latin typeface="Gill Sans MT"/>
                <a:ea typeface="微軟正黑體"/>
              </a:rPr>
              <a:t>日部法一字第</a:t>
            </a:r>
            <a:r>
              <a:rPr lang="en-US" altLang="zh-TW" sz="2000" b="1" dirty="0">
                <a:solidFill>
                  <a:srgbClr val="FF0000"/>
                </a:solidFill>
                <a:effectLst>
                  <a:outerShdw blurRad="38100" dist="38100" dir="2700000" algn="tl">
                    <a:srgbClr val="000000">
                      <a:alpha val="43137"/>
                    </a:srgbClr>
                  </a:outerShdw>
                </a:effectLst>
                <a:latin typeface="Gill Sans MT"/>
                <a:ea typeface="微軟正黑體"/>
              </a:rPr>
              <a:t>1033851795</a:t>
            </a:r>
            <a:r>
              <a:rPr lang="zh-TW" altLang="en-US" sz="2000" b="1" dirty="0">
                <a:solidFill>
                  <a:srgbClr val="FF0000"/>
                </a:solidFill>
                <a:effectLst>
                  <a:outerShdw blurRad="38100" dist="38100" dir="2700000" algn="tl">
                    <a:srgbClr val="000000">
                      <a:alpha val="43137"/>
                    </a:srgbClr>
                  </a:outerShdw>
                </a:effectLst>
                <a:latin typeface="Gill Sans MT"/>
                <a:ea typeface="微軟正黑體"/>
              </a:rPr>
              <a:t>號電子郵件）</a:t>
            </a:r>
            <a:endParaRPr lang="zh-TW" altLang="en-US" sz="2000" dirty="0">
              <a:latin typeface="標楷體" panose="03000509000000000000" pitchFamily="65" charset="-120"/>
              <a:ea typeface="標楷體" panose="03000509000000000000" pitchFamily="65" charset="-120"/>
            </a:endParaRPr>
          </a:p>
        </p:txBody>
      </p:sp>
      <p:sp>
        <p:nvSpPr>
          <p:cNvPr id="10" name="矩形 9"/>
          <p:cNvSpPr/>
          <p:nvPr/>
        </p:nvSpPr>
        <p:spPr>
          <a:xfrm>
            <a:off x="836585"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兼任他項業務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17770619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33</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1043608" y="833742"/>
            <a:ext cx="7822500" cy="56195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zh-TW" altLang="en-US" sz="2400" b="1" dirty="0" smtClean="0">
                <a:solidFill>
                  <a:srgbClr val="002060"/>
                </a:solidFill>
                <a:latin typeface="+mj-ea"/>
                <a:ea typeface="+mj-ea"/>
              </a:rPr>
              <a:t>出租專業證照</a:t>
            </a:r>
            <a:endParaRPr lang="en-US" altLang="zh-TW" sz="2400" b="1" dirty="0" smtClean="0">
              <a:solidFill>
                <a:srgbClr val="002060"/>
              </a:solidFill>
              <a:latin typeface="+mj-ea"/>
              <a:ea typeface="+mj-ea"/>
            </a:endParaRPr>
          </a:p>
          <a:p>
            <a:pPr marL="342900" indent="-342900" algn="just">
              <a:lnSpc>
                <a:spcPts val="2600"/>
              </a:lnSpc>
              <a:buFont typeface="Wingdings" panose="05000000000000000000" pitchFamily="2" charset="2"/>
              <a:buChar char="Ø"/>
            </a:pPr>
            <a:r>
              <a:rPr lang="zh-TW" altLang="zh-TW" sz="2000" dirty="0"/>
              <a:t>公務員出租專業證照，並於同一時間擔任該承租證照之營利事業相關職務是否違反經營商業或兼職規定一節，應視其本人</a:t>
            </a:r>
            <a:r>
              <a:rPr lang="zh-TW" altLang="zh-TW" sz="2000" b="1" u="sng" dirty="0">
                <a:solidFill>
                  <a:srgbClr val="FF0000"/>
                </a:solidFill>
              </a:rPr>
              <a:t>是否參加規度謀作業務之處理</a:t>
            </a:r>
            <a:r>
              <a:rPr lang="zh-TW" altLang="zh-TW" sz="2000" dirty="0"/>
              <a:t>，認定其是否有經營商業之行為審酌認定；惟</a:t>
            </a:r>
            <a:r>
              <a:rPr lang="zh-TW" altLang="zh-TW" sz="2000" b="1" u="sng" dirty="0">
                <a:solidFill>
                  <a:srgbClr val="FF0000"/>
                </a:solidFill>
              </a:rPr>
              <a:t>縱令其不成立經營商業行為</a:t>
            </a:r>
            <a:r>
              <a:rPr lang="zh-TW" altLang="zh-TW" sz="2000" dirty="0"/>
              <a:t>，如</a:t>
            </a:r>
            <a:r>
              <a:rPr lang="zh-TW" altLang="zh-TW" sz="2000" b="1" u="sng" dirty="0">
                <a:solidFill>
                  <a:srgbClr val="FF0000"/>
                </a:solidFill>
              </a:rPr>
              <a:t>無法令依據</a:t>
            </a:r>
            <a:r>
              <a:rPr lang="zh-TW" altLang="zh-TW" sz="2000" dirty="0"/>
              <a:t>，</a:t>
            </a:r>
            <a:r>
              <a:rPr lang="zh-TW" altLang="zh-TW" sz="2000" b="1" u="sng" dirty="0">
                <a:solidFill>
                  <a:srgbClr val="FF0000"/>
                </a:solidFill>
              </a:rPr>
              <a:t>不論渠是否擔任與專業</a:t>
            </a:r>
            <a:r>
              <a:rPr lang="zh-TW" altLang="zh-TW" sz="2000" b="1" u="sng" dirty="0" smtClean="0">
                <a:solidFill>
                  <a:srgbClr val="FF0000"/>
                </a:solidFill>
              </a:rPr>
              <a:t>證照相同</a:t>
            </a:r>
            <a:r>
              <a:rPr lang="zh-TW" altLang="zh-TW" sz="2000" b="1" u="sng" dirty="0">
                <a:solidFill>
                  <a:srgbClr val="FF0000"/>
                </a:solidFill>
              </a:rPr>
              <a:t>之營利事業職務</a:t>
            </a:r>
            <a:r>
              <a:rPr lang="zh-TW" altLang="zh-TW" sz="2000" dirty="0"/>
              <a:t>，均亦屬</a:t>
            </a:r>
            <a:r>
              <a:rPr lang="zh-TW" altLang="zh-TW" sz="2000" b="1" u="sng" dirty="0">
                <a:solidFill>
                  <a:srgbClr val="FF0000"/>
                </a:solidFill>
              </a:rPr>
              <a:t>違反服務法第</a:t>
            </a:r>
            <a:r>
              <a:rPr lang="en-US" altLang="zh-TW" sz="2000" b="1" u="sng" dirty="0">
                <a:solidFill>
                  <a:srgbClr val="FF0000"/>
                </a:solidFill>
              </a:rPr>
              <a:t>14</a:t>
            </a:r>
            <a:r>
              <a:rPr lang="zh-TW" altLang="zh-TW" sz="2000" b="1" u="sng" dirty="0">
                <a:solidFill>
                  <a:srgbClr val="FF0000"/>
                </a:solidFill>
              </a:rPr>
              <a:t>條不得兼職之規定</a:t>
            </a:r>
            <a:r>
              <a:rPr lang="zh-TW" altLang="zh-TW" sz="2000" dirty="0"/>
              <a:t>，亦即如其實際執行業務，仍屬兼職行為，如其僅擔任相關職稱，而不實際執行業務（按：ㄧ般稱為「掛名」），亦應視同兼職</a:t>
            </a:r>
            <a:r>
              <a:rPr lang="zh-TW" altLang="zh-TW" sz="2000" dirty="0" smtClean="0"/>
              <a:t>行為。</a:t>
            </a:r>
            <a:r>
              <a:rPr lang="zh-TW" altLang="en-US" sz="2000" b="1" dirty="0">
                <a:solidFill>
                  <a:srgbClr val="FF0000"/>
                </a:solidFill>
                <a:effectLst>
                  <a:outerShdw blurRad="38100" dist="38100" dir="2700000" algn="tl">
                    <a:srgbClr val="000000">
                      <a:alpha val="43137"/>
                    </a:srgbClr>
                  </a:outerShdw>
                </a:effectLst>
              </a:rPr>
              <a:t>   </a:t>
            </a:r>
            <a:endParaRPr lang="en-US" altLang="zh-TW" sz="2000" b="1" dirty="0" smtClean="0">
              <a:solidFill>
                <a:srgbClr val="FF0000"/>
              </a:solidFill>
              <a:effectLst>
                <a:outerShdw blurRad="38100" dist="38100" dir="2700000" algn="tl">
                  <a:srgbClr val="000000">
                    <a:alpha val="43137"/>
                  </a:srgbClr>
                </a:outerShdw>
              </a:effectLst>
            </a:endParaRPr>
          </a:p>
          <a:p>
            <a:pPr algn="just">
              <a:lnSpc>
                <a:spcPts val="2600"/>
              </a:lnSpc>
              <a:spcAft>
                <a:spcPts val="600"/>
              </a:spcAft>
            </a:pPr>
            <a:r>
              <a:rPr lang="zh-TW" altLang="en-US" sz="2000" b="1" dirty="0" smtClean="0">
                <a:solidFill>
                  <a:srgbClr val="1908F0"/>
                </a:solidFill>
              </a:rPr>
              <a:t>  （銓敘部</a:t>
            </a:r>
            <a:r>
              <a:rPr lang="en-US" altLang="zh-TW" sz="2000" b="1" dirty="0" smtClean="0">
                <a:solidFill>
                  <a:srgbClr val="1908F0"/>
                </a:solidFill>
              </a:rPr>
              <a:t>89</a:t>
            </a:r>
            <a:r>
              <a:rPr lang="zh-TW" altLang="en-US" sz="2000" b="1" dirty="0" smtClean="0">
                <a:solidFill>
                  <a:srgbClr val="1908F0"/>
                </a:solidFill>
              </a:rPr>
              <a:t>年</a:t>
            </a:r>
            <a:r>
              <a:rPr lang="en-US" altLang="zh-TW" sz="2000" b="1" dirty="0" smtClean="0">
                <a:solidFill>
                  <a:srgbClr val="1908F0"/>
                </a:solidFill>
              </a:rPr>
              <a:t>7</a:t>
            </a:r>
            <a:r>
              <a:rPr lang="zh-TW" altLang="en-US" sz="2000" b="1" dirty="0" smtClean="0">
                <a:solidFill>
                  <a:srgbClr val="1908F0"/>
                </a:solidFill>
              </a:rPr>
              <a:t>月</a:t>
            </a:r>
            <a:r>
              <a:rPr lang="en-US" altLang="zh-TW" sz="2000" b="1" dirty="0" smtClean="0">
                <a:solidFill>
                  <a:srgbClr val="1908F0"/>
                </a:solidFill>
              </a:rPr>
              <a:t>26</a:t>
            </a:r>
            <a:r>
              <a:rPr lang="zh-TW" altLang="en-US" sz="2000" b="1" dirty="0" smtClean="0">
                <a:solidFill>
                  <a:srgbClr val="1908F0"/>
                </a:solidFill>
              </a:rPr>
              <a:t>日</a:t>
            </a:r>
            <a:r>
              <a:rPr lang="en-US" altLang="zh-TW" sz="2000" b="1" dirty="0" smtClean="0">
                <a:solidFill>
                  <a:srgbClr val="1908F0"/>
                </a:solidFill>
              </a:rPr>
              <a:t>89</a:t>
            </a:r>
            <a:r>
              <a:rPr lang="zh-TW" altLang="en-US" sz="2000" b="1" dirty="0" smtClean="0">
                <a:solidFill>
                  <a:srgbClr val="1908F0"/>
                </a:solidFill>
              </a:rPr>
              <a:t>法ㄧ字第</a:t>
            </a:r>
            <a:r>
              <a:rPr lang="en-US" altLang="zh-TW" sz="2000" b="1" dirty="0" smtClean="0">
                <a:solidFill>
                  <a:srgbClr val="1908F0"/>
                </a:solidFill>
              </a:rPr>
              <a:t>1922246</a:t>
            </a:r>
            <a:r>
              <a:rPr lang="zh-TW" altLang="en-US" sz="2000" b="1" dirty="0" smtClean="0">
                <a:solidFill>
                  <a:srgbClr val="1908F0"/>
                </a:solidFill>
              </a:rPr>
              <a:t>號書函）</a:t>
            </a:r>
            <a:endParaRPr lang="en-US" altLang="zh-TW" sz="2000" b="1" dirty="0" smtClean="0">
              <a:solidFill>
                <a:srgbClr val="1908F0"/>
              </a:solidFill>
            </a:endParaRPr>
          </a:p>
          <a:p>
            <a:pPr marL="342900" indent="-342900" algn="just">
              <a:lnSpc>
                <a:spcPts val="2600"/>
              </a:lnSpc>
              <a:buFont typeface="Wingdings" panose="05000000000000000000" pitchFamily="2" charset="2"/>
              <a:buChar char="Ø"/>
            </a:pPr>
            <a:r>
              <a:rPr lang="zh-TW" altLang="zh-TW" sz="2000" dirty="0" smtClean="0"/>
              <a:t>公務人員具有</a:t>
            </a:r>
            <a:r>
              <a:rPr lang="zh-TW" altLang="zh-TW" sz="2000" b="1" u="sng" dirty="0" smtClean="0">
                <a:solidFill>
                  <a:srgbClr val="FF0000"/>
                </a:solidFill>
              </a:rPr>
              <a:t>專業證照</a:t>
            </a:r>
            <a:r>
              <a:rPr lang="zh-TW" altLang="zh-TW" sz="2000" dirty="0" smtClean="0"/>
              <a:t>者，應主動</a:t>
            </a:r>
            <a:r>
              <a:rPr lang="zh-TW" altLang="zh-TW" sz="2000" b="1" u="sng" dirty="0" smtClean="0">
                <a:solidFill>
                  <a:srgbClr val="FF0000"/>
                </a:solidFill>
              </a:rPr>
              <a:t>向服務機關申報</a:t>
            </a:r>
            <a:r>
              <a:rPr lang="zh-TW" altLang="zh-TW" sz="2000" dirty="0" smtClean="0"/>
              <a:t>，由該機關人事單位造冊列管，並檢送至各該核發專業證照目的主管機關；各機關所屬公務人員如有違法出租專業證照者，除應依各該專業法規規定論處外，各權責機關應另依相關法令規定，予以適當之行政懲處</a:t>
            </a:r>
            <a:r>
              <a:rPr lang="zh-TW" altLang="en-US" sz="2000" dirty="0" smtClean="0"/>
              <a:t>。</a:t>
            </a:r>
            <a:endParaRPr lang="en-US" altLang="zh-TW" sz="2000" dirty="0" smtClean="0"/>
          </a:p>
          <a:p>
            <a:pPr algn="just">
              <a:lnSpc>
                <a:spcPts val="2600"/>
              </a:lnSpc>
            </a:pPr>
            <a:r>
              <a:rPr lang="zh-TW" altLang="en-US" sz="2000" b="1" dirty="0" smtClean="0">
                <a:solidFill>
                  <a:srgbClr val="1908F0"/>
                </a:solidFill>
              </a:rPr>
              <a:t> （原行政院</a:t>
            </a:r>
            <a:r>
              <a:rPr lang="zh-TW" altLang="en-US" sz="2000" b="1" dirty="0">
                <a:solidFill>
                  <a:srgbClr val="1908F0"/>
                </a:solidFill>
              </a:rPr>
              <a:t>人事行政局</a:t>
            </a:r>
            <a:r>
              <a:rPr lang="en-US" altLang="zh-TW" sz="2000" b="1" dirty="0">
                <a:solidFill>
                  <a:srgbClr val="1908F0"/>
                </a:solidFill>
              </a:rPr>
              <a:t>89</a:t>
            </a:r>
            <a:r>
              <a:rPr lang="zh-TW" altLang="en-US" sz="2000" b="1" dirty="0">
                <a:solidFill>
                  <a:srgbClr val="1908F0"/>
                </a:solidFill>
              </a:rPr>
              <a:t>年</a:t>
            </a:r>
            <a:r>
              <a:rPr lang="en-US" altLang="zh-TW" sz="2000" b="1" dirty="0">
                <a:solidFill>
                  <a:srgbClr val="1908F0"/>
                </a:solidFill>
              </a:rPr>
              <a:t>8</a:t>
            </a:r>
            <a:r>
              <a:rPr lang="zh-TW" altLang="en-US" sz="2000" b="1" dirty="0">
                <a:solidFill>
                  <a:srgbClr val="1908F0"/>
                </a:solidFill>
              </a:rPr>
              <a:t>月</a:t>
            </a:r>
            <a:r>
              <a:rPr lang="en-US" altLang="zh-TW" sz="2000" b="1" dirty="0">
                <a:solidFill>
                  <a:srgbClr val="1908F0"/>
                </a:solidFill>
              </a:rPr>
              <a:t>24</a:t>
            </a:r>
            <a:r>
              <a:rPr lang="zh-TW" altLang="en-US" sz="2000" b="1" dirty="0">
                <a:solidFill>
                  <a:srgbClr val="1908F0"/>
                </a:solidFill>
              </a:rPr>
              <a:t>日</a:t>
            </a:r>
            <a:r>
              <a:rPr lang="en-US" altLang="zh-TW" sz="2000" b="1" dirty="0">
                <a:solidFill>
                  <a:srgbClr val="1908F0"/>
                </a:solidFill>
              </a:rPr>
              <a:t>89</a:t>
            </a:r>
            <a:r>
              <a:rPr lang="zh-TW" altLang="en-US" sz="2000" b="1" dirty="0">
                <a:solidFill>
                  <a:srgbClr val="1908F0"/>
                </a:solidFill>
              </a:rPr>
              <a:t>局考字第</a:t>
            </a:r>
            <a:r>
              <a:rPr lang="en-US" altLang="zh-TW" sz="2000" b="1" dirty="0">
                <a:solidFill>
                  <a:srgbClr val="1908F0"/>
                </a:solidFill>
              </a:rPr>
              <a:t>200694</a:t>
            </a:r>
            <a:r>
              <a:rPr lang="zh-TW" altLang="en-US" sz="2000" b="1" dirty="0">
                <a:solidFill>
                  <a:srgbClr val="1908F0"/>
                </a:solidFill>
              </a:rPr>
              <a:t>號函）</a:t>
            </a:r>
            <a:endParaRPr lang="en-US" altLang="zh-TW" sz="2000" b="1" dirty="0" smtClean="0">
              <a:solidFill>
                <a:srgbClr val="1908F0"/>
              </a:solidFill>
            </a:endParaRPr>
          </a:p>
        </p:txBody>
      </p:sp>
      <p:sp>
        <p:nvSpPr>
          <p:cNvPr id="7" name="矩形 6"/>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兼任他項業務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20443236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34</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1042255" y="908720"/>
            <a:ext cx="7822500" cy="54726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altLang="zh-TW" sz="2400" b="1" dirty="0" smtClean="0">
              <a:solidFill>
                <a:srgbClr val="002060"/>
              </a:solidFill>
            </a:endParaRPr>
          </a:p>
          <a:p>
            <a:pPr algn="just"/>
            <a:r>
              <a:rPr lang="zh-TW" altLang="en-US" sz="2400" b="1" dirty="0" smtClean="0">
                <a:solidFill>
                  <a:srgbClr val="002060"/>
                </a:solidFill>
                <a:latin typeface="+mj-ea"/>
                <a:ea typeface="+mj-ea"/>
              </a:rPr>
              <a:t>表演、主持人</a:t>
            </a:r>
            <a:endParaRPr lang="en-US" altLang="zh-TW" sz="2400" b="1" dirty="0" smtClean="0">
              <a:solidFill>
                <a:srgbClr val="002060"/>
              </a:solidFill>
              <a:latin typeface="+mj-ea"/>
              <a:ea typeface="+mj-ea"/>
            </a:endParaRPr>
          </a:p>
          <a:p>
            <a:pPr marL="342900" indent="-342900" algn="just">
              <a:buFont typeface="Wingdings" panose="05000000000000000000" pitchFamily="2" charset="2"/>
              <a:buChar char="Ø"/>
            </a:pPr>
            <a:r>
              <a:rPr lang="zh-TW" altLang="zh-TW" sz="2000" dirty="0" smtClean="0"/>
              <a:t>公務員</a:t>
            </a:r>
            <a:r>
              <a:rPr lang="zh-TW" altLang="zh-TW" sz="2000" dirty="0"/>
              <a:t>於公餘參加</a:t>
            </a:r>
            <a:r>
              <a:rPr lang="zh-TW" altLang="zh-TW" sz="2000" b="1" u="sng" dirty="0">
                <a:solidFill>
                  <a:srgbClr val="FF0000"/>
                </a:solidFill>
              </a:rPr>
              <a:t>電視演藝及歌唱等節目演出</a:t>
            </a:r>
            <a:r>
              <a:rPr lang="zh-TW" altLang="zh-TW" sz="2000" dirty="0"/>
              <a:t>，如係業餘性質而</a:t>
            </a:r>
            <a:r>
              <a:rPr lang="zh-TW" altLang="zh-TW" sz="2000" b="1" u="sng" dirty="0">
                <a:solidFill>
                  <a:srgbClr val="FF0000"/>
                </a:solidFill>
              </a:rPr>
              <a:t>無金錢報酬之給付</a:t>
            </a:r>
            <a:r>
              <a:rPr lang="zh-TW" altLang="zh-TW" sz="2000" dirty="0"/>
              <a:t>，其演出</a:t>
            </a:r>
            <a:r>
              <a:rPr lang="zh-TW" altLang="zh-TW" sz="2000" b="1" u="sng" dirty="0">
                <a:solidFill>
                  <a:srgbClr val="FF0000"/>
                </a:solidFill>
              </a:rPr>
              <a:t>並不妨礙本職之工作及尊嚴者</a:t>
            </a:r>
            <a:r>
              <a:rPr lang="zh-TW" altLang="zh-TW" sz="2000" dirty="0"/>
              <a:t>，尚非服務法第</a:t>
            </a:r>
            <a:r>
              <a:rPr lang="en-US" altLang="zh-TW" sz="2000" dirty="0" smtClean="0"/>
              <a:t>14</a:t>
            </a:r>
            <a:r>
              <a:rPr lang="zh-TW" altLang="zh-TW" sz="2000" dirty="0" smtClean="0"/>
              <a:t>條</a:t>
            </a:r>
            <a:r>
              <a:rPr lang="zh-TW" altLang="zh-TW" sz="2000" dirty="0"/>
              <a:t>第</a:t>
            </a:r>
            <a:r>
              <a:rPr lang="en-US" altLang="zh-TW" sz="2000" dirty="0" smtClean="0"/>
              <a:t>1</a:t>
            </a:r>
            <a:r>
              <a:rPr lang="zh-TW" altLang="zh-TW" sz="2000" dirty="0" smtClean="0"/>
              <a:t>項</a:t>
            </a:r>
            <a:r>
              <a:rPr lang="zh-TW" altLang="zh-TW" sz="2000" dirty="0"/>
              <a:t>規定之所不許；至於參加電視家電、食品等類廣告短片之演出，應屬商業宣傳行為，無論有無接受報酬，依法均在禁止之列</a:t>
            </a:r>
            <a:r>
              <a:rPr lang="zh-TW" altLang="zh-TW" sz="2000" dirty="0" smtClean="0"/>
              <a:t>。</a:t>
            </a:r>
            <a:r>
              <a:rPr lang="zh-TW" altLang="en-US" sz="1600" b="1" dirty="0" smtClean="0">
                <a:solidFill>
                  <a:srgbClr val="1908F0"/>
                </a:solidFill>
              </a:rPr>
              <a:t>（銓敘部</a:t>
            </a:r>
            <a:r>
              <a:rPr lang="en-US" altLang="zh-TW" sz="1600" b="1" dirty="0">
                <a:solidFill>
                  <a:srgbClr val="1908F0"/>
                </a:solidFill>
              </a:rPr>
              <a:t>72</a:t>
            </a:r>
            <a:r>
              <a:rPr lang="zh-TW" altLang="en-US" sz="1600" b="1" dirty="0">
                <a:solidFill>
                  <a:srgbClr val="1908F0"/>
                </a:solidFill>
              </a:rPr>
              <a:t>年</a:t>
            </a:r>
            <a:r>
              <a:rPr lang="en-US" altLang="zh-TW" sz="1600" b="1" dirty="0">
                <a:solidFill>
                  <a:srgbClr val="1908F0"/>
                </a:solidFill>
              </a:rPr>
              <a:t>8</a:t>
            </a:r>
            <a:r>
              <a:rPr lang="zh-TW" altLang="en-US" sz="1600" b="1" dirty="0">
                <a:solidFill>
                  <a:srgbClr val="1908F0"/>
                </a:solidFill>
              </a:rPr>
              <a:t>月</a:t>
            </a:r>
            <a:r>
              <a:rPr lang="en-US" altLang="zh-TW" sz="1600" b="1" dirty="0">
                <a:solidFill>
                  <a:srgbClr val="1908F0"/>
                </a:solidFill>
              </a:rPr>
              <a:t>5</a:t>
            </a:r>
            <a:r>
              <a:rPr lang="zh-TW" altLang="en-US" sz="1600" b="1" dirty="0">
                <a:solidFill>
                  <a:srgbClr val="1908F0"/>
                </a:solidFill>
              </a:rPr>
              <a:t>日</a:t>
            </a:r>
            <a:r>
              <a:rPr lang="en-US" altLang="zh-TW" sz="1600" b="1" dirty="0">
                <a:solidFill>
                  <a:srgbClr val="1908F0"/>
                </a:solidFill>
              </a:rPr>
              <a:t>72</a:t>
            </a:r>
            <a:r>
              <a:rPr lang="zh-TW" altLang="en-US" sz="1600" b="1" dirty="0">
                <a:solidFill>
                  <a:srgbClr val="1908F0"/>
                </a:solidFill>
              </a:rPr>
              <a:t>台楷銓參字第</a:t>
            </a:r>
            <a:r>
              <a:rPr lang="en-US" altLang="zh-TW" sz="1600" b="1" dirty="0">
                <a:solidFill>
                  <a:srgbClr val="1908F0"/>
                </a:solidFill>
              </a:rPr>
              <a:t>31482</a:t>
            </a:r>
            <a:r>
              <a:rPr lang="zh-TW" altLang="en-US" sz="1600" b="1" dirty="0">
                <a:solidFill>
                  <a:srgbClr val="1908F0"/>
                </a:solidFill>
              </a:rPr>
              <a:t>號函）</a:t>
            </a:r>
            <a:endParaRPr lang="en-US" altLang="zh-TW" sz="1600" b="1" dirty="0" smtClean="0">
              <a:solidFill>
                <a:srgbClr val="1908F0"/>
              </a:solidFill>
            </a:endParaRPr>
          </a:p>
          <a:p>
            <a:pPr marL="342900" indent="-342900" algn="just">
              <a:spcBef>
                <a:spcPts val="1200"/>
              </a:spcBef>
              <a:buFont typeface="Wingdings" panose="05000000000000000000" pitchFamily="2" charset="2"/>
              <a:buChar char="Ø"/>
            </a:pPr>
            <a:r>
              <a:rPr lang="zh-TW" altLang="zh-TW" sz="2000" dirty="0"/>
              <a:t>公務員倘應邀擔任電視或廣播台ㄧ般節目主持人，如確</a:t>
            </a:r>
            <a:r>
              <a:rPr lang="zh-TW" altLang="zh-TW" sz="2000" b="1" u="sng" dirty="0">
                <a:solidFill>
                  <a:srgbClr val="FF0000"/>
                </a:solidFill>
              </a:rPr>
              <a:t>非常態</a:t>
            </a:r>
            <a:r>
              <a:rPr lang="zh-TW" altLang="zh-TW" sz="2000" b="1" u="sng" dirty="0" smtClean="0">
                <a:solidFill>
                  <a:srgbClr val="FF0000"/>
                </a:solidFill>
              </a:rPr>
              <a:t>性質之</a:t>
            </a:r>
            <a:r>
              <a:rPr lang="zh-TW" altLang="zh-TW" sz="2000" b="1" u="sng" dirty="0">
                <a:solidFill>
                  <a:srgbClr val="FF0000"/>
                </a:solidFill>
              </a:rPr>
              <a:t>節目</a:t>
            </a:r>
            <a:r>
              <a:rPr lang="zh-TW" altLang="zh-TW" sz="2000" dirty="0"/>
              <a:t>，且</a:t>
            </a:r>
            <a:r>
              <a:rPr lang="zh-TW" altLang="zh-TW" sz="2000" b="1" u="sng" dirty="0">
                <a:solidFill>
                  <a:srgbClr val="FF0000"/>
                </a:solidFill>
              </a:rPr>
              <a:t>未支</a:t>
            </a:r>
            <a:r>
              <a:rPr lang="zh-TW" altLang="zh-TW" sz="2000" b="1" u="sng" dirty="0" smtClean="0">
                <a:solidFill>
                  <a:srgbClr val="FF0000"/>
                </a:solidFill>
              </a:rPr>
              <a:t>薪</a:t>
            </a:r>
            <a:r>
              <a:rPr lang="zh-TW" altLang="zh-TW" sz="2000" dirty="0" smtClean="0"/>
              <a:t>者，同意</a:t>
            </a:r>
            <a:r>
              <a:rPr lang="zh-TW" altLang="zh-TW" sz="2000" dirty="0"/>
              <a:t>參酌本部</a:t>
            </a:r>
            <a:r>
              <a:rPr lang="en-US" altLang="zh-TW" sz="2000" dirty="0"/>
              <a:t>72</a:t>
            </a:r>
            <a:r>
              <a:rPr lang="zh-TW" altLang="zh-TW" sz="2000" dirty="0" smtClean="0"/>
              <a:t>年</a:t>
            </a:r>
            <a:r>
              <a:rPr lang="en-US" altLang="zh-TW" sz="2000" dirty="0" smtClean="0"/>
              <a:t>8</a:t>
            </a:r>
            <a:r>
              <a:rPr lang="zh-TW" altLang="en-US" sz="2000" dirty="0" smtClean="0"/>
              <a:t>月</a:t>
            </a:r>
            <a:r>
              <a:rPr lang="en-US" altLang="zh-TW" sz="2000" dirty="0" smtClean="0"/>
              <a:t>8</a:t>
            </a:r>
            <a:r>
              <a:rPr lang="zh-TW" altLang="en-US" sz="2000" dirty="0" smtClean="0"/>
              <a:t>日</a:t>
            </a:r>
            <a:r>
              <a:rPr lang="zh-TW" altLang="zh-TW" sz="2000" dirty="0" smtClean="0"/>
              <a:t>臺</a:t>
            </a:r>
            <a:r>
              <a:rPr lang="zh-TW" altLang="zh-TW" sz="2000" dirty="0"/>
              <a:t>楷銓參字第</a:t>
            </a:r>
            <a:r>
              <a:rPr lang="en-US" altLang="zh-TW" sz="2000" dirty="0"/>
              <a:t>31482</a:t>
            </a:r>
            <a:r>
              <a:rPr lang="zh-TW" altLang="zh-TW" sz="2000" dirty="0"/>
              <a:t>號函釋</a:t>
            </a:r>
            <a:r>
              <a:rPr lang="zh-TW" altLang="zh-TW" sz="2000" dirty="0" smtClean="0"/>
              <a:t>規定辦理。</a:t>
            </a:r>
            <a:r>
              <a:rPr lang="zh-TW" altLang="en-US" sz="1600" b="1" dirty="0" smtClean="0">
                <a:solidFill>
                  <a:srgbClr val="1908F0"/>
                </a:solidFill>
              </a:rPr>
              <a:t>（銓敘部</a:t>
            </a:r>
            <a:r>
              <a:rPr lang="en-US" altLang="zh-TW" sz="1600" b="1" dirty="0">
                <a:solidFill>
                  <a:srgbClr val="1908F0"/>
                </a:solidFill>
              </a:rPr>
              <a:t>86</a:t>
            </a:r>
            <a:r>
              <a:rPr lang="zh-TW" altLang="en-US" sz="1600" b="1" dirty="0">
                <a:solidFill>
                  <a:srgbClr val="1908F0"/>
                </a:solidFill>
              </a:rPr>
              <a:t>年</a:t>
            </a:r>
            <a:r>
              <a:rPr lang="en-US" altLang="zh-TW" sz="1600" b="1" dirty="0">
                <a:solidFill>
                  <a:srgbClr val="1908F0"/>
                </a:solidFill>
              </a:rPr>
              <a:t>12</a:t>
            </a:r>
            <a:r>
              <a:rPr lang="zh-TW" altLang="en-US" sz="1600" b="1" dirty="0">
                <a:solidFill>
                  <a:srgbClr val="1908F0"/>
                </a:solidFill>
              </a:rPr>
              <a:t>月</a:t>
            </a:r>
            <a:r>
              <a:rPr lang="en-US" altLang="zh-TW" sz="1600" b="1" dirty="0">
                <a:solidFill>
                  <a:srgbClr val="1908F0"/>
                </a:solidFill>
              </a:rPr>
              <a:t>2</a:t>
            </a:r>
            <a:r>
              <a:rPr lang="zh-TW" altLang="en-US" sz="1600" b="1" dirty="0">
                <a:solidFill>
                  <a:srgbClr val="1908F0"/>
                </a:solidFill>
              </a:rPr>
              <a:t>日</a:t>
            </a:r>
            <a:r>
              <a:rPr lang="en-US" altLang="zh-TW" sz="1600" b="1" dirty="0">
                <a:solidFill>
                  <a:srgbClr val="1908F0"/>
                </a:solidFill>
              </a:rPr>
              <a:t>86</a:t>
            </a:r>
            <a:r>
              <a:rPr lang="zh-TW" altLang="en-US" sz="1600" b="1" dirty="0">
                <a:solidFill>
                  <a:srgbClr val="1908F0"/>
                </a:solidFill>
              </a:rPr>
              <a:t>台法二字第</a:t>
            </a:r>
            <a:r>
              <a:rPr lang="en-US" altLang="zh-TW" sz="1600" b="1" dirty="0">
                <a:solidFill>
                  <a:srgbClr val="1908F0"/>
                </a:solidFill>
              </a:rPr>
              <a:t>1553441</a:t>
            </a:r>
            <a:r>
              <a:rPr lang="zh-TW" altLang="en-US" sz="1600" b="1" dirty="0">
                <a:solidFill>
                  <a:srgbClr val="1908F0"/>
                </a:solidFill>
              </a:rPr>
              <a:t>號書函）</a:t>
            </a:r>
            <a:endParaRPr lang="en-US" altLang="zh-TW" sz="1600" dirty="0" smtClean="0">
              <a:solidFill>
                <a:srgbClr val="1908F0"/>
              </a:solidFill>
            </a:endParaRPr>
          </a:p>
          <a:p>
            <a:pPr marL="342900" indent="-342900" algn="just">
              <a:spcBef>
                <a:spcPts val="1200"/>
              </a:spcBef>
              <a:buFont typeface="Wingdings" panose="05000000000000000000" pitchFamily="2" charset="2"/>
              <a:buChar char="Ø"/>
            </a:pPr>
            <a:r>
              <a:rPr lang="zh-TW" altLang="zh-TW" sz="2000" dirty="0"/>
              <a:t>各機關衡酌實際，指派所屬公務員定期或不定期於傳播媒體</a:t>
            </a:r>
            <a:r>
              <a:rPr lang="zh-TW" altLang="zh-TW" sz="2000" b="1" u="sng" dirty="0">
                <a:solidFill>
                  <a:srgbClr val="FF0000"/>
                </a:solidFill>
              </a:rPr>
              <a:t>提供與本職業務相關之資訊</a:t>
            </a:r>
            <a:r>
              <a:rPr lang="zh-TW" altLang="zh-TW" sz="2000" dirty="0"/>
              <a:t>，類此行政資訊之宣導，</a:t>
            </a:r>
            <a:r>
              <a:rPr lang="zh-TW" altLang="zh-TW" sz="2000" b="1" u="sng" dirty="0">
                <a:solidFill>
                  <a:srgbClr val="FF0000"/>
                </a:solidFill>
              </a:rPr>
              <a:t>與ㄧ般節目主持人不同，為執行本職之業務</a:t>
            </a:r>
            <a:r>
              <a:rPr lang="zh-TW" altLang="zh-TW" sz="2000" dirty="0"/>
              <a:t>，並無違反服務法第</a:t>
            </a:r>
            <a:r>
              <a:rPr lang="en-US" altLang="zh-TW" sz="2000" dirty="0"/>
              <a:t>14</a:t>
            </a:r>
            <a:r>
              <a:rPr lang="zh-TW" altLang="zh-TW" sz="2000" dirty="0"/>
              <a:t>條第</a:t>
            </a:r>
            <a:r>
              <a:rPr lang="en-US" altLang="zh-TW" sz="2000" dirty="0"/>
              <a:t>1</a:t>
            </a:r>
            <a:r>
              <a:rPr lang="zh-TW" altLang="zh-TW" sz="2000" dirty="0"/>
              <a:t>項規定</a:t>
            </a:r>
            <a:r>
              <a:rPr lang="zh-TW" altLang="zh-TW" sz="2000" dirty="0" smtClean="0"/>
              <a:t>。</a:t>
            </a:r>
            <a:r>
              <a:rPr lang="zh-TW" altLang="en-US" sz="1600" dirty="0" smtClean="0">
                <a:solidFill>
                  <a:srgbClr val="1908F0"/>
                </a:solidFill>
              </a:rPr>
              <a:t>（銓敘</a:t>
            </a:r>
            <a:r>
              <a:rPr lang="zh-TW" altLang="en-US" sz="1600" dirty="0">
                <a:solidFill>
                  <a:srgbClr val="1908F0"/>
                </a:solidFill>
              </a:rPr>
              <a:t>部</a:t>
            </a:r>
            <a:r>
              <a:rPr lang="en-US" altLang="zh-TW" sz="1600" dirty="0">
                <a:solidFill>
                  <a:srgbClr val="1908F0"/>
                </a:solidFill>
              </a:rPr>
              <a:t>87</a:t>
            </a:r>
            <a:r>
              <a:rPr lang="zh-TW" altLang="en-US" sz="1600" dirty="0">
                <a:solidFill>
                  <a:srgbClr val="1908F0"/>
                </a:solidFill>
              </a:rPr>
              <a:t>年</a:t>
            </a:r>
            <a:r>
              <a:rPr lang="en-US" altLang="zh-TW" sz="1600" dirty="0">
                <a:solidFill>
                  <a:srgbClr val="1908F0"/>
                </a:solidFill>
              </a:rPr>
              <a:t>4</a:t>
            </a:r>
            <a:r>
              <a:rPr lang="zh-TW" altLang="en-US" sz="1600" dirty="0">
                <a:solidFill>
                  <a:srgbClr val="1908F0"/>
                </a:solidFill>
              </a:rPr>
              <a:t>月</a:t>
            </a:r>
            <a:r>
              <a:rPr lang="en-US" altLang="zh-TW" sz="1600" dirty="0">
                <a:solidFill>
                  <a:srgbClr val="1908F0"/>
                </a:solidFill>
              </a:rPr>
              <a:t>16</a:t>
            </a:r>
            <a:r>
              <a:rPr lang="zh-TW" altLang="en-US" sz="1600" dirty="0">
                <a:solidFill>
                  <a:srgbClr val="1908F0"/>
                </a:solidFill>
              </a:rPr>
              <a:t>日</a:t>
            </a:r>
            <a:r>
              <a:rPr lang="en-US" altLang="zh-TW" sz="1600" dirty="0">
                <a:solidFill>
                  <a:srgbClr val="1908F0"/>
                </a:solidFill>
              </a:rPr>
              <a:t>87</a:t>
            </a:r>
            <a:r>
              <a:rPr lang="zh-TW" altLang="en-US" sz="1600" dirty="0">
                <a:solidFill>
                  <a:srgbClr val="1908F0"/>
                </a:solidFill>
              </a:rPr>
              <a:t>台法二字第</a:t>
            </a:r>
            <a:r>
              <a:rPr lang="en-US" altLang="zh-TW" sz="1600" dirty="0">
                <a:solidFill>
                  <a:srgbClr val="1908F0"/>
                </a:solidFill>
              </a:rPr>
              <a:t>1611027</a:t>
            </a:r>
            <a:r>
              <a:rPr lang="zh-TW" altLang="en-US" sz="1600" dirty="0">
                <a:solidFill>
                  <a:srgbClr val="1908F0"/>
                </a:solidFill>
              </a:rPr>
              <a:t>號書函）</a:t>
            </a:r>
            <a:endParaRPr lang="en-US" altLang="zh-TW" sz="1600" dirty="0">
              <a:solidFill>
                <a:srgbClr val="1908F0"/>
              </a:solidFill>
            </a:endParaRPr>
          </a:p>
          <a:p>
            <a:pPr algn="just"/>
            <a:endParaRPr lang="zh-TW" altLang="en-US" sz="2000" dirty="0"/>
          </a:p>
        </p:txBody>
      </p:sp>
      <p:sp>
        <p:nvSpPr>
          <p:cNvPr id="7" name="矩形 6"/>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兼任他項業務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189924993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35</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206514" y="711860"/>
            <a:ext cx="8803609" cy="5822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ts val="2400"/>
              </a:lnSpc>
            </a:pPr>
            <a:endParaRPr lang="en-US" altLang="zh-TW" sz="2400" b="1" dirty="0" smtClean="0">
              <a:solidFill>
                <a:srgbClr val="002060"/>
              </a:solidFill>
              <a:latin typeface="+mj-ea"/>
              <a:ea typeface="+mj-ea"/>
            </a:endParaRPr>
          </a:p>
          <a:p>
            <a:pPr algn="just">
              <a:lnSpc>
                <a:spcPts val="2400"/>
              </a:lnSpc>
            </a:pPr>
            <a:endParaRPr lang="en-US" altLang="zh-TW" sz="2400" b="1" dirty="0" smtClean="0">
              <a:solidFill>
                <a:srgbClr val="002060"/>
              </a:solidFill>
              <a:latin typeface="+mj-ea"/>
              <a:ea typeface="+mj-ea"/>
            </a:endParaRPr>
          </a:p>
          <a:p>
            <a:pPr algn="just">
              <a:lnSpc>
                <a:spcPts val="2400"/>
              </a:lnSpc>
            </a:pPr>
            <a:r>
              <a:rPr lang="zh-TW" altLang="en-US" sz="2400" b="1" dirty="0" smtClean="0">
                <a:solidFill>
                  <a:srgbClr val="002060"/>
                </a:solidFill>
                <a:latin typeface="+mj-ea"/>
                <a:ea typeface="+mj-ea"/>
              </a:rPr>
              <a:t>志工、義警、義消、義交</a:t>
            </a:r>
            <a:endParaRPr lang="en-US" altLang="zh-TW" sz="2400" b="1" dirty="0" smtClean="0">
              <a:solidFill>
                <a:srgbClr val="002060"/>
              </a:solidFill>
              <a:latin typeface="+mj-ea"/>
              <a:ea typeface="+mj-ea"/>
            </a:endParaRPr>
          </a:p>
          <a:p>
            <a:pPr marL="265113" indent="-265113" algn="just">
              <a:lnSpc>
                <a:spcPts val="2600"/>
              </a:lnSpc>
              <a:buFont typeface="Wingdings" panose="05000000000000000000" pitchFamily="2" charset="2"/>
              <a:buChar char="Ø"/>
            </a:pPr>
            <a:r>
              <a:rPr lang="zh-TW" altLang="en-US" sz="2000" dirty="0"/>
              <a:t>公務員擬擔任</a:t>
            </a:r>
            <a:r>
              <a:rPr lang="zh-TW" altLang="en-US" sz="2000" b="1" u="sng" dirty="0">
                <a:solidFill>
                  <a:srgbClr val="FF0000"/>
                </a:solidFill>
              </a:rPr>
              <a:t>義工</a:t>
            </a:r>
            <a:r>
              <a:rPr lang="zh-TW" altLang="en-US" sz="2000" dirty="0"/>
              <a:t>，如</a:t>
            </a:r>
            <a:r>
              <a:rPr lang="zh-TW" altLang="en-US" sz="2000" b="1" u="sng" dirty="0">
                <a:solidFill>
                  <a:srgbClr val="FF0000"/>
                </a:solidFill>
              </a:rPr>
              <a:t>非屬「固定」</a:t>
            </a:r>
            <a:r>
              <a:rPr lang="zh-TW" altLang="en-US" sz="2000" dirty="0"/>
              <a:t>、</a:t>
            </a:r>
            <a:r>
              <a:rPr lang="zh-TW" altLang="en-US" sz="2000" b="1" u="sng" dirty="0">
                <a:solidFill>
                  <a:srgbClr val="FF0000"/>
                </a:solidFill>
              </a:rPr>
              <a:t>「經常」</a:t>
            </a:r>
            <a:r>
              <a:rPr lang="zh-TW" altLang="en-US" sz="2000" dirty="0"/>
              <a:t>與</a:t>
            </a:r>
            <a:r>
              <a:rPr lang="zh-TW" altLang="en-US" sz="2000" b="1" u="sng" dirty="0">
                <a:solidFill>
                  <a:srgbClr val="FF0000"/>
                </a:solidFill>
              </a:rPr>
              <a:t>「持續」</a:t>
            </a:r>
            <a:r>
              <a:rPr lang="zh-TW" altLang="en-US" sz="2000" dirty="0"/>
              <a:t>之常態性質職務且</a:t>
            </a:r>
            <a:r>
              <a:rPr lang="zh-TW" altLang="en-US" sz="2000" b="1" u="sng" dirty="0">
                <a:solidFill>
                  <a:srgbClr val="FF0000"/>
                </a:solidFill>
              </a:rPr>
              <a:t>未支薪</a:t>
            </a:r>
            <a:r>
              <a:rPr lang="zh-TW" altLang="en-US" sz="2000" dirty="0"/>
              <a:t>，亦</a:t>
            </a:r>
            <a:r>
              <a:rPr lang="zh-TW" altLang="en-US" sz="2000" b="1" u="sng" dirty="0">
                <a:solidFill>
                  <a:srgbClr val="FF0000"/>
                </a:solidFill>
              </a:rPr>
              <a:t>不妨礙本職之工作及尊嚴</a:t>
            </a:r>
            <a:r>
              <a:rPr lang="zh-TW" altLang="en-US" sz="2000" dirty="0"/>
              <a:t>者，尚非服務法第</a:t>
            </a:r>
            <a:r>
              <a:rPr lang="en-US" altLang="zh-TW" sz="2000" dirty="0"/>
              <a:t>14</a:t>
            </a:r>
            <a:r>
              <a:rPr lang="zh-TW" altLang="en-US" sz="2000" dirty="0"/>
              <a:t>條第</a:t>
            </a:r>
            <a:r>
              <a:rPr lang="en-US" altLang="zh-TW" sz="2000" dirty="0"/>
              <a:t>1</a:t>
            </a:r>
            <a:r>
              <a:rPr lang="zh-TW" altLang="en-US" sz="2000" dirty="0"/>
              <a:t>項精神所不許</a:t>
            </a:r>
            <a:r>
              <a:rPr lang="zh-TW" altLang="en-US" sz="2000" dirty="0" smtClean="0"/>
              <a:t>。</a:t>
            </a:r>
            <a:r>
              <a:rPr lang="zh-TW" altLang="en-US" sz="1600" b="1" dirty="0" smtClean="0">
                <a:solidFill>
                  <a:srgbClr val="1908F0"/>
                </a:solidFill>
              </a:rPr>
              <a:t>（銓敘部</a:t>
            </a:r>
            <a:r>
              <a:rPr lang="en-US" altLang="zh-TW" sz="1600" b="1" dirty="0" smtClean="0">
                <a:solidFill>
                  <a:srgbClr val="1908F0"/>
                </a:solidFill>
              </a:rPr>
              <a:t>105</a:t>
            </a:r>
            <a:r>
              <a:rPr lang="zh-TW" altLang="en-US" sz="1600" b="1" dirty="0" smtClean="0">
                <a:solidFill>
                  <a:srgbClr val="1908F0"/>
                </a:solidFill>
              </a:rPr>
              <a:t>年</a:t>
            </a:r>
            <a:r>
              <a:rPr lang="en-US" altLang="zh-TW" sz="1600" b="1" dirty="0">
                <a:solidFill>
                  <a:srgbClr val="1908F0"/>
                </a:solidFill>
              </a:rPr>
              <a:t>3</a:t>
            </a:r>
            <a:r>
              <a:rPr lang="zh-TW" altLang="en-US" sz="1600" b="1" dirty="0">
                <a:solidFill>
                  <a:srgbClr val="1908F0"/>
                </a:solidFill>
              </a:rPr>
              <a:t>月</a:t>
            </a:r>
            <a:r>
              <a:rPr lang="en-US" altLang="zh-TW" sz="1600" b="1" dirty="0" smtClean="0">
                <a:solidFill>
                  <a:srgbClr val="1908F0"/>
                </a:solidFill>
              </a:rPr>
              <a:t>16</a:t>
            </a:r>
            <a:r>
              <a:rPr lang="zh-TW" altLang="en-US" sz="1600" b="1" dirty="0" smtClean="0">
                <a:solidFill>
                  <a:srgbClr val="1908F0"/>
                </a:solidFill>
              </a:rPr>
              <a:t>日</a:t>
            </a:r>
            <a:r>
              <a:rPr lang="zh-TW" altLang="en-US" sz="1600" b="1" dirty="0">
                <a:solidFill>
                  <a:srgbClr val="1908F0"/>
                </a:solidFill>
              </a:rPr>
              <a:t>部法ㄧ字</a:t>
            </a:r>
            <a:r>
              <a:rPr lang="zh-TW" altLang="en-US" sz="1600" b="1" dirty="0" smtClean="0">
                <a:solidFill>
                  <a:srgbClr val="1908F0"/>
                </a:solidFill>
              </a:rPr>
              <a:t>第</a:t>
            </a:r>
            <a:r>
              <a:rPr lang="en-US" altLang="zh-TW" sz="1600" b="1" dirty="0">
                <a:solidFill>
                  <a:srgbClr val="1908F0"/>
                </a:solidFill>
              </a:rPr>
              <a:t>1054076322</a:t>
            </a:r>
            <a:r>
              <a:rPr lang="zh-TW" altLang="en-US" sz="1600" b="1" dirty="0">
                <a:solidFill>
                  <a:srgbClr val="1908F0"/>
                </a:solidFill>
              </a:rPr>
              <a:t>號書函）</a:t>
            </a:r>
            <a:endParaRPr lang="en-US" altLang="zh-TW" sz="1600" b="1" dirty="0" smtClean="0">
              <a:solidFill>
                <a:srgbClr val="1908F0"/>
              </a:solidFill>
            </a:endParaRPr>
          </a:p>
          <a:p>
            <a:pPr marL="265113" indent="-265113" algn="just">
              <a:lnSpc>
                <a:spcPts val="2600"/>
              </a:lnSpc>
              <a:spcBef>
                <a:spcPts val="600"/>
              </a:spcBef>
              <a:buFont typeface="Wingdings" panose="05000000000000000000" pitchFamily="2" charset="2"/>
              <a:buChar char="Ø"/>
            </a:pPr>
            <a:r>
              <a:rPr lang="zh-TW" altLang="en-US" sz="2000" dirty="0"/>
              <a:t>公務員兼任</a:t>
            </a:r>
            <a:r>
              <a:rPr lang="zh-TW" altLang="en-US" sz="2000" b="1" u="sng" dirty="0">
                <a:solidFill>
                  <a:srgbClr val="FF0000"/>
                </a:solidFill>
              </a:rPr>
              <a:t>義警</a:t>
            </a:r>
            <a:r>
              <a:rPr lang="zh-TW" altLang="en-US" sz="2000" dirty="0">
                <a:solidFill>
                  <a:schemeClr val="tx1"/>
                </a:solidFill>
              </a:rPr>
              <a:t>、</a:t>
            </a:r>
            <a:r>
              <a:rPr lang="zh-TW" altLang="en-US" sz="2000" b="1" u="sng" dirty="0">
                <a:solidFill>
                  <a:srgbClr val="FF0000"/>
                </a:solidFill>
              </a:rPr>
              <a:t>義消</a:t>
            </a:r>
            <a:r>
              <a:rPr lang="zh-TW" altLang="en-US" sz="2000" dirty="0"/>
              <a:t>工作，原係社區服務性質，倘</a:t>
            </a:r>
            <a:r>
              <a:rPr lang="zh-TW" altLang="en-US" sz="2000" b="1" u="sng" dirty="0">
                <a:solidFill>
                  <a:srgbClr val="FF0000"/>
                </a:solidFill>
              </a:rPr>
              <a:t>未兼薪</a:t>
            </a:r>
            <a:r>
              <a:rPr lang="zh-TW" altLang="en-US" sz="2000" dirty="0"/>
              <a:t>應</a:t>
            </a:r>
            <a:r>
              <a:rPr lang="zh-TW" altLang="en-US" sz="2000" dirty="0">
                <a:solidFill>
                  <a:schemeClr val="tx1"/>
                </a:solidFill>
              </a:rPr>
              <a:t>與服務法第</a:t>
            </a:r>
            <a:r>
              <a:rPr lang="en-US" altLang="zh-TW" sz="2000" dirty="0">
                <a:solidFill>
                  <a:schemeClr val="tx1"/>
                </a:solidFill>
              </a:rPr>
              <a:t>14</a:t>
            </a:r>
            <a:r>
              <a:rPr lang="zh-TW" altLang="en-US" sz="2000" dirty="0">
                <a:solidFill>
                  <a:schemeClr val="tx1"/>
                </a:solidFill>
              </a:rPr>
              <a:t>條之規定無違</a:t>
            </a:r>
            <a:r>
              <a:rPr lang="zh-TW" altLang="en-US" sz="2000" dirty="0" smtClean="0"/>
              <a:t>。</a:t>
            </a:r>
            <a:r>
              <a:rPr lang="zh-TW" altLang="en-US" sz="1600" dirty="0" smtClean="0">
                <a:solidFill>
                  <a:srgbClr val="1908F0"/>
                </a:solidFill>
              </a:rPr>
              <a:t>  </a:t>
            </a:r>
            <a:r>
              <a:rPr lang="zh-TW" altLang="en-US" sz="1600" dirty="0">
                <a:solidFill>
                  <a:srgbClr val="1908F0"/>
                </a:solidFill>
              </a:rPr>
              <a:t>（銓敘部</a:t>
            </a:r>
            <a:r>
              <a:rPr lang="en-US" altLang="zh-TW" sz="1600" dirty="0">
                <a:solidFill>
                  <a:srgbClr val="1908F0"/>
                </a:solidFill>
              </a:rPr>
              <a:t>76</a:t>
            </a:r>
            <a:r>
              <a:rPr lang="zh-TW" altLang="en-US" sz="1600" dirty="0">
                <a:solidFill>
                  <a:srgbClr val="1908F0"/>
                </a:solidFill>
              </a:rPr>
              <a:t>年</a:t>
            </a:r>
            <a:r>
              <a:rPr lang="en-US" altLang="zh-TW" sz="1600" dirty="0">
                <a:solidFill>
                  <a:srgbClr val="1908F0"/>
                </a:solidFill>
              </a:rPr>
              <a:t>8</a:t>
            </a:r>
            <a:r>
              <a:rPr lang="zh-TW" altLang="en-US" sz="1600" dirty="0">
                <a:solidFill>
                  <a:srgbClr val="1908F0"/>
                </a:solidFill>
              </a:rPr>
              <a:t>月</a:t>
            </a:r>
            <a:r>
              <a:rPr lang="en-US" altLang="zh-TW" sz="1600" dirty="0">
                <a:solidFill>
                  <a:srgbClr val="1908F0"/>
                </a:solidFill>
              </a:rPr>
              <a:t>11</a:t>
            </a:r>
            <a:r>
              <a:rPr lang="zh-TW" altLang="en-US" sz="1600" dirty="0">
                <a:solidFill>
                  <a:srgbClr val="1908F0"/>
                </a:solidFill>
              </a:rPr>
              <a:t>日臺銓華參字第</a:t>
            </a:r>
            <a:r>
              <a:rPr lang="en-US" altLang="zh-TW" sz="1600" dirty="0">
                <a:solidFill>
                  <a:srgbClr val="1908F0"/>
                </a:solidFill>
              </a:rPr>
              <a:t>105611</a:t>
            </a:r>
            <a:r>
              <a:rPr lang="zh-TW" altLang="en-US" sz="1600" dirty="0">
                <a:solidFill>
                  <a:srgbClr val="1908F0"/>
                </a:solidFill>
              </a:rPr>
              <a:t>號函）</a:t>
            </a:r>
            <a:endParaRPr lang="en-US" altLang="zh-TW" sz="1600" dirty="0">
              <a:solidFill>
                <a:srgbClr val="1908F0"/>
              </a:solidFill>
            </a:endParaRPr>
          </a:p>
          <a:p>
            <a:pPr algn="just">
              <a:spcBef>
                <a:spcPts val="2400"/>
              </a:spcBef>
            </a:pPr>
            <a:r>
              <a:rPr lang="zh-TW" altLang="en-US" sz="2400" dirty="0" smtClean="0">
                <a:solidFill>
                  <a:srgbClr val="002060"/>
                </a:solidFill>
                <a:latin typeface="+mj-ea"/>
                <a:ea typeface="+mj-ea"/>
              </a:rPr>
              <a:t>投稿</a:t>
            </a:r>
            <a:r>
              <a:rPr lang="zh-TW" altLang="en-US" sz="2400" dirty="0">
                <a:solidFill>
                  <a:srgbClr val="002060"/>
                </a:solidFill>
                <a:latin typeface="+mj-ea"/>
                <a:ea typeface="+mj-ea"/>
              </a:rPr>
              <a:t>、</a:t>
            </a:r>
            <a:r>
              <a:rPr lang="zh-TW" altLang="en-US" sz="2400" dirty="0" smtClean="0">
                <a:solidFill>
                  <a:srgbClr val="002060"/>
                </a:solidFill>
                <a:latin typeface="+mj-ea"/>
                <a:ea typeface="+mj-ea"/>
              </a:rPr>
              <a:t>出版</a:t>
            </a:r>
            <a:endParaRPr lang="en-US" altLang="zh-TW" sz="2400" dirty="0">
              <a:solidFill>
                <a:srgbClr val="002060"/>
              </a:solidFill>
              <a:latin typeface="+mj-ea"/>
              <a:ea typeface="+mj-ea"/>
            </a:endParaRPr>
          </a:p>
          <a:p>
            <a:pPr marL="342900" indent="-342900" algn="just">
              <a:lnSpc>
                <a:spcPts val="2600"/>
              </a:lnSpc>
              <a:buFont typeface="Wingdings" panose="05000000000000000000" pitchFamily="2" charset="2"/>
              <a:buChar char="Ø"/>
            </a:pPr>
            <a:r>
              <a:rPr lang="zh-TW" altLang="zh-TW" sz="2000" dirty="0"/>
              <a:t>公務員</a:t>
            </a:r>
            <a:r>
              <a:rPr lang="zh-TW" altLang="zh-TW" sz="2000" u="sng" dirty="0">
                <a:solidFill>
                  <a:srgbClr val="FF0000"/>
                </a:solidFill>
              </a:rPr>
              <a:t>發表或著作書籍出版領取稿費或版稅</a:t>
            </a:r>
            <a:r>
              <a:rPr lang="zh-TW" altLang="zh-TW" sz="2000" dirty="0"/>
              <a:t>，</a:t>
            </a:r>
            <a:r>
              <a:rPr lang="zh-TW" altLang="zh-TW" sz="2000" u="sng" dirty="0">
                <a:solidFill>
                  <a:srgbClr val="FF0000"/>
                </a:solidFill>
              </a:rPr>
              <a:t>並非</a:t>
            </a:r>
            <a:r>
              <a:rPr lang="zh-TW" altLang="zh-TW" sz="2000" dirty="0"/>
              <a:t>服務法第</a:t>
            </a:r>
            <a:r>
              <a:rPr lang="en-US" altLang="zh-TW" sz="2000" dirty="0"/>
              <a:t>13</a:t>
            </a:r>
            <a:r>
              <a:rPr lang="zh-TW" altLang="zh-TW" sz="2000" dirty="0"/>
              <a:t>條第</a:t>
            </a:r>
            <a:r>
              <a:rPr lang="en-US" altLang="zh-TW" sz="2000" dirty="0"/>
              <a:t>1</a:t>
            </a:r>
            <a:r>
              <a:rPr lang="zh-TW" altLang="zh-TW" sz="2000" dirty="0"/>
              <a:t>項所稱之</a:t>
            </a:r>
            <a:r>
              <a:rPr lang="zh-TW" altLang="zh-TW" sz="2000" u="sng" dirty="0">
                <a:solidFill>
                  <a:srgbClr val="FF0000"/>
                </a:solidFill>
              </a:rPr>
              <a:t>經營商業</a:t>
            </a:r>
            <a:r>
              <a:rPr lang="zh-TW" altLang="zh-TW" sz="2000" dirty="0"/>
              <a:t>，惟自行出版著作販售，</a:t>
            </a:r>
            <a:r>
              <a:rPr lang="zh-TW" altLang="zh-TW" sz="2000" u="sng" dirty="0">
                <a:solidFill>
                  <a:srgbClr val="FF0000"/>
                </a:solidFill>
              </a:rPr>
              <a:t>倘具規度謀作之性質</a:t>
            </a:r>
            <a:r>
              <a:rPr lang="zh-TW" altLang="zh-TW" sz="2000" dirty="0"/>
              <a:t>（如以營利為目的，並以出版著作買賣為業），則仍</a:t>
            </a:r>
            <a:r>
              <a:rPr lang="zh-TW" altLang="zh-TW" sz="2000" u="sng" dirty="0">
                <a:solidFill>
                  <a:srgbClr val="FF0000"/>
                </a:solidFill>
              </a:rPr>
              <a:t>有違該項規定</a:t>
            </a:r>
            <a:r>
              <a:rPr lang="zh-TW" altLang="zh-TW" sz="2000" dirty="0"/>
              <a:t>；至於公務員如係與民間公司訂定</a:t>
            </a:r>
            <a:r>
              <a:rPr lang="zh-TW" altLang="zh-TW" sz="2000" u="sng" dirty="0">
                <a:solidFill>
                  <a:srgbClr val="FF0000"/>
                </a:solidFill>
              </a:rPr>
              <a:t>承攬契約</a:t>
            </a:r>
            <a:r>
              <a:rPr lang="zh-TW" altLang="zh-TW" sz="2000" dirty="0"/>
              <a:t>、</a:t>
            </a:r>
            <a:r>
              <a:rPr lang="zh-TW" altLang="zh-TW" sz="2000" u="sng" dirty="0">
                <a:solidFill>
                  <a:srgbClr val="FF0000"/>
                </a:solidFill>
              </a:rPr>
              <a:t>委任契約</a:t>
            </a:r>
            <a:r>
              <a:rPr lang="zh-TW" altLang="zh-TW" sz="2000" dirty="0"/>
              <a:t>或</a:t>
            </a:r>
            <a:r>
              <a:rPr lang="zh-TW" altLang="zh-TW" sz="2000" u="sng" dirty="0">
                <a:solidFill>
                  <a:srgbClr val="FF0000"/>
                </a:solidFill>
              </a:rPr>
              <a:t>僱傭契約</a:t>
            </a:r>
            <a:r>
              <a:rPr lang="zh-TW" altLang="zh-TW" sz="2000" dirty="0"/>
              <a:t>而為其著作書籍，或本職與民間公司著作書籍</a:t>
            </a:r>
            <a:r>
              <a:rPr lang="zh-TW" altLang="zh-TW" sz="2000" dirty="0">
                <a:solidFill>
                  <a:schemeClr val="tx1"/>
                </a:solidFill>
              </a:rPr>
              <a:t>之工作</a:t>
            </a:r>
            <a:r>
              <a:rPr lang="zh-TW" altLang="zh-TW" sz="2000" u="sng" dirty="0">
                <a:solidFill>
                  <a:srgbClr val="FF0000"/>
                </a:solidFill>
              </a:rPr>
              <a:t>性質不相容者</a:t>
            </a:r>
            <a:r>
              <a:rPr lang="zh-TW" altLang="zh-TW" sz="2000" dirty="0"/>
              <a:t>，依服務法第</a:t>
            </a:r>
            <a:r>
              <a:rPr lang="en-US" altLang="zh-TW" sz="2000" dirty="0"/>
              <a:t>14</a:t>
            </a:r>
            <a:r>
              <a:rPr lang="zh-TW" altLang="zh-TW" sz="2000" dirty="0"/>
              <a:t>條第</a:t>
            </a:r>
            <a:r>
              <a:rPr lang="en-US" altLang="zh-TW" sz="2000" dirty="0"/>
              <a:t>1</a:t>
            </a:r>
            <a:r>
              <a:rPr lang="zh-TW" altLang="zh-TW" sz="2000" dirty="0"/>
              <a:t>項規定，</a:t>
            </a:r>
            <a:r>
              <a:rPr lang="zh-TW" altLang="zh-TW" sz="2000" u="sng" dirty="0">
                <a:solidFill>
                  <a:srgbClr val="FF0000"/>
                </a:solidFill>
              </a:rPr>
              <a:t>仍不得為之</a:t>
            </a:r>
            <a:r>
              <a:rPr lang="zh-TW" altLang="zh-TW" sz="2000" dirty="0" smtClean="0"/>
              <a:t>。</a:t>
            </a:r>
            <a:r>
              <a:rPr lang="zh-TW" altLang="en-US" sz="1600" dirty="0" smtClean="0">
                <a:solidFill>
                  <a:srgbClr val="1908F0"/>
                </a:solidFill>
              </a:rPr>
              <a:t>（</a:t>
            </a:r>
            <a:r>
              <a:rPr lang="zh-TW" altLang="en-US" sz="1600" dirty="0">
                <a:solidFill>
                  <a:srgbClr val="1908F0"/>
                </a:solidFill>
              </a:rPr>
              <a:t>銓敘部</a:t>
            </a:r>
            <a:r>
              <a:rPr lang="en-US" altLang="zh-TW" sz="1600" dirty="0">
                <a:solidFill>
                  <a:srgbClr val="1908F0"/>
                </a:solidFill>
              </a:rPr>
              <a:t>101</a:t>
            </a:r>
            <a:r>
              <a:rPr lang="zh-TW" altLang="en-US" sz="1600" dirty="0">
                <a:solidFill>
                  <a:srgbClr val="1908F0"/>
                </a:solidFill>
              </a:rPr>
              <a:t>年</a:t>
            </a:r>
            <a:r>
              <a:rPr lang="en-US" altLang="zh-TW" sz="1600" dirty="0">
                <a:solidFill>
                  <a:srgbClr val="1908F0"/>
                </a:solidFill>
              </a:rPr>
              <a:t>10</a:t>
            </a:r>
            <a:r>
              <a:rPr lang="zh-TW" altLang="en-US" sz="1600" dirty="0">
                <a:solidFill>
                  <a:srgbClr val="1908F0"/>
                </a:solidFill>
              </a:rPr>
              <a:t>月</a:t>
            </a:r>
            <a:r>
              <a:rPr lang="en-US" altLang="zh-TW" sz="1600" dirty="0">
                <a:solidFill>
                  <a:srgbClr val="1908F0"/>
                </a:solidFill>
              </a:rPr>
              <a:t>15</a:t>
            </a:r>
            <a:r>
              <a:rPr lang="zh-TW" altLang="en-US" sz="1600" dirty="0">
                <a:solidFill>
                  <a:srgbClr val="1908F0"/>
                </a:solidFill>
              </a:rPr>
              <a:t>日部法一字第</a:t>
            </a:r>
            <a:r>
              <a:rPr lang="en-US" altLang="zh-TW" sz="1600" dirty="0">
                <a:solidFill>
                  <a:srgbClr val="1908F0"/>
                </a:solidFill>
              </a:rPr>
              <a:t>1013654550</a:t>
            </a:r>
            <a:r>
              <a:rPr lang="zh-TW" altLang="en-US" sz="1600" dirty="0">
                <a:solidFill>
                  <a:srgbClr val="1908F0"/>
                </a:solidFill>
              </a:rPr>
              <a:t>號電子郵件）</a:t>
            </a:r>
            <a:endParaRPr lang="en-US" altLang="zh-TW" sz="1600" dirty="0">
              <a:solidFill>
                <a:srgbClr val="1908F0"/>
              </a:solidFill>
            </a:endParaRPr>
          </a:p>
          <a:p>
            <a:pPr algn="just">
              <a:lnSpc>
                <a:spcPts val="2600"/>
              </a:lnSpc>
              <a:spcAft>
                <a:spcPts val="1200"/>
              </a:spcAft>
            </a:pPr>
            <a:endParaRPr lang="en-US" altLang="zh-TW" sz="2000" b="1" dirty="0" smtClean="0">
              <a:solidFill>
                <a:srgbClr val="FF0000"/>
              </a:solidFill>
              <a:effectLst>
                <a:outerShdw blurRad="38100" dist="38100" dir="2700000" algn="tl">
                  <a:srgbClr val="000000">
                    <a:alpha val="43137"/>
                  </a:srgbClr>
                </a:outerShdw>
              </a:effectLst>
            </a:endParaRPr>
          </a:p>
        </p:txBody>
      </p:sp>
      <p:sp>
        <p:nvSpPr>
          <p:cNvPr id="7" name="矩形 6"/>
          <p:cNvSpPr/>
          <p:nvPr/>
        </p:nvSpPr>
        <p:spPr>
          <a:xfrm>
            <a:off x="431540" y="18864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兼任他項業務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35495850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36</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1071740" y="894493"/>
            <a:ext cx="7822500" cy="56398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zh-TW" altLang="en-US" sz="2400" b="1" dirty="0" smtClean="0">
                <a:solidFill>
                  <a:srgbClr val="002060"/>
                </a:solidFill>
                <a:latin typeface="+mj-ea"/>
                <a:ea typeface="+mj-ea"/>
              </a:rPr>
              <a:t>懲戒實務</a:t>
            </a:r>
            <a:endParaRPr lang="en-US" altLang="zh-TW" sz="2400" b="1" dirty="0" smtClean="0">
              <a:solidFill>
                <a:srgbClr val="002060"/>
              </a:solidFill>
              <a:latin typeface="+mj-ea"/>
              <a:ea typeface="+mj-ea"/>
            </a:endParaRPr>
          </a:p>
          <a:p>
            <a:pPr marL="342900" indent="-342900" algn="just">
              <a:lnSpc>
                <a:spcPts val="2700"/>
              </a:lnSpc>
              <a:buFont typeface="Wingdings" panose="05000000000000000000" pitchFamily="2" charset="2"/>
              <a:buChar char="Ø"/>
            </a:pPr>
            <a:r>
              <a:rPr lang="zh-TW" altLang="zh-TW" sz="2000" dirty="0" smtClean="0"/>
              <a:t>某</a:t>
            </a:r>
            <a:r>
              <a:rPr lang="zh-TW" altLang="zh-TW" sz="2000" dirty="0"/>
              <a:t>公務員於留職停薪期間，擔任某房屋仲介</a:t>
            </a:r>
            <a:r>
              <a:rPr lang="zh-TW" altLang="zh-TW" sz="2000" dirty="0" smtClean="0"/>
              <a:t>公司之</a:t>
            </a:r>
            <a:r>
              <a:rPr lang="zh-TW" altLang="zh-TW" sz="2000" b="1" u="sng" dirty="0">
                <a:solidFill>
                  <a:srgbClr val="FF0000"/>
                </a:solidFill>
              </a:rPr>
              <a:t>房仲員</a:t>
            </a:r>
            <a:r>
              <a:rPr lang="zh-TW" altLang="zh-TW" sz="2000" dirty="0" smtClean="0"/>
              <a:t>。查</a:t>
            </a:r>
            <a:r>
              <a:rPr lang="zh-TW" altLang="zh-TW" sz="2000" dirty="0"/>
              <a:t>銓敘部</a:t>
            </a:r>
            <a:r>
              <a:rPr lang="en-US" altLang="zh-TW" sz="2000" dirty="0"/>
              <a:t>100</a:t>
            </a:r>
            <a:r>
              <a:rPr lang="zh-TW" altLang="zh-TW" sz="2000" dirty="0"/>
              <a:t>年</a:t>
            </a:r>
            <a:r>
              <a:rPr lang="en-US" altLang="zh-TW" sz="2000" dirty="0"/>
              <a:t>10</a:t>
            </a:r>
            <a:r>
              <a:rPr lang="zh-TW" altLang="zh-TW" sz="2000" dirty="0"/>
              <a:t>月</a:t>
            </a:r>
            <a:r>
              <a:rPr lang="en-US" altLang="zh-TW" sz="2000" dirty="0"/>
              <a:t>11</a:t>
            </a:r>
            <a:r>
              <a:rPr lang="zh-TW" altLang="zh-TW" sz="2000" dirty="0"/>
              <a:t>日部法一字第</a:t>
            </a:r>
            <a:r>
              <a:rPr lang="en-US" altLang="zh-TW" sz="2000" dirty="0"/>
              <a:t>1003486746</a:t>
            </a:r>
            <a:r>
              <a:rPr lang="zh-TW" altLang="zh-TW" sz="2000" dirty="0"/>
              <a:t>號書函略以，仲介土地買賣行為因屬不動產經紀人員執行仲介業務之範圍，故有</a:t>
            </a:r>
            <a:r>
              <a:rPr lang="zh-TW" altLang="zh-TW" sz="2000" dirty="0" smtClean="0"/>
              <a:t>違第</a:t>
            </a:r>
            <a:r>
              <a:rPr lang="en-US" altLang="zh-TW" sz="2000" dirty="0"/>
              <a:t>14</a:t>
            </a:r>
            <a:r>
              <a:rPr lang="zh-TW" altLang="zh-TW" sz="2000" dirty="0"/>
              <a:t>條第</a:t>
            </a:r>
            <a:r>
              <a:rPr lang="en-US" altLang="zh-TW" sz="2000" dirty="0"/>
              <a:t>1</a:t>
            </a:r>
            <a:r>
              <a:rPr lang="zh-TW" altLang="zh-TW" sz="2000" dirty="0"/>
              <a:t>項之</a:t>
            </a:r>
            <a:r>
              <a:rPr lang="zh-TW" altLang="zh-TW" sz="2000" dirty="0" smtClean="0"/>
              <a:t>規定</a:t>
            </a:r>
            <a:r>
              <a:rPr lang="zh-TW" altLang="en-US" sz="2000" dirty="0" smtClean="0"/>
              <a:t>，</a:t>
            </a:r>
            <a:r>
              <a:rPr lang="zh-TW" altLang="zh-TW" sz="2000" dirty="0" smtClean="0"/>
              <a:t>經公懲</a:t>
            </a:r>
            <a:r>
              <a:rPr lang="zh-TW" altLang="en-US" sz="2000" dirty="0" smtClean="0"/>
              <a:t>會</a:t>
            </a:r>
            <a:r>
              <a:rPr lang="zh-TW" altLang="zh-TW" sz="2000" dirty="0" smtClean="0"/>
              <a:t>議決</a:t>
            </a:r>
            <a:r>
              <a:rPr lang="zh-TW" altLang="zh-TW" sz="2000" dirty="0"/>
              <a:t>申誡。</a:t>
            </a:r>
          </a:p>
          <a:p>
            <a:pPr algn="just">
              <a:lnSpc>
                <a:spcPts val="2700"/>
              </a:lnSpc>
              <a:spcAft>
                <a:spcPts val="1200"/>
              </a:spcAft>
            </a:pPr>
            <a:r>
              <a:rPr lang="zh-TW" altLang="en-US" sz="1600" dirty="0">
                <a:solidFill>
                  <a:srgbClr val="1908F0"/>
                </a:solidFill>
              </a:rPr>
              <a:t>   （公懲會</a:t>
            </a:r>
            <a:r>
              <a:rPr lang="en-US" altLang="zh-TW" sz="1600" dirty="0">
                <a:solidFill>
                  <a:srgbClr val="1908F0"/>
                </a:solidFill>
              </a:rPr>
              <a:t>105</a:t>
            </a:r>
            <a:r>
              <a:rPr lang="zh-TW" altLang="en-US" sz="1600" dirty="0">
                <a:solidFill>
                  <a:srgbClr val="1908F0"/>
                </a:solidFill>
              </a:rPr>
              <a:t>年</a:t>
            </a:r>
            <a:r>
              <a:rPr lang="en-US" altLang="zh-TW" sz="1600" dirty="0">
                <a:solidFill>
                  <a:srgbClr val="1908F0"/>
                </a:solidFill>
              </a:rPr>
              <a:t>2</a:t>
            </a:r>
            <a:r>
              <a:rPr lang="zh-TW" altLang="en-US" sz="1600" dirty="0">
                <a:solidFill>
                  <a:srgbClr val="1908F0"/>
                </a:solidFill>
              </a:rPr>
              <a:t>月</a:t>
            </a:r>
            <a:r>
              <a:rPr lang="en-US" altLang="zh-TW" sz="1600" dirty="0">
                <a:solidFill>
                  <a:srgbClr val="1908F0"/>
                </a:solidFill>
              </a:rPr>
              <a:t>19</a:t>
            </a:r>
            <a:r>
              <a:rPr lang="zh-TW" altLang="en-US" sz="1600" dirty="0">
                <a:solidFill>
                  <a:srgbClr val="1908F0"/>
                </a:solidFill>
              </a:rPr>
              <a:t>日</a:t>
            </a:r>
            <a:r>
              <a:rPr lang="en-US" altLang="zh-TW" sz="1600" dirty="0">
                <a:solidFill>
                  <a:srgbClr val="1908F0"/>
                </a:solidFill>
              </a:rPr>
              <a:t>105 </a:t>
            </a:r>
            <a:r>
              <a:rPr lang="zh-TW" altLang="en-US" sz="1600" dirty="0">
                <a:solidFill>
                  <a:srgbClr val="1908F0"/>
                </a:solidFill>
              </a:rPr>
              <a:t>年度鑑字第</a:t>
            </a:r>
            <a:r>
              <a:rPr lang="en-US" altLang="zh-TW" sz="1600" dirty="0">
                <a:solidFill>
                  <a:srgbClr val="1908F0"/>
                </a:solidFill>
              </a:rPr>
              <a:t>13681</a:t>
            </a:r>
            <a:r>
              <a:rPr lang="zh-TW" altLang="en-US" sz="1600" dirty="0">
                <a:solidFill>
                  <a:srgbClr val="1908F0"/>
                </a:solidFill>
              </a:rPr>
              <a:t>號議決）</a:t>
            </a:r>
            <a:endParaRPr lang="en-US" altLang="zh-TW" sz="1600" dirty="0">
              <a:solidFill>
                <a:srgbClr val="1908F0"/>
              </a:solidFill>
            </a:endParaRPr>
          </a:p>
          <a:p>
            <a:pPr marL="342900" indent="-342900" algn="just">
              <a:lnSpc>
                <a:spcPts val="2700"/>
              </a:lnSpc>
              <a:spcBef>
                <a:spcPts val="1800"/>
              </a:spcBef>
              <a:buFont typeface="Wingdings" panose="05000000000000000000" pitchFamily="2" charset="2"/>
              <a:buChar char="Ø"/>
            </a:pPr>
            <a:r>
              <a:rPr lang="zh-TW" altLang="en-US" sz="2000" dirty="0"/>
              <a:t>某</a:t>
            </a:r>
            <a:r>
              <a:rPr lang="zh-TW" altLang="en-US" sz="2000" dirty="0" smtClean="0"/>
              <a:t>公務員將專利</a:t>
            </a:r>
            <a:r>
              <a:rPr lang="zh-TW" altLang="en-US" sz="2000" dirty="0"/>
              <a:t>代理人證照出</a:t>
            </a:r>
            <a:r>
              <a:rPr lang="zh-TW" altLang="en-US" sz="2000" dirty="0" smtClean="0"/>
              <a:t>借給某商標事務所，縱令其不</a:t>
            </a:r>
            <a:r>
              <a:rPr lang="zh-TW" altLang="en-US" sz="2000" dirty="0"/>
              <a:t>成立經營商業行為，如無</a:t>
            </a:r>
            <a:r>
              <a:rPr lang="zh-TW" altLang="en-US" sz="2000" dirty="0" smtClean="0"/>
              <a:t>法令</a:t>
            </a:r>
            <a:r>
              <a:rPr lang="zh-TW" altLang="en-US" sz="2000" dirty="0"/>
              <a:t>依據，不論渠是否擔任與專業證照相同之營利事業職務</a:t>
            </a:r>
            <a:r>
              <a:rPr lang="zh-TW" altLang="en-US" sz="2000" dirty="0" smtClean="0"/>
              <a:t>，均</a:t>
            </a:r>
            <a:r>
              <a:rPr lang="zh-TW" altLang="en-US" sz="2000" dirty="0"/>
              <a:t>亦屬</a:t>
            </a:r>
            <a:r>
              <a:rPr lang="zh-TW" altLang="en-US" sz="2000" dirty="0" smtClean="0"/>
              <a:t>違反服務</a:t>
            </a:r>
            <a:r>
              <a:rPr lang="zh-TW" altLang="en-US" sz="2000" dirty="0"/>
              <a:t>法</a:t>
            </a:r>
            <a:r>
              <a:rPr lang="zh-TW" altLang="en-US" sz="2000" dirty="0" smtClean="0"/>
              <a:t>第</a:t>
            </a:r>
            <a:r>
              <a:rPr lang="en-US" altLang="zh-TW" sz="2000" dirty="0" smtClean="0"/>
              <a:t>14</a:t>
            </a:r>
            <a:r>
              <a:rPr lang="zh-TW" altLang="en-US" sz="2000" dirty="0" smtClean="0"/>
              <a:t>條第</a:t>
            </a:r>
            <a:r>
              <a:rPr lang="en-US" altLang="zh-TW" sz="2000" dirty="0" smtClean="0"/>
              <a:t>1</a:t>
            </a:r>
            <a:r>
              <a:rPr lang="zh-TW" altLang="en-US" sz="2000" dirty="0" smtClean="0"/>
              <a:t>項</a:t>
            </a:r>
            <a:r>
              <a:rPr lang="zh-TW" altLang="en-US" sz="2000" dirty="0"/>
              <a:t>不得兼職之</a:t>
            </a:r>
            <a:r>
              <a:rPr lang="zh-TW" altLang="en-US" sz="2000" dirty="0" smtClean="0"/>
              <a:t>規定，該員將</a:t>
            </a:r>
            <a:r>
              <a:rPr lang="zh-TW" altLang="en-US" sz="2000" dirty="0"/>
              <a:t>其</a:t>
            </a:r>
            <a:r>
              <a:rPr lang="zh-TW" altLang="en-US" sz="2000" b="1" u="sng" dirty="0">
                <a:solidFill>
                  <a:srgbClr val="FF0000"/>
                </a:solidFill>
              </a:rPr>
              <a:t>專利代理人證書</a:t>
            </a:r>
            <a:r>
              <a:rPr lang="zh-TW" altLang="en-US" sz="2000" b="1" u="sng" dirty="0" smtClean="0">
                <a:solidFill>
                  <a:srgbClr val="FF0000"/>
                </a:solidFill>
              </a:rPr>
              <a:t>出借</a:t>
            </a:r>
            <a:r>
              <a:rPr lang="zh-TW" altLang="en-US" sz="2000" dirty="0" smtClean="0"/>
              <a:t>該商標事務所，</a:t>
            </a:r>
            <a:r>
              <a:rPr lang="zh-TW" altLang="en-US" sz="2000" b="1" u="sng" dirty="0">
                <a:solidFill>
                  <a:srgbClr val="FF0000"/>
                </a:solidFill>
              </a:rPr>
              <a:t>具名代理申辦專利案件</a:t>
            </a:r>
            <a:r>
              <a:rPr lang="zh-TW" altLang="en-US" sz="2000" dirty="0"/>
              <a:t>，並</a:t>
            </a:r>
            <a:r>
              <a:rPr lang="zh-TW" altLang="en-US" sz="2000" b="1" u="sng" dirty="0">
                <a:solidFill>
                  <a:srgbClr val="FF0000"/>
                </a:solidFill>
              </a:rPr>
              <a:t>收取顧問</a:t>
            </a:r>
            <a:r>
              <a:rPr lang="zh-TW" altLang="en-US" sz="2000" b="1" u="sng" dirty="0" smtClean="0">
                <a:solidFill>
                  <a:srgbClr val="FF0000"/>
                </a:solidFill>
              </a:rPr>
              <a:t>車馬費</a:t>
            </a:r>
            <a:r>
              <a:rPr lang="zh-TW" altLang="en-US" sz="2000" dirty="0" smtClean="0"/>
              <a:t>，違反服務法第</a:t>
            </a:r>
            <a:r>
              <a:rPr lang="en-US" altLang="zh-TW" sz="2000" dirty="0" smtClean="0"/>
              <a:t>14</a:t>
            </a:r>
            <a:r>
              <a:rPr lang="zh-TW" altLang="en-US" sz="2000" dirty="0" smtClean="0"/>
              <a:t>條第</a:t>
            </a:r>
            <a:r>
              <a:rPr lang="en-US" altLang="zh-TW" sz="2000" dirty="0" smtClean="0"/>
              <a:t>1</a:t>
            </a:r>
            <a:r>
              <a:rPr lang="zh-TW" altLang="en-US" sz="2000" dirty="0" smtClean="0"/>
              <a:t>項規定，經公懲會議決</a:t>
            </a:r>
            <a:r>
              <a:rPr lang="zh-TW" altLang="en-US" sz="2000" dirty="0"/>
              <a:t>降貳級改</a:t>
            </a:r>
            <a:r>
              <a:rPr lang="zh-TW" altLang="en-US" sz="2000" dirty="0" smtClean="0"/>
              <a:t>敘。</a:t>
            </a:r>
            <a:endParaRPr lang="en-US" altLang="zh-TW" sz="2000" dirty="0" smtClean="0"/>
          </a:p>
          <a:p>
            <a:pPr algn="just"/>
            <a:r>
              <a:rPr lang="zh-TW" altLang="en-US" sz="1600" dirty="0">
                <a:solidFill>
                  <a:srgbClr val="1908F0"/>
                </a:solidFill>
              </a:rPr>
              <a:t>    （公懲會</a:t>
            </a:r>
            <a:r>
              <a:rPr lang="en-US" altLang="zh-TW" sz="1600" dirty="0">
                <a:solidFill>
                  <a:srgbClr val="1908F0"/>
                </a:solidFill>
              </a:rPr>
              <a:t>104</a:t>
            </a:r>
            <a:r>
              <a:rPr lang="zh-TW" altLang="en-US" sz="1600" dirty="0">
                <a:solidFill>
                  <a:srgbClr val="1908F0"/>
                </a:solidFill>
              </a:rPr>
              <a:t>年</a:t>
            </a:r>
            <a:r>
              <a:rPr lang="en-US" altLang="zh-TW" sz="1600" dirty="0">
                <a:solidFill>
                  <a:srgbClr val="1908F0"/>
                </a:solidFill>
              </a:rPr>
              <a:t>6</a:t>
            </a:r>
            <a:r>
              <a:rPr lang="zh-TW" altLang="en-US" sz="1600" dirty="0">
                <a:solidFill>
                  <a:srgbClr val="1908F0"/>
                </a:solidFill>
              </a:rPr>
              <a:t>月</a:t>
            </a:r>
            <a:r>
              <a:rPr lang="en-US" altLang="zh-TW" sz="1600" dirty="0">
                <a:solidFill>
                  <a:srgbClr val="1908F0"/>
                </a:solidFill>
              </a:rPr>
              <a:t>12</a:t>
            </a:r>
            <a:r>
              <a:rPr lang="zh-TW" altLang="en-US" sz="1600" dirty="0">
                <a:solidFill>
                  <a:srgbClr val="1908F0"/>
                </a:solidFill>
              </a:rPr>
              <a:t>日</a:t>
            </a:r>
            <a:r>
              <a:rPr lang="en-US" altLang="zh-TW" sz="1600" dirty="0">
                <a:solidFill>
                  <a:srgbClr val="1908F0"/>
                </a:solidFill>
              </a:rPr>
              <a:t>104 </a:t>
            </a:r>
            <a:r>
              <a:rPr lang="zh-TW" altLang="en-US" sz="1600" dirty="0">
                <a:solidFill>
                  <a:srgbClr val="1908F0"/>
                </a:solidFill>
              </a:rPr>
              <a:t>年度鑑字第</a:t>
            </a:r>
            <a:r>
              <a:rPr lang="en-US" altLang="zh-TW" sz="1600" dirty="0">
                <a:solidFill>
                  <a:srgbClr val="1908F0"/>
                </a:solidFill>
              </a:rPr>
              <a:t>13064</a:t>
            </a:r>
            <a:r>
              <a:rPr lang="zh-TW" altLang="en-US" sz="1600" dirty="0">
                <a:solidFill>
                  <a:srgbClr val="1908F0"/>
                </a:solidFill>
              </a:rPr>
              <a:t>號議決）</a:t>
            </a:r>
            <a:endParaRPr lang="en-US" altLang="zh-TW" sz="1600" dirty="0">
              <a:solidFill>
                <a:srgbClr val="1908F0"/>
              </a:solidFill>
            </a:endParaRPr>
          </a:p>
          <a:p>
            <a:pPr algn="just"/>
            <a:endParaRPr lang="zh-TW" altLang="en-US" sz="1600" dirty="0">
              <a:solidFill>
                <a:srgbClr val="1908F0"/>
              </a:solidFill>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92" y="264601"/>
            <a:ext cx="1835696" cy="1019194"/>
          </a:xfrm>
          <a:prstGeom prst="rect">
            <a:avLst/>
          </a:prstGeom>
        </p:spPr>
      </p:pic>
      <p:sp>
        <p:nvSpPr>
          <p:cNvPr id="9" name="矩形 8"/>
          <p:cNvSpPr/>
          <p:nvPr/>
        </p:nvSpPr>
        <p:spPr>
          <a:xfrm>
            <a:off x="996709" y="305800"/>
            <a:ext cx="5832648"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兼任他項業務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194658528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37</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8" name="圓角矩形 7"/>
          <p:cNvSpPr/>
          <p:nvPr/>
        </p:nvSpPr>
        <p:spPr>
          <a:xfrm>
            <a:off x="1043608" y="1340767"/>
            <a:ext cx="7822500" cy="492354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gn="just">
              <a:buFont typeface="Wingdings" panose="05000000000000000000" pitchFamily="2" charset="2"/>
              <a:buChar char="Ø"/>
            </a:pPr>
            <a:r>
              <a:rPr lang="zh-TW" altLang="en-US" sz="2000" b="1" u="sng" dirty="0" smtClean="0">
                <a:solidFill>
                  <a:srgbClr val="FF0000"/>
                </a:solidFill>
              </a:rPr>
              <a:t>公寓</a:t>
            </a:r>
            <a:r>
              <a:rPr lang="zh-TW" altLang="en-US" sz="2000" b="1" u="sng" dirty="0">
                <a:solidFill>
                  <a:srgbClr val="FF0000"/>
                </a:solidFill>
              </a:rPr>
              <a:t>大廈管理委員會</a:t>
            </a:r>
            <a:r>
              <a:rPr lang="zh-TW" altLang="en-US" sz="2000" dirty="0">
                <a:solidFill>
                  <a:srgbClr val="002060"/>
                </a:solidFill>
              </a:rPr>
              <a:t>係屬服務法第</a:t>
            </a:r>
            <a:r>
              <a:rPr lang="en-US" altLang="zh-TW" sz="2000" dirty="0">
                <a:solidFill>
                  <a:srgbClr val="002060"/>
                </a:solidFill>
              </a:rPr>
              <a:t>14</a:t>
            </a:r>
            <a:r>
              <a:rPr lang="zh-TW" altLang="en-US" sz="2000" dirty="0">
                <a:solidFill>
                  <a:srgbClr val="002060"/>
                </a:solidFill>
              </a:rPr>
              <a:t>條之</a:t>
            </a:r>
            <a:r>
              <a:rPr lang="en-US" altLang="zh-TW" sz="2000" dirty="0">
                <a:solidFill>
                  <a:srgbClr val="002060"/>
                </a:solidFill>
              </a:rPr>
              <a:t>2</a:t>
            </a:r>
            <a:r>
              <a:rPr lang="zh-TW" altLang="en-US" sz="2000" dirty="0">
                <a:solidFill>
                  <a:srgbClr val="002060"/>
                </a:solidFill>
              </a:rPr>
              <a:t>或第</a:t>
            </a:r>
            <a:r>
              <a:rPr lang="en-US" altLang="zh-TW" sz="2000" dirty="0">
                <a:solidFill>
                  <a:srgbClr val="002060"/>
                </a:solidFill>
              </a:rPr>
              <a:t>14</a:t>
            </a:r>
            <a:r>
              <a:rPr lang="zh-TW" altLang="en-US" sz="2000" dirty="0">
                <a:solidFill>
                  <a:srgbClr val="002060"/>
                </a:solidFill>
              </a:rPr>
              <a:t>條之</a:t>
            </a:r>
            <a:r>
              <a:rPr lang="en-US" altLang="zh-TW" sz="2000" dirty="0">
                <a:solidFill>
                  <a:srgbClr val="002060"/>
                </a:solidFill>
              </a:rPr>
              <a:t>3</a:t>
            </a:r>
            <a:r>
              <a:rPr lang="zh-TW" altLang="en-US" sz="2000" dirty="0">
                <a:solidFill>
                  <a:srgbClr val="002060"/>
                </a:solidFill>
              </a:rPr>
              <a:t>規定所稱之</a:t>
            </a:r>
            <a:r>
              <a:rPr lang="zh-TW" altLang="en-US" sz="2000" b="1" u="sng" dirty="0">
                <a:solidFill>
                  <a:srgbClr val="FF0000"/>
                </a:solidFill>
              </a:rPr>
              <a:t>「非以營利為目的之團體」</a:t>
            </a:r>
            <a:r>
              <a:rPr lang="zh-TW" altLang="en-US" sz="2000" dirty="0">
                <a:solidFill>
                  <a:srgbClr val="002060"/>
                </a:solidFill>
              </a:rPr>
              <a:t>，是</a:t>
            </a:r>
            <a:r>
              <a:rPr lang="zh-TW" altLang="en-US" sz="2000" dirty="0">
                <a:solidFill>
                  <a:schemeClr val="tx1"/>
                </a:solidFill>
              </a:rPr>
              <a:t>公務員得否兼任</a:t>
            </a:r>
            <a:r>
              <a:rPr lang="zh-TW" altLang="en-US" sz="2000" dirty="0">
                <a:solidFill>
                  <a:srgbClr val="002060"/>
                </a:solidFill>
              </a:rPr>
              <a:t>公寓大廈管理委員會委員或主任委員，應視該職務是否受有報酬，分別依服務法第</a:t>
            </a:r>
            <a:r>
              <a:rPr lang="en-US" altLang="zh-TW" sz="2000" dirty="0">
                <a:solidFill>
                  <a:srgbClr val="002060"/>
                </a:solidFill>
              </a:rPr>
              <a:t>14</a:t>
            </a:r>
            <a:r>
              <a:rPr lang="zh-TW" altLang="en-US" sz="2000" dirty="0">
                <a:solidFill>
                  <a:srgbClr val="002060"/>
                </a:solidFill>
              </a:rPr>
              <a:t>條之</a:t>
            </a:r>
            <a:r>
              <a:rPr lang="en-US" altLang="zh-TW" sz="2000" dirty="0">
                <a:solidFill>
                  <a:srgbClr val="002060"/>
                </a:solidFill>
              </a:rPr>
              <a:t>2</a:t>
            </a:r>
            <a:r>
              <a:rPr lang="zh-TW" altLang="en-US" sz="2000" dirty="0">
                <a:solidFill>
                  <a:srgbClr val="002060"/>
                </a:solidFill>
              </a:rPr>
              <a:t>及公務員兼任非營利事業或團體受有報酬職務許可辦法，或服務法第</a:t>
            </a:r>
            <a:r>
              <a:rPr lang="en-US" altLang="zh-TW" sz="2000" dirty="0">
                <a:solidFill>
                  <a:srgbClr val="002060"/>
                </a:solidFill>
              </a:rPr>
              <a:t>14</a:t>
            </a:r>
            <a:r>
              <a:rPr lang="zh-TW" altLang="en-US" sz="2000" dirty="0">
                <a:solidFill>
                  <a:srgbClr val="002060"/>
                </a:solidFill>
              </a:rPr>
              <a:t>條之</a:t>
            </a:r>
            <a:r>
              <a:rPr lang="en-US" altLang="zh-TW" sz="2000" dirty="0">
                <a:solidFill>
                  <a:srgbClr val="002060"/>
                </a:solidFill>
              </a:rPr>
              <a:t>3</a:t>
            </a:r>
            <a:r>
              <a:rPr lang="zh-TW" altLang="en-US" sz="2000" dirty="0">
                <a:solidFill>
                  <a:srgbClr val="002060"/>
                </a:solidFill>
              </a:rPr>
              <a:t>規定辦理─亦即</a:t>
            </a:r>
            <a:r>
              <a:rPr lang="zh-TW" altLang="en-US" sz="2000" b="1" u="sng" dirty="0">
                <a:solidFill>
                  <a:srgbClr val="FF0000"/>
                </a:solidFill>
              </a:rPr>
              <a:t>均須經服務機關審酌實際情形及相關規定許可之（機關首長應經上級主管機關許可</a:t>
            </a:r>
            <a:r>
              <a:rPr lang="zh-TW" altLang="en-US" sz="2000" b="1" u="sng" dirty="0" smtClean="0">
                <a:solidFill>
                  <a:srgbClr val="FF0000"/>
                </a:solidFill>
              </a:rPr>
              <a:t>）</a:t>
            </a:r>
            <a:r>
              <a:rPr lang="zh-TW" altLang="en-US" sz="1600" b="1" dirty="0" smtClean="0">
                <a:solidFill>
                  <a:srgbClr val="1908F0"/>
                </a:solidFill>
              </a:rPr>
              <a:t>（銓敘部</a:t>
            </a:r>
            <a:r>
              <a:rPr lang="en-US" altLang="zh-TW" sz="1600" b="1" dirty="0">
                <a:solidFill>
                  <a:srgbClr val="1908F0"/>
                </a:solidFill>
              </a:rPr>
              <a:t>96</a:t>
            </a:r>
            <a:r>
              <a:rPr lang="zh-TW" altLang="en-US" sz="1600" b="1" dirty="0">
                <a:solidFill>
                  <a:srgbClr val="1908F0"/>
                </a:solidFill>
              </a:rPr>
              <a:t>年</a:t>
            </a:r>
            <a:r>
              <a:rPr lang="en-US" altLang="zh-TW" sz="1600" b="1" dirty="0">
                <a:solidFill>
                  <a:srgbClr val="1908F0"/>
                </a:solidFill>
              </a:rPr>
              <a:t>5</a:t>
            </a:r>
            <a:r>
              <a:rPr lang="zh-TW" altLang="en-US" sz="1600" b="1" dirty="0">
                <a:solidFill>
                  <a:srgbClr val="1908F0"/>
                </a:solidFill>
              </a:rPr>
              <a:t>月</a:t>
            </a:r>
            <a:r>
              <a:rPr lang="en-US" altLang="zh-TW" sz="1600" b="1" dirty="0">
                <a:solidFill>
                  <a:srgbClr val="1908F0"/>
                </a:solidFill>
              </a:rPr>
              <a:t>23</a:t>
            </a:r>
            <a:r>
              <a:rPr lang="zh-TW" altLang="en-US" sz="1600" b="1" dirty="0">
                <a:solidFill>
                  <a:srgbClr val="1908F0"/>
                </a:solidFill>
              </a:rPr>
              <a:t>日部法一字第</a:t>
            </a:r>
            <a:r>
              <a:rPr lang="en-US" altLang="zh-TW" sz="1600" b="1" dirty="0">
                <a:solidFill>
                  <a:srgbClr val="1908F0"/>
                </a:solidFill>
              </a:rPr>
              <a:t>0962802975</a:t>
            </a:r>
            <a:r>
              <a:rPr lang="zh-TW" altLang="en-US" sz="1600" b="1" dirty="0">
                <a:solidFill>
                  <a:srgbClr val="1908F0"/>
                </a:solidFill>
              </a:rPr>
              <a:t>號電子郵件</a:t>
            </a:r>
            <a:r>
              <a:rPr lang="zh-TW" altLang="en-US" sz="1600" b="1" dirty="0" smtClean="0">
                <a:solidFill>
                  <a:srgbClr val="1908F0"/>
                </a:solidFill>
              </a:rPr>
              <a:t>）</a:t>
            </a:r>
            <a:endParaRPr lang="en-US" altLang="zh-TW" sz="1600" b="1" dirty="0" smtClean="0">
              <a:solidFill>
                <a:srgbClr val="1908F0"/>
              </a:solidFill>
            </a:endParaRPr>
          </a:p>
          <a:p>
            <a:pPr marL="342900" indent="-342900" algn="just">
              <a:spcBef>
                <a:spcPts val="1800"/>
              </a:spcBef>
              <a:buFont typeface="Wingdings" panose="05000000000000000000" pitchFamily="2" charset="2"/>
              <a:buChar char="Ø"/>
            </a:pPr>
            <a:r>
              <a:rPr lang="zh-TW" altLang="zh-TW" sz="2000" dirty="0"/>
              <a:t>各機關學校</a:t>
            </a:r>
            <a:r>
              <a:rPr lang="zh-TW" altLang="zh-TW" sz="2000" b="1" u="sng" dirty="0">
                <a:solidFill>
                  <a:srgbClr val="FF0000"/>
                </a:solidFill>
              </a:rPr>
              <a:t>員工（生）消費合作社</a:t>
            </a:r>
            <a:r>
              <a:rPr lang="zh-TW" altLang="zh-TW" sz="2000" dirty="0"/>
              <a:t>亦應</a:t>
            </a:r>
            <a:r>
              <a:rPr lang="zh-TW" altLang="zh-TW" sz="2000" dirty="0">
                <a:solidFill>
                  <a:schemeClr val="tx1"/>
                </a:solidFill>
              </a:rPr>
              <a:t>為</a:t>
            </a:r>
            <a:r>
              <a:rPr lang="zh-TW" altLang="zh-TW" sz="2000" b="1" u="sng" dirty="0">
                <a:solidFill>
                  <a:srgbClr val="FF0000"/>
                </a:solidFill>
              </a:rPr>
              <a:t>公益性社團法人</a:t>
            </a:r>
            <a:r>
              <a:rPr lang="zh-TW" altLang="zh-TW" sz="2000" dirty="0"/>
              <a:t>；</a:t>
            </a:r>
            <a:r>
              <a:rPr lang="zh-TW" altLang="zh-TW" sz="2000" dirty="0" smtClean="0"/>
              <a:t>公務員</a:t>
            </a:r>
            <a:r>
              <a:rPr lang="zh-TW" altLang="zh-TW" sz="2000" dirty="0"/>
              <a:t>依服務法第</a:t>
            </a:r>
            <a:r>
              <a:rPr lang="en-US" altLang="zh-TW" sz="2000" dirty="0"/>
              <a:t>14</a:t>
            </a:r>
            <a:r>
              <a:rPr lang="zh-TW" altLang="zh-TW" sz="2000" dirty="0"/>
              <a:t>條之</a:t>
            </a:r>
            <a:r>
              <a:rPr lang="en-US" altLang="zh-TW" sz="2000" dirty="0"/>
              <a:t>2</a:t>
            </a:r>
            <a:r>
              <a:rPr lang="zh-TW" altLang="zh-TW" sz="2000" dirty="0"/>
              <a:t>或第</a:t>
            </a:r>
            <a:r>
              <a:rPr lang="en-US" altLang="zh-TW" sz="2000" dirty="0"/>
              <a:t>14</a:t>
            </a:r>
            <a:r>
              <a:rPr lang="zh-TW" altLang="zh-TW" sz="2000" dirty="0"/>
              <a:t>條之</a:t>
            </a:r>
            <a:r>
              <a:rPr lang="en-US" altLang="zh-TW" sz="2000" dirty="0"/>
              <a:t>3</a:t>
            </a:r>
            <a:r>
              <a:rPr lang="zh-TW" altLang="zh-TW" sz="2000" dirty="0"/>
              <a:t>規定經服務機關許可後，得兼任員工（生）消費合作社之相關職務，惟其</a:t>
            </a:r>
            <a:r>
              <a:rPr lang="zh-TW" altLang="zh-TW" sz="2000" b="1" u="sng" dirty="0">
                <a:solidFill>
                  <a:srgbClr val="FF0000"/>
                </a:solidFill>
              </a:rPr>
              <a:t>兼辦員工（生）消費合作社各項業務</a:t>
            </a:r>
            <a:r>
              <a:rPr lang="zh-TW" altLang="zh-TW" sz="2000" dirty="0"/>
              <a:t>時，</a:t>
            </a:r>
            <a:r>
              <a:rPr lang="zh-TW" altLang="zh-TW" sz="2000" b="1" u="sng" dirty="0">
                <a:solidFill>
                  <a:srgbClr val="FF0000"/>
                </a:solidFill>
              </a:rPr>
              <a:t>並非屬處理公務</a:t>
            </a:r>
            <a:r>
              <a:rPr lang="zh-TW" altLang="zh-TW" sz="2000" dirty="0" smtClean="0"/>
              <a:t>。</a:t>
            </a:r>
            <a:endParaRPr lang="en-US" altLang="zh-TW" sz="2000" dirty="0" smtClean="0"/>
          </a:p>
          <a:p>
            <a:pPr algn="just"/>
            <a:r>
              <a:rPr lang="zh-TW" altLang="en-US" sz="1600" dirty="0">
                <a:solidFill>
                  <a:srgbClr val="1908F0"/>
                </a:solidFill>
              </a:rPr>
              <a:t>   （銓敘部</a:t>
            </a:r>
            <a:r>
              <a:rPr lang="en-US" altLang="zh-TW" sz="1600" dirty="0">
                <a:solidFill>
                  <a:srgbClr val="1908F0"/>
                </a:solidFill>
              </a:rPr>
              <a:t>91</a:t>
            </a:r>
            <a:r>
              <a:rPr lang="zh-TW" altLang="en-US" sz="1600" dirty="0">
                <a:solidFill>
                  <a:srgbClr val="1908F0"/>
                </a:solidFill>
              </a:rPr>
              <a:t>年</a:t>
            </a:r>
            <a:r>
              <a:rPr lang="en-US" altLang="zh-TW" sz="1600" dirty="0">
                <a:solidFill>
                  <a:srgbClr val="1908F0"/>
                </a:solidFill>
              </a:rPr>
              <a:t>3</a:t>
            </a:r>
            <a:r>
              <a:rPr lang="zh-TW" altLang="en-US" sz="1600" dirty="0">
                <a:solidFill>
                  <a:srgbClr val="1908F0"/>
                </a:solidFill>
              </a:rPr>
              <a:t>月</a:t>
            </a:r>
            <a:r>
              <a:rPr lang="en-US" altLang="zh-TW" sz="1600" dirty="0">
                <a:solidFill>
                  <a:srgbClr val="1908F0"/>
                </a:solidFill>
              </a:rPr>
              <a:t>4</a:t>
            </a:r>
            <a:r>
              <a:rPr lang="zh-TW" altLang="en-US" sz="1600" dirty="0">
                <a:solidFill>
                  <a:srgbClr val="1908F0"/>
                </a:solidFill>
              </a:rPr>
              <a:t>日部法一字第</a:t>
            </a:r>
            <a:r>
              <a:rPr lang="en-US" altLang="zh-TW" sz="1600" dirty="0">
                <a:solidFill>
                  <a:srgbClr val="1908F0"/>
                </a:solidFill>
              </a:rPr>
              <a:t>0912115433</a:t>
            </a:r>
            <a:r>
              <a:rPr lang="zh-TW" altLang="en-US" sz="1600" dirty="0">
                <a:solidFill>
                  <a:srgbClr val="1908F0"/>
                </a:solidFill>
              </a:rPr>
              <a:t>號書函）</a:t>
            </a:r>
          </a:p>
        </p:txBody>
      </p:sp>
      <p:sp>
        <p:nvSpPr>
          <p:cNvPr id="9" name="矩形 8"/>
          <p:cNvSpPr/>
          <p:nvPr/>
        </p:nvSpPr>
        <p:spPr>
          <a:xfrm>
            <a:off x="979593" y="549360"/>
            <a:ext cx="7823763" cy="523220"/>
          </a:xfrm>
          <a:prstGeom prst="rect">
            <a:avLst/>
          </a:prstGeom>
        </p:spPr>
        <p:txBody>
          <a:bodyPr wrap="square">
            <a:spAutoFit/>
          </a:bodyPr>
          <a:lstStyle/>
          <a:p>
            <a:pPr marL="717550" indent="-717550">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兼任非以營利為目的之事業或團體職務</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26233887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E469B84-E668-494B-BA4E-29492211B285}" type="slidenum">
              <a:rPr lang="zh-TW" altLang="en-US"/>
              <a:pPr>
                <a:defRPr/>
              </a:pPr>
              <a:t>38</a:t>
            </a:fld>
            <a:endParaRPr lang="zh-TW" altLang="en-US" dirty="0"/>
          </a:p>
        </p:txBody>
      </p:sp>
      <p:sp>
        <p:nvSpPr>
          <p:cNvPr id="5" name="文字方塊 4"/>
          <p:cNvSpPr txBox="1"/>
          <p:nvPr/>
        </p:nvSpPr>
        <p:spPr>
          <a:xfrm>
            <a:off x="4067944" y="1268760"/>
            <a:ext cx="184731" cy="369332"/>
          </a:xfrm>
          <a:prstGeom prst="rect">
            <a:avLst/>
          </a:prstGeom>
          <a:noFill/>
        </p:spPr>
        <p:txBody>
          <a:bodyPr wrap="none" rtlCol="0">
            <a:spAutoFit/>
          </a:bodyPr>
          <a:lstStyle/>
          <a:p>
            <a:endParaRPr lang="zh-TW" altLang="en-US">
              <a:solidFill>
                <a:prstClr val="black"/>
              </a:solidFill>
            </a:endParaRPr>
          </a:p>
        </p:txBody>
      </p:sp>
      <p:sp>
        <p:nvSpPr>
          <p:cNvPr id="4" name="圓角矩形 3"/>
          <p:cNvSpPr/>
          <p:nvPr/>
        </p:nvSpPr>
        <p:spPr>
          <a:xfrm>
            <a:off x="1043608" y="961598"/>
            <a:ext cx="7822500" cy="40209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Ø"/>
            </a:pPr>
            <a:r>
              <a:rPr lang="zh-TW" altLang="en-US" sz="2000" dirty="0" smtClean="0"/>
              <a:t>公務員</a:t>
            </a:r>
            <a:r>
              <a:rPr lang="zh-TW" altLang="en-US" sz="2000" dirty="0"/>
              <a:t>利用休假或公餘時間在自家、社團或公共場所指導學生（民眾）書法、太極拳或舞蹈，因均屬教學工作範疇，故不論是否受有報酬，均應經服務機關許可，始得為之</a:t>
            </a:r>
            <a:r>
              <a:rPr lang="zh-TW" altLang="en-US" sz="2000" dirty="0" smtClean="0"/>
              <a:t>。</a:t>
            </a:r>
            <a:r>
              <a:rPr lang="zh-TW" altLang="en-US" sz="1600" b="1" dirty="0" smtClean="0">
                <a:solidFill>
                  <a:srgbClr val="1908F0"/>
                </a:solidFill>
                <a:latin typeface="+mn-ea"/>
              </a:rPr>
              <a:t> </a:t>
            </a:r>
            <a:r>
              <a:rPr lang="en-US" altLang="zh-TW" sz="1600" b="1" dirty="0" smtClean="0">
                <a:solidFill>
                  <a:srgbClr val="1908F0"/>
                </a:solidFill>
                <a:latin typeface="+mn-ea"/>
              </a:rPr>
              <a:t>(</a:t>
            </a:r>
            <a:r>
              <a:rPr lang="zh-TW" altLang="en-US" sz="1600" b="1" dirty="0">
                <a:solidFill>
                  <a:srgbClr val="1908F0"/>
                </a:solidFill>
                <a:latin typeface="+mn-ea"/>
              </a:rPr>
              <a:t>銓敘部</a:t>
            </a:r>
            <a:r>
              <a:rPr lang="en-US" altLang="zh-TW" sz="1600" b="1" dirty="0">
                <a:solidFill>
                  <a:srgbClr val="1908F0"/>
                </a:solidFill>
                <a:latin typeface="+mn-ea"/>
              </a:rPr>
              <a:t>101</a:t>
            </a:r>
            <a:r>
              <a:rPr lang="zh-TW" altLang="en-US" sz="1600" b="1" dirty="0">
                <a:solidFill>
                  <a:srgbClr val="1908F0"/>
                </a:solidFill>
                <a:latin typeface="+mn-ea"/>
              </a:rPr>
              <a:t>年</a:t>
            </a:r>
            <a:r>
              <a:rPr lang="en-US" altLang="zh-TW" sz="1600" b="1" dirty="0">
                <a:solidFill>
                  <a:srgbClr val="1908F0"/>
                </a:solidFill>
                <a:latin typeface="+mn-ea"/>
              </a:rPr>
              <a:t>12</a:t>
            </a:r>
            <a:r>
              <a:rPr lang="zh-TW" altLang="en-US" sz="1600" b="1" dirty="0">
                <a:solidFill>
                  <a:srgbClr val="1908F0"/>
                </a:solidFill>
                <a:latin typeface="+mn-ea"/>
              </a:rPr>
              <a:t>月</a:t>
            </a:r>
            <a:r>
              <a:rPr lang="en-US" altLang="zh-TW" sz="1600" b="1" dirty="0">
                <a:solidFill>
                  <a:srgbClr val="1908F0"/>
                </a:solidFill>
                <a:latin typeface="+mn-ea"/>
              </a:rPr>
              <a:t>13</a:t>
            </a:r>
            <a:r>
              <a:rPr lang="zh-TW" altLang="en-US" sz="1600" b="1" dirty="0">
                <a:solidFill>
                  <a:srgbClr val="1908F0"/>
                </a:solidFill>
                <a:latin typeface="+mn-ea"/>
              </a:rPr>
              <a:t>日部法ㄧ字第</a:t>
            </a:r>
            <a:r>
              <a:rPr lang="en-US" altLang="zh-TW" sz="1600" b="1" dirty="0">
                <a:solidFill>
                  <a:srgbClr val="1908F0"/>
                </a:solidFill>
                <a:latin typeface="+mn-ea"/>
              </a:rPr>
              <a:t>1013672707</a:t>
            </a:r>
            <a:r>
              <a:rPr lang="zh-TW" altLang="en-US" sz="1600" b="1" dirty="0">
                <a:solidFill>
                  <a:srgbClr val="1908F0"/>
                </a:solidFill>
                <a:latin typeface="+mn-ea"/>
              </a:rPr>
              <a:t>號電子郵件</a:t>
            </a:r>
            <a:r>
              <a:rPr lang="en-US" altLang="zh-TW" sz="1600" b="1" dirty="0" smtClean="0">
                <a:solidFill>
                  <a:srgbClr val="1908F0"/>
                </a:solidFill>
                <a:latin typeface="+mn-ea"/>
              </a:rPr>
              <a:t>)</a:t>
            </a:r>
            <a:endParaRPr lang="en-US" altLang="zh-TW" sz="1600" dirty="0" smtClean="0">
              <a:solidFill>
                <a:srgbClr val="1908F0"/>
              </a:solidFill>
            </a:endParaRPr>
          </a:p>
          <a:p>
            <a:pPr marL="342900" indent="-342900" algn="just">
              <a:spcBef>
                <a:spcPts val="1800"/>
              </a:spcBef>
              <a:buFont typeface="Wingdings" panose="05000000000000000000" pitchFamily="2" charset="2"/>
              <a:buChar char="Ø"/>
            </a:pPr>
            <a:r>
              <a:rPr lang="zh-TW" altLang="zh-TW" sz="2000" dirty="0" smtClean="0"/>
              <a:t>公務員</a:t>
            </a:r>
            <a:r>
              <a:rPr lang="zh-TW" altLang="zh-TW" sz="2000" dirty="0"/>
              <a:t>在職進修期間如係兼任</a:t>
            </a:r>
            <a:r>
              <a:rPr lang="zh-TW" altLang="zh-TW" sz="2000" b="1" u="sng" dirty="0">
                <a:solidFill>
                  <a:srgbClr val="FF0000"/>
                </a:solidFill>
              </a:rPr>
              <a:t>從事研究工作</a:t>
            </a:r>
            <a:r>
              <a:rPr lang="zh-TW" altLang="zh-TW" sz="2000" dirty="0"/>
              <a:t>之</a:t>
            </a:r>
            <a:r>
              <a:rPr lang="zh-TW" altLang="zh-TW" sz="2000" b="1" u="sng" dirty="0">
                <a:solidFill>
                  <a:srgbClr val="FF0000"/>
                </a:solidFill>
              </a:rPr>
              <a:t>研究助理</a:t>
            </a:r>
            <a:r>
              <a:rPr lang="zh-TW" altLang="zh-TW" sz="2000" dirty="0"/>
              <a:t>，應</a:t>
            </a:r>
            <a:r>
              <a:rPr lang="zh-TW" altLang="zh-TW" sz="2000" b="1" u="sng" dirty="0">
                <a:solidFill>
                  <a:srgbClr val="FF0000"/>
                </a:solidFill>
              </a:rPr>
              <a:t>依服務法第</a:t>
            </a:r>
            <a:r>
              <a:rPr lang="en-US" altLang="zh-TW" sz="2000" b="1" u="sng" dirty="0">
                <a:solidFill>
                  <a:srgbClr val="FF0000"/>
                </a:solidFill>
              </a:rPr>
              <a:t>14</a:t>
            </a:r>
            <a:r>
              <a:rPr lang="zh-TW" altLang="zh-TW" sz="2000" b="1" u="sng" dirty="0">
                <a:solidFill>
                  <a:srgbClr val="FF0000"/>
                </a:solidFill>
              </a:rPr>
              <a:t>條之</a:t>
            </a:r>
            <a:r>
              <a:rPr lang="en-US" altLang="zh-TW" sz="2000" b="1" u="sng" dirty="0">
                <a:solidFill>
                  <a:srgbClr val="FF0000"/>
                </a:solidFill>
              </a:rPr>
              <a:t>3</a:t>
            </a:r>
            <a:r>
              <a:rPr lang="zh-TW" altLang="zh-TW" sz="2000" b="1" u="sng" dirty="0">
                <a:solidFill>
                  <a:srgbClr val="FF0000"/>
                </a:solidFill>
              </a:rPr>
              <a:t>規定辦理</a:t>
            </a:r>
            <a:r>
              <a:rPr lang="zh-TW" altLang="zh-TW" sz="2000" dirty="0"/>
              <a:t>；至其如係</a:t>
            </a:r>
            <a:r>
              <a:rPr lang="zh-TW" altLang="zh-TW" sz="2000" b="1" u="sng" dirty="0">
                <a:solidFill>
                  <a:srgbClr val="FF0000"/>
                </a:solidFill>
              </a:rPr>
              <a:t>應聘受僱於學校擔任行政助理或研究助理</a:t>
            </a:r>
            <a:r>
              <a:rPr lang="zh-TW" altLang="zh-TW" sz="2000" dirty="0"/>
              <a:t>，則</a:t>
            </a:r>
            <a:r>
              <a:rPr lang="zh-TW" altLang="zh-TW" sz="2000" b="1" u="sng" dirty="0">
                <a:solidFill>
                  <a:srgbClr val="FF0000"/>
                </a:solidFill>
              </a:rPr>
              <a:t>除法令另有規定外</a:t>
            </a:r>
            <a:r>
              <a:rPr lang="zh-TW" altLang="zh-TW" sz="2000" dirty="0"/>
              <a:t>，均</a:t>
            </a:r>
            <a:r>
              <a:rPr lang="zh-TW" altLang="zh-TW" sz="2000" b="1" u="sng" dirty="0">
                <a:solidFill>
                  <a:srgbClr val="FF0000"/>
                </a:solidFill>
              </a:rPr>
              <a:t>不得兼任</a:t>
            </a:r>
            <a:r>
              <a:rPr lang="zh-TW" altLang="zh-TW" sz="2000" dirty="0"/>
              <a:t>之</a:t>
            </a:r>
            <a:r>
              <a:rPr lang="zh-TW" altLang="zh-TW" sz="2000" dirty="0" smtClean="0"/>
              <a:t>。</a:t>
            </a:r>
            <a:endParaRPr lang="en-US" altLang="zh-TW" sz="2000" dirty="0" smtClean="0"/>
          </a:p>
          <a:p>
            <a:pPr algn="just">
              <a:spcAft>
                <a:spcPts val="1200"/>
              </a:spcAft>
            </a:pPr>
            <a:r>
              <a:rPr lang="zh-TW" altLang="en-US" sz="2000" b="1" dirty="0" smtClean="0">
                <a:solidFill>
                  <a:srgbClr val="002060"/>
                </a:solidFill>
              </a:rPr>
              <a:t>    </a:t>
            </a:r>
            <a:r>
              <a:rPr lang="en-US" altLang="zh-TW" sz="1600" dirty="0">
                <a:solidFill>
                  <a:srgbClr val="1908F0"/>
                </a:solidFill>
                <a:latin typeface="+mn-ea"/>
              </a:rPr>
              <a:t>(</a:t>
            </a:r>
            <a:r>
              <a:rPr lang="zh-TW" altLang="en-US" sz="1600" dirty="0">
                <a:solidFill>
                  <a:srgbClr val="1908F0"/>
                </a:solidFill>
                <a:latin typeface="+mn-ea"/>
              </a:rPr>
              <a:t>銓敘部</a:t>
            </a:r>
            <a:r>
              <a:rPr lang="en-US" altLang="zh-TW" sz="1600" dirty="0">
                <a:solidFill>
                  <a:srgbClr val="1908F0"/>
                </a:solidFill>
                <a:latin typeface="+mn-ea"/>
              </a:rPr>
              <a:t>102</a:t>
            </a:r>
            <a:r>
              <a:rPr lang="zh-TW" altLang="zh-TW" sz="1600" dirty="0">
                <a:solidFill>
                  <a:srgbClr val="1908F0"/>
                </a:solidFill>
                <a:latin typeface="+mn-ea"/>
              </a:rPr>
              <a:t>年</a:t>
            </a:r>
            <a:r>
              <a:rPr lang="en-US" altLang="zh-TW" sz="1600" dirty="0">
                <a:solidFill>
                  <a:srgbClr val="1908F0"/>
                </a:solidFill>
                <a:latin typeface="+mn-ea"/>
              </a:rPr>
              <a:t>10</a:t>
            </a:r>
            <a:r>
              <a:rPr lang="zh-TW" altLang="zh-TW" sz="1600" dirty="0">
                <a:solidFill>
                  <a:srgbClr val="1908F0"/>
                </a:solidFill>
                <a:latin typeface="+mn-ea"/>
              </a:rPr>
              <a:t>月</a:t>
            </a:r>
            <a:r>
              <a:rPr lang="en-US" altLang="zh-TW" sz="1600" dirty="0">
                <a:solidFill>
                  <a:srgbClr val="1908F0"/>
                </a:solidFill>
                <a:latin typeface="+mn-ea"/>
              </a:rPr>
              <a:t>29</a:t>
            </a:r>
            <a:r>
              <a:rPr lang="zh-TW" altLang="zh-TW" sz="1600" dirty="0">
                <a:solidFill>
                  <a:srgbClr val="1908F0"/>
                </a:solidFill>
                <a:latin typeface="+mn-ea"/>
              </a:rPr>
              <a:t>日部法一字第</a:t>
            </a:r>
            <a:r>
              <a:rPr lang="en-US" altLang="zh-TW" sz="1600" dirty="0">
                <a:solidFill>
                  <a:srgbClr val="1908F0"/>
                </a:solidFill>
                <a:latin typeface="+mn-ea"/>
              </a:rPr>
              <a:t>1023776529</a:t>
            </a:r>
            <a:r>
              <a:rPr lang="zh-TW" altLang="zh-TW" sz="1600" dirty="0">
                <a:solidFill>
                  <a:srgbClr val="1908F0"/>
                </a:solidFill>
                <a:latin typeface="+mn-ea"/>
              </a:rPr>
              <a:t>號</a:t>
            </a:r>
            <a:r>
              <a:rPr lang="zh-TW" altLang="en-US" sz="1600" dirty="0">
                <a:solidFill>
                  <a:srgbClr val="1908F0"/>
                </a:solidFill>
                <a:latin typeface="+mn-ea"/>
              </a:rPr>
              <a:t>電子郵件</a:t>
            </a:r>
            <a:r>
              <a:rPr lang="en-US" altLang="zh-TW" sz="1600" dirty="0">
                <a:solidFill>
                  <a:srgbClr val="1908F0"/>
                </a:solidFill>
                <a:latin typeface="+mn-ea"/>
              </a:rPr>
              <a:t>)</a:t>
            </a:r>
          </a:p>
          <a:p>
            <a:pPr marL="342900" indent="-342900" algn="just">
              <a:buFont typeface="Wingdings" panose="05000000000000000000" pitchFamily="2" charset="2"/>
              <a:buChar char="Ø"/>
            </a:pPr>
            <a:r>
              <a:rPr lang="zh-TW" altLang="en-US" sz="2000" dirty="0">
                <a:solidFill>
                  <a:schemeClr val="tx1"/>
                </a:solidFill>
              </a:rPr>
              <a:t>某國小兼任行政職務</a:t>
            </a:r>
            <a:r>
              <a:rPr lang="zh-TW" altLang="en-US" sz="2000" dirty="0" smtClean="0">
                <a:solidFill>
                  <a:schemeClr val="tx1"/>
                </a:solidFill>
              </a:rPr>
              <a:t>教師未經學校許可，</a:t>
            </a:r>
            <a:r>
              <a:rPr lang="zh-TW" altLang="en-US" sz="2000" dirty="0">
                <a:solidFill>
                  <a:schemeClr val="tx1"/>
                </a:solidFill>
              </a:rPr>
              <a:t>為某公司非常態性邀請研習</a:t>
            </a:r>
            <a:r>
              <a:rPr lang="zh-TW" altLang="en-US" sz="2000" dirty="0" smtClean="0">
                <a:solidFill>
                  <a:schemeClr val="tx1"/>
                </a:solidFill>
              </a:rPr>
              <a:t>講座</a:t>
            </a:r>
            <a:r>
              <a:rPr lang="zh-TW" altLang="en-US" sz="2000" dirty="0">
                <a:solidFill>
                  <a:schemeClr val="tx1"/>
                </a:solidFill>
              </a:rPr>
              <a:t>與數位教學研究</a:t>
            </a:r>
            <a:r>
              <a:rPr lang="zh-TW" altLang="en-US" sz="2000" dirty="0" smtClean="0">
                <a:solidFill>
                  <a:schemeClr val="tx1"/>
                </a:solidFill>
              </a:rPr>
              <a:t>老師，經公懲會判決申誡。</a:t>
            </a:r>
            <a:endParaRPr lang="en-US" altLang="zh-TW" sz="2000" dirty="0" smtClean="0">
              <a:solidFill>
                <a:schemeClr val="tx1"/>
              </a:solidFill>
            </a:endParaRPr>
          </a:p>
          <a:p>
            <a:pPr algn="just"/>
            <a:r>
              <a:rPr lang="zh-TW" altLang="en-US" sz="2000" b="1" dirty="0" smtClean="0">
                <a:solidFill>
                  <a:srgbClr val="FF0000"/>
                </a:solidFill>
                <a:effectLst>
                  <a:outerShdw blurRad="38100" dist="38100" dir="2700000" algn="tl">
                    <a:srgbClr val="000000">
                      <a:alpha val="43137"/>
                    </a:srgbClr>
                  </a:outerShdw>
                </a:effectLst>
              </a:rPr>
              <a:t>     </a:t>
            </a:r>
            <a:r>
              <a:rPr lang="en-US" altLang="zh-TW" sz="1600" dirty="0">
                <a:solidFill>
                  <a:srgbClr val="1908F0"/>
                </a:solidFill>
                <a:latin typeface="+mn-ea"/>
              </a:rPr>
              <a:t>(</a:t>
            </a:r>
            <a:r>
              <a:rPr lang="zh-TW" altLang="en-US" sz="1600" dirty="0">
                <a:solidFill>
                  <a:srgbClr val="1908F0"/>
                </a:solidFill>
                <a:latin typeface="+mn-ea"/>
              </a:rPr>
              <a:t>公懲會</a:t>
            </a:r>
            <a:r>
              <a:rPr lang="en-US" altLang="zh-TW" sz="1600" dirty="0">
                <a:solidFill>
                  <a:srgbClr val="1908F0"/>
                </a:solidFill>
                <a:latin typeface="+mn-ea"/>
              </a:rPr>
              <a:t>105</a:t>
            </a:r>
            <a:r>
              <a:rPr lang="zh-TW" altLang="en-US" sz="1600" dirty="0">
                <a:solidFill>
                  <a:srgbClr val="1908F0"/>
                </a:solidFill>
                <a:latin typeface="+mn-ea"/>
              </a:rPr>
              <a:t>年</a:t>
            </a:r>
            <a:r>
              <a:rPr lang="en-US" altLang="zh-TW" sz="1600" dirty="0">
                <a:solidFill>
                  <a:srgbClr val="1908F0"/>
                </a:solidFill>
                <a:latin typeface="+mn-ea"/>
              </a:rPr>
              <a:t>8</a:t>
            </a:r>
            <a:r>
              <a:rPr lang="zh-TW" altLang="en-US" sz="1600" dirty="0">
                <a:solidFill>
                  <a:srgbClr val="1908F0"/>
                </a:solidFill>
                <a:latin typeface="+mn-ea"/>
              </a:rPr>
              <a:t>月</a:t>
            </a:r>
            <a:r>
              <a:rPr lang="en-US" altLang="zh-TW" sz="1600" dirty="0">
                <a:solidFill>
                  <a:srgbClr val="1908F0"/>
                </a:solidFill>
                <a:latin typeface="+mn-ea"/>
              </a:rPr>
              <a:t>10</a:t>
            </a:r>
            <a:r>
              <a:rPr lang="zh-TW" altLang="en-US" sz="1600" dirty="0">
                <a:solidFill>
                  <a:srgbClr val="1908F0"/>
                </a:solidFill>
                <a:latin typeface="+mn-ea"/>
              </a:rPr>
              <a:t>日</a:t>
            </a:r>
            <a:r>
              <a:rPr lang="en-US" altLang="zh-TW" sz="1600" dirty="0">
                <a:solidFill>
                  <a:srgbClr val="1908F0"/>
                </a:solidFill>
                <a:latin typeface="+mn-ea"/>
              </a:rPr>
              <a:t>105</a:t>
            </a:r>
            <a:r>
              <a:rPr lang="zh-TW" altLang="en-US" sz="1600" dirty="0">
                <a:solidFill>
                  <a:srgbClr val="1908F0"/>
                </a:solidFill>
                <a:latin typeface="+mn-ea"/>
              </a:rPr>
              <a:t>年度鑑字第</a:t>
            </a:r>
            <a:r>
              <a:rPr lang="en-US" altLang="zh-TW" sz="1600" dirty="0">
                <a:solidFill>
                  <a:srgbClr val="1908F0"/>
                </a:solidFill>
                <a:latin typeface="+mn-ea"/>
              </a:rPr>
              <a:t>13837</a:t>
            </a:r>
            <a:r>
              <a:rPr lang="zh-TW" altLang="en-US" sz="1600" dirty="0">
                <a:solidFill>
                  <a:srgbClr val="1908F0"/>
                </a:solidFill>
                <a:latin typeface="+mn-ea"/>
              </a:rPr>
              <a:t>號判決</a:t>
            </a:r>
            <a:r>
              <a:rPr lang="en-US" altLang="zh-TW" sz="1600" dirty="0">
                <a:solidFill>
                  <a:srgbClr val="1908F0"/>
                </a:solidFill>
                <a:latin typeface="+mn-ea"/>
              </a:rPr>
              <a:t>)</a:t>
            </a:r>
            <a:endParaRPr lang="zh-TW" altLang="en-US" sz="1600" dirty="0">
              <a:solidFill>
                <a:srgbClr val="1908F0"/>
              </a:solidFill>
              <a:latin typeface="+mn-ea"/>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5109289"/>
            <a:ext cx="2063813" cy="1604693"/>
          </a:xfrm>
          <a:prstGeom prst="rect">
            <a:avLst/>
          </a:prstGeom>
        </p:spPr>
      </p:pic>
      <p:sp>
        <p:nvSpPr>
          <p:cNvPr id="9" name="矩形 8"/>
          <p:cNvSpPr/>
          <p:nvPr/>
        </p:nvSpPr>
        <p:spPr>
          <a:xfrm>
            <a:off x="996708" y="305800"/>
            <a:ext cx="7463723" cy="523220"/>
          </a:xfrm>
          <a:prstGeom prst="rect">
            <a:avLst/>
          </a:prstGeom>
        </p:spPr>
        <p:txBody>
          <a:bodyPr wrap="square">
            <a:spAutoFit/>
          </a:bodyPr>
          <a:lstStyle/>
          <a:p>
            <a:pPr>
              <a:defRPr/>
            </a:pPr>
            <a:r>
              <a:rPr lang="zh-TW" altLang="en-US" sz="2800" b="1" i="1" dirty="0" smtClean="0">
                <a:solidFill>
                  <a:srgbClr val="002060"/>
                </a:solidFill>
                <a:latin typeface="+mj-ea"/>
                <a:ea typeface="+mj-ea"/>
                <a:cs typeface="Arial Unicode MS" pitchFamily="34" charset="-120"/>
              </a:rPr>
              <a:t>實例解說</a:t>
            </a:r>
            <a:r>
              <a:rPr lang="en-US" altLang="zh-TW" sz="2800" b="1" i="1" dirty="0" smtClean="0">
                <a:solidFill>
                  <a:srgbClr val="002060"/>
                </a:solidFill>
                <a:latin typeface="+mj-ea"/>
                <a:ea typeface="+mj-ea"/>
                <a:cs typeface="Arial Unicode MS" pitchFamily="34" charset="-120"/>
              </a:rPr>
              <a:t>-</a:t>
            </a:r>
            <a:r>
              <a:rPr lang="zh-TW" altLang="en-US" sz="2800" b="1" i="1" dirty="0" smtClean="0">
                <a:solidFill>
                  <a:srgbClr val="002060"/>
                </a:solidFill>
                <a:latin typeface="+mj-ea"/>
                <a:ea typeface="+mj-ea"/>
                <a:cs typeface="Arial Unicode MS" pitchFamily="34" charset="-120"/>
              </a:rPr>
              <a:t>兼任教學或研究工作</a:t>
            </a:r>
            <a:endParaRPr lang="zh-TW" altLang="en-US" sz="2800" b="1" i="1" dirty="0">
              <a:solidFill>
                <a:srgbClr val="002060"/>
              </a:solidFill>
              <a:latin typeface="+mj-ea"/>
              <a:ea typeface="+mj-ea"/>
              <a:cs typeface="Arial Unicode MS" pitchFamily="34" charset="-120"/>
            </a:endParaRPr>
          </a:p>
        </p:txBody>
      </p:sp>
    </p:spTree>
    <p:extLst>
      <p:ext uri="{BB962C8B-B14F-4D97-AF65-F5344CB8AC3E}">
        <p14:creationId xmlns:p14="http://schemas.microsoft.com/office/powerpoint/2010/main" val="5905814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矩形 3"/>
          <p:cNvSpPr>
            <a:spLocks noChangeArrowheads="1"/>
          </p:cNvSpPr>
          <p:nvPr/>
        </p:nvSpPr>
        <p:spPr bwMode="auto">
          <a:xfrm>
            <a:off x="781199" y="49335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zh-TW" sz="2800" dirty="0" smtClean="0">
                <a:solidFill>
                  <a:srgbClr val="FF0000"/>
                </a:solidFill>
                <a:latin typeface="+mj-ea"/>
                <a:ea typeface="+mj-ea"/>
                <a:cs typeface="Arial Unicode MS" pitchFamily="34" charset="-120"/>
              </a:rPr>
              <a:t>4.</a:t>
            </a:r>
            <a:r>
              <a:rPr lang="zh-TW" altLang="en-US" sz="2800" dirty="0" smtClean="0">
                <a:solidFill>
                  <a:srgbClr val="FF0000"/>
                </a:solidFill>
                <a:latin typeface="+mj-ea"/>
                <a:ea typeface="+mj-ea"/>
                <a:cs typeface="Arial Unicode MS" pitchFamily="34" charset="-120"/>
              </a:rPr>
              <a:t>濫</a:t>
            </a:r>
            <a:r>
              <a:rPr lang="zh-TW" altLang="en-US" sz="2800" dirty="0">
                <a:solidFill>
                  <a:srgbClr val="FF0000"/>
                </a:solidFill>
                <a:latin typeface="+mj-ea"/>
                <a:ea typeface="+mj-ea"/>
                <a:cs typeface="Arial Unicode MS" pitchFamily="34" charset="-120"/>
              </a:rPr>
              <a:t>權之禁止</a:t>
            </a:r>
          </a:p>
        </p:txBody>
      </p:sp>
      <p:sp>
        <p:nvSpPr>
          <p:cNvPr id="5" name="圓角矩形 4"/>
          <p:cNvSpPr/>
          <p:nvPr/>
        </p:nvSpPr>
        <p:spPr>
          <a:xfrm>
            <a:off x="811079" y="1340768"/>
            <a:ext cx="7929563" cy="1285875"/>
          </a:xfrm>
          <a:prstGeom prst="roundRect">
            <a:avLst/>
          </a:prstGeom>
          <a:solidFill>
            <a:srgbClr val="FFFFD9"/>
          </a:solidFill>
        </p:spPr>
        <p:style>
          <a:lnRef idx="1">
            <a:schemeClr val="accent5"/>
          </a:lnRef>
          <a:fillRef idx="2">
            <a:schemeClr val="accent5"/>
          </a:fillRef>
          <a:effectRef idx="1">
            <a:schemeClr val="accent5"/>
          </a:effectRef>
          <a:fontRef idx="minor">
            <a:schemeClr val="dk1"/>
          </a:fontRef>
        </p:style>
        <p:txBody>
          <a:bodyPr anchor="ctr"/>
          <a:lstStyle/>
          <a:p>
            <a:pPr algn="just" fontAlgn="base">
              <a:spcBef>
                <a:spcPct val="0"/>
              </a:spcBef>
              <a:spcAft>
                <a:spcPct val="0"/>
              </a:spcAft>
              <a:defRPr/>
            </a:pPr>
            <a:r>
              <a:rPr kumimoji="1" lang="zh-TW" altLang="en-US" sz="2400" b="1" dirty="0">
                <a:solidFill>
                  <a:srgbClr val="FF9900"/>
                </a:solidFill>
                <a:latin typeface="+mj-ea"/>
                <a:ea typeface="+mj-ea"/>
                <a:cs typeface="Arial Unicode MS" pitchFamily="34" charset="-120"/>
              </a:rPr>
              <a:t>第</a:t>
            </a:r>
            <a:r>
              <a:rPr kumimoji="1" lang="en-US" sz="2400" b="1" dirty="0">
                <a:solidFill>
                  <a:srgbClr val="FF9900"/>
                </a:solidFill>
                <a:latin typeface="+mj-ea"/>
                <a:ea typeface="+mj-ea"/>
                <a:cs typeface="Arial Unicode MS" pitchFamily="34" charset="-120"/>
              </a:rPr>
              <a:t>6</a:t>
            </a:r>
            <a:r>
              <a:rPr kumimoji="1" lang="zh-TW" altLang="en-US" sz="2400" b="1" dirty="0">
                <a:solidFill>
                  <a:srgbClr val="FF9900"/>
                </a:solidFill>
                <a:latin typeface="+mj-ea"/>
                <a:ea typeface="+mj-ea"/>
                <a:cs typeface="Arial Unicode MS" pitchFamily="34" charset="-120"/>
              </a:rPr>
              <a:t>條  </a:t>
            </a:r>
            <a:r>
              <a:rPr lang="zh-TW" altLang="en-US" sz="2400" dirty="0">
                <a:solidFill>
                  <a:schemeClr val="bg2">
                    <a:lumMod val="10000"/>
                  </a:schemeClr>
                </a:solidFill>
                <a:latin typeface="+mj-ea"/>
                <a:ea typeface="+mj-ea"/>
                <a:cs typeface="Arial Unicode MS" pitchFamily="34" charset="-120"/>
              </a:rPr>
              <a:t>公務員不得假借權力，以圖本身或他人之利益，並不得利用職務上之機會加損害於人。</a:t>
            </a:r>
          </a:p>
        </p:txBody>
      </p:sp>
      <p:sp>
        <p:nvSpPr>
          <p:cNvPr id="82950" name="Rectangle 1"/>
          <p:cNvSpPr>
            <a:spLocks noChangeArrowheads="1"/>
          </p:cNvSpPr>
          <p:nvPr/>
        </p:nvSpPr>
        <p:spPr bwMode="auto">
          <a:xfrm>
            <a:off x="958849" y="3087187"/>
            <a:ext cx="74794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tabLst>
                <a:tab pos="457200" algn="l"/>
              </a:tabLst>
            </a:pPr>
            <a:r>
              <a:rPr kumimoji="1" lang="zh-TW" altLang="en-US" sz="2400" b="1" dirty="0" smtClean="0">
                <a:solidFill>
                  <a:srgbClr val="FF0000"/>
                </a:solidFill>
                <a:latin typeface="+mj-ea"/>
                <a:ea typeface="+mj-ea"/>
                <a:cs typeface="Arial Unicode MS" pitchFamily="34" charset="-120"/>
              </a:rPr>
              <a:t>公職人員利益衝突迴避法</a:t>
            </a:r>
            <a:endParaRPr kumimoji="1" lang="en-US" altLang="zh-TW" sz="2400" b="1" dirty="0" smtClean="0">
              <a:solidFill>
                <a:srgbClr val="FF0000"/>
              </a:solidFill>
              <a:latin typeface="+mj-ea"/>
              <a:ea typeface="+mj-ea"/>
              <a:cs typeface="Arial Unicode MS" pitchFamily="34" charset="-120"/>
            </a:endParaRPr>
          </a:p>
          <a:p>
            <a:pPr algn="just" fontAlgn="base">
              <a:spcBef>
                <a:spcPct val="0"/>
              </a:spcBef>
              <a:spcAft>
                <a:spcPct val="0"/>
              </a:spcAft>
              <a:tabLst>
                <a:tab pos="457200" algn="l"/>
              </a:tabLst>
            </a:pPr>
            <a:r>
              <a:rPr kumimoji="1" lang="zh-TW" altLang="en-US" sz="2400" dirty="0" smtClean="0">
                <a:solidFill>
                  <a:srgbClr val="000000"/>
                </a:solidFill>
                <a:latin typeface="+mj-ea"/>
                <a:ea typeface="+mj-ea"/>
                <a:cs typeface="Arial Unicode MS" pitchFamily="34" charset="-120"/>
              </a:rPr>
              <a:t>第</a:t>
            </a:r>
            <a:r>
              <a:rPr kumimoji="1" lang="en-US" altLang="zh-TW" sz="2400" dirty="0" smtClean="0">
                <a:solidFill>
                  <a:srgbClr val="000000"/>
                </a:solidFill>
                <a:latin typeface="+mj-ea"/>
                <a:ea typeface="+mj-ea"/>
                <a:cs typeface="Arial Unicode MS" pitchFamily="34" charset="-120"/>
              </a:rPr>
              <a:t>7</a:t>
            </a:r>
            <a:r>
              <a:rPr kumimoji="1" lang="zh-TW" altLang="en-US" sz="2400" dirty="0" smtClean="0">
                <a:solidFill>
                  <a:srgbClr val="000000"/>
                </a:solidFill>
                <a:latin typeface="+mj-ea"/>
                <a:ea typeface="+mj-ea"/>
                <a:cs typeface="Arial Unicode MS" pitchFamily="34" charset="-120"/>
              </a:rPr>
              <a:t>條規定：「公職人員不得假借職務上之權力、機會或方法，圖其本人或關係人之利益。」</a:t>
            </a:r>
            <a:endParaRPr kumimoji="1" lang="en-US" altLang="zh-TW" sz="2400" dirty="0" smtClean="0">
              <a:solidFill>
                <a:srgbClr val="78310B"/>
              </a:solidFill>
              <a:latin typeface="+mj-ea"/>
              <a:ea typeface="+mj-ea"/>
              <a:cs typeface="Arial Unicode MS" pitchFamily="34" charset="-120"/>
            </a:endParaRPr>
          </a:p>
        </p:txBody>
      </p:sp>
      <p:sp>
        <p:nvSpPr>
          <p:cNvPr id="10" name="投影片編號版面配置區 1"/>
          <p:cNvSpPr>
            <a:spLocks noGrp="1"/>
          </p:cNvSpPr>
          <p:nvPr>
            <p:ph type="sldNum" sz="quarter" idx="12"/>
          </p:nvPr>
        </p:nvSpPr>
        <p:spPr>
          <a:xfrm>
            <a:off x="8613648" y="6305550"/>
            <a:ext cx="457200" cy="476250"/>
          </a:xfrm>
        </p:spPr>
        <p:txBody>
          <a:bodyPr/>
          <a:lstStyle/>
          <a:p>
            <a:pPr>
              <a:defRPr/>
            </a:pPr>
            <a:fld id="{2E469B84-E668-494B-BA4E-29492211B285}" type="slidenum">
              <a:rPr lang="zh-TW" altLang="en-US"/>
              <a:pPr>
                <a:defRPr/>
              </a:pPr>
              <a:t>39</a:t>
            </a:fld>
            <a:endParaRPr lang="zh-TW" altLang="en-US" dirty="0"/>
          </a:p>
        </p:txBody>
      </p:sp>
      <p:pic>
        <p:nvPicPr>
          <p:cNvPr id="12" name="圖片 11" descr="MC900299957.WMF"/>
          <p:cNvPicPr>
            <a:picLocks noChangeAspect="1"/>
          </p:cNvPicPr>
          <p:nvPr/>
        </p:nvPicPr>
        <p:blipFill>
          <a:blip r:embed="rId3" cstate="print"/>
          <a:stretch>
            <a:fillRect/>
          </a:stretch>
        </p:blipFill>
        <p:spPr>
          <a:xfrm>
            <a:off x="6134075" y="4437112"/>
            <a:ext cx="2088231" cy="2064348"/>
          </a:xfrm>
          <a:prstGeom prst="rect">
            <a:avLst/>
          </a:prstGeom>
        </p:spPr>
      </p:pic>
    </p:spTree>
    <p:extLst>
      <p:ext uri="{BB962C8B-B14F-4D97-AF65-F5344CB8AC3E}">
        <p14:creationId xmlns:p14="http://schemas.microsoft.com/office/powerpoint/2010/main" val="2858163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86800" y="6337126"/>
            <a:ext cx="457200" cy="476250"/>
          </a:xfrm>
        </p:spPr>
        <p:txBody>
          <a:bodyPr/>
          <a:lstStyle/>
          <a:p>
            <a:pPr>
              <a:defRPr/>
            </a:pPr>
            <a:fld id="{DA1C303B-BA34-44C6-8AAE-27905DC888AB}" type="slidenum">
              <a:rPr lang="zh-TW" altLang="en-US" smtClean="0"/>
              <a:pPr>
                <a:defRPr/>
              </a:pPr>
              <a:t>4</a:t>
            </a:fld>
            <a:endParaRPr lang="zh-TW" altLang="en-US" dirty="0"/>
          </a:p>
        </p:txBody>
      </p:sp>
      <p:sp>
        <p:nvSpPr>
          <p:cNvPr id="3" name="矩形 2"/>
          <p:cNvSpPr/>
          <p:nvPr/>
        </p:nvSpPr>
        <p:spPr>
          <a:xfrm>
            <a:off x="1071538" y="237212"/>
            <a:ext cx="2608406" cy="646331"/>
          </a:xfrm>
          <a:prstGeom prst="rect">
            <a:avLst/>
          </a:prstGeom>
        </p:spPr>
        <p:txBody>
          <a:bodyPr wrap="none">
            <a:spAutoFit/>
          </a:bodyPr>
          <a:lstStyle/>
          <a:p>
            <a:pPr marL="571500" indent="-571500">
              <a:buFont typeface="Wingdings" pitchFamily="2" charset="2"/>
              <a:buChar char="l"/>
            </a:pPr>
            <a:r>
              <a:rPr lang="zh-TW" altLang="en-US" sz="3600" dirty="0" smtClean="0">
                <a:solidFill>
                  <a:srgbClr val="FF0000"/>
                </a:solidFill>
                <a:latin typeface="+mj-ea"/>
                <a:ea typeface="+mj-ea"/>
                <a:cs typeface="Arial Unicode MS" pitchFamily="34" charset="-120"/>
              </a:rPr>
              <a:t>主要特色</a:t>
            </a:r>
          </a:p>
        </p:txBody>
      </p:sp>
      <p:pic>
        <p:nvPicPr>
          <p:cNvPr id="7" name="圖片 6" descr="MC900090359.WMF"/>
          <p:cNvPicPr>
            <a:picLocks noChangeAspect="1"/>
          </p:cNvPicPr>
          <p:nvPr/>
        </p:nvPicPr>
        <p:blipFill>
          <a:blip r:embed="rId3" cstate="print"/>
          <a:stretch>
            <a:fillRect/>
          </a:stretch>
        </p:blipFill>
        <p:spPr>
          <a:xfrm>
            <a:off x="1285852" y="857232"/>
            <a:ext cx="7215238" cy="5655732"/>
          </a:xfrm>
          <a:prstGeom prst="rect">
            <a:avLst/>
          </a:prstGeom>
        </p:spPr>
      </p:pic>
      <p:sp>
        <p:nvSpPr>
          <p:cNvPr id="8" name="矩形 7"/>
          <p:cNvSpPr/>
          <p:nvPr/>
        </p:nvSpPr>
        <p:spPr>
          <a:xfrm>
            <a:off x="2500298" y="2285992"/>
            <a:ext cx="6929486" cy="627544"/>
          </a:xfrm>
          <a:prstGeom prst="rect">
            <a:avLst/>
          </a:prstGeom>
        </p:spPr>
        <p:txBody>
          <a:bodyPr wrap="square">
            <a:spAutoFit/>
          </a:bodyPr>
          <a:lstStyle/>
          <a:p>
            <a:pPr lvl="0" algn="just">
              <a:lnSpc>
                <a:spcPts val="4400"/>
              </a:lnSpc>
            </a:pP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◎僅規範</a:t>
            </a:r>
            <a:r>
              <a:rPr lang="zh-TW" altLang="en-US" sz="3200" b="1" u="sng"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行為</a:t>
            </a: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及</a:t>
            </a:r>
            <a:r>
              <a:rPr lang="zh-TW" altLang="en-US" sz="3200" b="1" u="sng"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義務</a:t>
            </a:r>
            <a:endParaRPr lang="zh-TW" altLang="en-US" sz="3200" b="1" u="sng" dirty="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endParaRPr>
          </a:p>
        </p:txBody>
      </p:sp>
      <p:sp>
        <p:nvSpPr>
          <p:cNvPr id="9" name="矩形 8"/>
          <p:cNvSpPr/>
          <p:nvPr/>
        </p:nvSpPr>
        <p:spPr>
          <a:xfrm>
            <a:off x="2500298" y="3143248"/>
            <a:ext cx="4786346" cy="1173976"/>
          </a:xfrm>
          <a:prstGeom prst="rect">
            <a:avLst/>
          </a:prstGeom>
        </p:spPr>
        <p:txBody>
          <a:bodyPr wrap="square">
            <a:spAutoFit/>
          </a:bodyPr>
          <a:lstStyle/>
          <a:p>
            <a:pPr lvl="0">
              <a:lnSpc>
                <a:spcPts val="4400"/>
              </a:lnSpc>
              <a:spcAft>
                <a:spcPts val="0"/>
              </a:spcAft>
            </a:pP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a:t>
            </a:r>
            <a:r>
              <a:rPr lang="zh-TW" altLang="en-US" sz="3200" b="1" u="sng"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處罰方式</a:t>
            </a: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：除行政懲處、 </a:t>
            </a:r>
            <a:endParaRPr lang="en-US" altLang="zh-TW"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endParaRPr>
          </a:p>
          <a:p>
            <a:pPr lvl="0">
              <a:lnSpc>
                <a:spcPts val="4400"/>
              </a:lnSpc>
              <a:spcAft>
                <a:spcPts val="0"/>
              </a:spcAft>
            </a:pP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  司法懲戒， 包括</a:t>
            </a:r>
            <a:r>
              <a:rPr lang="en-US" altLang="zh-TW"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a:t>
            </a:r>
            <a:r>
              <a:rPr lang="zh-TW" altLang="en-US" sz="3200" b="1" dirty="0" smtClean="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rPr>
              <a:t>刑罰</a:t>
            </a:r>
            <a:endParaRPr lang="zh-TW" altLang="en-US" sz="3200" b="1" dirty="0">
              <a:solidFill>
                <a:schemeClr val="accent6">
                  <a:lumMod val="75000"/>
                </a:schemeClr>
              </a:solidFill>
              <a:effectLst>
                <a:outerShdw blurRad="38100" dist="38100" dir="2700000" algn="tl">
                  <a:srgbClr val="000000">
                    <a:alpha val="43137"/>
                  </a:srgbClr>
                </a:outerShdw>
              </a:effectLst>
              <a:latin typeface="+mj-ea"/>
              <a:ea typeface="+mj-ea"/>
              <a:cs typeface="Arial Unicode MS" pitchFamily="34" charset="-120"/>
            </a:endParaRPr>
          </a:p>
        </p:txBody>
      </p:sp>
    </p:spTree>
    <p:extLst>
      <p:ext uri="{BB962C8B-B14F-4D97-AF65-F5344CB8AC3E}">
        <p14:creationId xmlns:p14="http://schemas.microsoft.com/office/powerpoint/2010/main" val="2749616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FD11434-AC7E-4DE7-898E-50AACA00EA1A}" type="slidenum">
              <a:rPr lang="zh-TW" altLang="en-US" smtClean="0"/>
              <a:pPr>
                <a:defRPr/>
              </a:pPr>
              <a:t>40</a:t>
            </a:fld>
            <a:endParaRPr lang="zh-TW" altLang="en-US" dirty="0"/>
          </a:p>
        </p:txBody>
      </p:sp>
      <p:grpSp>
        <p:nvGrpSpPr>
          <p:cNvPr id="2" name="群組 6"/>
          <p:cNvGrpSpPr/>
          <p:nvPr/>
        </p:nvGrpSpPr>
        <p:grpSpPr>
          <a:xfrm>
            <a:off x="842938" y="764704"/>
            <a:ext cx="6008867" cy="985882"/>
            <a:chOff x="60195" y="-138122"/>
            <a:chExt cx="5708401" cy="1438618"/>
          </a:xfrm>
          <a:scene3d>
            <a:camera prst="orthographicFront"/>
            <a:lightRig rig="threePt" dir="t"/>
          </a:scene3d>
        </p:grpSpPr>
        <p:sp>
          <p:nvSpPr>
            <p:cNvPr id="8" name="圓角矩形 7"/>
            <p:cNvSpPr/>
            <p:nvPr/>
          </p:nvSpPr>
          <p:spPr>
            <a:xfrm>
              <a:off x="67866" y="-138122"/>
              <a:ext cx="5700730" cy="1438618"/>
            </a:xfrm>
            <a:prstGeom prst="roundRect">
              <a:avLst/>
            </a:prstGeom>
            <a:solidFill>
              <a:srgbClr val="FFCCFF"/>
            </a:solidFill>
          </p:spPr>
          <p:style>
            <a:lnRef idx="1">
              <a:schemeClr val="accent5"/>
            </a:lnRef>
            <a:fillRef idx="2">
              <a:schemeClr val="accent5"/>
            </a:fillRef>
            <a:effectRef idx="1">
              <a:schemeClr val="accent5"/>
            </a:effectRef>
            <a:fontRef idx="minor">
              <a:schemeClr val="dk1"/>
            </a:fontRef>
          </p:style>
        </p:sp>
        <p:sp>
          <p:nvSpPr>
            <p:cNvPr id="9" name="圓角矩形 4"/>
            <p:cNvSpPr/>
            <p:nvPr/>
          </p:nvSpPr>
          <p:spPr>
            <a:xfrm>
              <a:off x="60195" y="127590"/>
              <a:ext cx="5708401" cy="9048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474" tIns="0" rIns="215474" bIns="0" numCol="1" spcCol="1270" anchor="ctr" anchorCtr="0">
              <a:noAutofit/>
            </a:bodyPr>
            <a:lstStyle/>
            <a:p>
              <a:pPr lvl="0" algn="just" defTabSz="711200">
                <a:lnSpc>
                  <a:spcPct val="90000"/>
                </a:lnSpc>
                <a:spcBef>
                  <a:spcPct val="0"/>
                </a:spcBef>
                <a:spcAft>
                  <a:spcPct val="35000"/>
                </a:spcAft>
              </a:pPr>
              <a:r>
                <a:rPr lang="zh-TW" altLang="en-US" sz="2400" b="1" kern="1200" dirty="0" smtClean="0">
                  <a:solidFill>
                    <a:srgbClr val="FF9900"/>
                  </a:solidFill>
                  <a:latin typeface="+mj-ea"/>
                  <a:ea typeface="+mj-ea"/>
                  <a:cs typeface="Arial Unicode MS" pitchFamily="34" charset="-120"/>
                </a:rPr>
                <a:t>第</a:t>
              </a:r>
              <a:r>
                <a:rPr lang="en-US" altLang="zh-TW" sz="2400" b="1" kern="1200" dirty="0" smtClean="0">
                  <a:solidFill>
                    <a:srgbClr val="FF9900"/>
                  </a:solidFill>
                  <a:latin typeface="+mj-ea"/>
                  <a:ea typeface="+mj-ea"/>
                  <a:cs typeface="Arial Unicode MS" pitchFamily="34" charset="-120"/>
                </a:rPr>
                <a:t>15</a:t>
              </a:r>
              <a:r>
                <a:rPr lang="zh-TW" altLang="en-US" sz="2400" b="1" kern="1200" dirty="0" smtClean="0">
                  <a:solidFill>
                    <a:srgbClr val="FF9900"/>
                  </a:solidFill>
                  <a:latin typeface="+mj-ea"/>
                  <a:ea typeface="+mj-ea"/>
                  <a:cs typeface="Arial Unicode MS" pitchFamily="34" charset="-120"/>
                </a:rPr>
                <a:t>條  </a:t>
              </a:r>
              <a:r>
                <a:rPr lang="zh-TW" altLang="en-US" sz="2400" b="0" kern="1200" dirty="0" smtClean="0">
                  <a:solidFill>
                    <a:schemeClr val="bg2">
                      <a:lumMod val="10000"/>
                    </a:schemeClr>
                  </a:solidFill>
                  <a:latin typeface="+mj-ea"/>
                  <a:ea typeface="+mj-ea"/>
                  <a:cs typeface="Arial Unicode MS" pitchFamily="34" charset="-120"/>
                </a:rPr>
                <a:t>公務員對於屬官不得推薦人員，並不得就主管事件有所關說或請託。</a:t>
              </a:r>
              <a:endParaRPr lang="zh-TW" altLang="en-US" sz="2400" kern="1200" dirty="0">
                <a:solidFill>
                  <a:schemeClr val="bg2">
                    <a:lumMod val="10000"/>
                  </a:schemeClr>
                </a:solidFill>
                <a:latin typeface="+mj-ea"/>
                <a:ea typeface="+mj-ea"/>
              </a:endParaRPr>
            </a:p>
          </p:txBody>
        </p:sp>
      </p:grpSp>
      <p:pic>
        <p:nvPicPr>
          <p:cNvPr id="10" name="圖片 9" descr="MP900431738.JPG"/>
          <p:cNvPicPr>
            <a:picLocks noChangeAspect="1"/>
          </p:cNvPicPr>
          <p:nvPr/>
        </p:nvPicPr>
        <p:blipFill>
          <a:blip r:embed="rId3" cstate="print"/>
          <a:stretch>
            <a:fillRect/>
          </a:stretch>
        </p:blipFill>
        <p:spPr>
          <a:xfrm>
            <a:off x="6915168" y="500042"/>
            <a:ext cx="1214446" cy="1357298"/>
          </a:xfrm>
          <a:prstGeom prst="rect">
            <a:avLst/>
          </a:prstGeom>
          <a:effectLst>
            <a:softEdge rad="63500"/>
          </a:effectLst>
        </p:spPr>
      </p:pic>
      <p:grpSp>
        <p:nvGrpSpPr>
          <p:cNvPr id="3" name="群組 11"/>
          <p:cNvGrpSpPr/>
          <p:nvPr/>
        </p:nvGrpSpPr>
        <p:grpSpPr>
          <a:xfrm>
            <a:off x="842938" y="2571743"/>
            <a:ext cx="6000792" cy="1500198"/>
            <a:chOff x="0" y="1768832"/>
            <a:chExt cx="5700730" cy="1951904"/>
          </a:xfrm>
          <a:solidFill>
            <a:srgbClr val="FFFFCC"/>
          </a:solidFill>
          <a:scene3d>
            <a:camera prst="orthographicFront"/>
            <a:lightRig rig="threePt" dir="t"/>
          </a:scene3d>
        </p:grpSpPr>
        <p:sp>
          <p:nvSpPr>
            <p:cNvPr id="13" name="圓角矩形 12"/>
            <p:cNvSpPr/>
            <p:nvPr/>
          </p:nvSpPr>
          <p:spPr>
            <a:xfrm>
              <a:off x="0" y="1768832"/>
              <a:ext cx="5700730" cy="1951904"/>
            </a:xfrm>
            <a:prstGeom prst="roundRect">
              <a:avLst/>
            </a:prstGeom>
            <a:grpFill/>
          </p:spPr>
          <p:style>
            <a:lnRef idx="1">
              <a:schemeClr val="accent5"/>
            </a:lnRef>
            <a:fillRef idx="2">
              <a:schemeClr val="accent5"/>
            </a:fillRef>
            <a:effectRef idx="1">
              <a:schemeClr val="accent5"/>
            </a:effectRef>
            <a:fontRef idx="minor">
              <a:schemeClr val="dk1"/>
            </a:fontRef>
          </p:style>
        </p:sp>
        <p:sp>
          <p:nvSpPr>
            <p:cNvPr id="14" name="圓角矩形 4"/>
            <p:cNvSpPr/>
            <p:nvPr/>
          </p:nvSpPr>
          <p:spPr>
            <a:xfrm>
              <a:off x="95284" y="1864117"/>
              <a:ext cx="5510162" cy="1761336"/>
            </a:xfrm>
            <a:prstGeom prst="rect">
              <a:avLst/>
            </a:prstGeom>
            <a:grpFill/>
            <a:ln>
              <a:noFill/>
            </a:ln>
          </p:spPr>
          <p:style>
            <a:lnRef idx="1">
              <a:schemeClr val="accent5"/>
            </a:lnRef>
            <a:fillRef idx="2">
              <a:schemeClr val="accent5"/>
            </a:fillRef>
            <a:effectRef idx="1">
              <a:schemeClr val="accent5"/>
            </a:effectRef>
            <a:fontRef idx="minor">
              <a:schemeClr val="dk1"/>
            </a:fontRef>
          </p:style>
          <p:txBody>
            <a:bodyPr spcFirstLastPara="0" vert="horz" wrap="square" lIns="215474" tIns="0" rIns="215474" bIns="0" numCol="1" spcCol="1270" anchor="ctr" anchorCtr="0">
              <a:noAutofit/>
            </a:bodyPr>
            <a:lstStyle/>
            <a:p>
              <a:pPr lvl="0" algn="just" defTabSz="711200">
                <a:lnSpc>
                  <a:spcPct val="90000"/>
                </a:lnSpc>
                <a:spcAft>
                  <a:spcPct val="35000"/>
                </a:spcAft>
              </a:pPr>
              <a:r>
                <a:rPr lang="zh-TW" altLang="en-US" sz="2400" b="1" kern="1200" dirty="0" smtClean="0">
                  <a:solidFill>
                    <a:srgbClr val="FF9900"/>
                  </a:solidFill>
                  <a:latin typeface="+mj-ea"/>
                  <a:ea typeface="+mj-ea"/>
                  <a:cs typeface="Arial Unicode MS" pitchFamily="34" charset="-120"/>
                </a:rPr>
                <a:t>第</a:t>
              </a:r>
              <a:r>
                <a:rPr lang="en-US" altLang="zh-TW" sz="2400" b="1" kern="1200" dirty="0" smtClean="0">
                  <a:solidFill>
                    <a:srgbClr val="FF9900"/>
                  </a:solidFill>
                  <a:latin typeface="+mj-ea"/>
                  <a:ea typeface="+mj-ea"/>
                  <a:cs typeface="Arial Unicode MS" pitchFamily="34" charset="-120"/>
                </a:rPr>
                <a:t>16</a:t>
              </a:r>
              <a:r>
                <a:rPr lang="zh-TW" altLang="en-US" sz="2400" b="1" kern="1200" dirty="0" smtClean="0">
                  <a:solidFill>
                    <a:srgbClr val="FF9900"/>
                  </a:solidFill>
                  <a:latin typeface="+mj-ea"/>
                  <a:ea typeface="+mj-ea"/>
                  <a:cs typeface="Arial Unicode MS" pitchFamily="34" charset="-120"/>
                </a:rPr>
                <a:t>條  </a:t>
              </a:r>
              <a:r>
                <a:rPr lang="en-US" altLang="zh-TW" sz="2400" dirty="0" smtClean="0">
                  <a:solidFill>
                    <a:schemeClr val="bg2">
                      <a:lumMod val="10000"/>
                    </a:schemeClr>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第</a:t>
              </a:r>
              <a:r>
                <a:rPr lang="en-US" altLang="zh-TW" sz="2400" dirty="0" smtClean="0">
                  <a:solidFill>
                    <a:schemeClr val="bg2">
                      <a:lumMod val="10000"/>
                    </a:schemeClr>
                  </a:solidFill>
                  <a:latin typeface="+mj-ea"/>
                  <a:ea typeface="+mj-ea"/>
                  <a:cs typeface="Arial Unicode MS" pitchFamily="34" charset="-120"/>
                </a:rPr>
                <a:t>1</a:t>
              </a:r>
              <a:r>
                <a:rPr lang="zh-TW" altLang="en-US" sz="2400" dirty="0" smtClean="0">
                  <a:solidFill>
                    <a:schemeClr val="bg2">
                      <a:lumMod val="10000"/>
                    </a:schemeClr>
                  </a:solidFill>
                  <a:latin typeface="+mj-ea"/>
                  <a:ea typeface="+mj-ea"/>
                  <a:cs typeface="Arial Unicode MS" pitchFamily="34" charset="-120"/>
                </a:rPr>
                <a:t>項</a:t>
              </a:r>
              <a:r>
                <a:rPr lang="en-US" altLang="zh-TW" sz="2400" dirty="0" smtClean="0">
                  <a:solidFill>
                    <a:schemeClr val="bg2">
                      <a:lumMod val="10000"/>
                    </a:schemeClr>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公務員有隸屬關係者，無論涉及職務與否，不得贈受財物。</a:t>
              </a:r>
              <a:r>
                <a:rPr lang="en-US" altLang="zh-TW" sz="2400" dirty="0" smtClean="0">
                  <a:solidFill>
                    <a:schemeClr val="bg2">
                      <a:lumMod val="10000"/>
                    </a:schemeClr>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第</a:t>
              </a:r>
              <a:r>
                <a:rPr lang="en-US" altLang="zh-TW" sz="2400" dirty="0" smtClean="0">
                  <a:solidFill>
                    <a:schemeClr val="bg2">
                      <a:lumMod val="10000"/>
                    </a:schemeClr>
                  </a:solidFill>
                  <a:latin typeface="+mj-ea"/>
                  <a:ea typeface="+mj-ea"/>
                  <a:cs typeface="Arial Unicode MS" pitchFamily="34" charset="-120"/>
                </a:rPr>
                <a:t>2</a:t>
              </a:r>
              <a:r>
                <a:rPr lang="zh-TW" altLang="en-US" sz="2400" dirty="0" smtClean="0">
                  <a:solidFill>
                    <a:schemeClr val="bg2">
                      <a:lumMod val="10000"/>
                    </a:schemeClr>
                  </a:solidFill>
                  <a:latin typeface="+mj-ea"/>
                  <a:ea typeface="+mj-ea"/>
                  <a:cs typeface="Arial Unicode MS" pitchFamily="34" charset="-120"/>
                </a:rPr>
                <a:t>項</a:t>
              </a:r>
              <a:r>
                <a:rPr lang="en-US" altLang="zh-TW" sz="2400" dirty="0" smtClean="0">
                  <a:solidFill>
                    <a:schemeClr val="bg2">
                      <a:lumMod val="10000"/>
                    </a:schemeClr>
                  </a:solidFill>
                  <a:latin typeface="+mj-ea"/>
                  <a:ea typeface="+mj-ea"/>
                  <a:cs typeface="Arial Unicode MS" pitchFamily="34" charset="-120"/>
                </a:rPr>
                <a:t>)</a:t>
              </a:r>
              <a:r>
                <a:rPr lang="zh-TW" altLang="en-US" sz="2400" dirty="0" smtClean="0">
                  <a:solidFill>
                    <a:schemeClr val="bg2">
                      <a:lumMod val="10000"/>
                    </a:schemeClr>
                  </a:solidFill>
                  <a:latin typeface="+mj-ea"/>
                  <a:ea typeface="+mj-ea"/>
                  <a:cs typeface="Arial Unicode MS" pitchFamily="34" charset="-120"/>
                </a:rPr>
                <a:t>公務員於所辦事件，不得收受任何餽贈。</a:t>
              </a:r>
              <a:endParaRPr lang="zh-TW" altLang="en-US" sz="2400" kern="1200" dirty="0">
                <a:solidFill>
                  <a:schemeClr val="bg2">
                    <a:lumMod val="10000"/>
                  </a:schemeClr>
                </a:solidFill>
                <a:latin typeface="+mj-ea"/>
                <a:ea typeface="+mj-ea"/>
              </a:endParaRPr>
            </a:p>
          </p:txBody>
        </p:sp>
      </p:grpSp>
      <p:pic>
        <p:nvPicPr>
          <p:cNvPr id="15" name="圖片 14" descr="MM900288930.GIF"/>
          <p:cNvPicPr>
            <a:picLocks noChangeAspect="1"/>
          </p:cNvPicPr>
          <p:nvPr/>
        </p:nvPicPr>
        <p:blipFill>
          <a:blip r:embed="rId4" cstate="print">
            <a:lum bright="-12000" contrast="12000"/>
          </a:blip>
          <a:stretch>
            <a:fillRect/>
          </a:stretch>
        </p:blipFill>
        <p:spPr>
          <a:xfrm>
            <a:off x="7129482" y="2428868"/>
            <a:ext cx="1071570" cy="1610591"/>
          </a:xfrm>
          <a:prstGeom prst="rect">
            <a:avLst/>
          </a:prstGeom>
          <a:effectLst>
            <a:outerShdw blurRad="279400" dist="279400" dir="20820000" algn="ctr" rotWithShape="0">
              <a:srgbClr val="000000">
                <a:alpha val="66000"/>
              </a:srgbClr>
            </a:outerShdw>
          </a:effectLst>
          <a:scene3d>
            <a:camera prst="orthographicFront"/>
            <a:lightRig rig="threePt" dir="t"/>
          </a:scene3d>
          <a:sp3d extrusionH="6350"/>
        </p:spPr>
      </p:pic>
      <p:grpSp>
        <p:nvGrpSpPr>
          <p:cNvPr id="5" name="群組 15"/>
          <p:cNvGrpSpPr/>
          <p:nvPr/>
        </p:nvGrpSpPr>
        <p:grpSpPr>
          <a:xfrm>
            <a:off x="842938" y="4857760"/>
            <a:ext cx="6072230" cy="1213475"/>
            <a:chOff x="0" y="3382586"/>
            <a:chExt cx="6072230" cy="1483256"/>
          </a:xfrm>
          <a:solidFill>
            <a:schemeClr val="tx2">
              <a:lumMod val="50000"/>
              <a:lumOff val="50000"/>
            </a:schemeClr>
          </a:solidFill>
          <a:scene3d>
            <a:camera prst="orthographicFront"/>
            <a:lightRig rig="threePt" dir="t"/>
          </a:scene3d>
        </p:grpSpPr>
        <p:sp>
          <p:nvSpPr>
            <p:cNvPr id="17" name="圓角矩形 16"/>
            <p:cNvSpPr/>
            <p:nvPr/>
          </p:nvSpPr>
          <p:spPr>
            <a:xfrm>
              <a:off x="0" y="3382586"/>
              <a:ext cx="6072230" cy="1483256"/>
            </a:xfrm>
            <a:prstGeom prst="roundRect">
              <a:avLst/>
            </a:prstGeom>
            <a:solidFill>
              <a:schemeClr val="tx2">
                <a:lumMod val="10000"/>
                <a:lumOff val="90000"/>
              </a:schemeClr>
            </a:solidFill>
          </p:spPr>
          <p:style>
            <a:lnRef idx="1">
              <a:schemeClr val="accent5"/>
            </a:lnRef>
            <a:fillRef idx="2">
              <a:schemeClr val="accent5"/>
            </a:fillRef>
            <a:effectRef idx="1">
              <a:schemeClr val="accent5"/>
            </a:effectRef>
            <a:fontRef idx="minor">
              <a:schemeClr val="dk1"/>
            </a:fontRef>
          </p:style>
        </p:sp>
        <p:sp>
          <p:nvSpPr>
            <p:cNvPr id="18" name="圓角矩形 4"/>
            <p:cNvSpPr/>
            <p:nvPr/>
          </p:nvSpPr>
          <p:spPr>
            <a:xfrm>
              <a:off x="115033" y="3498807"/>
              <a:ext cx="5885759" cy="1222482"/>
            </a:xfrm>
            <a:prstGeom prst="rect">
              <a:avLst/>
            </a:prstGeom>
            <a:solidFill>
              <a:schemeClr val="tx2">
                <a:lumMod val="10000"/>
                <a:lumOff val="90000"/>
              </a:schemeClr>
            </a:solidFill>
            <a:ln>
              <a:noFill/>
            </a:ln>
          </p:spPr>
          <p:style>
            <a:lnRef idx="1">
              <a:schemeClr val="accent5"/>
            </a:lnRef>
            <a:fillRef idx="2">
              <a:schemeClr val="accent5"/>
            </a:fillRef>
            <a:effectRef idx="1">
              <a:schemeClr val="accent5"/>
            </a:effectRef>
            <a:fontRef idx="minor">
              <a:schemeClr val="dk1"/>
            </a:fontRef>
          </p:style>
          <p:txBody>
            <a:bodyPr spcFirstLastPara="0" vert="horz" wrap="square" lIns="215474" tIns="0" rIns="215474" bIns="0" numCol="1" spcCol="1270" anchor="ctr" anchorCtr="0">
              <a:noAutofit/>
            </a:bodyPr>
            <a:lstStyle/>
            <a:p>
              <a:pPr lvl="0" algn="just" defTabSz="711200">
                <a:lnSpc>
                  <a:spcPct val="90000"/>
                </a:lnSpc>
                <a:spcAft>
                  <a:spcPct val="35000"/>
                </a:spcAft>
              </a:pPr>
              <a:r>
                <a:rPr lang="zh-TW" altLang="en-US" sz="2400" b="1" kern="1200" dirty="0" smtClean="0">
                  <a:solidFill>
                    <a:srgbClr val="FF9900"/>
                  </a:solidFill>
                  <a:latin typeface="+mj-ea"/>
                  <a:ea typeface="+mj-ea"/>
                  <a:cs typeface="Arial Unicode MS" pitchFamily="34" charset="-120"/>
                </a:rPr>
                <a:t>第</a:t>
              </a:r>
              <a:r>
                <a:rPr lang="en-US" altLang="zh-TW" sz="2400" b="1" kern="1200" dirty="0" smtClean="0">
                  <a:solidFill>
                    <a:srgbClr val="FF9900"/>
                  </a:solidFill>
                  <a:latin typeface="+mj-ea"/>
                  <a:ea typeface="+mj-ea"/>
                  <a:cs typeface="Arial Unicode MS" pitchFamily="34" charset="-120"/>
                </a:rPr>
                <a:t>18</a:t>
              </a:r>
              <a:r>
                <a:rPr lang="zh-TW" altLang="en-US" sz="2400" b="1" kern="1200" dirty="0" smtClean="0">
                  <a:solidFill>
                    <a:srgbClr val="FF9900"/>
                  </a:solidFill>
                  <a:latin typeface="+mj-ea"/>
                  <a:ea typeface="+mj-ea"/>
                  <a:cs typeface="Arial Unicode MS" pitchFamily="34" charset="-120"/>
                </a:rPr>
                <a:t>條  </a:t>
              </a:r>
              <a:r>
                <a:rPr lang="zh-TW" altLang="en-US" sz="2400" kern="1200" dirty="0" smtClean="0">
                  <a:solidFill>
                    <a:schemeClr val="bg2">
                      <a:lumMod val="10000"/>
                    </a:schemeClr>
                  </a:solidFill>
                  <a:latin typeface="+mj-ea"/>
                  <a:ea typeface="+mj-ea"/>
                  <a:cs typeface="Arial Unicode MS" pitchFamily="34" charset="-120"/>
                </a:rPr>
                <a:t>公務員不得利用</a:t>
              </a:r>
              <a:r>
                <a:rPr lang="zh-TW" altLang="en-US" sz="2400" dirty="0" smtClean="0">
                  <a:solidFill>
                    <a:schemeClr val="bg2">
                      <a:lumMod val="10000"/>
                    </a:schemeClr>
                  </a:solidFill>
                  <a:effectLst>
                    <a:outerShdw blurRad="38100" dist="38100" dir="2700000" algn="tl">
                      <a:srgbClr val="000000">
                        <a:alpha val="43137"/>
                      </a:srgbClr>
                    </a:outerShdw>
                  </a:effectLst>
                  <a:latin typeface="+mj-ea"/>
                  <a:ea typeface="+mj-ea"/>
                  <a:cs typeface="Arial Unicode MS" pitchFamily="34" charset="-120"/>
                </a:rPr>
                <a:t>視察、調查</a:t>
              </a:r>
              <a:r>
                <a:rPr lang="zh-TW" altLang="en-US" sz="2400" kern="1200" dirty="0" smtClean="0">
                  <a:solidFill>
                    <a:schemeClr val="bg2">
                      <a:lumMod val="10000"/>
                    </a:schemeClr>
                  </a:solidFill>
                  <a:latin typeface="+mj-ea"/>
                  <a:ea typeface="+mj-ea"/>
                  <a:cs typeface="Arial Unicode MS" pitchFamily="34" charset="-120"/>
                </a:rPr>
                <a:t>等機會，接受地方官民之招待或餽贈。</a:t>
              </a:r>
            </a:p>
          </p:txBody>
        </p:sp>
      </p:grpSp>
      <p:pic>
        <p:nvPicPr>
          <p:cNvPr id="19" name="圖片 18" descr="MC900301432.WMF"/>
          <p:cNvPicPr>
            <a:picLocks noChangeAspect="1"/>
          </p:cNvPicPr>
          <p:nvPr/>
        </p:nvPicPr>
        <p:blipFill>
          <a:blip r:embed="rId5" cstate="print"/>
          <a:stretch>
            <a:fillRect/>
          </a:stretch>
        </p:blipFill>
        <p:spPr>
          <a:xfrm>
            <a:off x="6956755" y="4572008"/>
            <a:ext cx="1958645" cy="1854403"/>
          </a:xfrm>
          <a:prstGeom prst="rect">
            <a:avLst/>
          </a:prstGeom>
        </p:spPr>
      </p:pic>
      <p:sp>
        <p:nvSpPr>
          <p:cNvPr id="21"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sp>
        <p:nvSpPr>
          <p:cNvPr id="22" name="矩形 21"/>
          <p:cNvSpPr/>
          <p:nvPr/>
        </p:nvSpPr>
        <p:spPr>
          <a:xfrm>
            <a:off x="896156" y="119698"/>
            <a:ext cx="4167324"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5.</a:t>
            </a:r>
            <a:r>
              <a:rPr lang="zh-TW" altLang="en-US" sz="2800" dirty="0" smtClean="0">
                <a:solidFill>
                  <a:srgbClr val="FF0000"/>
                </a:solidFill>
                <a:latin typeface="+mj-ea"/>
                <a:ea typeface="+mj-ea"/>
                <a:cs typeface="Arial Unicode MS" pitchFamily="34" charset="-120"/>
              </a:rPr>
              <a:t>關說請託之禁止</a:t>
            </a:r>
            <a:endParaRPr lang="zh-TW" altLang="en-US" sz="2800" dirty="0">
              <a:solidFill>
                <a:srgbClr val="FF0000"/>
              </a:solidFill>
              <a:latin typeface="+mj-ea"/>
              <a:ea typeface="+mj-ea"/>
              <a:cs typeface="Arial Unicode MS" pitchFamily="34" charset="-120"/>
            </a:endParaRPr>
          </a:p>
        </p:txBody>
      </p:sp>
      <p:sp>
        <p:nvSpPr>
          <p:cNvPr id="23" name="矩形 22"/>
          <p:cNvSpPr/>
          <p:nvPr/>
        </p:nvSpPr>
        <p:spPr>
          <a:xfrm>
            <a:off x="896156" y="1981585"/>
            <a:ext cx="4167324"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6.</a:t>
            </a:r>
            <a:r>
              <a:rPr lang="zh-TW" altLang="en-US" sz="2800" dirty="0" smtClean="0">
                <a:solidFill>
                  <a:srgbClr val="FF0000"/>
                </a:solidFill>
                <a:latin typeface="+mj-ea"/>
                <a:ea typeface="+mj-ea"/>
                <a:cs typeface="Arial Unicode MS" pitchFamily="34" charset="-120"/>
              </a:rPr>
              <a:t>贈受財物之禁止</a:t>
            </a:r>
            <a:endParaRPr lang="zh-TW" altLang="en-US" sz="2800" dirty="0">
              <a:solidFill>
                <a:srgbClr val="FF0000"/>
              </a:solidFill>
              <a:latin typeface="+mj-ea"/>
              <a:ea typeface="+mj-ea"/>
              <a:cs typeface="Arial Unicode MS" pitchFamily="34" charset="-120"/>
            </a:endParaRPr>
          </a:p>
        </p:txBody>
      </p:sp>
      <p:sp>
        <p:nvSpPr>
          <p:cNvPr id="24" name="矩形 23"/>
          <p:cNvSpPr/>
          <p:nvPr/>
        </p:nvSpPr>
        <p:spPr>
          <a:xfrm>
            <a:off x="943237" y="4221088"/>
            <a:ext cx="4542436"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7.</a:t>
            </a:r>
            <a:r>
              <a:rPr lang="zh-TW" altLang="en-US" sz="2800" dirty="0" smtClean="0">
                <a:solidFill>
                  <a:srgbClr val="FF0000"/>
                </a:solidFill>
                <a:latin typeface="+mj-ea"/>
                <a:ea typeface="+mj-ea"/>
                <a:cs typeface="Arial Unicode MS" pitchFamily="34" charset="-120"/>
              </a:rPr>
              <a:t>視察接受招待餽贈之禁止</a:t>
            </a:r>
            <a:endParaRPr lang="zh-TW" altLang="en-US" sz="2800" dirty="0">
              <a:solidFill>
                <a:srgbClr val="FF0000"/>
              </a:solidFill>
              <a:latin typeface="+mj-ea"/>
              <a:ea typeface="+mj-ea"/>
              <a:cs typeface="Arial Unicode MS" pitchFamily="34"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22450" y="6309320"/>
            <a:ext cx="521550" cy="476250"/>
          </a:xfrm>
        </p:spPr>
        <p:txBody>
          <a:bodyPr/>
          <a:lstStyle/>
          <a:p>
            <a:pPr>
              <a:defRPr/>
            </a:pPr>
            <a:fld id="{AFD11434-AC7E-4DE7-898E-50AACA00EA1A}" type="slidenum">
              <a:rPr lang="zh-TW" altLang="en-US" sz="1400" smtClean="0">
                <a:solidFill>
                  <a:srgbClr val="FF0066"/>
                </a:solidFill>
              </a:rPr>
              <a:pPr>
                <a:defRPr/>
              </a:pPr>
              <a:t>41</a:t>
            </a:fld>
            <a:endParaRPr lang="zh-TW" altLang="en-US" sz="1400" dirty="0">
              <a:solidFill>
                <a:srgbClr val="FF0066"/>
              </a:solidFill>
            </a:endParaRPr>
          </a:p>
        </p:txBody>
      </p:sp>
      <p:graphicFrame>
        <p:nvGraphicFramePr>
          <p:cNvPr id="6" name="資料庫圖表 5"/>
          <p:cNvGraphicFramePr/>
          <p:nvPr>
            <p:extLst>
              <p:ext uri="{D42A27DB-BD31-4B8C-83A1-F6EECF244321}">
                <p14:modId xmlns:p14="http://schemas.microsoft.com/office/powerpoint/2010/main" val="2297785849"/>
              </p:ext>
            </p:extLst>
          </p:nvPr>
        </p:nvGraphicFramePr>
        <p:xfrm>
          <a:off x="544352" y="188640"/>
          <a:ext cx="8143900" cy="6500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圖片 6" descr="MC900287156.WMF"/>
          <p:cNvPicPr>
            <a:picLocks noChangeAspect="1"/>
          </p:cNvPicPr>
          <p:nvPr/>
        </p:nvPicPr>
        <p:blipFill>
          <a:blip r:embed="rId8" cstate="print"/>
          <a:stretch>
            <a:fillRect/>
          </a:stretch>
        </p:blipFill>
        <p:spPr>
          <a:xfrm>
            <a:off x="6786578" y="285728"/>
            <a:ext cx="2000232" cy="2391611"/>
          </a:xfrm>
          <a:prstGeom prst="rect">
            <a:avLst/>
          </a:prstGeom>
          <a:effectLst>
            <a:softEdge rad="12700"/>
          </a:effectLst>
        </p:spPr>
      </p:pic>
      <p:pic>
        <p:nvPicPr>
          <p:cNvPr id="8" name="圖片 7" descr="MC900023548.WMF"/>
          <p:cNvPicPr>
            <a:picLocks noChangeAspect="1"/>
          </p:cNvPicPr>
          <p:nvPr/>
        </p:nvPicPr>
        <p:blipFill>
          <a:blip r:embed="rId9" cstate="print"/>
          <a:stretch>
            <a:fillRect/>
          </a:stretch>
        </p:blipFill>
        <p:spPr>
          <a:xfrm>
            <a:off x="6853255" y="5546260"/>
            <a:ext cx="1643074" cy="1311740"/>
          </a:xfrm>
          <a:prstGeom prst="rect">
            <a:avLst/>
          </a:prstGeom>
        </p:spPr>
      </p:pic>
      <p:sp>
        <p:nvSpPr>
          <p:cNvPr id="13" name="矩形 12"/>
          <p:cNvSpPr/>
          <p:nvPr/>
        </p:nvSpPr>
        <p:spPr>
          <a:xfrm>
            <a:off x="1115616" y="1988840"/>
            <a:ext cx="4542436"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9.</a:t>
            </a:r>
            <a:r>
              <a:rPr lang="zh-TW" altLang="en-US" sz="2800" dirty="0" smtClean="0">
                <a:solidFill>
                  <a:srgbClr val="FF0000"/>
                </a:solidFill>
                <a:latin typeface="+mj-ea"/>
                <a:ea typeface="+mj-ea"/>
                <a:cs typeface="Arial Unicode MS" pitchFamily="34" charset="-120"/>
              </a:rPr>
              <a:t>不法互利之禁止</a:t>
            </a:r>
            <a:endParaRPr lang="zh-TW" altLang="en-US" sz="2800" dirty="0">
              <a:solidFill>
                <a:srgbClr val="FF0000"/>
              </a:solidFill>
              <a:latin typeface="+mj-ea"/>
              <a:ea typeface="+mj-ea"/>
              <a:cs typeface="Arial Unicode MS" pitchFamily="34" charset="-120"/>
            </a:endParaRPr>
          </a:p>
        </p:txBody>
      </p:sp>
      <p:sp>
        <p:nvSpPr>
          <p:cNvPr id="14" name="矩形 13"/>
          <p:cNvSpPr/>
          <p:nvPr/>
        </p:nvSpPr>
        <p:spPr>
          <a:xfrm>
            <a:off x="1043608" y="169476"/>
            <a:ext cx="4542436" cy="523220"/>
          </a:xfrm>
          <a:prstGeom prst="rect">
            <a:avLst/>
          </a:prstGeom>
        </p:spPr>
        <p:txBody>
          <a:bodyPr wrap="square">
            <a:spAutoFit/>
          </a:bodyPr>
          <a:lstStyle/>
          <a:p>
            <a:pPr>
              <a:defRPr/>
            </a:pPr>
            <a:r>
              <a:rPr lang="en-US" altLang="zh-TW" sz="2800" dirty="0" smtClean="0">
                <a:solidFill>
                  <a:srgbClr val="FF0000"/>
                </a:solidFill>
                <a:latin typeface="+mj-ea"/>
                <a:ea typeface="+mj-ea"/>
                <a:cs typeface="Arial Unicode MS" pitchFamily="34" charset="-120"/>
              </a:rPr>
              <a:t>8.</a:t>
            </a:r>
            <a:r>
              <a:rPr lang="zh-TW" altLang="en-US" sz="2800" dirty="0" smtClean="0">
                <a:solidFill>
                  <a:srgbClr val="FF0000"/>
                </a:solidFill>
                <a:latin typeface="+mj-ea"/>
                <a:ea typeface="+mj-ea"/>
                <a:cs typeface="Arial Unicode MS" pitchFamily="34" charset="-120"/>
              </a:rPr>
              <a:t>任意動用公物公款之禁止</a:t>
            </a:r>
            <a:endParaRPr lang="zh-TW" altLang="en-US" sz="2800" dirty="0">
              <a:solidFill>
                <a:srgbClr val="FF0000"/>
              </a:solidFill>
              <a:latin typeface="+mj-ea"/>
              <a:ea typeface="+mj-ea"/>
              <a:cs typeface="Arial Unicode MS"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5975" y="836712"/>
            <a:ext cx="7499350" cy="642938"/>
          </a:xfrm>
        </p:spPr>
        <p:txBody>
          <a:bodyPr>
            <a:noAutofit/>
          </a:bodyPr>
          <a:lstStyle/>
          <a:p>
            <a:pPr eaLnBrk="1" fontAlgn="base" hangingPunct="1">
              <a:spcAft>
                <a:spcPct val="0"/>
              </a:spcAft>
              <a:defRPr/>
            </a:pPr>
            <a:r>
              <a:rPr kumimoji="1" lang="en-US" altLang="zh-TW" sz="2800" dirty="0" smtClean="0">
                <a:solidFill>
                  <a:srgbClr val="FF0000"/>
                </a:solidFill>
                <a:effectLst/>
                <a:latin typeface="+mj-ea"/>
                <a:cs typeface="Arial Unicode MS" pitchFamily="34" charset="-120"/>
              </a:rPr>
              <a:t>1.</a:t>
            </a:r>
            <a:r>
              <a:rPr kumimoji="1" lang="zh-TW" altLang="en-US" sz="2800" dirty="0" smtClean="0">
                <a:solidFill>
                  <a:srgbClr val="FF0000"/>
                </a:solidFill>
                <a:effectLst/>
                <a:latin typeface="+mj-ea"/>
                <a:cs typeface="Arial Unicode MS" pitchFamily="34" charset="-120"/>
              </a:rPr>
              <a:t>執行</a:t>
            </a:r>
            <a:r>
              <a:rPr kumimoji="1" lang="zh-TW" altLang="en-US" sz="2800" dirty="0">
                <a:solidFill>
                  <a:srgbClr val="FF0000"/>
                </a:solidFill>
                <a:effectLst/>
                <a:latin typeface="+mj-ea"/>
                <a:cs typeface="Arial Unicode MS" pitchFamily="34" charset="-120"/>
              </a:rPr>
              <a:t>職務的利益迴避</a:t>
            </a:r>
          </a:p>
        </p:txBody>
      </p:sp>
      <p:sp>
        <p:nvSpPr>
          <p:cNvPr id="9318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DE4B1E7-70A6-4B10-8AF7-825A21E3E3C6}" type="slidenum">
              <a:rPr kumimoji="0" lang="zh-TW" altLang="en-US" sz="1400" smtClean="0">
                <a:solidFill>
                  <a:srgbClr val="FF0066"/>
                </a:solidFill>
              </a:rPr>
              <a:pPr eaLnBrk="1" hangingPunct="1"/>
              <a:t>42</a:t>
            </a:fld>
            <a:endParaRPr kumimoji="0" lang="zh-TW" altLang="en-US" sz="1400" dirty="0" smtClean="0">
              <a:solidFill>
                <a:srgbClr val="FF0066"/>
              </a:solidFill>
            </a:endParaRPr>
          </a:p>
        </p:txBody>
      </p:sp>
      <p:graphicFrame>
        <p:nvGraphicFramePr>
          <p:cNvPr id="8" name="資料庫圖表 7"/>
          <p:cNvGraphicFramePr/>
          <p:nvPr>
            <p:extLst>
              <p:ext uri="{D42A27DB-BD31-4B8C-83A1-F6EECF244321}">
                <p14:modId xmlns:p14="http://schemas.microsoft.com/office/powerpoint/2010/main" val="3620946265"/>
              </p:ext>
            </p:extLst>
          </p:nvPr>
        </p:nvGraphicFramePr>
        <p:xfrm>
          <a:off x="680098" y="1340768"/>
          <a:ext cx="8143900" cy="5167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3189" name="圖片 8" descr="MC900196326.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575" y="4419600"/>
            <a:ext cx="15716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圓角矩形圖說文字 9"/>
          <p:cNvSpPr/>
          <p:nvPr/>
        </p:nvSpPr>
        <p:spPr>
          <a:xfrm>
            <a:off x="2797175" y="3262213"/>
            <a:ext cx="5786438" cy="3191123"/>
          </a:xfrm>
          <a:prstGeom prst="wedgeRoundRectCallout">
            <a:avLst>
              <a:gd name="adj1" fmla="val -56853"/>
              <a:gd name="adj2" fmla="val -5645"/>
              <a:gd name="adj3" fmla="val 16667"/>
            </a:avLst>
          </a:prstGeom>
          <a:solidFill>
            <a:schemeClr val="bg1">
              <a:alpha val="55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2000" b="1" dirty="0">
                <a:solidFill>
                  <a:srgbClr val="DEF5FA">
                    <a:lumMod val="10000"/>
                  </a:srgbClr>
                </a:solidFill>
                <a:latin typeface="+mj-ea"/>
                <a:ea typeface="+mj-ea"/>
                <a:cs typeface="Arial Unicode MS" pitchFamily="34" charset="-120"/>
              </a:rPr>
              <a:t>其他迴避規定： </a:t>
            </a:r>
            <a:endParaRPr lang="zh-TW" altLang="en-US" sz="2000" dirty="0">
              <a:solidFill>
                <a:srgbClr val="DEF5FA">
                  <a:lumMod val="10000"/>
                </a:srgbClr>
              </a:solidFill>
              <a:latin typeface="+mj-ea"/>
              <a:ea typeface="+mj-ea"/>
              <a:cs typeface="Arial Unicode MS" pitchFamily="34" charset="-120"/>
            </a:endParaRPr>
          </a:p>
          <a:p>
            <a:pPr algn="just">
              <a:defRPr/>
            </a:pPr>
            <a:r>
              <a:rPr lang="zh-TW" altLang="en-US" sz="2000" b="1" dirty="0">
                <a:solidFill>
                  <a:srgbClr val="FF0000"/>
                </a:solidFill>
                <a:latin typeface="+mj-ea"/>
                <a:ea typeface="+mj-ea"/>
                <a:cs typeface="Arial Unicode MS" pitchFamily="34" charset="-120"/>
              </a:rPr>
              <a:t>行政程序法 </a:t>
            </a:r>
            <a:endParaRPr lang="zh-TW" altLang="en-US" sz="2000" dirty="0">
              <a:solidFill>
                <a:srgbClr val="FF0000"/>
              </a:solidFill>
              <a:latin typeface="+mj-ea"/>
              <a:ea typeface="+mj-ea"/>
              <a:cs typeface="Arial Unicode MS" pitchFamily="34" charset="-120"/>
            </a:endParaRPr>
          </a:p>
          <a:p>
            <a:pPr algn="just">
              <a:defRPr/>
            </a:pPr>
            <a:r>
              <a:rPr lang="zh-TW" altLang="en-US" sz="2000" dirty="0">
                <a:solidFill>
                  <a:srgbClr val="DEF5FA">
                    <a:lumMod val="10000"/>
                  </a:srgbClr>
                </a:solidFill>
                <a:latin typeface="+mj-ea"/>
                <a:ea typeface="+mj-ea"/>
                <a:cs typeface="Arial Unicode MS" pitchFamily="34" charset="-120"/>
              </a:rPr>
              <a:t>公務員在行政程序中，有</a:t>
            </a:r>
            <a:r>
              <a:rPr lang="zh-TW" altLang="en-US" sz="2000" b="1" dirty="0">
                <a:solidFill>
                  <a:srgbClr val="FF33CC"/>
                </a:solidFill>
                <a:latin typeface="+mj-ea"/>
                <a:ea typeface="+mj-ea"/>
                <a:cs typeface="Arial Unicode MS" pitchFamily="34" charset="-120"/>
              </a:rPr>
              <a:t>第</a:t>
            </a:r>
            <a:r>
              <a:rPr lang="en-US" sz="2000" b="1" dirty="0">
                <a:solidFill>
                  <a:srgbClr val="FF33CC"/>
                </a:solidFill>
                <a:latin typeface="+mj-ea"/>
                <a:ea typeface="+mj-ea"/>
                <a:cs typeface="Arial Unicode MS" pitchFamily="34" charset="-120"/>
              </a:rPr>
              <a:t>32</a:t>
            </a:r>
            <a:r>
              <a:rPr lang="zh-TW" altLang="en-US" sz="2000" b="1" dirty="0">
                <a:solidFill>
                  <a:srgbClr val="FF33CC"/>
                </a:solidFill>
                <a:latin typeface="+mj-ea"/>
                <a:ea typeface="+mj-ea"/>
                <a:cs typeface="Arial Unicode MS" pitchFamily="34" charset="-120"/>
              </a:rPr>
              <a:t>條</a:t>
            </a:r>
            <a:r>
              <a:rPr lang="zh-TW" altLang="en-US" sz="2000" dirty="0">
                <a:solidFill>
                  <a:srgbClr val="DEF5FA">
                    <a:lumMod val="10000"/>
                  </a:srgbClr>
                </a:solidFill>
                <a:latin typeface="+mj-ea"/>
                <a:ea typeface="+mj-ea"/>
                <a:cs typeface="Arial Unicode MS" pitchFamily="34" charset="-120"/>
              </a:rPr>
              <a:t>各款情形之一者，</a:t>
            </a:r>
            <a:r>
              <a:rPr lang="zh-TW" altLang="en-US" sz="2000" b="1" u="sng" dirty="0">
                <a:solidFill>
                  <a:srgbClr val="FF33CC"/>
                </a:solidFill>
                <a:latin typeface="+mj-ea"/>
                <a:ea typeface="+mj-ea"/>
                <a:cs typeface="Arial Unicode MS" pitchFamily="34" charset="-120"/>
              </a:rPr>
              <a:t>應自行迴避</a:t>
            </a:r>
            <a:r>
              <a:rPr lang="zh-TW" altLang="en-US" sz="2000" dirty="0">
                <a:solidFill>
                  <a:srgbClr val="DEF5FA">
                    <a:lumMod val="10000"/>
                  </a:srgbClr>
                </a:solidFill>
                <a:latin typeface="+mj-ea"/>
                <a:ea typeface="+mj-ea"/>
                <a:cs typeface="Arial Unicode MS" pitchFamily="34" charset="-120"/>
              </a:rPr>
              <a:t>；</a:t>
            </a:r>
            <a:r>
              <a:rPr lang="zh-TW" altLang="en-US" sz="2000" b="1" u="sng" dirty="0">
                <a:solidFill>
                  <a:srgbClr val="FF33CC"/>
                </a:solidFill>
                <a:latin typeface="+mj-ea"/>
                <a:ea typeface="+mj-ea"/>
                <a:cs typeface="Arial Unicode MS" pitchFamily="34" charset="-120"/>
              </a:rPr>
              <a:t>有同法</a:t>
            </a:r>
            <a:r>
              <a:rPr lang="zh-TW" altLang="en-US" sz="2000" b="1" dirty="0">
                <a:solidFill>
                  <a:srgbClr val="FF33CC"/>
                </a:solidFill>
                <a:latin typeface="+mj-ea"/>
                <a:ea typeface="+mj-ea"/>
                <a:cs typeface="Arial Unicode MS" pitchFamily="34" charset="-120"/>
              </a:rPr>
              <a:t>第</a:t>
            </a:r>
            <a:r>
              <a:rPr lang="en-US" sz="2000" b="1" dirty="0">
                <a:solidFill>
                  <a:srgbClr val="FF33CC"/>
                </a:solidFill>
                <a:latin typeface="+mj-ea"/>
                <a:ea typeface="+mj-ea"/>
                <a:cs typeface="Arial Unicode MS" pitchFamily="34" charset="-120"/>
              </a:rPr>
              <a:t>33</a:t>
            </a:r>
            <a:r>
              <a:rPr lang="zh-TW" altLang="en-US" sz="2000" b="1" dirty="0">
                <a:solidFill>
                  <a:srgbClr val="FF33CC"/>
                </a:solidFill>
                <a:latin typeface="+mj-ea"/>
                <a:ea typeface="+mj-ea"/>
                <a:cs typeface="Arial Unicode MS" pitchFamily="34" charset="-120"/>
              </a:rPr>
              <a:t>條</a:t>
            </a:r>
            <a:r>
              <a:rPr lang="zh-TW" altLang="en-US" sz="2000" dirty="0">
                <a:solidFill>
                  <a:srgbClr val="DEF5FA">
                    <a:lumMod val="10000"/>
                  </a:srgbClr>
                </a:solidFill>
                <a:latin typeface="+mj-ea"/>
                <a:ea typeface="+mj-ea"/>
                <a:cs typeface="Arial Unicode MS" pitchFamily="34" charset="-120"/>
              </a:rPr>
              <a:t>各款情形之一者，當事人得</a:t>
            </a:r>
            <a:r>
              <a:rPr lang="zh-TW" altLang="en-US" sz="2000" b="1" u="sng" dirty="0">
                <a:solidFill>
                  <a:srgbClr val="FF33CC"/>
                </a:solidFill>
                <a:latin typeface="+mj-ea"/>
                <a:ea typeface="+mj-ea"/>
                <a:cs typeface="Arial Unicode MS" pitchFamily="34" charset="-120"/>
              </a:rPr>
              <a:t>申請迴避</a:t>
            </a:r>
            <a:r>
              <a:rPr lang="zh-TW" altLang="en-US" sz="2000" dirty="0">
                <a:solidFill>
                  <a:srgbClr val="DEF5FA">
                    <a:lumMod val="10000"/>
                  </a:srgbClr>
                </a:solidFill>
                <a:latin typeface="+mj-ea"/>
                <a:ea typeface="+mj-ea"/>
                <a:cs typeface="Arial Unicode MS" pitchFamily="34" charset="-120"/>
              </a:rPr>
              <a:t>。</a:t>
            </a:r>
            <a:r>
              <a:rPr lang="zh-TW" altLang="en-US" sz="2000" b="1" u="sng" dirty="0">
                <a:solidFill>
                  <a:srgbClr val="DEF5FA">
                    <a:lumMod val="10000"/>
                  </a:srgbClr>
                </a:solidFill>
                <a:latin typeface="+mj-ea"/>
                <a:ea typeface="+mj-ea"/>
                <a:cs typeface="Arial Unicode MS" pitchFamily="34" charset="-120"/>
              </a:rPr>
              <a:t> </a:t>
            </a:r>
            <a:endParaRPr lang="zh-TW" altLang="en-US" sz="2000" dirty="0">
              <a:solidFill>
                <a:srgbClr val="DEF5FA">
                  <a:lumMod val="10000"/>
                </a:srgbClr>
              </a:solidFill>
              <a:latin typeface="+mj-ea"/>
              <a:ea typeface="+mj-ea"/>
              <a:cs typeface="Arial Unicode MS" pitchFamily="34" charset="-120"/>
            </a:endParaRPr>
          </a:p>
          <a:p>
            <a:pPr algn="just">
              <a:defRPr/>
            </a:pPr>
            <a:r>
              <a:rPr lang="zh-TW" altLang="en-US" sz="2000" b="1" dirty="0">
                <a:solidFill>
                  <a:srgbClr val="FF0000"/>
                </a:solidFill>
                <a:latin typeface="+mj-ea"/>
                <a:ea typeface="+mj-ea"/>
                <a:cs typeface="Arial Unicode MS" pitchFamily="34" charset="-120"/>
              </a:rPr>
              <a:t>公職人員利益衝突迴避法 </a:t>
            </a:r>
            <a:endParaRPr lang="zh-TW" altLang="en-US" sz="2000" dirty="0">
              <a:solidFill>
                <a:srgbClr val="FF0000"/>
              </a:solidFill>
              <a:latin typeface="+mj-ea"/>
              <a:ea typeface="+mj-ea"/>
              <a:cs typeface="Arial Unicode MS" pitchFamily="34" charset="-120"/>
            </a:endParaRPr>
          </a:p>
          <a:p>
            <a:pPr algn="just">
              <a:defRPr/>
            </a:pPr>
            <a:r>
              <a:rPr lang="zh-TW" altLang="en-US" sz="2000" b="1" dirty="0">
                <a:solidFill>
                  <a:srgbClr val="FF5050"/>
                </a:solidFill>
                <a:latin typeface="+mj-ea"/>
                <a:ea typeface="+mj-ea"/>
                <a:cs typeface="Arial Unicode MS" pitchFamily="34" charset="-120"/>
              </a:rPr>
              <a:t>第</a:t>
            </a:r>
            <a:r>
              <a:rPr lang="en-US" sz="2000" b="1" dirty="0">
                <a:solidFill>
                  <a:srgbClr val="FF5050"/>
                </a:solidFill>
                <a:latin typeface="+mj-ea"/>
                <a:ea typeface="+mj-ea"/>
                <a:cs typeface="Arial Unicode MS" pitchFamily="34" charset="-120"/>
              </a:rPr>
              <a:t>6</a:t>
            </a:r>
            <a:r>
              <a:rPr lang="zh-TW" altLang="en-US" sz="2000" b="1" dirty="0">
                <a:solidFill>
                  <a:srgbClr val="FF5050"/>
                </a:solidFill>
                <a:latin typeface="+mj-ea"/>
                <a:ea typeface="+mj-ea"/>
                <a:cs typeface="Arial Unicode MS" pitchFamily="34" charset="-120"/>
              </a:rPr>
              <a:t>條</a:t>
            </a:r>
            <a:r>
              <a:rPr lang="zh-TW" altLang="en-US" sz="2000" b="1" dirty="0">
                <a:solidFill>
                  <a:srgbClr val="DEF5FA">
                    <a:lumMod val="10000"/>
                  </a:srgbClr>
                </a:solidFill>
                <a:latin typeface="+mj-ea"/>
                <a:ea typeface="+mj-ea"/>
                <a:cs typeface="Arial Unicode MS" pitchFamily="34" charset="-120"/>
              </a:rPr>
              <a:t>為</a:t>
            </a:r>
            <a:r>
              <a:rPr lang="zh-TW" altLang="en-US" sz="2000" b="1" u="sng" dirty="0">
                <a:solidFill>
                  <a:srgbClr val="FF5050"/>
                </a:solidFill>
                <a:latin typeface="+mj-ea"/>
                <a:ea typeface="+mj-ea"/>
                <a:cs typeface="Arial Unicode MS" pitchFamily="34" charset="-120"/>
              </a:rPr>
              <a:t>自行迴避</a:t>
            </a:r>
            <a:r>
              <a:rPr lang="zh-TW" altLang="en-US" sz="2000" b="1" dirty="0">
                <a:solidFill>
                  <a:srgbClr val="DEF5FA">
                    <a:lumMod val="10000"/>
                  </a:srgbClr>
                </a:solidFill>
                <a:latin typeface="+mj-ea"/>
                <a:ea typeface="+mj-ea"/>
                <a:cs typeface="Arial Unicode MS" pitchFamily="34" charset="-120"/>
              </a:rPr>
              <a:t>規定；</a:t>
            </a:r>
            <a:r>
              <a:rPr lang="zh-TW" altLang="en-US" sz="2000" b="1" dirty="0">
                <a:solidFill>
                  <a:srgbClr val="FF5050"/>
                </a:solidFill>
                <a:latin typeface="+mj-ea"/>
                <a:ea typeface="+mj-ea"/>
                <a:cs typeface="Arial Unicode MS" pitchFamily="34" charset="-120"/>
              </a:rPr>
              <a:t>第</a:t>
            </a:r>
            <a:r>
              <a:rPr lang="en-US" sz="2000" b="1" dirty="0">
                <a:solidFill>
                  <a:srgbClr val="FF5050"/>
                </a:solidFill>
                <a:latin typeface="+mj-ea"/>
                <a:ea typeface="+mj-ea"/>
                <a:cs typeface="Arial Unicode MS" pitchFamily="34" charset="-120"/>
              </a:rPr>
              <a:t>10</a:t>
            </a:r>
            <a:r>
              <a:rPr lang="zh-TW" altLang="en-US" sz="2000" b="1" dirty="0">
                <a:solidFill>
                  <a:srgbClr val="FF5050"/>
                </a:solidFill>
                <a:latin typeface="+mj-ea"/>
                <a:ea typeface="+mj-ea"/>
                <a:cs typeface="Arial Unicode MS" pitchFamily="34" charset="-120"/>
              </a:rPr>
              <a:t>條第</a:t>
            </a:r>
            <a:r>
              <a:rPr lang="en-US" sz="2000" b="1" dirty="0">
                <a:solidFill>
                  <a:srgbClr val="FF5050"/>
                </a:solidFill>
                <a:latin typeface="+mj-ea"/>
                <a:ea typeface="+mj-ea"/>
                <a:cs typeface="Arial Unicode MS" pitchFamily="34" charset="-120"/>
              </a:rPr>
              <a:t>4</a:t>
            </a:r>
            <a:r>
              <a:rPr lang="zh-TW" altLang="en-US" sz="2000" b="1" dirty="0">
                <a:solidFill>
                  <a:srgbClr val="FF5050"/>
                </a:solidFill>
                <a:latin typeface="+mj-ea"/>
                <a:ea typeface="+mj-ea"/>
                <a:cs typeface="Arial Unicode MS" pitchFamily="34" charset="-120"/>
              </a:rPr>
              <a:t>項</a:t>
            </a:r>
            <a:r>
              <a:rPr lang="zh-TW" altLang="en-US" sz="2000" b="1" dirty="0">
                <a:solidFill>
                  <a:srgbClr val="DEF5FA">
                    <a:lumMod val="10000"/>
                  </a:srgbClr>
                </a:solidFill>
                <a:latin typeface="+mj-ea"/>
                <a:ea typeface="+mj-ea"/>
                <a:cs typeface="Arial Unicode MS" pitchFamily="34" charset="-120"/>
              </a:rPr>
              <a:t>為</a:t>
            </a:r>
            <a:r>
              <a:rPr lang="zh-TW" altLang="en-US" sz="2000" b="1" u="sng" dirty="0">
                <a:solidFill>
                  <a:srgbClr val="FF5050"/>
                </a:solidFill>
                <a:latin typeface="+mj-ea"/>
                <a:ea typeface="+mj-ea"/>
                <a:cs typeface="Arial Unicode MS" pitchFamily="34" charset="-120"/>
              </a:rPr>
              <a:t>命令迴避</a:t>
            </a:r>
            <a:r>
              <a:rPr lang="zh-TW" altLang="en-US" sz="2000" b="1" dirty="0">
                <a:solidFill>
                  <a:srgbClr val="DEF5FA">
                    <a:lumMod val="10000"/>
                  </a:srgbClr>
                </a:solidFill>
                <a:latin typeface="+mj-ea"/>
                <a:ea typeface="+mj-ea"/>
                <a:cs typeface="Arial Unicode MS" pitchFamily="34" charset="-120"/>
              </a:rPr>
              <a:t>規定；</a:t>
            </a:r>
            <a:r>
              <a:rPr lang="zh-TW" altLang="en-US" sz="2000" b="1" dirty="0">
                <a:solidFill>
                  <a:srgbClr val="FF5050"/>
                </a:solidFill>
                <a:latin typeface="+mj-ea"/>
                <a:ea typeface="+mj-ea"/>
                <a:cs typeface="Arial Unicode MS" pitchFamily="34" charset="-120"/>
              </a:rPr>
              <a:t>第</a:t>
            </a:r>
            <a:r>
              <a:rPr lang="en-US" sz="2000" b="1" dirty="0">
                <a:solidFill>
                  <a:srgbClr val="FF5050"/>
                </a:solidFill>
                <a:latin typeface="+mj-ea"/>
                <a:ea typeface="+mj-ea"/>
                <a:cs typeface="Arial Unicode MS" pitchFamily="34" charset="-120"/>
              </a:rPr>
              <a:t>12</a:t>
            </a:r>
            <a:r>
              <a:rPr lang="zh-TW" altLang="en-US" sz="2000" b="1" dirty="0">
                <a:solidFill>
                  <a:srgbClr val="FF5050"/>
                </a:solidFill>
                <a:latin typeface="+mj-ea"/>
                <a:ea typeface="+mj-ea"/>
                <a:cs typeface="Arial Unicode MS" pitchFamily="34" charset="-120"/>
              </a:rPr>
              <a:t>條</a:t>
            </a:r>
            <a:r>
              <a:rPr lang="zh-TW" altLang="en-US" sz="2000" dirty="0">
                <a:solidFill>
                  <a:srgbClr val="DEF5FA">
                    <a:lumMod val="10000"/>
                  </a:srgbClr>
                </a:solidFill>
                <a:latin typeface="+mj-ea"/>
                <a:ea typeface="+mj-ea"/>
                <a:cs typeface="Arial Unicode MS" pitchFamily="34" charset="-120"/>
              </a:rPr>
              <a:t>為</a:t>
            </a:r>
            <a:r>
              <a:rPr lang="zh-TW" altLang="en-US" sz="2000" b="1" u="sng" dirty="0">
                <a:solidFill>
                  <a:srgbClr val="FF5050"/>
                </a:solidFill>
                <a:latin typeface="+mj-ea"/>
                <a:ea typeface="+mj-ea"/>
                <a:cs typeface="Arial Unicode MS" pitchFamily="34" charset="-120"/>
              </a:rPr>
              <a:t>申請迴避</a:t>
            </a:r>
            <a:r>
              <a:rPr lang="zh-TW" altLang="en-US" sz="2000" dirty="0">
                <a:solidFill>
                  <a:srgbClr val="DEF5FA">
                    <a:lumMod val="10000"/>
                  </a:srgbClr>
                </a:solidFill>
                <a:latin typeface="+mj-ea"/>
                <a:ea typeface="+mj-ea"/>
                <a:cs typeface="Arial Unicode MS" pitchFamily="34" charset="-120"/>
              </a:rPr>
              <a:t>規定</a:t>
            </a:r>
            <a:endParaRPr lang="en-US" altLang="zh-TW" sz="2000" b="1" dirty="0">
              <a:solidFill>
                <a:srgbClr val="DEF5FA">
                  <a:lumMod val="10000"/>
                </a:srgbClr>
              </a:solidFill>
              <a:latin typeface="+mj-ea"/>
              <a:ea typeface="+mj-ea"/>
              <a:cs typeface="Arial Unicode MS" pitchFamily="34" charset="-120"/>
            </a:endParaRPr>
          </a:p>
        </p:txBody>
      </p:sp>
      <p:sp>
        <p:nvSpPr>
          <p:cNvPr id="11" name="標題 1"/>
          <p:cNvSpPr txBox="1">
            <a:spLocks/>
          </p:cNvSpPr>
          <p:nvPr/>
        </p:nvSpPr>
        <p:spPr>
          <a:xfrm>
            <a:off x="594398" y="125688"/>
            <a:ext cx="8229600" cy="785812"/>
          </a:xfrm>
          <a:prstGeom prst="rect">
            <a:avLst/>
          </a:prstGeom>
        </p:spPr>
        <p:txBody>
          <a:bodyPr>
            <a:normAutofit/>
          </a:bodyPr>
          <a:lstStyle/>
          <a:p>
            <a:pPr fontAlgn="auto">
              <a:lnSpc>
                <a:spcPts val="4300"/>
              </a:lnSpc>
              <a:spcAft>
                <a:spcPts val="0"/>
              </a:spcAft>
              <a:defRPr/>
            </a:pPr>
            <a:r>
              <a:rPr kumimoji="0" lang="en-US" altLang="zh-TW" sz="3200" dirty="0" smtClean="0">
                <a:solidFill>
                  <a:srgbClr val="FF0000"/>
                </a:solidFill>
                <a:latin typeface="+mj-ea"/>
                <a:ea typeface="+mj-ea"/>
                <a:cs typeface="Arial Unicode MS" pitchFamily="34" charset="-120"/>
              </a:rPr>
              <a:t>(</a:t>
            </a:r>
            <a:r>
              <a:rPr kumimoji="0" lang="zh-TW" altLang="en-US" sz="3200" dirty="0" smtClean="0">
                <a:solidFill>
                  <a:srgbClr val="FF0000"/>
                </a:solidFill>
                <a:latin typeface="+mj-ea"/>
                <a:ea typeface="+mj-ea"/>
                <a:cs typeface="Arial Unicode MS" pitchFamily="34" charset="-120"/>
              </a:rPr>
              <a:t>七</a:t>
            </a:r>
            <a:r>
              <a:rPr kumimoji="0" lang="en-US" altLang="zh-TW" sz="3200" dirty="0" smtClean="0">
                <a:solidFill>
                  <a:srgbClr val="FF0000"/>
                </a:solidFill>
                <a:latin typeface="+mj-ea"/>
                <a:ea typeface="+mj-ea"/>
                <a:cs typeface="Arial Unicode MS" pitchFamily="34" charset="-120"/>
              </a:rPr>
              <a:t>)</a:t>
            </a:r>
            <a:r>
              <a:rPr kumimoji="0" lang="zh-TW" altLang="en-US" sz="3200" dirty="0">
                <a:solidFill>
                  <a:srgbClr val="FF0000"/>
                </a:solidFill>
                <a:latin typeface="+mj-ea"/>
                <a:ea typeface="+mj-ea"/>
                <a:cs typeface="Arial Unicode MS" pitchFamily="34" charset="-120"/>
              </a:rPr>
              <a:t>利益迴避</a:t>
            </a:r>
          </a:p>
        </p:txBody>
      </p:sp>
    </p:spTree>
    <p:extLst>
      <p:ext uri="{BB962C8B-B14F-4D97-AF65-F5344CB8AC3E}">
        <p14:creationId xmlns:p14="http://schemas.microsoft.com/office/powerpoint/2010/main" val="561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B578C597-7201-489D-955F-BC05A851E25E}" type="slidenum">
              <a:rPr kumimoji="0" lang="zh-TW" altLang="en-US" smtClean="0">
                <a:solidFill>
                  <a:srgbClr val="FF0066"/>
                </a:solidFill>
              </a:rPr>
              <a:pPr eaLnBrk="1" hangingPunct="1"/>
              <a:t>43</a:t>
            </a:fld>
            <a:endParaRPr kumimoji="0" lang="zh-TW" altLang="en-US" dirty="0" smtClean="0">
              <a:solidFill>
                <a:srgbClr val="FF0066"/>
              </a:solidFill>
            </a:endParaRPr>
          </a:p>
        </p:txBody>
      </p:sp>
      <p:graphicFrame>
        <p:nvGraphicFramePr>
          <p:cNvPr id="5" name="資料庫圖表 4"/>
          <p:cNvGraphicFramePr/>
          <p:nvPr>
            <p:extLst>
              <p:ext uri="{D42A27DB-BD31-4B8C-83A1-F6EECF244321}">
                <p14:modId xmlns:p14="http://schemas.microsoft.com/office/powerpoint/2010/main" val="1573865520"/>
              </p:ext>
            </p:extLst>
          </p:nvPr>
        </p:nvGraphicFramePr>
        <p:xfrm>
          <a:off x="740542" y="737720"/>
          <a:ext cx="7715304"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a:xfrm>
            <a:off x="636587" y="143635"/>
            <a:ext cx="7497763" cy="785813"/>
          </a:xfrm>
          <a:prstGeom prst="rect">
            <a:avLst/>
          </a:prstGeom>
        </p:spPr>
        <p:txBody>
          <a:bodyPr>
            <a:normAutofit/>
          </a:bodyPr>
          <a:lstStyle/>
          <a:p>
            <a:pPr fontAlgn="auto">
              <a:spcAft>
                <a:spcPts val="0"/>
              </a:spcAft>
              <a:defRPr/>
            </a:pPr>
            <a:r>
              <a:rPr kumimoji="0" lang="en-US" altLang="zh-TW" sz="2800" dirty="0" smtClean="0">
                <a:solidFill>
                  <a:srgbClr val="FF0000"/>
                </a:solidFill>
                <a:latin typeface="+mj-ea"/>
                <a:ea typeface="+mj-ea"/>
                <a:cs typeface="Arial Unicode MS" pitchFamily="34" charset="-120"/>
              </a:rPr>
              <a:t>2.</a:t>
            </a:r>
            <a:r>
              <a:rPr kumimoji="0" lang="zh-TW" altLang="en-US" sz="2800" dirty="0" smtClean="0">
                <a:solidFill>
                  <a:srgbClr val="FF0000"/>
                </a:solidFill>
                <a:latin typeface="+mj-ea"/>
                <a:ea typeface="+mj-ea"/>
                <a:cs typeface="Arial Unicode MS" pitchFamily="34" charset="-120"/>
              </a:rPr>
              <a:t>離職</a:t>
            </a:r>
            <a:r>
              <a:rPr kumimoji="0" lang="zh-TW" altLang="en-US" sz="2800" dirty="0">
                <a:solidFill>
                  <a:srgbClr val="FF0000"/>
                </a:solidFill>
                <a:latin typeface="+mj-ea"/>
                <a:ea typeface="+mj-ea"/>
                <a:cs typeface="Arial Unicode MS" pitchFamily="34" charset="-120"/>
              </a:rPr>
              <a:t>後的利益迴避</a:t>
            </a:r>
            <a:endParaRPr kumimoji="0" lang="zh-TW" altLang="en-US" sz="2800" dirty="0">
              <a:solidFill>
                <a:srgbClr val="FF0000"/>
              </a:solidFill>
              <a:latin typeface="+mj-ea"/>
              <a:ea typeface="+mj-ea"/>
            </a:endParaRPr>
          </a:p>
        </p:txBody>
      </p:sp>
      <p:sp>
        <p:nvSpPr>
          <p:cNvPr id="94213" name="矩形 6"/>
          <p:cNvSpPr>
            <a:spLocks noChangeArrowheads="1"/>
          </p:cNvSpPr>
          <p:nvPr/>
        </p:nvSpPr>
        <p:spPr bwMode="auto">
          <a:xfrm>
            <a:off x="847725" y="714375"/>
            <a:ext cx="7500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TW" altLang="en-US" sz="2400" b="1" dirty="0">
                <a:solidFill>
                  <a:srgbClr val="FF9900"/>
                </a:solidFill>
                <a:latin typeface="+mj-ea"/>
                <a:ea typeface="+mj-ea"/>
                <a:cs typeface="Arial Unicode MS" pitchFamily="34" charset="-120"/>
              </a:rPr>
              <a:t>第</a:t>
            </a:r>
            <a:r>
              <a:rPr lang="en-US" altLang="zh-TW" sz="2400" b="1" dirty="0">
                <a:solidFill>
                  <a:srgbClr val="FF9900"/>
                </a:solidFill>
                <a:latin typeface="+mj-ea"/>
                <a:ea typeface="+mj-ea"/>
                <a:cs typeface="Arial Unicode MS" pitchFamily="34" charset="-120"/>
              </a:rPr>
              <a:t>14</a:t>
            </a:r>
            <a:r>
              <a:rPr lang="zh-TW" altLang="en-US" sz="2400" b="1" dirty="0">
                <a:solidFill>
                  <a:srgbClr val="FF9900"/>
                </a:solidFill>
                <a:latin typeface="+mj-ea"/>
                <a:ea typeface="+mj-ea"/>
                <a:cs typeface="Arial Unicode MS" pitchFamily="34" charset="-120"/>
              </a:rPr>
              <a:t>條之</a:t>
            </a:r>
            <a:r>
              <a:rPr lang="en-US" altLang="zh-TW" sz="2400" b="1" dirty="0">
                <a:solidFill>
                  <a:srgbClr val="FF9900"/>
                </a:solidFill>
                <a:latin typeface="+mj-ea"/>
                <a:ea typeface="+mj-ea"/>
                <a:cs typeface="Arial Unicode MS" pitchFamily="34" charset="-120"/>
              </a:rPr>
              <a:t>1  </a:t>
            </a:r>
            <a:r>
              <a:rPr lang="zh-TW" altLang="en-US" sz="2400" dirty="0">
                <a:solidFill>
                  <a:srgbClr val="062329"/>
                </a:solidFill>
                <a:latin typeface="+mj-ea"/>
                <a:ea typeface="+mj-ea"/>
                <a:cs typeface="Arial Unicode MS" pitchFamily="34" charset="-120"/>
              </a:rPr>
              <a:t>公務員於其離職後三年內，不得擔任與其離職前五年內之職務直接相關之營利事業董事、監察人、經理、執行業務之股東或顧問。</a:t>
            </a:r>
            <a:endParaRPr lang="zh-TW" altLang="en-US" sz="2400" dirty="0">
              <a:solidFill>
                <a:srgbClr val="062329"/>
              </a:solidFill>
              <a:latin typeface="+mj-ea"/>
              <a:ea typeface="+mj-ea"/>
            </a:endParaRPr>
          </a:p>
        </p:txBody>
      </p:sp>
      <p:sp>
        <p:nvSpPr>
          <p:cNvPr id="94214" name="矩形 7"/>
          <p:cNvSpPr>
            <a:spLocks noChangeArrowheads="1"/>
          </p:cNvSpPr>
          <p:nvPr/>
        </p:nvSpPr>
        <p:spPr bwMode="auto">
          <a:xfrm>
            <a:off x="923923" y="2483895"/>
            <a:ext cx="721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b="1" u="sng" dirty="0">
                <a:solidFill>
                  <a:srgbClr val="0D0D0D"/>
                </a:solidFill>
                <a:latin typeface="+mj-ea"/>
                <a:ea typeface="+mj-ea"/>
                <a:cs typeface="Arial Unicode MS" pitchFamily="34" charset="-120"/>
              </a:rPr>
              <a:t>離職</a:t>
            </a:r>
            <a:r>
              <a:rPr lang="zh-TW" altLang="en-US" sz="2000" dirty="0">
                <a:solidFill>
                  <a:srgbClr val="000000"/>
                </a:solidFill>
                <a:latin typeface="+mj-ea"/>
                <a:ea typeface="+mj-ea"/>
                <a:cs typeface="Arial Unicode MS" pitchFamily="34" charset="-120"/>
              </a:rPr>
              <a:t>：包括</a:t>
            </a:r>
            <a:r>
              <a:rPr lang="zh-TW" altLang="en-US" sz="2000" b="1" u="sng" dirty="0">
                <a:solidFill>
                  <a:srgbClr val="FF0066"/>
                </a:solidFill>
                <a:latin typeface="+mj-ea"/>
                <a:ea typeface="+mj-ea"/>
                <a:cs typeface="Arial Unicode MS" pitchFamily="34" charset="-120"/>
              </a:rPr>
              <a:t>退休（職）</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辭職</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資遣</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免職</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調職</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停職</a:t>
            </a:r>
            <a:r>
              <a:rPr lang="zh-TW" altLang="en-US" sz="2000" dirty="0">
                <a:solidFill>
                  <a:srgbClr val="000000"/>
                </a:solidFill>
                <a:latin typeface="+mj-ea"/>
                <a:ea typeface="+mj-ea"/>
                <a:cs typeface="Arial Unicode MS" pitchFamily="34" charset="-120"/>
              </a:rPr>
              <a:t> 及</a:t>
            </a:r>
            <a:r>
              <a:rPr lang="zh-TW" altLang="en-US" sz="2000" b="1" u="sng" dirty="0">
                <a:solidFill>
                  <a:srgbClr val="FF0066"/>
                </a:solidFill>
                <a:latin typeface="+mj-ea"/>
                <a:ea typeface="+mj-ea"/>
                <a:cs typeface="Arial Unicode MS" pitchFamily="34" charset="-120"/>
              </a:rPr>
              <a:t>休職</a:t>
            </a:r>
            <a:r>
              <a:rPr lang="zh-TW" altLang="en-US" sz="2000" dirty="0">
                <a:solidFill>
                  <a:srgbClr val="000000"/>
                </a:solidFill>
                <a:latin typeface="+mj-ea"/>
                <a:ea typeface="+mj-ea"/>
                <a:cs typeface="Arial Unicode MS" pitchFamily="34" charset="-120"/>
              </a:rPr>
              <a:t>等離開原職者。</a:t>
            </a:r>
            <a:endParaRPr lang="zh-TW" altLang="en-US" sz="2000" dirty="0">
              <a:solidFill>
                <a:srgbClr val="000000"/>
              </a:solidFill>
              <a:latin typeface="+mj-ea"/>
              <a:ea typeface="+mj-ea"/>
            </a:endParaRPr>
          </a:p>
        </p:txBody>
      </p:sp>
      <p:sp>
        <p:nvSpPr>
          <p:cNvPr id="9" name="矩形 8"/>
          <p:cNvSpPr/>
          <p:nvPr/>
        </p:nvSpPr>
        <p:spPr>
          <a:xfrm>
            <a:off x="847725" y="3630959"/>
            <a:ext cx="6643688" cy="2246313"/>
          </a:xfrm>
          <a:prstGeom prst="rect">
            <a:avLst/>
          </a:prstGeom>
        </p:spPr>
        <p:txBody>
          <a:bodyPr>
            <a:spAutoFit/>
          </a:bodyPr>
          <a:lstStyle/>
          <a:p>
            <a:pPr>
              <a:defRPr/>
            </a:pPr>
            <a:r>
              <a:rPr lang="zh-TW" altLang="en-US" sz="2000" b="1" u="sng" dirty="0">
                <a:solidFill>
                  <a:prstClr val="black">
                    <a:lumMod val="95000"/>
                    <a:lumOff val="5000"/>
                  </a:prstClr>
                </a:solidFill>
                <a:latin typeface="+mj-ea"/>
                <a:ea typeface="+mj-ea"/>
                <a:cs typeface="Arial Unicode MS" pitchFamily="34" charset="-120"/>
              </a:rPr>
              <a:t>職務直接相關</a:t>
            </a:r>
            <a:r>
              <a:rPr lang="zh-TW" altLang="en-US" sz="2000" dirty="0">
                <a:solidFill>
                  <a:prstClr val="black">
                    <a:lumMod val="95000"/>
                    <a:lumOff val="5000"/>
                  </a:prstClr>
                </a:solidFill>
                <a:latin typeface="+mj-ea"/>
                <a:ea typeface="+mj-ea"/>
                <a:cs typeface="Arial Unicode MS" pitchFamily="34" charset="-120"/>
              </a:rPr>
              <a:t>：</a:t>
            </a:r>
            <a:endParaRPr lang="en-US" altLang="zh-TW" sz="2000" dirty="0">
              <a:solidFill>
                <a:prstClr val="black">
                  <a:lumMod val="95000"/>
                  <a:lumOff val="5000"/>
                </a:prstClr>
              </a:solidFill>
              <a:latin typeface="+mj-ea"/>
              <a:ea typeface="+mj-ea"/>
              <a:cs typeface="Arial Unicode MS" pitchFamily="34" charset="-120"/>
            </a:endParaRPr>
          </a:p>
          <a:p>
            <a:pPr marL="446088" indent="-446088">
              <a:defRPr/>
            </a:pPr>
            <a:r>
              <a:rPr lang="en-US" altLang="zh-TW" sz="2000" dirty="0">
                <a:solidFill>
                  <a:prstClr val="black"/>
                </a:solidFill>
                <a:latin typeface="+mj-ea"/>
                <a:ea typeface="+mj-ea"/>
                <a:cs typeface="Arial Unicode MS" pitchFamily="34" charset="-120"/>
              </a:rPr>
              <a:t>1 </a:t>
            </a:r>
            <a:r>
              <a:rPr lang="zh-TW" altLang="en-US" sz="2000" dirty="0">
                <a:solidFill>
                  <a:prstClr val="black"/>
                </a:solidFill>
                <a:latin typeface="+mj-ea"/>
                <a:ea typeface="+mj-ea"/>
                <a:cs typeface="Arial Unicode MS" pitchFamily="34" charset="-120"/>
              </a:rPr>
              <a:t>、離職前服務機關為各該營利事業之</a:t>
            </a:r>
            <a:r>
              <a:rPr lang="zh-TW" altLang="en-US" sz="2000" b="1" u="sng" dirty="0">
                <a:solidFill>
                  <a:srgbClr val="FF0066"/>
                </a:solidFill>
                <a:latin typeface="+mj-ea"/>
                <a:ea typeface="+mj-ea"/>
                <a:cs typeface="Arial Unicode MS" pitchFamily="34" charset="-120"/>
              </a:rPr>
              <a:t>目的事業主管機關</a:t>
            </a:r>
            <a:r>
              <a:rPr lang="zh-TW" altLang="en-US" sz="2000" dirty="0">
                <a:solidFill>
                  <a:prstClr val="black"/>
                </a:solidFill>
                <a:latin typeface="+mj-ea"/>
                <a:ea typeface="+mj-ea"/>
                <a:cs typeface="Arial Unicode MS" pitchFamily="34" charset="-120"/>
              </a:rPr>
              <a:t>，且其職務對各該營利事業具有監督或管理之權責人員。</a:t>
            </a:r>
            <a:endParaRPr lang="en-US" altLang="zh-TW" sz="2000" dirty="0">
              <a:solidFill>
                <a:prstClr val="black"/>
              </a:solidFill>
              <a:latin typeface="+mj-ea"/>
              <a:ea typeface="+mj-ea"/>
              <a:cs typeface="Arial Unicode MS" pitchFamily="34" charset="-120"/>
            </a:endParaRPr>
          </a:p>
          <a:p>
            <a:pPr marL="446088" indent="-446088">
              <a:defRPr/>
            </a:pPr>
            <a:r>
              <a:rPr lang="en-US" altLang="zh-TW" sz="2000" dirty="0">
                <a:solidFill>
                  <a:prstClr val="black"/>
                </a:solidFill>
                <a:latin typeface="+mj-ea"/>
                <a:ea typeface="+mj-ea"/>
                <a:cs typeface="Arial Unicode MS" pitchFamily="34" charset="-120"/>
              </a:rPr>
              <a:t>2 </a:t>
            </a:r>
            <a:r>
              <a:rPr lang="zh-TW" altLang="en-US" sz="2000" dirty="0">
                <a:solidFill>
                  <a:prstClr val="black"/>
                </a:solidFill>
                <a:latin typeface="+mj-ea"/>
                <a:ea typeface="+mj-ea"/>
                <a:cs typeface="Arial Unicode MS" pitchFamily="34" charset="-120"/>
              </a:rPr>
              <a:t>、離職前服務機關與營利事業有</a:t>
            </a:r>
            <a:r>
              <a:rPr lang="zh-TW" altLang="en-US" sz="2000" b="1" u="sng" dirty="0">
                <a:solidFill>
                  <a:srgbClr val="FF0066"/>
                </a:solidFill>
                <a:latin typeface="+mj-ea"/>
                <a:ea typeface="+mj-ea"/>
                <a:cs typeface="Arial Unicode MS" pitchFamily="34" charset="-120"/>
              </a:rPr>
              <a:t>營建</a:t>
            </a:r>
            <a:r>
              <a:rPr lang="zh-TW" altLang="en-US" sz="2000" dirty="0">
                <a:solidFill>
                  <a:prstClr val="black"/>
                </a:solidFill>
                <a:latin typeface="+mj-ea"/>
                <a:ea typeface="+mj-ea"/>
                <a:cs typeface="Arial Unicode MS" pitchFamily="34" charset="-120"/>
              </a:rPr>
              <a:t>（承辦本機關或所屬機關之工程）或</a:t>
            </a:r>
            <a:r>
              <a:rPr lang="zh-TW" altLang="en-US" sz="2000" b="1" u="sng" dirty="0">
                <a:solidFill>
                  <a:srgbClr val="FF0066"/>
                </a:solidFill>
                <a:latin typeface="+mj-ea"/>
                <a:ea typeface="+mj-ea"/>
                <a:cs typeface="Arial Unicode MS" pitchFamily="34" charset="-120"/>
              </a:rPr>
              <a:t>採購業務關係</a:t>
            </a:r>
            <a:r>
              <a:rPr lang="zh-TW" altLang="en-US" sz="2000" dirty="0">
                <a:solidFill>
                  <a:prstClr val="black"/>
                </a:solidFill>
                <a:latin typeface="+mj-ea"/>
                <a:ea typeface="+mj-ea"/>
                <a:cs typeface="Arial Unicode MS" pitchFamily="34" charset="-120"/>
              </a:rPr>
              <a:t>（包括研訂規格、提出用料申請及實際採買）之承辦人員及其各級主管人員。</a:t>
            </a:r>
            <a:endParaRPr lang="zh-TW" altLang="en-US" sz="2000" dirty="0">
              <a:solidFill>
                <a:prstClr val="black"/>
              </a:solidFill>
              <a:latin typeface="+mj-ea"/>
              <a:ea typeface="+mj-ea"/>
            </a:endParaRPr>
          </a:p>
        </p:txBody>
      </p:sp>
      <p:pic>
        <p:nvPicPr>
          <p:cNvPr id="94216" name="圖片 9" descr="MC900299967.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7100" y="4500563"/>
            <a:ext cx="14287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38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D09F89BB-519D-4978-91E1-B9196551EAB4}" type="slidenum">
              <a:rPr kumimoji="0" lang="zh-TW" altLang="en-US" smtClean="0">
                <a:solidFill>
                  <a:srgbClr val="FF0066"/>
                </a:solidFill>
              </a:rPr>
              <a:pPr eaLnBrk="1" hangingPunct="1"/>
              <a:t>44</a:t>
            </a:fld>
            <a:endParaRPr kumimoji="0" lang="zh-TW" altLang="en-US" dirty="0" smtClean="0">
              <a:solidFill>
                <a:srgbClr val="FF0066"/>
              </a:solidFill>
            </a:endParaRPr>
          </a:p>
        </p:txBody>
      </p:sp>
      <p:graphicFrame>
        <p:nvGraphicFramePr>
          <p:cNvPr id="3" name="資料庫圖表 2"/>
          <p:cNvGraphicFramePr/>
          <p:nvPr>
            <p:extLst>
              <p:ext uri="{D42A27DB-BD31-4B8C-83A1-F6EECF244321}">
                <p14:modId xmlns:p14="http://schemas.microsoft.com/office/powerpoint/2010/main" val="3224838168"/>
              </p:ext>
            </p:extLst>
          </p:nvPr>
        </p:nvGraphicFramePr>
        <p:xfrm>
          <a:off x="1000100" y="571480"/>
          <a:ext cx="7715304"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5236" name="矩形 5"/>
          <p:cNvSpPr>
            <a:spLocks noChangeArrowheads="1"/>
          </p:cNvSpPr>
          <p:nvPr/>
        </p:nvSpPr>
        <p:spPr bwMode="auto">
          <a:xfrm>
            <a:off x="1143000" y="808881"/>
            <a:ext cx="7572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TW" altLang="en-US" sz="2000" b="1" u="sng" dirty="0">
                <a:solidFill>
                  <a:srgbClr val="0D0D0D"/>
                </a:solidFill>
                <a:latin typeface="+mj-ea"/>
                <a:ea typeface="+mj-ea"/>
                <a:cs typeface="Arial Unicode MS" pitchFamily="34" charset="-120"/>
              </a:rPr>
              <a:t>營利事業</a:t>
            </a:r>
            <a:r>
              <a:rPr lang="zh-TW" altLang="en-US" sz="2000" dirty="0">
                <a:solidFill>
                  <a:srgbClr val="000000"/>
                </a:solidFill>
                <a:latin typeface="+mj-ea"/>
                <a:ea typeface="+mj-ea"/>
                <a:cs typeface="Arial Unicode MS" pitchFamily="34" charset="-120"/>
              </a:rPr>
              <a:t>：以</a:t>
            </a:r>
            <a:r>
              <a:rPr lang="zh-TW" altLang="en-US" sz="2000" b="1" u="sng" dirty="0">
                <a:solidFill>
                  <a:srgbClr val="FF0066"/>
                </a:solidFill>
                <a:latin typeface="+mj-ea"/>
                <a:ea typeface="+mj-ea"/>
                <a:cs typeface="Arial Unicode MS" pitchFamily="34" charset="-120"/>
              </a:rPr>
              <a:t>公司法</a:t>
            </a:r>
            <a:r>
              <a:rPr lang="zh-TW" altLang="en-US" sz="2000" dirty="0">
                <a:solidFill>
                  <a:srgbClr val="000000"/>
                </a:solidFill>
                <a:latin typeface="+mj-ea"/>
                <a:ea typeface="+mj-ea"/>
                <a:cs typeface="Arial Unicode MS" pitchFamily="34" charset="-120"/>
              </a:rPr>
              <a:t>第</a:t>
            </a:r>
            <a:r>
              <a:rPr lang="en-US" altLang="zh-TW" sz="2000" dirty="0">
                <a:solidFill>
                  <a:srgbClr val="000000"/>
                </a:solidFill>
                <a:latin typeface="+mj-ea"/>
                <a:ea typeface="+mj-ea"/>
                <a:cs typeface="Arial Unicode MS" pitchFamily="34" charset="-120"/>
              </a:rPr>
              <a:t>1</a:t>
            </a:r>
            <a:r>
              <a:rPr lang="zh-TW" altLang="en-US" sz="2000" dirty="0">
                <a:solidFill>
                  <a:srgbClr val="000000"/>
                </a:solidFill>
                <a:latin typeface="+mj-ea"/>
                <a:ea typeface="+mj-ea"/>
                <a:cs typeface="Arial Unicode MS" pitchFamily="34" charset="-120"/>
              </a:rPr>
              <a:t>條、</a:t>
            </a:r>
            <a:r>
              <a:rPr lang="zh-TW" altLang="en-US" sz="2000" b="1" u="sng" dirty="0">
                <a:solidFill>
                  <a:srgbClr val="FF0066"/>
                </a:solidFill>
                <a:latin typeface="+mj-ea"/>
                <a:ea typeface="+mj-ea"/>
                <a:cs typeface="Arial Unicode MS" pitchFamily="34" charset="-120"/>
              </a:rPr>
              <a:t>商業登記法</a:t>
            </a:r>
            <a:r>
              <a:rPr lang="zh-TW" altLang="en-US" sz="2000" dirty="0">
                <a:solidFill>
                  <a:srgbClr val="000000"/>
                </a:solidFill>
                <a:latin typeface="+mj-ea"/>
                <a:ea typeface="+mj-ea"/>
                <a:cs typeface="Arial Unicode MS" pitchFamily="34" charset="-120"/>
              </a:rPr>
              <a:t>第</a:t>
            </a:r>
            <a:r>
              <a:rPr lang="en-US" altLang="zh-TW" sz="2000" dirty="0">
                <a:solidFill>
                  <a:srgbClr val="000000"/>
                </a:solidFill>
                <a:latin typeface="+mj-ea"/>
                <a:ea typeface="+mj-ea"/>
                <a:cs typeface="Arial Unicode MS" pitchFamily="34" charset="-120"/>
              </a:rPr>
              <a:t>2</a:t>
            </a:r>
            <a:r>
              <a:rPr lang="zh-TW" altLang="en-US" sz="2000" dirty="0">
                <a:solidFill>
                  <a:srgbClr val="000000"/>
                </a:solidFill>
                <a:latin typeface="+mj-ea"/>
                <a:ea typeface="+mj-ea"/>
                <a:cs typeface="Arial Unicode MS" pitchFamily="34" charset="-120"/>
              </a:rPr>
              <a:t>條</a:t>
            </a:r>
            <a:r>
              <a:rPr lang="en-US" altLang="zh-TW" sz="2000" dirty="0">
                <a:solidFill>
                  <a:srgbClr val="000000"/>
                </a:solidFill>
                <a:latin typeface="+mj-ea"/>
                <a:ea typeface="+mj-ea"/>
                <a:cs typeface="Arial Unicode MS" pitchFamily="34" charset="-120"/>
              </a:rPr>
              <a:t>(</a:t>
            </a:r>
            <a:r>
              <a:rPr lang="zh-TW" altLang="en-US" sz="2000" dirty="0">
                <a:solidFill>
                  <a:srgbClr val="000000"/>
                </a:solidFill>
                <a:latin typeface="+mj-ea"/>
                <a:ea typeface="+mj-ea"/>
                <a:cs typeface="Arial Unicode MS" pitchFamily="34" charset="-120"/>
              </a:rPr>
              <a:t>按現為第</a:t>
            </a:r>
            <a:r>
              <a:rPr lang="en-US" altLang="zh-TW" sz="2000" dirty="0">
                <a:solidFill>
                  <a:srgbClr val="000000"/>
                </a:solidFill>
                <a:latin typeface="+mj-ea"/>
                <a:ea typeface="+mj-ea"/>
                <a:cs typeface="Arial Unicode MS" pitchFamily="34" charset="-120"/>
              </a:rPr>
              <a:t>3</a:t>
            </a:r>
            <a:r>
              <a:rPr lang="zh-TW" altLang="en-US" sz="2000" dirty="0">
                <a:solidFill>
                  <a:srgbClr val="000000"/>
                </a:solidFill>
                <a:latin typeface="+mj-ea"/>
                <a:ea typeface="+mj-ea"/>
                <a:cs typeface="Arial Unicode MS" pitchFamily="34" charset="-120"/>
              </a:rPr>
              <a:t>條）及</a:t>
            </a:r>
            <a:r>
              <a:rPr lang="zh-TW" altLang="en-US" sz="2000" b="1" u="sng" dirty="0">
                <a:solidFill>
                  <a:srgbClr val="FF0066"/>
                </a:solidFill>
                <a:latin typeface="+mj-ea"/>
                <a:ea typeface="+mj-ea"/>
                <a:cs typeface="Arial Unicode MS" pitchFamily="34" charset="-120"/>
              </a:rPr>
              <a:t>所得稅法</a:t>
            </a:r>
            <a:r>
              <a:rPr lang="zh-TW" altLang="en-US" sz="2000" dirty="0">
                <a:solidFill>
                  <a:srgbClr val="000000"/>
                </a:solidFill>
                <a:latin typeface="+mj-ea"/>
                <a:ea typeface="+mj-ea"/>
                <a:cs typeface="Arial Unicode MS" pitchFamily="34" charset="-120"/>
              </a:rPr>
              <a:t>第</a:t>
            </a:r>
            <a:r>
              <a:rPr lang="en-US" altLang="zh-TW" sz="2000" dirty="0">
                <a:solidFill>
                  <a:srgbClr val="000000"/>
                </a:solidFill>
                <a:latin typeface="+mj-ea"/>
                <a:ea typeface="+mj-ea"/>
                <a:cs typeface="Arial Unicode MS" pitchFamily="34" charset="-120"/>
              </a:rPr>
              <a:t>11</a:t>
            </a:r>
            <a:r>
              <a:rPr lang="zh-TW" altLang="en-US" sz="2000" dirty="0">
                <a:solidFill>
                  <a:srgbClr val="000000"/>
                </a:solidFill>
                <a:latin typeface="+mj-ea"/>
                <a:ea typeface="+mj-ea"/>
                <a:cs typeface="Arial Unicode MS" pitchFamily="34" charset="-120"/>
              </a:rPr>
              <a:t>條第</a:t>
            </a:r>
            <a:r>
              <a:rPr lang="en-US" altLang="zh-TW" sz="2000" dirty="0">
                <a:solidFill>
                  <a:srgbClr val="000000"/>
                </a:solidFill>
                <a:latin typeface="+mj-ea"/>
                <a:ea typeface="+mj-ea"/>
                <a:cs typeface="Arial Unicode MS" pitchFamily="34" charset="-120"/>
              </a:rPr>
              <a:t>2</a:t>
            </a:r>
            <a:r>
              <a:rPr lang="zh-TW" altLang="en-US" sz="2000" dirty="0">
                <a:solidFill>
                  <a:srgbClr val="000000"/>
                </a:solidFill>
                <a:latin typeface="+mj-ea"/>
                <a:ea typeface="+mj-ea"/>
                <a:cs typeface="Arial Unicode MS" pitchFamily="34" charset="-120"/>
              </a:rPr>
              <a:t>項規定為範圍，亦即指以營利為目的之事業，無論公、私營或公私合營均包括之，其</a:t>
            </a:r>
            <a:r>
              <a:rPr lang="zh-TW" altLang="en-US" sz="2000" b="1" u="sng" dirty="0">
                <a:solidFill>
                  <a:srgbClr val="FF0066"/>
                </a:solidFill>
                <a:latin typeface="+mj-ea"/>
                <a:ea typeface="+mj-ea"/>
                <a:cs typeface="Arial Unicode MS" pitchFamily="34" charset="-120"/>
              </a:rPr>
              <a:t>組織型態不以公司為限</a:t>
            </a:r>
            <a:r>
              <a:rPr lang="zh-TW" altLang="en-US" sz="2000" dirty="0">
                <a:solidFill>
                  <a:srgbClr val="000000"/>
                </a:solidFill>
                <a:latin typeface="+mj-ea"/>
                <a:ea typeface="+mj-ea"/>
                <a:cs typeface="Arial Unicode MS" pitchFamily="34" charset="-120"/>
              </a:rPr>
              <a:t>，凡獨資、合夥或以其他方式組成之事業皆屬之。</a:t>
            </a:r>
            <a:endParaRPr lang="en-US" altLang="zh-TW" sz="2000" dirty="0">
              <a:solidFill>
                <a:srgbClr val="000000"/>
              </a:solidFill>
              <a:latin typeface="+mj-ea"/>
              <a:ea typeface="+mj-ea"/>
              <a:cs typeface="Arial Unicode MS" pitchFamily="34" charset="-120"/>
            </a:endParaRPr>
          </a:p>
        </p:txBody>
      </p:sp>
      <p:sp>
        <p:nvSpPr>
          <p:cNvPr id="95237" name="矩形 6"/>
          <p:cNvSpPr>
            <a:spLocks noChangeArrowheads="1"/>
          </p:cNvSpPr>
          <p:nvPr/>
        </p:nvSpPr>
        <p:spPr bwMode="auto">
          <a:xfrm>
            <a:off x="1143000" y="2582961"/>
            <a:ext cx="70723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TW" altLang="en-US" sz="2000" b="1" u="sng" dirty="0">
                <a:solidFill>
                  <a:srgbClr val="0D0D0D"/>
                </a:solidFill>
                <a:latin typeface="+mj-ea"/>
                <a:ea typeface="+mj-ea"/>
                <a:cs typeface="Arial Unicode MS" pitchFamily="34" charset="-120"/>
              </a:rPr>
              <a:t>董事、監察人、經理、執行業務之股東、顧問</a:t>
            </a:r>
            <a:r>
              <a:rPr lang="zh-TW" altLang="en-US" sz="2000" dirty="0">
                <a:solidFill>
                  <a:srgbClr val="000000"/>
                </a:solidFill>
                <a:latin typeface="+mj-ea"/>
                <a:ea typeface="+mj-ea"/>
                <a:cs typeface="Arial Unicode MS" pitchFamily="34" charset="-120"/>
              </a:rPr>
              <a:t>：</a:t>
            </a:r>
            <a:endParaRPr lang="en-US" altLang="zh-TW" sz="2000" dirty="0">
              <a:solidFill>
                <a:srgbClr val="000000"/>
              </a:solidFill>
              <a:latin typeface="+mj-ea"/>
              <a:ea typeface="+mj-ea"/>
              <a:cs typeface="Arial Unicode MS" pitchFamily="34" charset="-120"/>
            </a:endParaRPr>
          </a:p>
          <a:p>
            <a:pPr algn="dist"/>
            <a:r>
              <a:rPr lang="en-US" altLang="zh-TW" sz="2000" dirty="0">
                <a:solidFill>
                  <a:srgbClr val="000000"/>
                </a:solidFill>
                <a:latin typeface="+mj-ea"/>
                <a:ea typeface="+mj-ea"/>
                <a:cs typeface="Arial Unicode MS" pitchFamily="34" charset="-120"/>
              </a:rPr>
              <a:t>1</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董事</a:t>
            </a:r>
            <a:r>
              <a:rPr lang="zh-TW" altLang="en-US" sz="2000" dirty="0">
                <a:solidFill>
                  <a:srgbClr val="000000"/>
                </a:solidFill>
                <a:latin typeface="+mj-ea"/>
                <a:ea typeface="+mj-ea"/>
                <a:cs typeface="Arial Unicode MS" pitchFamily="34" charset="-120"/>
              </a:rPr>
              <a:t>：係指有限公司或股份有限公司之董事、常務董事、</a:t>
            </a:r>
            <a:endParaRPr lang="en-US" altLang="zh-TW" sz="2000" dirty="0">
              <a:solidFill>
                <a:srgbClr val="000000"/>
              </a:solidFill>
              <a:latin typeface="+mj-ea"/>
              <a:ea typeface="+mj-ea"/>
              <a:cs typeface="Arial Unicode MS" pitchFamily="34" charset="-120"/>
            </a:endParaRPr>
          </a:p>
          <a:p>
            <a:pPr algn="just"/>
            <a:r>
              <a:rPr lang="zh-TW" altLang="en-US" sz="2000" dirty="0">
                <a:solidFill>
                  <a:srgbClr val="000000"/>
                </a:solidFill>
                <a:latin typeface="+mj-ea"/>
                <a:ea typeface="+mj-ea"/>
                <a:cs typeface="Arial Unicode MS" pitchFamily="34" charset="-120"/>
              </a:rPr>
              <a:t>                 副董事長、董事長而言。</a:t>
            </a:r>
            <a:endParaRPr lang="en-US" altLang="zh-TW" sz="2000" dirty="0">
              <a:solidFill>
                <a:srgbClr val="000000"/>
              </a:solidFill>
              <a:latin typeface="+mj-ea"/>
              <a:ea typeface="+mj-ea"/>
              <a:cs typeface="Arial Unicode MS" pitchFamily="34" charset="-120"/>
            </a:endParaRPr>
          </a:p>
          <a:p>
            <a:pPr algn="just"/>
            <a:r>
              <a:rPr lang="en-US" altLang="zh-TW" sz="2000" dirty="0">
                <a:solidFill>
                  <a:srgbClr val="000000"/>
                </a:solidFill>
                <a:latin typeface="+mj-ea"/>
                <a:ea typeface="+mj-ea"/>
                <a:cs typeface="Arial Unicode MS" pitchFamily="34" charset="-120"/>
              </a:rPr>
              <a:t>2</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監察人</a:t>
            </a:r>
            <a:r>
              <a:rPr lang="zh-TW" altLang="en-US" sz="2000" dirty="0">
                <a:solidFill>
                  <a:srgbClr val="000000"/>
                </a:solidFill>
                <a:latin typeface="+mj-ea"/>
                <a:ea typeface="+mj-ea"/>
                <a:cs typeface="Arial Unicode MS" pitchFamily="34" charset="-120"/>
              </a:rPr>
              <a:t>：係指股份有限公司之監察人而言。</a:t>
            </a:r>
            <a:endParaRPr lang="en-US" altLang="zh-TW" sz="2000" dirty="0">
              <a:solidFill>
                <a:srgbClr val="000000"/>
              </a:solidFill>
              <a:latin typeface="+mj-ea"/>
              <a:ea typeface="+mj-ea"/>
              <a:cs typeface="Arial Unicode MS" pitchFamily="34" charset="-120"/>
            </a:endParaRPr>
          </a:p>
          <a:p>
            <a:pPr algn="just"/>
            <a:r>
              <a:rPr lang="en-US" altLang="zh-TW" sz="2000" dirty="0">
                <a:solidFill>
                  <a:srgbClr val="000000"/>
                </a:solidFill>
                <a:latin typeface="+mj-ea"/>
                <a:ea typeface="+mj-ea"/>
                <a:cs typeface="Arial Unicode MS" pitchFamily="34" charset="-120"/>
              </a:rPr>
              <a:t>3</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執行業務之股東</a:t>
            </a:r>
            <a:r>
              <a:rPr lang="zh-TW" altLang="en-US" sz="2000" dirty="0">
                <a:solidFill>
                  <a:srgbClr val="000000"/>
                </a:solidFill>
                <a:latin typeface="+mj-ea"/>
                <a:ea typeface="+mj-ea"/>
                <a:cs typeface="Arial Unicode MS" pitchFamily="34" charset="-120"/>
              </a:rPr>
              <a:t>：係指無限公司或兩合公司之執行業務之 </a:t>
            </a:r>
            <a:endParaRPr lang="en-US" altLang="zh-TW" sz="2000" dirty="0">
              <a:solidFill>
                <a:srgbClr val="000000"/>
              </a:solidFill>
              <a:latin typeface="+mj-ea"/>
              <a:ea typeface="+mj-ea"/>
              <a:cs typeface="Arial Unicode MS" pitchFamily="34" charset="-120"/>
            </a:endParaRPr>
          </a:p>
          <a:p>
            <a:pPr algn="just"/>
            <a:r>
              <a:rPr lang="zh-TW" altLang="en-US" sz="2000" dirty="0">
                <a:solidFill>
                  <a:srgbClr val="000000"/>
                </a:solidFill>
                <a:latin typeface="+mj-ea"/>
                <a:ea typeface="+mj-ea"/>
                <a:cs typeface="Arial Unicode MS" pitchFamily="34" charset="-120"/>
              </a:rPr>
              <a:t>                                    股東。</a:t>
            </a:r>
            <a:endParaRPr lang="en-US" altLang="zh-TW" sz="2000" dirty="0">
              <a:solidFill>
                <a:srgbClr val="000000"/>
              </a:solidFill>
              <a:latin typeface="+mj-ea"/>
              <a:ea typeface="+mj-ea"/>
              <a:cs typeface="Arial Unicode MS" pitchFamily="34" charset="-120"/>
            </a:endParaRPr>
          </a:p>
          <a:p>
            <a:pPr algn="just"/>
            <a:r>
              <a:rPr lang="en-US" altLang="zh-TW" sz="2000" dirty="0">
                <a:solidFill>
                  <a:srgbClr val="000000"/>
                </a:solidFill>
                <a:latin typeface="+mj-ea"/>
                <a:ea typeface="+mj-ea"/>
                <a:cs typeface="Arial Unicode MS" pitchFamily="34" charset="-120"/>
              </a:rPr>
              <a:t>4</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經理</a:t>
            </a:r>
            <a:r>
              <a:rPr lang="zh-TW" altLang="en-US" sz="2000" dirty="0">
                <a:solidFill>
                  <a:srgbClr val="000000"/>
                </a:solidFill>
                <a:latin typeface="+mj-ea"/>
                <a:ea typeface="+mj-ea"/>
                <a:cs typeface="Arial Unicode MS" pitchFamily="34" charset="-120"/>
              </a:rPr>
              <a:t>：依民法、公司法及商業登記法規定，除經理外，尚</a:t>
            </a:r>
            <a:endParaRPr lang="en-US" altLang="zh-TW" sz="2000" dirty="0">
              <a:solidFill>
                <a:srgbClr val="000000"/>
              </a:solidFill>
              <a:latin typeface="+mj-ea"/>
              <a:ea typeface="+mj-ea"/>
              <a:cs typeface="Arial Unicode MS" pitchFamily="34" charset="-120"/>
            </a:endParaRPr>
          </a:p>
          <a:p>
            <a:pPr algn="just"/>
            <a:r>
              <a:rPr lang="zh-TW" altLang="en-US" sz="2000" dirty="0">
                <a:solidFill>
                  <a:srgbClr val="000000"/>
                </a:solidFill>
                <a:latin typeface="+mj-ea"/>
                <a:ea typeface="+mj-ea"/>
                <a:cs typeface="Arial Unicode MS" pitchFamily="34" charset="-120"/>
              </a:rPr>
              <a:t>                 包括總經理、副總經理、協理及副經理。</a:t>
            </a:r>
            <a:endParaRPr lang="en-US" altLang="zh-TW" sz="2000" dirty="0">
              <a:solidFill>
                <a:srgbClr val="000000"/>
              </a:solidFill>
              <a:latin typeface="+mj-ea"/>
              <a:ea typeface="+mj-ea"/>
              <a:cs typeface="Arial Unicode MS" pitchFamily="34" charset="-120"/>
            </a:endParaRPr>
          </a:p>
          <a:p>
            <a:pPr algn="just"/>
            <a:r>
              <a:rPr lang="en-US" altLang="zh-TW" sz="2000" dirty="0">
                <a:solidFill>
                  <a:srgbClr val="000000"/>
                </a:solidFill>
                <a:latin typeface="+mj-ea"/>
                <a:ea typeface="+mj-ea"/>
                <a:cs typeface="Arial Unicode MS" pitchFamily="34" charset="-120"/>
              </a:rPr>
              <a:t>5</a:t>
            </a:r>
            <a:r>
              <a:rPr lang="zh-TW" altLang="en-US" sz="2000" dirty="0">
                <a:solidFill>
                  <a:srgbClr val="000000"/>
                </a:solidFill>
                <a:latin typeface="+mj-ea"/>
                <a:ea typeface="+mj-ea"/>
                <a:cs typeface="Arial Unicode MS" pitchFamily="34" charset="-120"/>
              </a:rPr>
              <a:t>、</a:t>
            </a:r>
            <a:r>
              <a:rPr lang="zh-TW" altLang="en-US" sz="2000" b="1" u="sng" dirty="0">
                <a:solidFill>
                  <a:srgbClr val="FF0066"/>
                </a:solidFill>
                <a:latin typeface="+mj-ea"/>
                <a:ea typeface="+mj-ea"/>
                <a:cs typeface="Arial Unicode MS" pitchFamily="34" charset="-120"/>
              </a:rPr>
              <a:t>顧問</a:t>
            </a:r>
            <a:r>
              <a:rPr lang="zh-TW" altLang="en-US" sz="2000" dirty="0">
                <a:solidFill>
                  <a:srgbClr val="000000"/>
                </a:solidFill>
                <a:latin typeface="+mj-ea"/>
                <a:ea typeface="+mj-ea"/>
                <a:cs typeface="Arial Unicode MS" pitchFamily="34" charset="-120"/>
              </a:rPr>
              <a:t>：係指擔任營利事業「顧問」職稱者。 </a:t>
            </a:r>
            <a:endParaRPr lang="zh-TW" altLang="en-US" sz="2000" dirty="0">
              <a:solidFill>
                <a:srgbClr val="000000"/>
              </a:solidFill>
              <a:latin typeface="+mj-ea"/>
              <a:ea typeface="+mj-ea"/>
            </a:endParaRPr>
          </a:p>
        </p:txBody>
      </p:sp>
      <p:pic>
        <p:nvPicPr>
          <p:cNvPr id="95238" name="圖片 7" descr="MC900196308.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0875" y="4929188"/>
            <a:ext cx="155257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133705" y="5541328"/>
            <a:ext cx="4821545" cy="408702"/>
          </a:xfrm>
          <a:prstGeom prst="rect">
            <a:avLst/>
          </a:prstGeom>
        </p:spPr>
        <p:txBody>
          <a:bodyPr wrap="square">
            <a:spAutoFit/>
          </a:bodyPr>
          <a:lstStyle/>
          <a:p>
            <a:pPr algn="just">
              <a:lnSpc>
                <a:spcPts val="2800"/>
              </a:lnSpc>
            </a:pPr>
            <a:r>
              <a:rPr lang="en-US" altLang="zh-TW" sz="1600" dirty="0" smtClean="0">
                <a:solidFill>
                  <a:srgbClr val="1908F0"/>
                </a:solidFill>
                <a:latin typeface="+mj-ea"/>
                <a:ea typeface="+mj-ea"/>
              </a:rPr>
              <a:t>(</a:t>
            </a:r>
            <a:r>
              <a:rPr lang="zh-TW" altLang="en-US" sz="1600" dirty="0" smtClean="0">
                <a:solidFill>
                  <a:srgbClr val="1908F0"/>
                </a:solidFill>
                <a:latin typeface="+mj-ea"/>
                <a:ea typeface="+mj-ea"/>
              </a:rPr>
              <a:t>銓</a:t>
            </a:r>
            <a:r>
              <a:rPr lang="zh-TW" altLang="en-US" sz="1600" dirty="0">
                <a:solidFill>
                  <a:srgbClr val="1908F0"/>
                </a:solidFill>
                <a:latin typeface="+mj-ea"/>
                <a:ea typeface="+mj-ea"/>
              </a:rPr>
              <a:t>敍</a:t>
            </a:r>
            <a:r>
              <a:rPr lang="zh-TW" altLang="en-US" sz="1600" dirty="0" smtClean="0">
                <a:solidFill>
                  <a:srgbClr val="1908F0"/>
                </a:solidFill>
                <a:latin typeface="+mj-ea"/>
                <a:ea typeface="+mj-ea"/>
              </a:rPr>
              <a:t>部</a:t>
            </a:r>
            <a:r>
              <a:rPr lang="en-US" altLang="zh-TW" sz="1600" dirty="0" smtClean="0">
                <a:solidFill>
                  <a:srgbClr val="1908F0"/>
                </a:solidFill>
                <a:latin typeface="+mj-ea"/>
                <a:ea typeface="+mj-ea"/>
              </a:rPr>
              <a:t>85</a:t>
            </a:r>
            <a:r>
              <a:rPr lang="zh-TW" altLang="en-US" sz="1600" dirty="0" smtClean="0">
                <a:solidFill>
                  <a:srgbClr val="1908F0"/>
                </a:solidFill>
                <a:latin typeface="+mj-ea"/>
                <a:ea typeface="+mj-ea"/>
              </a:rPr>
              <a:t>年</a:t>
            </a:r>
            <a:r>
              <a:rPr lang="en-US" altLang="zh-TW" sz="1600" dirty="0" smtClean="0">
                <a:solidFill>
                  <a:srgbClr val="1908F0"/>
                </a:solidFill>
                <a:latin typeface="+mj-ea"/>
                <a:ea typeface="+mj-ea"/>
              </a:rPr>
              <a:t>7</a:t>
            </a:r>
            <a:r>
              <a:rPr lang="zh-TW" altLang="en-US" sz="1600" dirty="0" smtClean="0">
                <a:solidFill>
                  <a:srgbClr val="1908F0"/>
                </a:solidFill>
                <a:latin typeface="+mj-ea"/>
                <a:ea typeface="+mj-ea"/>
              </a:rPr>
              <a:t>月</a:t>
            </a:r>
            <a:r>
              <a:rPr lang="en-US" altLang="zh-TW" sz="1600" dirty="0" smtClean="0">
                <a:solidFill>
                  <a:srgbClr val="1908F0"/>
                </a:solidFill>
                <a:latin typeface="+mj-ea"/>
                <a:ea typeface="+mj-ea"/>
              </a:rPr>
              <a:t>20</a:t>
            </a:r>
            <a:r>
              <a:rPr lang="zh-TW" altLang="en-US" sz="1600" dirty="0" smtClean="0">
                <a:solidFill>
                  <a:srgbClr val="1908F0"/>
                </a:solidFill>
                <a:latin typeface="+mj-ea"/>
                <a:ea typeface="+mj-ea"/>
              </a:rPr>
              <a:t>日台中法二字第</a:t>
            </a:r>
            <a:r>
              <a:rPr lang="en-US" altLang="zh-TW" sz="1600" dirty="0" smtClean="0">
                <a:solidFill>
                  <a:srgbClr val="1908F0"/>
                </a:solidFill>
                <a:latin typeface="+mj-ea"/>
                <a:ea typeface="+mj-ea"/>
              </a:rPr>
              <a:t>1332483</a:t>
            </a:r>
            <a:r>
              <a:rPr lang="zh-TW" altLang="en-US" sz="1600" dirty="0" smtClean="0">
                <a:solidFill>
                  <a:srgbClr val="1908F0"/>
                </a:solidFill>
                <a:latin typeface="+mj-ea"/>
                <a:ea typeface="+mj-ea"/>
              </a:rPr>
              <a:t>號函</a:t>
            </a:r>
            <a:r>
              <a:rPr lang="en-US" altLang="zh-TW" sz="1600" dirty="0" smtClean="0">
                <a:solidFill>
                  <a:srgbClr val="1908F0"/>
                </a:solidFill>
                <a:latin typeface="+mj-ea"/>
                <a:ea typeface="+mj-ea"/>
              </a:rPr>
              <a:t>)</a:t>
            </a:r>
            <a:endParaRPr lang="zh-TW" altLang="en-US" sz="1600" dirty="0">
              <a:solidFill>
                <a:srgbClr val="1908F0"/>
              </a:solidFill>
              <a:latin typeface="+mj-ea"/>
              <a:ea typeface="+mj-ea"/>
            </a:endParaRPr>
          </a:p>
        </p:txBody>
      </p:sp>
    </p:spTree>
    <p:extLst>
      <p:ext uri="{BB962C8B-B14F-4D97-AF65-F5344CB8AC3E}">
        <p14:creationId xmlns:p14="http://schemas.microsoft.com/office/powerpoint/2010/main" val="295610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505B1BE-01FC-4544-A400-DA2BEDD1FAED}" type="slidenum">
              <a:rPr lang="en-US" altLang="zh-TW" smtClean="0"/>
              <a:pPr>
                <a:defRPr/>
              </a:pPr>
              <a:t>45</a:t>
            </a:fld>
            <a:endParaRPr lang="en-US" altLang="zh-TW"/>
          </a:p>
        </p:txBody>
      </p:sp>
      <p:sp>
        <p:nvSpPr>
          <p:cNvPr id="3" name="圓角矩形 2"/>
          <p:cNvSpPr/>
          <p:nvPr/>
        </p:nvSpPr>
        <p:spPr>
          <a:xfrm>
            <a:off x="521550" y="233645"/>
            <a:ext cx="8055895" cy="6210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TW" altLang="en-US" sz="3200" dirty="0" smtClean="0">
                <a:solidFill>
                  <a:schemeClr val="tx1"/>
                </a:solidFill>
                <a:latin typeface="+mj-ea"/>
                <a:ea typeface="+mj-ea"/>
              </a:rPr>
              <a:t>退離後開事務所</a:t>
            </a:r>
            <a:endParaRPr lang="en-US" altLang="zh-TW" sz="3200" dirty="0" smtClean="0">
              <a:solidFill>
                <a:schemeClr val="tx1"/>
              </a:solidFill>
              <a:latin typeface="+mj-ea"/>
              <a:ea typeface="+mj-ea"/>
            </a:endParaRPr>
          </a:p>
          <a:p>
            <a:pPr algn="just">
              <a:spcBef>
                <a:spcPts val="1200"/>
              </a:spcBef>
            </a:pPr>
            <a:r>
              <a:rPr lang="zh-TW" altLang="en-US" sz="2000" b="0" dirty="0" smtClean="0">
                <a:solidFill>
                  <a:schemeClr val="tx1"/>
                </a:solidFill>
                <a:latin typeface="+mj-ea"/>
                <a:ea typeface="+mj-ea"/>
              </a:rPr>
              <a:t>服務法第</a:t>
            </a:r>
            <a:r>
              <a:rPr lang="en-US" altLang="zh-TW" sz="2000" b="0" dirty="0" smtClean="0">
                <a:solidFill>
                  <a:schemeClr val="tx1"/>
                </a:solidFill>
                <a:latin typeface="+mj-ea"/>
                <a:ea typeface="+mj-ea"/>
              </a:rPr>
              <a:t>14</a:t>
            </a:r>
            <a:r>
              <a:rPr lang="zh-TW" altLang="en-US" sz="2000" b="0" dirty="0" smtClean="0">
                <a:solidFill>
                  <a:schemeClr val="tx1"/>
                </a:solidFill>
                <a:latin typeface="+mj-ea"/>
                <a:ea typeface="+mj-ea"/>
              </a:rPr>
              <a:t>條之</a:t>
            </a:r>
            <a:r>
              <a:rPr lang="en-US" altLang="zh-TW" sz="2000" b="0" dirty="0" smtClean="0">
                <a:solidFill>
                  <a:schemeClr val="tx1"/>
                </a:solidFill>
                <a:latin typeface="+mj-ea"/>
                <a:ea typeface="+mj-ea"/>
              </a:rPr>
              <a:t>1</a:t>
            </a:r>
            <a:r>
              <a:rPr lang="zh-TW" altLang="en-US" sz="2000" b="0" dirty="0" smtClean="0">
                <a:solidFill>
                  <a:schemeClr val="tx1"/>
                </a:solidFill>
                <a:latin typeface="+mj-ea"/>
                <a:ea typeface="+mj-ea"/>
              </a:rPr>
              <a:t>所稱</a:t>
            </a:r>
            <a:r>
              <a:rPr lang="en-US" altLang="zh-TW" sz="2000" b="0" dirty="0" smtClean="0">
                <a:solidFill>
                  <a:schemeClr val="tx1"/>
                </a:solidFill>
                <a:latin typeface="+mj-ea"/>
                <a:ea typeface="+mj-ea"/>
              </a:rPr>
              <a:t>『</a:t>
            </a:r>
            <a:r>
              <a:rPr lang="zh-TW" altLang="en-US" sz="2000" b="0" dirty="0" smtClean="0">
                <a:solidFill>
                  <a:schemeClr val="tx1"/>
                </a:solidFill>
                <a:latin typeface="+mj-ea"/>
                <a:ea typeface="+mj-ea"/>
              </a:rPr>
              <a:t>營利事業</a:t>
            </a:r>
            <a:r>
              <a:rPr lang="en-US" altLang="zh-TW" sz="2000" b="0" dirty="0" smtClean="0">
                <a:solidFill>
                  <a:schemeClr val="tx1"/>
                </a:solidFill>
                <a:latin typeface="+mj-ea"/>
                <a:ea typeface="+mj-ea"/>
              </a:rPr>
              <a:t>』</a:t>
            </a:r>
            <a:r>
              <a:rPr lang="zh-TW" altLang="en-US" sz="2000" b="0" dirty="0" smtClean="0">
                <a:solidFill>
                  <a:schemeClr val="tx1"/>
                </a:solidFill>
                <a:latin typeface="+mj-ea"/>
                <a:ea typeface="+mj-ea"/>
              </a:rPr>
              <a:t>，係以公司法第</a:t>
            </a:r>
            <a:r>
              <a:rPr lang="en-US" altLang="zh-TW" sz="2000" b="0" dirty="0" smtClean="0">
                <a:solidFill>
                  <a:schemeClr val="tx1"/>
                </a:solidFill>
                <a:latin typeface="+mj-ea"/>
                <a:ea typeface="+mj-ea"/>
              </a:rPr>
              <a:t>1</a:t>
            </a:r>
            <a:r>
              <a:rPr lang="zh-TW" altLang="en-US" sz="2000" b="0" dirty="0" smtClean="0">
                <a:solidFill>
                  <a:schemeClr val="tx1"/>
                </a:solidFill>
                <a:latin typeface="+mj-ea"/>
                <a:ea typeface="+mj-ea"/>
              </a:rPr>
              <a:t>條、商業登記法第</a:t>
            </a:r>
            <a:r>
              <a:rPr lang="en-US" altLang="zh-TW" sz="2000" b="0" dirty="0" smtClean="0">
                <a:solidFill>
                  <a:schemeClr val="tx1"/>
                </a:solidFill>
                <a:latin typeface="+mj-ea"/>
                <a:ea typeface="+mj-ea"/>
              </a:rPr>
              <a:t>2</a:t>
            </a:r>
            <a:r>
              <a:rPr lang="zh-TW" altLang="en-US" sz="2000" b="0" dirty="0" smtClean="0">
                <a:solidFill>
                  <a:schemeClr val="tx1"/>
                </a:solidFill>
                <a:latin typeface="+mj-ea"/>
                <a:ea typeface="+mj-ea"/>
              </a:rPr>
              <a:t>條及所得稅法第</a:t>
            </a:r>
            <a:r>
              <a:rPr lang="en-US" altLang="zh-TW" sz="2000" b="0" dirty="0" smtClean="0">
                <a:solidFill>
                  <a:schemeClr val="tx1"/>
                </a:solidFill>
                <a:latin typeface="+mj-ea"/>
                <a:ea typeface="+mj-ea"/>
              </a:rPr>
              <a:t>11</a:t>
            </a:r>
            <a:r>
              <a:rPr lang="zh-TW" altLang="en-US" sz="2000" b="0" dirty="0" smtClean="0">
                <a:solidFill>
                  <a:schemeClr val="tx1"/>
                </a:solidFill>
                <a:latin typeface="+mj-ea"/>
                <a:ea typeface="+mj-ea"/>
              </a:rPr>
              <a:t>條第</a:t>
            </a:r>
            <a:r>
              <a:rPr lang="en-US" altLang="zh-TW" sz="2000" b="0" dirty="0" smtClean="0">
                <a:solidFill>
                  <a:schemeClr val="tx1"/>
                </a:solidFill>
                <a:latin typeface="+mj-ea"/>
                <a:ea typeface="+mj-ea"/>
              </a:rPr>
              <a:t>2</a:t>
            </a:r>
            <a:r>
              <a:rPr lang="zh-TW" altLang="en-US" sz="2000" b="0" dirty="0" smtClean="0">
                <a:solidFill>
                  <a:schemeClr val="tx1"/>
                </a:solidFill>
                <a:latin typeface="+mj-ea"/>
                <a:ea typeface="+mj-ea"/>
              </a:rPr>
              <a:t>項規定為範圍，亦即指以營利為目的之事業，無論公、私營或公私合營均包括之，其組織型態不以公司為限，凡獨資、合夥或以其他方式組成之事業皆屬之；另該條所稱</a:t>
            </a:r>
            <a:r>
              <a:rPr lang="en-US" altLang="zh-TW" sz="2000" b="0" dirty="0" smtClean="0">
                <a:solidFill>
                  <a:schemeClr val="tx1"/>
                </a:solidFill>
                <a:latin typeface="+mj-ea"/>
                <a:ea typeface="+mj-ea"/>
              </a:rPr>
              <a:t>『</a:t>
            </a:r>
            <a:r>
              <a:rPr lang="zh-TW" altLang="en-US" sz="2000" b="0" dirty="0" smtClean="0">
                <a:solidFill>
                  <a:schemeClr val="tx1"/>
                </a:solidFill>
                <a:latin typeface="+mj-ea"/>
                <a:ea typeface="+mj-ea"/>
              </a:rPr>
              <a:t>執行業務之股東</a:t>
            </a:r>
            <a:r>
              <a:rPr lang="en-US" altLang="zh-TW" sz="2000" b="0" dirty="0" smtClean="0">
                <a:solidFill>
                  <a:schemeClr val="tx1"/>
                </a:solidFill>
                <a:latin typeface="+mj-ea"/>
                <a:ea typeface="+mj-ea"/>
              </a:rPr>
              <a:t>』</a:t>
            </a:r>
            <a:r>
              <a:rPr lang="zh-TW" altLang="en-US" sz="2000" b="0" dirty="0" smtClean="0">
                <a:solidFill>
                  <a:schemeClr val="tx1"/>
                </a:solidFill>
                <a:latin typeface="+mj-ea"/>
                <a:ea typeface="+mj-ea"/>
              </a:rPr>
              <a:t>係指無限公司或兩合公司之執行業務之股東。準此，</a:t>
            </a:r>
            <a:r>
              <a:rPr lang="zh-TW" altLang="en-US" sz="2000" dirty="0" smtClean="0">
                <a:solidFill>
                  <a:srgbClr val="C00000"/>
                </a:solidFill>
                <a:latin typeface="+mj-ea"/>
                <a:ea typeface="+mj-ea"/>
              </a:rPr>
              <a:t>具有專門職業及技術資格之執行業務者應不屬於該條文適用對象；惟各專業法律另對離職公務人員有特別規定者，仍應適用之</a:t>
            </a:r>
            <a:r>
              <a:rPr lang="zh-TW" altLang="en-US" sz="2000" b="0" dirty="0" smtClean="0">
                <a:solidFill>
                  <a:schemeClr val="tx1"/>
                </a:solidFill>
                <a:latin typeface="+mj-ea"/>
                <a:ea typeface="+mj-ea"/>
              </a:rPr>
              <a:t>。</a:t>
            </a:r>
            <a:r>
              <a:rPr lang="en-US" altLang="zh-TW" sz="1600" dirty="0" smtClean="0">
                <a:solidFill>
                  <a:srgbClr val="1908F0"/>
                </a:solidFill>
                <a:latin typeface="+mj-ea"/>
                <a:ea typeface="+mj-ea"/>
                <a:cs typeface="Arial Unicode MS" pitchFamily="34" charset="-120"/>
              </a:rPr>
              <a:t>(</a:t>
            </a:r>
            <a:r>
              <a:rPr lang="zh-TW" altLang="en-US" sz="1600" dirty="0">
                <a:solidFill>
                  <a:srgbClr val="1908F0"/>
                </a:solidFill>
                <a:latin typeface="+mj-ea"/>
                <a:ea typeface="+mj-ea"/>
                <a:cs typeface="Arial Unicode MS" pitchFamily="34" charset="-120"/>
              </a:rPr>
              <a:t>銓敘部</a:t>
            </a:r>
            <a:r>
              <a:rPr lang="en-US" altLang="zh-TW" sz="1600" dirty="0">
                <a:solidFill>
                  <a:srgbClr val="1908F0"/>
                </a:solidFill>
                <a:latin typeface="+mj-ea"/>
                <a:ea typeface="+mj-ea"/>
                <a:cs typeface="Arial Unicode MS" pitchFamily="34" charset="-120"/>
              </a:rPr>
              <a:t>85</a:t>
            </a:r>
            <a:r>
              <a:rPr lang="zh-TW" altLang="en-US" sz="1600" dirty="0">
                <a:solidFill>
                  <a:srgbClr val="1908F0"/>
                </a:solidFill>
                <a:latin typeface="+mj-ea"/>
                <a:ea typeface="+mj-ea"/>
                <a:cs typeface="Arial Unicode MS" pitchFamily="34" charset="-120"/>
              </a:rPr>
              <a:t>年</a:t>
            </a:r>
            <a:r>
              <a:rPr lang="en-US" altLang="zh-TW" sz="1600" dirty="0">
                <a:solidFill>
                  <a:srgbClr val="1908F0"/>
                </a:solidFill>
                <a:latin typeface="+mj-ea"/>
                <a:ea typeface="+mj-ea"/>
                <a:cs typeface="Arial Unicode MS" pitchFamily="34" charset="-120"/>
              </a:rPr>
              <a:t>7</a:t>
            </a:r>
            <a:r>
              <a:rPr lang="zh-TW" altLang="en-US" sz="1600" dirty="0">
                <a:solidFill>
                  <a:srgbClr val="1908F0"/>
                </a:solidFill>
                <a:latin typeface="+mj-ea"/>
                <a:ea typeface="+mj-ea"/>
                <a:cs typeface="Arial Unicode MS" pitchFamily="34" charset="-120"/>
              </a:rPr>
              <a:t>月</a:t>
            </a:r>
            <a:r>
              <a:rPr lang="en-US" altLang="zh-TW" sz="1600" dirty="0">
                <a:solidFill>
                  <a:srgbClr val="1908F0"/>
                </a:solidFill>
                <a:latin typeface="+mj-ea"/>
                <a:ea typeface="+mj-ea"/>
                <a:cs typeface="Arial Unicode MS" pitchFamily="34" charset="-120"/>
              </a:rPr>
              <a:t>18</a:t>
            </a:r>
            <a:r>
              <a:rPr lang="zh-TW" altLang="en-US" sz="1600" dirty="0">
                <a:solidFill>
                  <a:srgbClr val="1908F0"/>
                </a:solidFill>
                <a:latin typeface="+mj-ea"/>
                <a:ea typeface="+mj-ea"/>
                <a:cs typeface="Arial Unicode MS" pitchFamily="34" charset="-120"/>
              </a:rPr>
              <a:t>日</a:t>
            </a:r>
            <a:r>
              <a:rPr lang="en-US" altLang="zh-TW" sz="1600" dirty="0">
                <a:solidFill>
                  <a:srgbClr val="1908F0"/>
                </a:solidFill>
                <a:latin typeface="+mj-ea"/>
                <a:ea typeface="+mj-ea"/>
                <a:cs typeface="Arial Unicode MS" pitchFamily="34" charset="-120"/>
              </a:rPr>
              <a:t>85</a:t>
            </a:r>
            <a:r>
              <a:rPr lang="zh-TW" altLang="en-US" sz="1600" dirty="0">
                <a:solidFill>
                  <a:srgbClr val="1908F0"/>
                </a:solidFill>
                <a:latin typeface="+mj-ea"/>
                <a:ea typeface="+mj-ea"/>
                <a:cs typeface="Arial Unicode MS" pitchFamily="34" charset="-120"/>
              </a:rPr>
              <a:t>台中法二字第</a:t>
            </a:r>
            <a:r>
              <a:rPr lang="en-US" altLang="zh-TW" sz="1600" dirty="0">
                <a:solidFill>
                  <a:srgbClr val="1908F0"/>
                </a:solidFill>
                <a:latin typeface="+mj-ea"/>
                <a:ea typeface="+mj-ea"/>
                <a:cs typeface="Arial Unicode MS" pitchFamily="34" charset="-120"/>
              </a:rPr>
              <a:t>1331228</a:t>
            </a:r>
            <a:r>
              <a:rPr lang="zh-TW" altLang="en-US" sz="1600" dirty="0">
                <a:solidFill>
                  <a:srgbClr val="1908F0"/>
                </a:solidFill>
                <a:latin typeface="+mj-ea"/>
                <a:ea typeface="+mj-ea"/>
                <a:cs typeface="Arial Unicode MS" pitchFamily="34" charset="-120"/>
              </a:rPr>
              <a:t>號</a:t>
            </a:r>
            <a:r>
              <a:rPr lang="zh-TW" altLang="en-US" sz="1600" dirty="0" smtClean="0">
                <a:solidFill>
                  <a:srgbClr val="1908F0"/>
                </a:solidFill>
                <a:latin typeface="+mj-ea"/>
                <a:ea typeface="+mj-ea"/>
                <a:cs typeface="Arial Unicode MS" pitchFamily="34" charset="-120"/>
              </a:rPr>
              <a:t>書函</a:t>
            </a:r>
            <a:r>
              <a:rPr lang="en-US" altLang="zh-TW" sz="1600" dirty="0" smtClean="0">
                <a:solidFill>
                  <a:srgbClr val="1908F0"/>
                </a:solidFill>
                <a:latin typeface="+mj-ea"/>
                <a:ea typeface="+mj-ea"/>
                <a:cs typeface="Arial Unicode MS" pitchFamily="34" charset="-120"/>
              </a:rPr>
              <a:t>)</a:t>
            </a:r>
          </a:p>
          <a:p>
            <a:pPr algn="just">
              <a:spcBef>
                <a:spcPts val="2400"/>
              </a:spcBef>
            </a:pPr>
            <a:r>
              <a:rPr lang="zh-TW" altLang="en-US" sz="2000" b="0" dirty="0">
                <a:solidFill>
                  <a:schemeClr val="tx1"/>
                </a:solidFill>
                <a:latin typeface="+mj-ea"/>
                <a:ea typeface="+mj-ea"/>
              </a:rPr>
              <a:t>有關公務員離職後，得否開設地政士</a:t>
            </a:r>
            <a:r>
              <a:rPr lang="en-US" altLang="zh-TW" sz="2000" b="0" dirty="0">
                <a:solidFill>
                  <a:schemeClr val="tx1"/>
                </a:solidFill>
                <a:latin typeface="+mj-ea"/>
                <a:ea typeface="+mj-ea"/>
              </a:rPr>
              <a:t>(</a:t>
            </a:r>
            <a:r>
              <a:rPr lang="zh-TW" altLang="en-US" sz="2000" b="0" dirty="0">
                <a:solidFill>
                  <a:schemeClr val="tx1"/>
                </a:solidFill>
                <a:latin typeface="+mj-ea"/>
                <a:ea typeface="+mj-ea"/>
              </a:rPr>
              <a:t>代書</a:t>
            </a:r>
            <a:r>
              <a:rPr lang="en-US" altLang="zh-TW" sz="2000" b="0" dirty="0">
                <a:solidFill>
                  <a:schemeClr val="tx1"/>
                </a:solidFill>
                <a:latin typeface="+mj-ea"/>
                <a:ea typeface="+mj-ea"/>
              </a:rPr>
              <a:t>)</a:t>
            </a:r>
            <a:r>
              <a:rPr lang="zh-TW" altLang="en-US" sz="2000" b="0" dirty="0">
                <a:solidFill>
                  <a:schemeClr val="tx1"/>
                </a:solidFill>
                <a:latin typeface="+mj-ea"/>
                <a:ea typeface="+mj-ea"/>
              </a:rPr>
              <a:t>事務所、不動產估價師事務所一節，以上開事務所係分別依地政士法第</a:t>
            </a:r>
            <a:r>
              <a:rPr lang="en-US" altLang="zh-TW" sz="2000" b="0" dirty="0">
                <a:solidFill>
                  <a:schemeClr val="tx1"/>
                </a:solidFill>
                <a:latin typeface="+mj-ea"/>
                <a:ea typeface="+mj-ea"/>
              </a:rPr>
              <a:t>12</a:t>
            </a:r>
            <a:r>
              <a:rPr lang="zh-TW" altLang="en-US" sz="2000" b="0" dirty="0">
                <a:solidFill>
                  <a:schemeClr val="tx1"/>
                </a:solidFill>
                <a:latin typeface="+mj-ea"/>
                <a:ea typeface="+mj-ea"/>
              </a:rPr>
              <a:t>條及不動產估價師法第</a:t>
            </a:r>
            <a:r>
              <a:rPr lang="en-US" altLang="zh-TW" sz="2000" b="0" dirty="0">
                <a:solidFill>
                  <a:schemeClr val="tx1"/>
                </a:solidFill>
                <a:latin typeface="+mj-ea"/>
                <a:ea typeface="+mj-ea"/>
              </a:rPr>
              <a:t>9</a:t>
            </a:r>
            <a:r>
              <a:rPr lang="zh-TW" altLang="en-US" sz="2000" b="0" dirty="0">
                <a:solidFill>
                  <a:schemeClr val="tx1"/>
                </a:solidFill>
                <a:latin typeface="+mj-ea"/>
                <a:ea typeface="+mj-ea"/>
              </a:rPr>
              <a:t>條等相關規定設立，非屬服務法第</a:t>
            </a:r>
            <a:r>
              <a:rPr lang="en-US" altLang="zh-TW" sz="2000" b="0" dirty="0">
                <a:solidFill>
                  <a:schemeClr val="tx1"/>
                </a:solidFill>
                <a:latin typeface="+mj-ea"/>
                <a:ea typeface="+mj-ea"/>
              </a:rPr>
              <a:t>14</a:t>
            </a:r>
            <a:r>
              <a:rPr lang="zh-TW" altLang="en-US" sz="2000" b="0" dirty="0">
                <a:solidFill>
                  <a:schemeClr val="tx1"/>
                </a:solidFill>
                <a:latin typeface="+mj-ea"/>
                <a:ea typeface="+mj-ea"/>
              </a:rPr>
              <a:t>條之</a:t>
            </a:r>
            <a:r>
              <a:rPr lang="en-US" altLang="zh-TW" sz="2000" b="0" dirty="0">
                <a:solidFill>
                  <a:schemeClr val="tx1"/>
                </a:solidFill>
                <a:latin typeface="+mj-ea"/>
                <a:ea typeface="+mj-ea"/>
              </a:rPr>
              <a:t>1</a:t>
            </a:r>
            <a:r>
              <a:rPr lang="zh-TW" altLang="en-US" sz="2000" b="0" dirty="0">
                <a:solidFill>
                  <a:schemeClr val="tx1"/>
                </a:solidFill>
                <a:latin typeface="+mj-ea"/>
                <a:ea typeface="+mj-ea"/>
              </a:rPr>
              <a:t>所稱「營利事業」，故</a:t>
            </a:r>
            <a:r>
              <a:rPr lang="zh-TW" altLang="en-US" sz="2000" dirty="0">
                <a:solidFill>
                  <a:srgbClr val="C00000"/>
                </a:solidFill>
                <a:latin typeface="+mj-ea"/>
                <a:ea typeface="+mj-ea"/>
              </a:rPr>
              <a:t>公務員於離職後，自行開設上開事務所，不違反服務法第</a:t>
            </a:r>
            <a:r>
              <a:rPr lang="en-US" altLang="zh-TW" sz="2000" dirty="0">
                <a:solidFill>
                  <a:srgbClr val="C00000"/>
                </a:solidFill>
                <a:latin typeface="+mj-ea"/>
                <a:ea typeface="+mj-ea"/>
              </a:rPr>
              <a:t>14</a:t>
            </a:r>
            <a:r>
              <a:rPr lang="zh-TW" altLang="en-US" sz="2000" dirty="0">
                <a:solidFill>
                  <a:srgbClr val="C00000"/>
                </a:solidFill>
                <a:latin typeface="+mj-ea"/>
                <a:ea typeface="+mj-ea"/>
              </a:rPr>
              <a:t>條之</a:t>
            </a:r>
            <a:r>
              <a:rPr lang="en-US" altLang="zh-TW" sz="2000" dirty="0">
                <a:solidFill>
                  <a:srgbClr val="C00000"/>
                </a:solidFill>
                <a:latin typeface="+mj-ea"/>
                <a:ea typeface="+mj-ea"/>
              </a:rPr>
              <a:t>1</a:t>
            </a:r>
            <a:r>
              <a:rPr lang="zh-TW" altLang="en-US" sz="2000" dirty="0">
                <a:solidFill>
                  <a:srgbClr val="C00000"/>
                </a:solidFill>
                <a:latin typeface="+mj-ea"/>
                <a:ea typeface="+mj-ea"/>
              </a:rPr>
              <a:t>規定；惟各專業法律另對離職公務員有特別規定者，仍應適用之</a:t>
            </a:r>
            <a:r>
              <a:rPr lang="zh-TW" altLang="en-US" sz="2000" b="0" dirty="0" smtClean="0">
                <a:solidFill>
                  <a:schemeClr val="tx1"/>
                </a:solidFill>
                <a:latin typeface="+mj-ea"/>
                <a:ea typeface="+mj-ea"/>
              </a:rPr>
              <a:t>。</a:t>
            </a:r>
            <a:r>
              <a:rPr lang="en-US" altLang="zh-TW" sz="1600" dirty="0">
                <a:solidFill>
                  <a:srgbClr val="1908F0"/>
                </a:solidFill>
                <a:latin typeface="+mj-ea"/>
                <a:ea typeface="+mj-ea"/>
                <a:cs typeface="Arial Unicode MS" pitchFamily="34" charset="-120"/>
              </a:rPr>
              <a:t>(106</a:t>
            </a:r>
            <a:r>
              <a:rPr lang="zh-TW" altLang="en-US" sz="1600" dirty="0">
                <a:solidFill>
                  <a:srgbClr val="1908F0"/>
                </a:solidFill>
                <a:latin typeface="+mj-ea"/>
                <a:ea typeface="+mj-ea"/>
                <a:cs typeface="Arial Unicode MS" pitchFamily="34" charset="-120"/>
              </a:rPr>
              <a:t>年</a:t>
            </a:r>
            <a:r>
              <a:rPr lang="en-US" altLang="zh-TW" sz="1600" dirty="0">
                <a:solidFill>
                  <a:srgbClr val="1908F0"/>
                </a:solidFill>
                <a:latin typeface="+mj-ea"/>
                <a:ea typeface="+mj-ea"/>
                <a:cs typeface="Arial Unicode MS" pitchFamily="34" charset="-120"/>
              </a:rPr>
              <a:t>9</a:t>
            </a:r>
            <a:r>
              <a:rPr lang="zh-TW" altLang="en-US" sz="1600" dirty="0">
                <a:solidFill>
                  <a:srgbClr val="1908F0"/>
                </a:solidFill>
                <a:latin typeface="+mj-ea"/>
                <a:ea typeface="+mj-ea"/>
                <a:cs typeface="Arial Unicode MS" pitchFamily="34" charset="-120"/>
              </a:rPr>
              <a:t>月</a:t>
            </a:r>
            <a:r>
              <a:rPr lang="en-US" altLang="zh-TW" sz="1600" dirty="0">
                <a:solidFill>
                  <a:srgbClr val="1908F0"/>
                </a:solidFill>
                <a:latin typeface="+mj-ea"/>
                <a:ea typeface="+mj-ea"/>
                <a:cs typeface="Arial Unicode MS" pitchFamily="34" charset="-120"/>
              </a:rPr>
              <a:t>6</a:t>
            </a:r>
            <a:r>
              <a:rPr lang="zh-TW" altLang="en-US" sz="1600" dirty="0">
                <a:solidFill>
                  <a:srgbClr val="1908F0"/>
                </a:solidFill>
                <a:latin typeface="+mj-ea"/>
                <a:ea typeface="+mj-ea"/>
                <a:cs typeface="Arial Unicode MS" pitchFamily="34" charset="-120"/>
              </a:rPr>
              <a:t>日部法一字第</a:t>
            </a:r>
            <a:r>
              <a:rPr lang="en-US" altLang="zh-TW" sz="1600" dirty="0">
                <a:solidFill>
                  <a:srgbClr val="1908F0"/>
                </a:solidFill>
                <a:latin typeface="+mj-ea"/>
                <a:ea typeface="+mj-ea"/>
                <a:cs typeface="Arial Unicode MS" pitchFamily="34" charset="-120"/>
              </a:rPr>
              <a:t>1064259535</a:t>
            </a:r>
            <a:r>
              <a:rPr lang="zh-TW" altLang="en-US" sz="1600" dirty="0">
                <a:solidFill>
                  <a:srgbClr val="1908F0"/>
                </a:solidFill>
                <a:latin typeface="+mj-ea"/>
                <a:ea typeface="+mj-ea"/>
                <a:cs typeface="Arial Unicode MS" pitchFamily="34" charset="-120"/>
              </a:rPr>
              <a:t>號電子郵件</a:t>
            </a:r>
            <a:r>
              <a:rPr lang="en-US" altLang="zh-TW" sz="1600" dirty="0">
                <a:solidFill>
                  <a:srgbClr val="1908F0"/>
                </a:solidFill>
                <a:latin typeface="+mj-ea"/>
                <a:ea typeface="+mj-ea"/>
                <a:cs typeface="Arial Unicode MS" pitchFamily="34" charset="-120"/>
              </a:rPr>
              <a:t>)</a:t>
            </a:r>
          </a:p>
          <a:p>
            <a:pPr algn="just">
              <a:spcBef>
                <a:spcPts val="1200"/>
              </a:spcBef>
            </a:pPr>
            <a:endParaRPr lang="zh-TW" altLang="en-US" sz="2000" b="0" dirty="0">
              <a:solidFill>
                <a:schemeClr val="tx1"/>
              </a:solidFill>
              <a:latin typeface="+mj-ea"/>
              <a:ea typeface="+mj-ea"/>
            </a:endParaRPr>
          </a:p>
        </p:txBody>
      </p:sp>
    </p:spTree>
    <p:extLst>
      <p:ext uri="{BB962C8B-B14F-4D97-AF65-F5344CB8AC3E}">
        <p14:creationId xmlns:p14="http://schemas.microsoft.com/office/powerpoint/2010/main" val="14602951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14414" y="161925"/>
            <a:ext cx="6715172" cy="646331"/>
          </a:xfrm>
          <a:prstGeom prst="rect">
            <a:avLst/>
          </a:prstGeom>
        </p:spPr>
        <p:txBody>
          <a:bodyPr wrap="square">
            <a:spAutoFit/>
          </a:bodyPr>
          <a:lstStyle/>
          <a:p>
            <a:pPr>
              <a:buNone/>
            </a:pPr>
            <a:r>
              <a:rPr lang="zh-TW" altLang="en-US" sz="3600" dirty="0" smtClean="0">
                <a:solidFill>
                  <a:srgbClr val="FF0000"/>
                </a:solidFill>
                <a:effectLst>
                  <a:outerShdw blurRad="38100" dist="38100" dir="2700000" algn="tl">
                    <a:srgbClr val="000000">
                      <a:alpha val="43137"/>
                    </a:srgbClr>
                  </a:outerShdw>
                </a:effectLst>
                <a:latin typeface="+mj-ea"/>
                <a:ea typeface="+mj-ea"/>
                <a:cs typeface="Arial Unicode MS" pitchFamily="34" charset="-120"/>
              </a:rPr>
              <a:t>三、罰則</a:t>
            </a:r>
          </a:p>
        </p:txBody>
      </p:sp>
      <p:sp>
        <p:nvSpPr>
          <p:cNvPr id="8" name="投影片編號版面配置區 5"/>
          <p:cNvSpPr>
            <a:spLocks noGrp="1"/>
          </p:cNvSpPr>
          <p:nvPr>
            <p:ph type="sldNum" sz="quarter" idx="12"/>
          </p:nvPr>
        </p:nvSpPr>
        <p:spPr>
          <a:xfrm>
            <a:off x="8604448" y="6309320"/>
            <a:ext cx="457200" cy="47625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46819E1-845D-48AE-8E87-50EADF1889C5}" type="slidenum">
              <a:rPr lang="zh-TW" altLang="en-US">
                <a:solidFill>
                  <a:srgbClr val="FF0000"/>
                </a:solidFill>
                <a:latin typeface="Arial Unicode MS" pitchFamily="34" charset="-120"/>
                <a:ea typeface="Arial Unicode MS" pitchFamily="34" charset="-120"/>
                <a:cs typeface="Arial Unicode MS" pitchFamily="34" charset="-120"/>
              </a:rPr>
              <a:pPr fontAlgn="base">
                <a:spcBef>
                  <a:spcPct val="0"/>
                </a:spcBef>
                <a:spcAft>
                  <a:spcPct val="0"/>
                </a:spcAft>
                <a:defRPr/>
              </a:pPr>
              <a:t>46</a:t>
            </a:fld>
            <a:endParaRPr lang="en-US" altLang="zh-TW" dirty="0">
              <a:solidFill>
                <a:srgbClr val="FF0000"/>
              </a:solidFill>
              <a:latin typeface="Arial Unicode MS" pitchFamily="34" charset="-120"/>
              <a:ea typeface="Arial Unicode MS" pitchFamily="34" charset="-120"/>
              <a:cs typeface="Arial Unicode MS" pitchFamily="34" charset="-120"/>
            </a:endParaRPr>
          </a:p>
        </p:txBody>
      </p:sp>
      <p:sp>
        <p:nvSpPr>
          <p:cNvPr id="11" name="圓角矩形 4"/>
          <p:cNvSpPr/>
          <p:nvPr/>
        </p:nvSpPr>
        <p:spPr>
          <a:xfrm>
            <a:off x="1126854" y="2420888"/>
            <a:ext cx="7607399" cy="1311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474" tIns="0" rIns="215474" bIns="0" numCol="1" spcCol="1270" anchor="ctr" anchorCtr="0">
            <a:noAutofit/>
          </a:bodyPr>
          <a:lstStyle/>
          <a:p>
            <a:pPr algn="just" defTabSz="1066800">
              <a:lnSpc>
                <a:spcPct val="90000"/>
              </a:lnSpc>
              <a:spcAft>
                <a:spcPct val="35000"/>
              </a:spcAft>
            </a:pPr>
            <a:endParaRPr lang="en-US" altLang="zh-TW" sz="2400" dirty="0">
              <a:solidFill>
                <a:schemeClr val="tx1"/>
              </a:solidFill>
              <a:latin typeface="Arial Unicode MS" pitchFamily="34" charset="-120"/>
              <a:ea typeface="Arial Unicode MS" pitchFamily="34" charset="-120"/>
              <a:cs typeface="Arial Unicode MS" pitchFamily="34" charset="-120"/>
            </a:endParaRPr>
          </a:p>
        </p:txBody>
      </p:sp>
      <p:sp>
        <p:nvSpPr>
          <p:cNvPr id="13" name="圓角矩形圖說文字 12"/>
          <p:cNvSpPr/>
          <p:nvPr/>
        </p:nvSpPr>
        <p:spPr>
          <a:xfrm>
            <a:off x="1033160" y="1020867"/>
            <a:ext cx="7715304" cy="1273914"/>
          </a:xfrm>
          <a:prstGeom prst="wedgeRoundRectCallout">
            <a:avLst>
              <a:gd name="adj1" fmla="val 17730"/>
              <a:gd name="adj2" fmla="val 50401"/>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pPr>
              <a:lnSpc>
                <a:spcPts val="3200"/>
              </a:lnSpc>
            </a:pPr>
            <a:r>
              <a:rPr lang="zh-TW" altLang="en-US" sz="2400" b="1" dirty="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22</a:t>
            </a:r>
            <a:r>
              <a:rPr lang="zh-TW" altLang="en-US" sz="2400" b="1" dirty="0" smtClean="0">
                <a:solidFill>
                  <a:schemeClr val="accent3"/>
                </a:solidFill>
                <a:latin typeface="+mj-ea"/>
                <a:ea typeface="+mj-ea"/>
                <a:cs typeface="Arial Unicode MS" pitchFamily="34" charset="-120"/>
              </a:rPr>
              <a:t>條   </a:t>
            </a:r>
            <a:r>
              <a:rPr lang="zh-TW" altLang="en-US" sz="2400" dirty="0" smtClean="0">
                <a:solidFill>
                  <a:schemeClr val="tx1"/>
                </a:solidFill>
                <a:latin typeface="+mj-ea"/>
                <a:ea typeface="+mj-ea"/>
                <a:cs typeface="Arial Unicode MS" pitchFamily="34" charset="-120"/>
              </a:rPr>
              <a:t>公務員</a:t>
            </a:r>
            <a:r>
              <a:rPr lang="zh-TW" altLang="en-US" sz="2400" dirty="0">
                <a:solidFill>
                  <a:schemeClr val="tx1"/>
                </a:solidFill>
                <a:latin typeface="+mj-ea"/>
                <a:ea typeface="+mj-ea"/>
                <a:cs typeface="Arial Unicode MS" pitchFamily="34" charset="-120"/>
              </a:rPr>
              <a:t>有違反本法者，應按情節輕重分別予以懲處；其觸犯刑事法令者，並依各該法令處罰</a:t>
            </a:r>
            <a:r>
              <a:rPr lang="zh-TW" altLang="en-US" sz="2400" dirty="0" smtClean="0">
                <a:solidFill>
                  <a:schemeClr val="tx1"/>
                </a:solidFill>
                <a:latin typeface="+mj-ea"/>
                <a:ea typeface="+mj-ea"/>
                <a:cs typeface="Arial Unicode MS" pitchFamily="34" charset="-120"/>
              </a:rPr>
              <a:t>。</a:t>
            </a:r>
            <a:endParaRPr lang="zh-TW" altLang="en-US" dirty="0">
              <a:latin typeface="+mj-ea"/>
              <a:ea typeface="+mj-ea"/>
            </a:endParaRPr>
          </a:p>
        </p:txBody>
      </p:sp>
      <p:sp>
        <p:nvSpPr>
          <p:cNvPr id="14" name="圓角矩形圖說文字 13"/>
          <p:cNvSpPr/>
          <p:nvPr/>
        </p:nvSpPr>
        <p:spPr>
          <a:xfrm>
            <a:off x="1026933" y="2650629"/>
            <a:ext cx="7715304" cy="1800200"/>
          </a:xfrm>
          <a:prstGeom prst="wedgeRoundRectCallout">
            <a:avLst>
              <a:gd name="adj1" fmla="val 17730"/>
              <a:gd name="adj2" fmla="val 50401"/>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pPr>
              <a:lnSpc>
                <a:spcPts val="3200"/>
              </a:lnSpc>
            </a:pPr>
            <a:r>
              <a:rPr lang="zh-TW" altLang="en-US" sz="2400" b="1" dirty="0" smtClean="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22</a:t>
            </a:r>
            <a:r>
              <a:rPr lang="zh-TW" altLang="en-US" sz="2400" b="1" dirty="0">
                <a:solidFill>
                  <a:schemeClr val="accent3"/>
                </a:solidFill>
                <a:latin typeface="+mj-ea"/>
                <a:ea typeface="+mj-ea"/>
                <a:cs typeface="Arial Unicode MS" pitchFamily="34" charset="-120"/>
              </a:rPr>
              <a:t>條之</a:t>
            </a:r>
            <a:r>
              <a:rPr lang="en-US" altLang="zh-TW" sz="2400" b="1" dirty="0" smtClean="0">
                <a:solidFill>
                  <a:schemeClr val="accent3"/>
                </a:solidFill>
                <a:latin typeface="+mj-ea"/>
                <a:ea typeface="+mj-ea"/>
                <a:cs typeface="Arial Unicode MS" pitchFamily="34" charset="-120"/>
              </a:rPr>
              <a:t>1</a:t>
            </a:r>
            <a:r>
              <a:rPr lang="zh-TW" altLang="en-US" sz="2400" b="1" dirty="0" smtClean="0">
                <a:solidFill>
                  <a:schemeClr val="accent3"/>
                </a:solidFill>
                <a:latin typeface="+mj-ea"/>
                <a:ea typeface="+mj-ea"/>
                <a:cs typeface="Arial Unicode MS" pitchFamily="34" charset="-120"/>
              </a:rPr>
              <a:t>   </a:t>
            </a:r>
            <a:r>
              <a:rPr lang="en-US" altLang="zh-TW" sz="2400" dirty="0" smtClean="0">
                <a:latin typeface="+mj-ea"/>
                <a:ea typeface="+mj-ea"/>
                <a:cs typeface="Arial Unicode MS" pitchFamily="34" charset="-120"/>
              </a:rPr>
              <a:t>(</a:t>
            </a:r>
            <a:r>
              <a:rPr lang="zh-TW" altLang="en-US" sz="2400" dirty="0">
                <a:latin typeface="+mj-ea"/>
                <a:ea typeface="+mj-ea"/>
                <a:cs typeface="Arial Unicode MS" pitchFamily="34" charset="-120"/>
              </a:rPr>
              <a:t>第</a:t>
            </a:r>
            <a:r>
              <a:rPr lang="en-US" altLang="zh-TW" sz="2400" dirty="0">
                <a:latin typeface="+mj-ea"/>
                <a:ea typeface="+mj-ea"/>
                <a:cs typeface="Arial Unicode MS" pitchFamily="34" charset="-120"/>
              </a:rPr>
              <a:t>1</a:t>
            </a:r>
            <a:r>
              <a:rPr lang="zh-TW" altLang="en-US" sz="2400" dirty="0">
                <a:latin typeface="+mj-ea"/>
                <a:ea typeface="+mj-ea"/>
                <a:cs typeface="Arial Unicode MS" pitchFamily="34" charset="-120"/>
              </a:rPr>
              <a:t>項</a:t>
            </a:r>
            <a:r>
              <a:rPr lang="en-US" altLang="zh-TW" sz="2400" dirty="0">
                <a:latin typeface="+mj-ea"/>
                <a:ea typeface="+mj-ea"/>
                <a:cs typeface="Arial Unicode MS" pitchFamily="34" charset="-120"/>
              </a:rPr>
              <a:t>)</a:t>
            </a:r>
            <a:r>
              <a:rPr lang="zh-TW" altLang="en-US" sz="2400" dirty="0">
                <a:latin typeface="+mj-ea"/>
                <a:ea typeface="+mj-ea"/>
                <a:cs typeface="Arial Unicode MS" pitchFamily="34" charset="-120"/>
              </a:rPr>
              <a:t>離職公務員違反本法</a:t>
            </a:r>
            <a:r>
              <a:rPr lang="zh-TW" altLang="en-US" sz="2400" u="sng" dirty="0" smtClean="0">
                <a:solidFill>
                  <a:srgbClr val="0000FF"/>
                </a:solidFill>
                <a:latin typeface="+mj-ea"/>
                <a:ea typeface="+mj-ea"/>
                <a:cs typeface="Arial Unicode MS" pitchFamily="34" charset="-120"/>
              </a:rPr>
              <a:t>第</a:t>
            </a:r>
            <a:r>
              <a:rPr lang="en-US" altLang="zh-TW" sz="2400" u="sng" dirty="0" smtClean="0">
                <a:solidFill>
                  <a:srgbClr val="0000FF"/>
                </a:solidFill>
                <a:latin typeface="+mj-ea"/>
                <a:ea typeface="+mj-ea"/>
                <a:cs typeface="Arial Unicode MS" pitchFamily="34" charset="-120"/>
              </a:rPr>
              <a:t>14</a:t>
            </a:r>
            <a:r>
              <a:rPr lang="zh-TW" altLang="en-US" sz="2400" u="sng" dirty="0" smtClean="0">
                <a:solidFill>
                  <a:srgbClr val="0000FF"/>
                </a:solidFill>
                <a:latin typeface="+mj-ea"/>
                <a:ea typeface="+mj-ea"/>
                <a:cs typeface="Arial Unicode MS" pitchFamily="34" charset="-120"/>
              </a:rPr>
              <a:t>條之</a:t>
            </a:r>
            <a:r>
              <a:rPr lang="en-US" altLang="zh-TW" sz="2400" u="sng" dirty="0" smtClean="0">
                <a:solidFill>
                  <a:srgbClr val="0000FF"/>
                </a:solidFill>
                <a:latin typeface="+mj-ea"/>
                <a:ea typeface="+mj-ea"/>
                <a:cs typeface="Arial Unicode MS" pitchFamily="34" charset="-120"/>
              </a:rPr>
              <a:t>1</a:t>
            </a:r>
            <a:r>
              <a:rPr lang="zh-TW" altLang="en-US" sz="2400" dirty="0" smtClean="0">
                <a:latin typeface="+mj-ea"/>
                <a:ea typeface="+mj-ea"/>
                <a:cs typeface="Arial Unicode MS" pitchFamily="34" charset="-120"/>
              </a:rPr>
              <a:t>者</a:t>
            </a:r>
            <a:r>
              <a:rPr lang="zh-TW" altLang="en-US" sz="2400" dirty="0">
                <a:latin typeface="+mj-ea"/>
                <a:ea typeface="+mj-ea"/>
                <a:cs typeface="Arial Unicode MS" pitchFamily="34" charset="-120"/>
              </a:rPr>
              <a:t>，</a:t>
            </a:r>
            <a:r>
              <a:rPr lang="zh-TW" altLang="en-US" sz="2400" dirty="0" smtClean="0">
                <a:latin typeface="+mj-ea"/>
                <a:ea typeface="+mj-ea"/>
                <a:cs typeface="Arial Unicode MS" pitchFamily="34" charset="-120"/>
              </a:rPr>
              <a:t>處</a:t>
            </a:r>
            <a:r>
              <a:rPr lang="en-US" altLang="zh-TW" sz="2400" dirty="0" smtClean="0">
                <a:solidFill>
                  <a:srgbClr val="0000FF"/>
                </a:solidFill>
                <a:latin typeface="+mj-ea"/>
                <a:ea typeface="+mj-ea"/>
                <a:cs typeface="Arial Unicode MS" pitchFamily="34" charset="-120"/>
              </a:rPr>
              <a:t>2</a:t>
            </a:r>
            <a:r>
              <a:rPr lang="zh-TW" altLang="en-US" sz="2400" dirty="0" smtClean="0">
                <a:solidFill>
                  <a:srgbClr val="0000FF"/>
                </a:solidFill>
                <a:latin typeface="+mj-ea"/>
                <a:ea typeface="+mj-ea"/>
                <a:cs typeface="Arial Unicode MS" pitchFamily="34" charset="-120"/>
              </a:rPr>
              <a:t>年</a:t>
            </a:r>
            <a:r>
              <a:rPr lang="zh-TW" altLang="en-US" sz="2400" dirty="0">
                <a:solidFill>
                  <a:srgbClr val="0000FF"/>
                </a:solidFill>
                <a:latin typeface="+mj-ea"/>
                <a:ea typeface="+mj-ea"/>
                <a:cs typeface="Arial Unicode MS" pitchFamily="34" charset="-120"/>
              </a:rPr>
              <a:t>以下有期徒刑</a:t>
            </a:r>
            <a:r>
              <a:rPr lang="zh-TW" altLang="en-US" sz="2400" dirty="0">
                <a:latin typeface="+mj-ea"/>
                <a:ea typeface="+mj-ea"/>
                <a:cs typeface="Arial Unicode MS" pitchFamily="34" charset="-120"/>
              </a:rPr>
              <a:t>，得併科新臺幣</a:t>
            </a:r>
            <a:r>
              <a:rPr lang="zh-TW" altLang="en-US" sz="2400" dirty="0">
                <a:solidFill>
                  <a:srgbClr val="0000FF"/>
                </a:solidFill>
                <a:latin typeface="+mj-ea"/>
                <a:ea typeface="+mj-ea"/>
                <a:cs typeface="Arial Unicode MS" pitchFamily="34" charset="-120"/>
              </a:rPr>
              <a:t>一百萬元以下罰金</a:t>
            </a:r>
            <a:r>
              <a:rPr lang="zh-TW" altLang="en-US" sz="2400" dirty="0" smtClean="0">
                <a:latin typeface="+mj-ea"/>
                <a:ea typeface="+mj-ea"/>
                <a:cs typeface="Arial Unicode MS" pitchFamily="34" charset="-120"/>
              </a:rPr>
              <a:t>。</a:t>
            </a:r>
            <a:r>
              <a:rPr lang="en-US" altLang="zh-TW" sz="2400" dirty="0" smtClean="0">
                <a:latin typeface="+mj-ea"/>
                <a:ea typeface="+mj-ea"/>
                <a:cs typeface="Arial Unicode MS" pitchFamily="34" charset="-120"/>
              </a:rPr>
              <a:t>(</a:t>
            </a:r>
            <a:r>
              <a:rPr lang="zh-TW" altLang="en-US" sz="2400" dirty="0" smtClean="0">
                <a:latin typeface="+mj-ea"/>
                <a:ea typeface="+mj-ea"/>
                <a:cs typeface="Arial Unicode MS" pitchFamily="34" charset="-120"/>
              </a:rPr>
              <a:t>第</a:t>
            </a:r>
            <a:r>
              <a:rPr lang="en-US" altLang="zh-TW" sz="2400" dirty="0">
                <a:latin typeface="+mj-ea"/>
                <a:ea typeface="+mj-ea"/>
                <a:cs typeface="Arial Unicode MS" pitchFamily="34" charset="-120"/>
              </a:rPr>
              <a:t>2</a:t>
            </a:r>
            <a:r>
              <a:rPr lang="zh-TW" altLang="en-US" sz="2400" dirty="0" smtClean="0">
                <a:latin typeface="+mj-ea"/>
                <a:ea typeface="+mj-ea"/>
                <a:cs typeface="Arial Unicode MS" pitchFamily="34" charset="-120"/>
              </a:rPr>
              <a:t>項</a:t>
            </a:r>
            <a:r>
              <a:rPr lang="en-US" altLang="zh-TW" sz="2400" dirty="0" smtClean="0">
                <a:latin typeface="+mj-ea"/>
                <a:ea typeface="+mj-ea"/>
                <a:cs typeface="Arial Unicode MS" pitchFamily="34" charset="-120"/>
              </a:rPr>
              <a:t>)</a:t>
            </a:r>
            <a:r>
              <a:rPr lang="zh-TW" altLang="en-US" sz="2400" dirty="0" smtClean="0">
                <a:latin typeface="+mj-ea"/>
                <a:ea typeface="+mj-ea"/>
                <a:cs typeface="Arial Unicode MS" pitchFamily="34" charset="-120"/>
              </a:rPr>
              <a:t>犯</a:t>
            </a:r>
            <a:r>
              <a:rPr lang="zh-TW" altLang="en-US" sz="2400" dirty="0">
                <a:latin typeface="+mj-ea"/>
                <a:ea typeface="+mj-ea"/>
                <a:cs typeface="Arial Unicode MS" pitchFamily="34" charset="-120"/>
              </a:rPr>
              <a:t>前項之罪者，所得之利益沒收之。如全部或一部不能沒收時，追徵其價額</a:t>
            </a:r>
            <a:r>
              <a:rPr lang="zh-TW" altLang="en-US" sz="2400" dirty="0" smtClean="0">
                <a:latin typeface="+mj-ea"/>
                <a:ea typeface="+mj-ea"/>
                <a:cs typeface="Arial Unicode MS" pitchFamily="34" charset="-120"/>
              </a:rPr>
              <a:t>。</a:t>
            </a:r>
            <a:endParaRPr lang="zh-TW" altLang="en-US" dirty="0">
              <a:latin typeface="+mj-ea"/>
              <a:ea typeface="+mj-ea"/>
            </a:endParaRPr>
          </a:p>
        </p:txBody>
      </p:sp>
      <p:sp>
        <p:nvSpPr>
          <p:cNvPr id="15" name="圓角矩形圖說文字 14"/>
          <p:cNvSpPr/>
          <p:nvPr/>
        </p:nvSpPr>
        <p:spPr>
          <a:xfrm>
            <a:off x="1000199" y="4797152"/>
            <a:ext cx="7715304" cy="1440160"/>
          </a:xfrm>
          <a:prstGeom prst="wedgeRoundRectCallout">
            <a:avLst>
              <a:gd name="adj1" fmla="val 17730"/>
              <a:gd name="adj2" fmla="val 50401"/>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pPr>
              <a:lnSpc>
                <a:spcPts val="3200"/>
              </a:lnSpc>
            </a:pPr>
            <a:r>
              <a:rPr lang="zh-TW" altLang="en-US" sz="2400" b="1" dirty="0" smtClean="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23</a:t>
            </a:r>
            <a:r>
              <a:rPr lang="zh-TW" altLang="en-US" sz="2400" b="1" dirty="0" smtClean="0">
                <a:solidFill>
                  <a:schemeClr val="accent3"/>
                </a:solidFill>
                <a:latin typeface="+mj-ea"/>
                <a:ea typeface="+mj-ea"/>
                <a:cs typeface="Arial Unicode MS" pitchFamily="34" charset="-120"/>
              </a:rPr>
              <a:t>條   </a:t>
            </a:r>
            <a:r>
              <a:rPr lang="zh-TW" altLang="en-US" sz="2400" dirty="0" smtClean="0">
                <a:latin typeface="+mj-ea"/>
                <a:ea typeface="+mj-ea"/>
                <a:cs typeface="Arial Unicode MS" pitchFamily="34" charset="-120"/>
              </a:rPr>
              <a:t>公務員</a:t>
            </a:r>
            <a:r>
              <a:rPr lang="zh-TW" altLang="en-US" sz="2400" dirty="0">
                <a:latin typeface="+mj-ea"/>
                <a:ea typeface="+mj-ea"/>
                <a:cs typeface="Arial Unicode MS" pitchFamily="34" charset="-120"/>
              </a:rPr>
              <a:t>有違反本法之行為，該管長官知情而不依法處置者，應受懲處</a:t>
            </a:r>
            <a:r>
              <a:rPr lang="zh-TW" altLang="en-US" sz="2400" dirty="0" smtClean="0">
                <a:latin typeface="+mj-ea"/>
                <a:ea typeface="+mj-ea"/>
                <a:cs typeface="Arial Unicode MS" pitchFamily="34" charset="-120"/>
              </a:rPr>
              <a:t>。</a:t>
            </a:r>
            <a:endParaRPr lang="zh-TW" altLang="en-US" dirty="0">
              <a:latin typeface="+mj-ea"/>
              <a:ea typeface="+mj-ea"/>
            </a:endParaRPr>
          </a:p>
        </p:txBody>
      </p:sp>
    </p:spTree>
    <p:extLst>
      <p:ext uri="{BB962C8B-B14F-4D97-AF65-F5344CB8AC3E}">
        <p14:creationId xmlns:p14="http://schemas.microsoft.com/office/powerpoint/2010/main" val="3954102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接點 30"/>
          <p:cNvCxnSpPr/>
          <p:nvPr/>
        </p:nvCxnSpPr>
        <p:spPr>
          <a:xfrm>
            <a:off x="5251620" y="4667623"/>
            <a:ext cx="10126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投影片編號版面配置區 4"/>
          <p:cNvSpPr>
            <a:spLocks noGrp="1"/>
          </p:cNvSpPr>
          <p:nvPr>
            <p:ph type="sldNum" sz="quarter" idx="12"/>
          </p:nvPr>
        </p:nvSpPr>
        <p:spPr/>
        <p:txBody>
          <a:bodyPr/>
          <a:lstStyle/>
          <a:p>
            <a:pPr>
              <a:defRPr/>
            </a:pPr>
            <a:fld id="{D6C3155E-3FF6-46B2-B164-D15AA3D87AD4}" type="slidenum">
              <a:rPr lang="zh-TW" altLang="en-US" smtClean="0"/>
              <a:pPr>
                <a:defRPr/>
              </a:pPr>
              <a:t>47</a:t>
            </a:fld>
            <a:endParaRPr lang="zh-TW" altLang="en-US" dirty="0"/>
          </a:p>
        </p:txBody>
      </p:sp>
      <p:sp>
        <p:nvSpPr>
          <p:cNvPr id="8" name="矩形 7"/>
          <p:cNvSpPr/>
          <p:nvPr/>
        </p:nvSpPr>
        <p:spPr>
          <a:xfrm>
            <a:off x="975390" y="620688"/>
            <a:ext cx="6329124" cy="523220"/>
          </a:xfrm>
          <a:prstGeom prst="rect">
            <a:avLst/>
          </a:prstGeom>
        </p:spPr>
        <p:txBody>
          <a:bodyPr wrap="square">
            <a:spAutoFit/>
          </a:bodyPr>
          <a:lstStyle/>
          <a:p>
            <a:r>
              <a:rPr lang="zh-TW" altLang="en-US" sz="2800" dirty="0" smtClean="0">
                <a:solidFill>
                  <a:srgbClr val="002060"/>
                </a:solidFill>
                <a:latin typeface="微軟正黑體"/>
                <a:ea typeface="微軟正黑體"/>
                <a:cs typeface="+mn-cs"/>
              </a:rPr>
              <a:t>公務員</a:t>
            </a:r>
            <a:r>
              <a:rPr lang="zh-TW" altLang="en-US" sz="2800" dirty="0">
                <a:solidFill>
                  <a:srgbClr val="002060"/>
                </a:solidFill>
                <a:latin typeface="微軟正黑體"/>
                <a:ea typeface="微軟正黑體"/>
                <a:cs typeface="+mn-cs"/>
              </a:rPr>
              <a:t>兼職查核平台</a:t>
            </a:r>
            <a:endParaRPr lang="en-US" altLang="zh-TW" sz="2800" dirty="0" smtClean="0">
              <a:solidFill>
                <a:srgbClr val="002060"/>
              </a:solidFill>
              <a:latin typeface="微軟正黑體"/>
              <a:ea typeface="微軟正黑體"/>
              <a:cs typeface="+mn-cs"/>
            </a:endParaRPr>
          </a:p>
        </p:txBody>
      </p:sp>
      <p:sp>
        <p:nvSpPr>
          <p:cNvPr id="6" name="矩形 5"/>
          <p:cNvSpPr/>
          <p:nvPr/>
        </p:nvSpPr>
        <p:spPr>
          <a:xfrm>
            <a:off x="3191906" y="1722500"/>
            <a:ext cx="1381773" cy="720080"/>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200" b="0" dirty="0" smtClean="0">
                <a:solidFill>
                  <a:prstClr val="black"/>
                </a:solidFill>
                <a:latin typeface="新細明體" panose="02020500000000000000" pitchFamily="18" charset="-120"/>
                <a:ea typeface="新細明體" panose="02020500000000000000" pitchFamily="18" charset="-120"/>
              </a:rPr>
              <a:t>各機關</a:t>
            </a:r>
            <a:endParaRPr lang="zh-TW" altLang="en-US" sz="2200" b="0" dirty="0">
              <a:solidFill>
                <a:prstClr val="black"/>
              </a:solidFill>
              <a:latin typeface="新細明體" panose="02020500000000000000" pitchFamily="18" charset="-120"/>
              <a:ea typeface="新細明體" panose="02020500000000000000" pitchFamily="18" charset="-120"/>
            </a:endParaRPr>
          </a:p>
        </p:txBody>
      </p:sp>
      <p:cxnSp>
        <p:nvCxnSpPr>
          <p:cNvPr id="10" name="直線單箭頭接點 9"/>
          <p:cNvCxnSpPr/>
          <p:nvPr/>
        </p:nvCxnSpPr>
        <p:spPr>
          <a:xfrm>
            <a:off x="3882793" y="2492025"/>
            <a:ext cx="12653" cy="143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924565" y="2763131"/>
            <a:ext cx="1692248" cy="646331"/>
          </a:xfrm>
          <a:prstGeom prst="rect">
            <a:avLst/>
          </a:prstGeom>
          <a:noFill/>
        </p:spPr>
        <p:txBody>
          <a:bodyPr wrap="square" rtlCol="0">
            <a:spAutoFit/>
          </a:bodyPr>
          <a:lstStyle/>
          <a:p>
            <a:r>
              <a:rPr lang="zh-TW" altLang="en-US" sz="1800" b="0" dirty="0" smtClean="0">
                <a:solidFill>
                  <a:prstClr val="black"/>
                </a:solidFill>
                <a:latin typeface="Arial" charset="0"/>
                <a:ea typeface="新細明體" charset="-120"/>
                <a:cs typeface="+mn-cs"/>
              </a:rPr>
              <a:t>複查並登錄查核及處理結果</a:t>
            </a:r>
            <a:endParaRPr lang="zh-TW" altLang="en-US" sz="1800" b="0" dirty="0">
              <a:solidFill>
                <a:prstClr val="black"/>
              </a:solidFill>
              <a:latin typeface="Arial" charset="0"/>
              <a:ea typeface="新細明體" charset="-120"/>
              <a:cs typeface="+mn-cs"/>
            </a:endParaRPr>
          </a:p>
        </p:txBody>
      </p:sp>
      <p:sp>
        <p:nvSpPr>
          <p:cNvPr id="12" name="橢圓 11"/>
          <p:cNvSpPr/>
          <p:nvPr/>
        </p:nvSpPr>
        <p:spPr>
          <a:xfrm>
            <a:off x="2531795" y="4051605"/>
            <a:ext cx="2727303" cy="1232037"/>
          </a:xfrm>
          <a:prstGeom prst="ellipse">
            <a:avLst/>
          </a:prstGeom>
          <a:ln w="38100"/>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200" dirty="0" smtClean="0">
                <a:solidFill>
                  <a:prstClr val="black"/>
                </a:solidFill>
              </a:rPr>
              <a:t>銓敘部公務員兼職查核平台</a:t>
            </a:r>
            <a:endParaRPr lang="zh-TW" altLang="en-US" sz="2200" dirty="0">
              <a:solidFill>
                <a:prstClr val="black"/>
              </a:solidFill>
            </a:endParaRPr>
          </a:p>
        </p:txBody>
      </p:sp>
      <p:cxnSp>
        <p:nvCxnSpPr>
          <p:cNvPr id="14" name="直線單箭頭接點 13"/>
          <p:cNvCxnSpPr/>
          <p:nvPr/>
        </p:nvCxnSpPr>
        <p:spPr>
          <a:xfrm>
            <a:off x="6253504" y="4057772"/>
            <a:ext cx="54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264248" y="5229200"/>
            <a:ext cx="54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798241" y="3616600"/>
            <a:ext cx="2166247" cy="828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prstClr val="black"/>
                </a:solidFill>
                <a:latin typeface="新細明體" panose="02020500000000000000" pitchFamily="18" charset="-120"/>
                <a:ea typeface="新細明體" panose="02020500000000000000" pitchFamily="18" charset="-120"/>
              </a:rPr>
              <a:t>經濟部</a:t>
            </a:r>
            <a:endParaRPr lang="en-US" altLang="zh-TW" sz="2200" dirty="0" smtClean="0">
              <a:solidFill>
                <a:prstClr val="black"/>
              </a:solidFill>
              <a:latin typeface="新細明體" panose="02020500000000000000" pitchFamily="18" charset="-120"/>
              <a:ea typeface="新細明體" panose="02020500000000000000" pitchFamily="18" charset="-120"/>
            </a:endParaRPr>
          </a:p>
          <a:p>
            <a:pPr algn="ctr"/>
            <a:r>
              <a:rPr lang="zh-TW" altLang="en-US" sz="2200" b="0" dirty="0">
                <a:solidFill>
                  <a:prstClr val="black"/>
                </a:solidFill>
                <a:latin typeface="新細明體" panose="02020500000000000000" pitchFamily="18" charset="-120"/>
                <a:ea typeface="新細明體" panose="02020500000000000000" pitchFamily="18" charset="-120"/>
              </a:rPr>
              <a:t>商工登記資料</a:t>
            </a:r>
          </a:p>
        </p:txBody>
      </p:sp>
      <p:sp>
        <p:nvSpPr>
          <p:cNvPr id="17" name="矩形 16"/>
          <p:cNvSpPr/>
          <p:nvPr/>
        </p:nvSpPr>
        <p:spPr>
          <a:xfrm>
            <a:off x="6804248" y="4768769"/>
            <a:ext cx="2160240" cy="863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prstClr val="black"/>
                </a:solidFill>
                <a:latin typeface="新細明體" panose="02020500000000000000" pitchFamily="18" charset="-120"/>
                <a:ea typeface="新細明體" panose="02020500000000000000" pitchFamily="18" charset="-120"/>
              </a:rPr>
              <a:t>財政部</a:t>
            </a:r>
            <a:endParaRPr lang="en-US" altLang="zh-TW" sz="2200" dirty="0" smtClean="0">
              <a:solidFill>
                <a:prstClr val="black"/>
              </a:solidFill>
              <a:latin typeface="新細明體" panose="02020500000000000000" pitchFamily="18" charset="-120"/>
              <a:ea typeface="新細明體" panose="02020500000000000000" pitchFamily="18" charset="-120"/>
            </a:endParaRPr>
          </a:p>
          <a:p>
            <a:pPr algn="ctr"/>
            <a:r>
              <a:rPr lang="zh-TW" altLang="en-US" sz="2200" b="0" dirty="0">
                <a:solidFill>
                  <a:prstClr val="black"/>
                </a:solidFill>
                <a:latin typeface="新細明體" panose="02020500000000000000" pitchFamily="18" charset="-120"/>
                <a:ea typeface="新細明體" panose="02020500000000000000" pitchFamily="18" charset="-120"/>
              </a:rPr>
              <a:t>設籍課稅營業人</a:t>
            </a:r>
          </a:p>
        </p:txBody>
      </p:sp>
      <p:sp>
        <p:nvSpPr>
          <p:cNvPr id="20" name="橢圓 19"/>
          <p:cNvSpPr/>
          <p:nvPr/>
        </p:nvSpPr>
        <p:spPr>
          <a:xfrm>
            <a:off x="1119819" y="2474841"/>
            <a:ext cx="1896188"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0" dirty="0">
                <a:solidFill>
                  <a:prstClr val="black"/>
                </a:solidFill>
                <a:latin typeface="新細明體" panose="02020500000000000000" pitchFamily="18" charset="-120"/>
                <a:ea typeface="新細明體" panose="02020500000000000000" pitchFamily="18" charset="-120"/>
              </a:rPr>
              <a:t>公務人力資料庫</a:t>
            </a:r>
          </a:p>
        </p:txBody>
      </p:sp>
      <p:cxnSp>
        <p:nvCxnSpPr>
          <p:cNvPr id="22" name="直線單箭頭接點 21"/>
          <p:cNvCxnSpPr/>
          <p:nvPr/>
        </p:nvCxnSpPr>
        <p:spPr>
          <a:xfrm>
            <a:off x="2254092" y="3641271"/>
            <a:ext cx="603368" cy="579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008758" y="3685491"/>
            <a:ext cx="1420734" cy="646331"/>
          </a:xfrm>
          <a:prstGeom prst="rect">
            <a:avLst/>
          </a:prstGeom>
          <a:noFill/>
        </p:spPr>
        <p:txBody>
          <a:bodyPr wrap="square" rtlCol="0">
            <a:spAutoFit/>
          </a:bodyPr>
          <a:lstStyle/>
          <a:p>
            <a:r>
              <a:rPr lang="zh-TW" altLang="en-US" sz="1800" b="0" dirty="0" smtClean="0">
                <a:solidFill>
                  <a:prstClr val="black"/>
                </a:solidFill>
                <a:latin typeface="Arial" charset="0"/>
                <a:ea typeface="新細明體" charset="-120"/>
                <a:cs typeface="+mn-cs"/>
              </a:rPr>
              <a:t>介接查核對象個人資料</a:t>
            </a:r>
            <a:endParaRPr lang="zh-TW" altLang="en-US" sz="1800" b="0" dirty="0">
              <a:solidFill>
                <a:prstClr val="black"/>
              </a:solidFill>
              <a:latin typeface="Arial" charset="0"/>
              <a:ea typeface="新細明體" charset="-120"/>
              <a:cs typeface="+mn-cs"/>
            </a:endParaRPr>
          </a:p>
        </p:txBody>
      </p:sp>
      <p:sp>
        <p:nvSpPr>
          <p:cNvPr id="24" name="文字方塊 23"/>
          <p:cNvSpPr txBox="1"/>
          <p:nvPr/>
        </p:nvSpPr>
        <p:spPr>
          <a:xfrm>
            <a:off x="2344949" y="1425550"/>
            <a:ext cx="683779" cy="923330"/>
          </a:xfrm>
          <a:prstGeom prst="rect">
            <a:avLst/>
          </a:prstGeom>
          <a:noFill/>
        </p:spPr>
        <p:txBody>
          <a:bodyPr wrap="square" rtlCol="0">
            <a:spAutoFit/>
          </a:bodyPr>
          <a:lstStyle/>
          <a:p>
            <a:r>
              <a:rPr lang="zh-TW" altLang="en-US" sz="1800" b="0" dirty="0" smtClean="0">
                <a:solidFill>
                  <a:prstClr val="black"/>
                </a:solidFill>
                <a:latin typeface="Arial" charset="0"/>
                <a:ea typeface="新細明體" charset="-120"/>
                <a:cs typeface="+mn-cs"/>
              </a:rPr>
              <a:t>定期</a:t>
            </a:r>
            <a:r>
              <a:rPr lang="zh-TW" altLang="en-US" sz="1800" b="0" dirty="0">
                <a:solidFill>
                  <a:prstClr val="black"/>
                </a:solidFill>
                <a:latin typeface="Arial" charset="0"/>
                <a:ea typeface="新細明體" charset="-120"/>
                <a:cs typeface="+mn-cs"/>
              </a:rPr>
              <a:t>維護資料</a:t>
            </a:r>
          </a:p>
        </p:txBody>
      </p:sp>
      <p:cxnSp>
        <p:nvCxnSpPr>
          <p:cNvPr id="25" name="直線接點 24"/>
          <p:cNvCxnSpPr/>
          <p:nvPr/>
        </p:nvCxnSpPr>
        <p:spPr>
          <a:xfrm>
            <a:off x="7524328" y="5661248"/>
            <a:ext cx="0" cy="40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V="1">
            <a:off x="4036501" y="548698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036501" y="6063050"/>
            <a:ext cx="3487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6253504" y="4051605"/>
            <a:ext cx="10744" cy="1177595"/>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5220072" y="4317236"/>
            <a:ext cx="1584176" cy="646331"/>
          </a:xfrm>
          <a:prstGeom prst="rect">
            <a:avLst/>
          </a:prstGeom>
          <a:noFill/>
        </p:spPr>
        <p:txBody>
          <a:bodyPr wrap="square" rtlCol="0">
            <a:spAutoFit/>
          </a:bodyPr>
          <a:lstStyle/>
          <a:p>
            <a:r>
              <a:rPr lang="zh-TW" altLang="en-US" sz="1800" b="0" dirty="0" smtClean="0">
                <a:solidFill>
                  <a:prstClr val="black"/>
                </a:solidFill>
                <a:latin typeface="Arial" charset="0"/>
                <a:ea typeface="新細明體" charset="-120"/>
                <a:cs typeface="+mn-cs"/>
              </a:rPr>
              <a:t>每年進行</a:t>
            </a:r>
            <a:endParaRPr lang="en-US" altLang="zh-TW" sz="1800" b="0" dirty="0" smtClean="0">
              <a:solidFill>
                <a:prstClr val="black"/>
              </a:solidFill>
              <a:latin typeface="Arial" charset="0"/>
              <a:ea typeface="新細明體" charset="-120"/>
              <a:cs typeface="+mn-cs"/>
            </a:endParaRPr>
          </a:p>
          <a:p>
            <a:r>
              <a:rPr lang="zh-TW" altLang="en-US" sz="1800" b="0" dirty="0" smtClean="0">
                <a:solidFill>
                  <a:prstClr val="black"/>
                </a:solidFill>
                <a:latin typeface="Arial" charset="0"/>
                <a:ea typeface="新細明體" charset="-120"/>
                <a:cs typeface="+mn-cs"/>
              </a:rPr>
              <a:t>查核比對</a:t>
            </a:r>
            <a:endParaRPr lang="zh-TW" altLang="en-US" sz="1800" b="0" dirty="0">
              <a:solidFill>
                <a:prstClr val="black"/>
              </a:solidFill>
              <a:latin typeface="Arial" charset="0"/>
              <a:ea typeface="新細明體" charset="-120"/>
              <a:cs typeface="+mn-cs"/>
            </a:endParaRPr>
          </a:p>
        </p:txBody>
      </p:sp>
      <p:sp>
        <p:nvSpPr>
          <p:cNvPr id="30" name="文字方塊 29"/>
          <p:cNvSpPr txBox="1"/>
          <p:nvPr/>
        </p:nvSpPr>
        <p:spPr>
          <a:xfrm>
            <a:off x="4855419" y="6063050"/>
            <a:ext cx="1662996" cy="369332"/>
          </a:xfrm>
          <a:prstGeom prst="rect">
            <a:avLst/>
          </a:prstGeom>
          <a:noFill/>
        </p:spPr>
        <p:txBody>
          <a:bodyPr wrap="square" rtlCol="0">
            <a:spAutoFit/>
          </a:bodyPr>
          <a:lstStyle/>
          <a:p>
            <a:r>
              <a:rPr lang="zh-TW" altLang="en-US" sz="1800" b="0" dirty="0" smtClean="0">
                <a:solidFill>
                  <a:prstClr val="black"/>
                </a:solidFill>
                <a:latin typeface="Arial" charset="0"/>
                <a:ea typeface="新細明體" charset="-120"/>
                <a:cs typeface="+mn-cs"/>
              </a:rPr>
              <a:t>查核結果回傳</a:t>
            </a:r>
            <a:endParaRPr lang="zh-TW" altLang="en-US" sz="1800" b="0" dirty="0">
              <a:solidFill>
                <a:prstClr val="black"/>
              </a:solidFill>
              <a:latin typeface="Arial" charset="0"/>
              <a:ea typeface="新細明體" charset="-120"/>
              <a:cs typeface="+mn-cs"/>
            </a:endParaRPr>
          </a:p>
        </p:txBody>
      </p:sp>
      <p:sp>
        <p:nvSpPr>
          <p:cNvPr id="32" name="矩形 31"/>
          <p:cNvSpPr/>
          <p:nvPr/>
        </p:nvSpPr>
        <p:spPr>
          <a:xfrm>
            <a:off x="2429492" y="3616600"/>
            <a:ext cx="651330" cy="37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0" dirty="0" smtClean="0">
                <a:solidFill>
                  <a:srgbClr val="0000FF"/>
                </a:solidFill>
              </a:rPr>
              <a:t>步驟</a:t>
            </a:r>
            <a:r>
              <a:rPr lang="en-US" altLang="zh-TW" sz="1200" b="0" dirty="0" smtClean="0">
                <a:solidFill>
                  <a:srgbClr val="0000FF"/>
                </a:solidFill>
              </a:rPr>
              <a:t>1</a:t>
            </a:r>
            <a:endParaRPr lang="zh-TW" altLang="en-US" sz="1200" b="0" dirty="0">
              <a:solidFill>
                <a:srgbClr val="0000FF"/>
              </a:solidFill>
            </a:endParaRPr>
          </a:p>
        </p:txBody>
      </p:sp>
      <p:sp>
        <p:nvSpPr>
          <p:cNvPr id="33" name="矩形 32"/>
          <p:cNvSpPr/>
          <p:nvPr/>
        </p:nvSpPr>
        <p:spPr>
          <a:xfrm>
            <a:off x="5607546" y="4038151"/>
            <a:ext cx="651330" cy="37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0" dirty="0" smtClean="0">
                <a:solidFill>
                  <a:srgbClr val="0000FF"/>
                </a:solidFill>
              </a:rPr>
              <a:t>步驟</a:t>
            </a:r>
            <a:r>
              <a:rPr lang="en-US" altLang="zh-TW" sz="1200" b="0" dirty="0" smtClean="0">
                <a:solidFill>
                  <a:srgbClr val="0000FF"/>
                </a:solidFill>
              </a:rPr>
              <a:t>2</a:t>
            </a:r>
            <a:endParaRPr lang="zh-TW" altLang="en-US" sz="1200" b="0" dirty="0">
              <a:solidFill>
                <a:srgbClr val="0000FF"/>
              </a:solidFill>
            </a:endParaRPr>
          </a:p>
        </p:txBody>
      </p:sp>
      <p:sp>
        <p:nvSpPr>
          <p:cNvPr id="34" name="矩形 33"/>
          <p:cNvSpPr/>
          <p:nvPr/>
        </p:nvSpPr>
        <p:spPr>
          <a:xfrm>
            <a:off x="5291148" y="5775018"/>
            <a:ext cx="651330" cy="37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0" dirty="0" smtClean="0">
                <a:solidFill>
                  <a:srgbClr val="0000FF"/>
                </a:solidFill>
              </a:rPr>
              <a:t>步驟</a:t>
            </a:r>
            <a:r>
              <a:rPr lang="en-US" altLang="zh-TW" sz="1200" b="0" dirty="0" smtClean="0">
                <a:solidFill>
                  <a:srgbClr val="0000FF"/>
                </a:solidFill>
              </a:rPr>
              <a:t>3</a:t>
            </a:r>
            <a:endParaRPr lang="zh-TW" altLang="en-US" sz="1200" b="0" dirty="0">
              <a:solidFill>
                <a:srgbClr val="0000FF"/>
              </a:solidFill>
            </a:endParaRPr>
          </a:p>
        </p:txBody>
      </p:sp>
      <p:sp>
        <p:nvSpPr>
          <p:cNvPr id="35" name="矩形 34"/>
          <p:cNvSpPr/>
          <p:nvPr/>
        </p:nvSpPr>
        <p:spPr>
          <a:xfrm>
            <a:off x="3244116" y="2891768"/>
            <a:ext cx="651330" cy="37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0" dirty="0" smtClean="0">
                <a:solidFill>
                  <a:srgbClr val="0000FF"/>
                </a:solidFill>
              </a:rPr>
              <a:t>步驟</a:t>
            </a:r>
            <a:r>
              <a:rPr lang="en-US" altLang="zh-TW" sz="1200" b="0" dirty="0" smtClean="0">
                <a:solidFill>
                  <a:srgbClr val="0000FF"/>
                </a:solidFill>
              </a:rPr>
              <a:t>4</a:t>
            </a:r>
            <a:endParaRPr lang="zh-TW" altLang="en-US" sz="1200" b="0" dirty="0">
              <a:solidFill>
                <a:srgbClr val="0000FF"/>
              </a:solidFill>
            </a:endParaRPr>
          </a:p>
        </p:txBody>
      </p:sp>
    </p:spTree>
    <p:extLst>
      <p:ext uri="{BB962C8B-B14F-4D97-AF65-F5344CB8AC3E}">
        <p14:creationId xmlns:p14="http://schemas.microsoft.com/office/powerpoint/2010/main" val="2059459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2000"/>
            <a:lum/>
          </a:blip>
          <a:srcRect/>
          <a:stretch>
            <a:fillRect t="-3000" b="-3000"/>
          </a:stretch>
        </a:blip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a:xfrm>
            <a:off x="701570" y="517749"/>
            <a:ext cx="7772400" cy="4056042"/>
          </a:xfrm>
        </p:spPr>
        <p:txBody>
          <a:bodyPr/>
          <a:lstStyle/>
          <a:p>
            <a:pPr algn="ctr">
              <a:lnSpc>
                <a:spcPts val="13000"/>
              </a:lnSpc>
              <a:spcAft>
                <a:spcPts val="2400"/>
              </a:spcAft>
            </a:pPr>
            <a:r>
              <a:rPr lang="zh-TW" altLang="en-US" sz="9600" b="1" dirty="0" smtClean="0">
                <a:ln w="28575">
                  <a:solidFill>
                    <a:srgbClr val="794311"/>
                  </a:solidFill>
                </a:ln>
              </a:rPr>
              <a:t>簡報完畢</a:t>
            </a:r>
            <a:r>
              <a:rPr lang="en-US" altLang="zh-TW" sz="9600" b="1" dirty="0" smtClean="0">
                <a:ln w="28575">
                  <a:solidFill>
                    <a:srgbClr val="794311"/>
                  </a:solidFill>
                </a:ln>
              </a:rPr>
              <a:t/>
            </a:r>
            <a:br>
              <a:rPr lang="en-US" altLang="zh-TW" sz="9600" b="1" dirty="0" smtClean="0">
                <a:ln w="28575">
                  <a:solidFill>
                    <a:srgbClr val="794311"/>
                  </a:solidFill>
                </a:ln>
              </a:rPr>
            </a:br>
            <a:r>
              <a:rPr lang="zh-TW" altLang="en-US" sz="9600" b="1" dirty="0">
                <a:ln w="28575">
                  <a:solidFill>
                    <a:srgbClr val="794311"/>
                  </a:solidFill>
                </a:ln>
              </a:rPr>
              <a:t>感</a:t>
            </a:r>
            <a:r>
              <a:rPr lang="zh-TW" altLang="en-US" sz="9600" b="1" dirty="0" smtClean="0">
                <a:ln w="28575">
                  <a:solidFill>
                    <a:srgbClr val="794311"/>
                  </a:solidFill>
                </a:ln>
              </a:rPr>
              <a:t>謝聆聽！</a:t>
            </a:r>
            <a:endParaRPr lang="zh-TW" altLang="en-US" sz="9600" b="1" dirty="0">
              <a:ln w="28575">
                <a:solidFill>
                  <a:srgbClr val="794311"/>
                </a:solidFill>
              </a:ln>
            </a:endParaRPr>
          </a:p>
        </p:txBody>
      </p:sp>
      <p:sp>
        <p:nvSpPr>
          <p:cNvPr id="2" name="投影片編號版面配置區 1"/>
          <p:cNvSpPr>
            <a:spLocks noGrp="1"/>
          </p:cNvSpPr>
          <p:nvPr>
            <p:ph type="sldNum" sz="quarter" idx="12"/>
          </p:nvPr>
        </p:nvSpPr>
        <p:spPr/>
        <p:txBody>
          <a:bodyPr/>
          <a:lstStyle/>
          <a:p>
            <a:pPr>
              <a:defRPr/>
            </a:pPr>
            <a:fld id="{6505B1BE-01FC-4544-A400-DA2BEDD1FAED}" type="slidenum">
              <a:rPr lang="en-US" altLang="zh-TW" smtClean="0"/>
              <a:pPr>
                <a:defRPr/>
              </a:pPr>
              <a:t>48</a:t>
            </a:fld>
            <a:endParaRPr lang="en-US" altLang="zh-TW"/>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25" y="4554125"/>
            <a:ext cx="2008094" cy="2026024"/>
          </a:xfrm>
          <a:prstGeom prst="ellipse">
            <a:avLst/>
          </a:prstGeom>
          <a:ln>
            <a:noFill/>
          </a:ln>
          <a:effectLst>
            <a:softEdge rad="112500"/>
          </a:effectLst>
        </p:spPr>
      </p:pic>
    </p:spTree>
    <p:extLst>
      <p:ext uri="{BB962C8B-B14F-4D97-AF65-F5344CB8AC3E}">
        <p14:creationId xmlns:p14="http://schemas.microsoft.com/office/powerpoint/2010/main" val="2078196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30583" y="6492885"/>
            <a:ext cx="2133600" cy="365125"/>
          </a:xfrm>
        </p:spPr>
        <p:txBody>
          <a:bodyPr/>
          <a:lstStyle/>
          <a:p>
            <a:pPr>
              <a:buNone/>
              <a:defRPr/>
            </a:pPr>
            <a:fld id="{D1C52B2E-EDA6-474A-B985-5CF863F75BFD}" type="slidenum">
              <a:rPr lang="en-US" altLang="zh-TW"/>
              <a:pPr>
                <a:buNone/>
                <a:defRPr/>
              </a:pPr>
              <a:t>5</a:t>
            </a:fld>
            <a:endParaRPr lang="en-US" altLang="zh-TW" dirty="0"/>
          </a:p>
        </p:txBody>
      </p:sp>
      <p:sp>
        <p:nvSpPr>
          <p:cNvPr id="6" name="向下箭號圖說文字 5"/>
          <p:cNvSpPr/>
          <p:nvPr/>
        </p:nvSpPr>
        <p:spPr>
          <a:xfrm>
            <a:off x="749302" y="806450"/>
            <a:ext cx="7512050" cy="5600700"/>
          </a:xfrm>
          <a:prstGeom prst="downArrowCallout">
            <a:avLst>
              <a:gd name="adj1" fmla="val 32798"/>
              <a:gd name="adj2" fmla="val 21588"/>
              <a:gd name="adj3" fmla="val 10135"/>
              <a:gd name="adj4" fmla="val 83983"/>
            </a:avLst>
          </a:prstGeom>
          <a:blipFill>
            <a:blip r:embed="rId3" cstate="print"/>
            <a:stretch>
              <a:fillRect/>
            </a:stretch>
          </a:blipFill>
          <a:ln>
            <a:solidFill>
              <a:schemeClr val="accent5">
                <a:lumMod val="60000"/>
                <a:lumOff val="40000"/>
              </a:schemeClr>
            </a:solidFill>
          </a:ln>
          <a:effectLst>
            <a:glow rad="101600">
              <a:schemeClr val="accent1">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endParaRPr kumimoji="0" lang="en-US" altLang="zh-TW" sz="8000" dirty="0">
              <a:solidFill>
                <a:srgbClr val="0033CC"/>
              </a:solidFill>
              <a:latin typeface="微軟正黑體" panose="020B0604030504040204" pitchFamily="34" charset="-120"/>
              <a:ea typeface="微軟正黑體" panose="020B0604030504040204" pitchFamily="34" charset="-120"/>
              <a:sym typeface="Wingdings" pitchFamily="2" charset="2"/>
            </a:endParaRPr>
          </a:p>
          <a:p>
            <a:pPr algn="ctr" eaLnBrk="0" hangingPunct="0">
              <a:lnSpc>
                <a:spcPct val="80000"/>
              </a:lnSpc>
              <a:defRPr/>
            </a:pPr>
            <a:r>
              <a:rPr kumimoji="0" lang="zh-TW" altLang="en-US" sz="8000" dirty="0">
                <a:solidFill>
                  <a:srgbClr val="7030A0"/>
                </a:solidFill>
                <a:latin typeface="微軟正黑體" panose="020B0604030504040204" pitchFamily="34" charset="-120"/>
                <a:ea typeface="微軟正黑體" panose="020B0604030504040204" pitchFamily="34" charset="-120"/>
                <a:sym typeface="Wingdings" pitchFamily="2" charset="2"/>
              </a:rPr>
              <a:t>公務員服務</a:t>
            </a:r>
            <a:r>
              <a:rPr kumimoji="0" lang="zh-TW" altLang="en-US" sz="8000" dirty="0" smtClean="0">
                <a:solidFill>
                  <a:srgbClr val="7030A0"/>
                </a:solidFill>
                <a:latin typeface="微軟正黑體" panose="020B0604030504040204" pitchFamily="34" charset="-120"/>
                <a:ea typeface="微軟正黑體" panose="020B0604030504040204" pitchFamily="34" charset="-120"/>
                <a:sym typeface="Wingdings" pitchFamily="2" charset="2"/>
              </a:rPr>
              <a:t>法制</a:t>
            </a:r>
            <a:endParaRPr kumimoji="0" lang="zh-TW" altLang="en-US" sz="8000" dirty="0">
              <a:solidFill>
                <a:srgbClr val="7030A0"/>
              </a:solidFill>
              <a:latin typeface="微軟正黑體" panose="020B0604030504040204" pitchFamily="34" charset="-120"/>
              <a:ea typeface="微軟正黑體" panose="020B0604030504040204" pitchFamily="34" charset="-120"/>
              <a:sym typeface="Wingdings" pitchFamily="2" charset="2"/>
            </a:endParaRPr>
          </a:p>
        </p:txBody>
      </p:sp>
    </p:spTree>
    <p:extLst>
      <p:ext uri="{BB962C8B-B14F-4D97-AF65-F5344CB8AC3E}">
        <p14:creationId xmlns:p14="http://schemas.microsoft.com/office/powerpoint/2010/main" val="115228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投影片編號版面配置區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B1593-8F3A-4765-92DA-4F9D254E903E}" type="slidenum">
              <a:rPr lang="zh-TW" altLang="en-US" sz="1400" smtClean="0">
                <a:solidFill>
                  <a:srgbClr val="FF0066"/>
                </a:solidFill>
              </a:rPr>
              <a:pPr fontAlgn="base">
                <a:spcBef>
                  <a:spcPct val="0"/>
                </a:spcBef>
                <a:spcAft>
                  <a:spcPct val="0"/>
                </a:spcAft>
                <a:defRPr/>
              </a:pPr>
              <a:t>6</a:t>
            </a:fld>
            <a:endParaRPr lang="en-US" altLang="zh-TW" sz="1400" dirty="0">
              <a:solidFill>
                <a:srgbClr val="FF0066"/>
              </a:solidFill>
            </a:endParaRPr>
          </a:p>
        </p:txBody>
      </p:sp>
      <p:sp>
        <p:nvSpPr>
          <p:cNvPr id="111" name="圓角矩形 110"/>
          <p:cNvSpPr/>
          <p:nvPr/>
        </p:nvSpPr>
        <p:spPr>
          <a:xfrm>
            <a:off x="1214414" y="1500174"/>
            <a:ext cx="7358114" cy="121444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31" name="Rectangle 7"/>
          <p:cNvSpPr>
            <a:spLocks noChangeArrowheads="1"/>
          </p:cNvSpPr>
          <p:nvPr/>
        </p:nvSpPr>
        <p:spPr bwMode="auto">
          <a:xfrm>
            <a:off x="681658" y="3994936"/>
            <a:ext cx="7704856" cy="2554545"/>
          </a:xfrm>
          <a:prstGeom prst="rect">
            <a:avLst/>
          </a:prstGeom>
          <a:solidFill>
            <a:srgbClr val="FFFFD9"/>
          </a:solidFill>
          <a:ln w="38100">
            <a:noFill/>
            <a:miter lim="800000"/>
            <a:headEnd/>
            <a:tailEnd/>
          </a:ln>
          <a:effectLst/>
        </p:spPr>
        <p:txBody>
          <a:bodyPr vert="horz" wrap="square" lIns="91440" tIns="45720" rIns="91440" bIns="45720" numCol="1" anchor="ctr" anchorCtr="0" compatLnSpc="1">
            <a:prstTxWarp prst="textNoShape">
              <a:avLst/>
            </a:prstTxWarp>
            <a:spAutoFit/>
          </a:bodyPr>
          <a:lstStyle/>
          <a:p>
            <a:pPr marL="265113" lvl="0" indent="-265113" algn="just">
              <a:lnSpc>
                <a:spcPts val="2400"/>
              </a:lnSpc>
              <a:buFont typeface="+mj-lt"/>
              <a:buAutoNum type="arabicPeriod"/>
            </a:pPr>
            <a:r>
              <a:rPr lang="zh-TW" altLang="en-US" sz="2000" b="1" dirty="0" smtClean="0">
                <a:solidFill>
                  <a:schemeClr val="accent5">
                    <a:lumMod val="50000"/>
                  </a:schemeClr>
                </a:solidFill>
                <a:latin typeface="+mj-ea"/>
                <a:ea typeface="+mj-ea"/>
                <a:cs typeface="Arial Unicode MS" pitchFamily="34" charset="-120"/>
              </a:rPr>
              <a:t>所</a:t>
            </a:r>
            <a:r>
              <a:rPr lang="zh-TW" altLang="en-US" sz="2000" b="1" dirty="0">
                <a:solidFill>
                  <a:schemeClr val="accent5">
                    <a:lumMod val="50000"/>
                  </a:schemeClr>
                </a:solidFill>
                <a:latin typeface="+mj-ea"/>
                <a:ea typeface="+mj-ea"/>
                <a:cs typeface="Arial Unicode MS" pitchFamily="34" charset="-120"/>
              </a:rPr>
              <a:t>稱「俸給」，不僅指現行文官官等官俸表所定級俸而言，其他法令所定國家公務員之俸給亦屬之，不以由國家開支者為限，國家公務員之俸給由縣市或鄉鎮自治經費內開支者，亦包括在內。</a:t>
            </a:r>
            <a:r>
              <a:rPr lang="en-US" altLang="zh-TW" sz="2000" b="1" dirty="0">
                <a:solidFill>
                  <a:schemeClr val="accent5">
                    <a:lumMod val="50000"/>
                  </a:schemeClr>
                </a:solidFill>
                <a:latin typeface="+mj-ea"/>
                <a:ea typeface="+mj-ea"/>
                <a:cs typeface="Arial Unicode MS" pitchFamily="34" charset="-120"/>
              </a:rPr>
              <a:t>(</a:t>
            </a:r>
            <a:r>
              <a:rPr lang="zh-TW" altLang="en-US" sz="2000" b="1" dirty="0">
                <a:solidFill>
                  <a:schemeClr val="accent5">
                    <a:lumMod val="50000"/>
                  </a:schemeClr>
                </a:solidFill>
                <a:latin typeface="+mj-ea"/>
                <a:ea typeface="+mj-ea"/>
                <a:cs typeface="Arial Unicode MS" pitchFamily="34" charset="-120"/>
              </a:rPr>
              <a:t>司法院</a:t>
            </a:r>
            <a:r>
              <a:rPr lang="en-US" altLang="zh-TW" sz="2000" b="1" dirty="0">
                <a:solidFill>
                  <a:schemeClr val="accent5">
                    <a:lumMod val="50000"/>
                  </a:schemeClr>
                </a:solidFill>
                <a:latin typeface="+mj-ea"/>
                <a:ea typeface="+mj-ea"/>
                <a:cs typeface="Arial Unicode MS" pitchFamily="34" charset="-120"/>
              </a:rPr>
              <a:t>35</a:t>
            </a:r>
            <a:r>
              <a:rPr lang="zh-TW" altLang="en-US" sz="2000" b="1" dirty="0">
                <a:solidFill>
                  <a:schemeClr val="accent5">
                    <a:lumMod val="50000"/>
                  </a:schemeClr>
                </a:solidFill>
                <a:latin typeface="+mj-ea"/>
                <a:ea typeface="+mj-ea"/>
                <a:cs typeface="Arial Unicode MS" pitchFamily="34" charset="-120"/>
              </a:rPr>
              <a:t>年</a:t>
            </a:r>
            <a:r>
              <a:rPr lang="en-US" altLang="zh-TW" sz="2000" b="1" dirty="0">
                <a:solidFill>
                  <a:schemeClr val="accent5">
                    <a:lumMod val="50000"/>
                  </a:schemeClr>
                </a:solidFill>
                <a:latin typeface="+mj-ea"/>
                <a:ea typeface="+mj-ea"/>
                <a:cs typeface="Arial Unicode MS" pitchFamily="34" charset="-120"/>
              </a:rPr>
              <a:t>7</a:t>
            </a:r>
            <a:r>
              <a:rPr lang="zh-TW" altLang="en-US" sz="2000" b="1" dirty="0">
                <a:solidFill>
                  <a:schemeClr val="accent5">
                    <a:lumMod val="50000"/>
                  </a:schemeClr>
                </a:solidFill>
                <a:latin typeface="+mj-ea"/>
                <a:ea typeface="+mj-ea"/>
                <a:cs typeface="Arial Unicode MS" pitchFamily="34" charset="-120"/>
              </a:rPr>
              <a:t>月</a:t>
            </a:r>
            <a:r>
              <a:rPr lang="en-US" altLang="zh-TW" sz="2000" b="1" dirty="0">
                <a:solidFill>
                  <a:schemeClr val="accent5">
                    <a:lumMod val="50000"/>
                  </a:schemeClr>
                </a:solidFill>
                <a:latin typeface="+mj-ea"/>
                <a:ea typeface="+mj-ea"/>
                <a:cs typeface="Arial Unicode MS" pitchFamily="34" charset="-120"/>
              </a:rPr>
              <a:t>18</a:t>
            </a:r>
            <a:r>
              <a:rPr lang="zh-TW" altLang="en-US" sz="2000" b="1" dirty="0">
                <a:solidFill>
                  <a:schemeClr val="accent5">
                    <a:lumMod val="50000"/>
                  </a:schemeClr>
                </a:solidFill>
                <a:latin typeface="+mj-ea"/>
                <a:ea typeface="+mj-ea"/>
                <a:cs typeface="Arial Unicode MS" pitchFamily="34" charset="-120"/>
              </a:rPr>
              <a:t>日院解字第</a:t>
            </a:r>
            <a:r>
              <a:rPr lang="en-US" altLang="zh-TW" sz="2000" b="1" dirty="0">
                <a:solidFill>
                  <a:schemeClr val="accent5">
                    <a:lumMod val="50000"/>
                  </a:schemeClr>
                </a:solidFill>
                <a:latin typeface="+mj-ea"/>
                <a:ea typeface="+mj-ea"/>
                <a:cs typeface="Arial Unicode MS" pitchFamily="34" charset="-120"/>
              </a:rPr>
              <a:t>3159 </a:t>
            </a:r>
            <a:r>
              <a:rPr lang="zh-TW" altLang="en-US" sz="2000" b="1" dirty="0">
                <a:solidFill>
                  <a:schemeClr val="accent5">
                    <a:lumMod val="50000"/>
                  </a:schemeClr>
                </a:solidFill>
                <a:latin typeface="+mj-ea"/>
                <a:ea typeface="+mj-ea"/>
                <a:cs typeface="Arial Unicode MS" pitchFamily="34" charset="-120"/>
              </a:rPr>
              <a:t>號解釋</a:t>
            </a:r>
            <a:r>
              <a:rPr lang="en-US" altLang="zh-TW" sz="2000" b="1" dirty="0" smtClean="0">
                <a:solidFill>
                  <a:schemeClr val="accent5">
                    <a:lumMod val="50000"/>
                  </a:schemeClr>
                </a:solidFill>
                <a:latin typeface="+mj-ea"/>
                <a:ea typeface="+mj-ea"/>
                <a:cs typeface="Arial Unicode MS" pitchFamily="34" charset="-120"/>
              </a:rPr>
              <a:t>)</a:t>
            </a:r>
          </a:p>
          <a:p>
            <a:pPr marL="265113" indent="-265113" algn="just">
              <a:lnSpc>
                <a:spcPts val="2400"/>
              </a:lnSpc>
              <a:buFont typeface="+mj-lt"/>
              <a:buAutoNum type="arabicPeriod"/>
            </a:pPr>
            <a:r>
              <a:rPr lang="zh-TW" altLang="en-US" sz="2000" b="1" dirty="0">
                <a:solidFill>
                  <a:schemeClr val="accent5">
                    <a:lumMod val="50000"/>
                  </a:schemeClr>
                </a:solidFill>
                <a:latin typeface="+mj-ea"/>
                <a:ea typeface="+mj-ea"/>
                <a:cs typeface="Arial Unicode MS" pitchFamily="34" charset="-120"/>
              </a:rPr>
              <a:t>依銓敘部</a:t>
            </a:r>
            <a:r>
              <a:rPr lang="en-US" altLang="zh-TW" sz="2000" b="1" dirty="0">
                <a:solidFill>
                  <a:schemeClr val="accent5">
                    <a:lumMod val="50000"/>
                  </a:schemeClr>
                </a:solidFill>
                <a:latin typeface="+mj-ea"/>
                <a:ea typeface="+mj-ea"/>
                <a:cs typeface="Arial Unicode MS" pitchFamily="34" charset="-120"/>
              </a:rPr>
              <a:t>105</a:t>
            </a:r>
            <a:r>
              <a:rPr lang="zh-TW" altLang="en-US" sz="2000" b="1" dirty="0">
                <a:solidFill>
                  <a:schemeClr val="accent5">
                    <a:lumMod val="50000"/>
                  </a:schemeClr>
                </a:solidFill>
                <a:latin typeface="+mj-ea"/>
                <a:ea typeface="+mj-ea"/>
                <a:cs typeface="Arial Unicode MS" pitchFamily="34" charset="-120"/>
              </a:rPr>
              <a:t>年</a:t>
            </a:r>
            <a:r>
              <a:rPr lang="en-US" altLang="zh-TW" sz="2000" b="1" dirty="0">
                <a:solidFill>
                  <a:schemeClr val="accent5">
                    <a:lumMod val="50000"/>
                  </a:schemeClr>
                </a:solidFill>
                <a:latin typeface="+mj-ea"/>
                <a:ea typeface="+mj-ea"/>
                <a:cs typeface="Arial Unicode MS" pitchFamily="34" charset="-120"/>
              </a:rPr>
              <a:t>5</a:t>
            </a:r>
            <a:r>
              <a:rPr lang="zh-TW" altLang="en-US" sz="2000" b="1" dirty="0">
                <a:solidFill>
                  <a:schemeClr val="accent5">
                    <a:lumMod val="50000"/>
                  </a:schemeClr>
                </a:solidFill>
                <a:latin typeface="+mj-ea"/>
                <a:ea typeface="+mj-ea"/>
                <a:cs typeface="Arial Unicode MS" pitchFamily="34" charset="-120"/>
              </a:rPr>
              <a:t>月</a:t>
            </a:r>
            <a:r>
              <a:rPr lang="en-US" altLang="zh-TW" sz="2000" b="1" dirty="0">
                <a:solidFill>
                  <a:schemeClr val="accent5">
                    <a:lumMod val="50000"/>
                  </a:schemeClr>
                </a:solidFill>
                <a:latin typeface="+mj-ea"/>
                <a:ea typeface="+mj-ea"/>
                <a:cs typeface="Arial Unicode MS" pitchFamily="34" charset="-120"/>
              </a:rPr>
              <a:t>3</a:t>
            </a:r>
            <a:r>
              <a:rPr lang="zh-TW" altLang="en-US" sz="2000" b="1" dirty="0">
                <a:solidFill>
                  <a:schemeClr val="accent5">
                    <a:lumMod val="50000"/>
                  </a:schemeClr>
                </a:solidFill>
                <a:latin typeface="+mj-ea"/>
                <a:ea typeface="+mj-ea"/>
                <a:cs typeface="Arial Unicode MS" pitchFamily="34" charset="-120"/>
              </a:rPr>
              <a:t>日部法一字第</a:t>
            </a:r>
            <a:r>
              <a:rPr lang="en-US" altLang="zh-TW" sz="2000" b="1" dirty="0">
                <a:solidFill>
                  <a:schemeClr val="accent5">
                    <a:lumMod val="50000"/>
                  </a:schemeClr>
                </a:solidFill>
                <a:latin typeface="+mj-ea"/>
                <a:ea typeface="+mj-ea"/>
                <a:cs typeface="Arial Unicode MS" pitchFamily="34" charset="-120"/>
              </a:rPr>
              <a:t>10541015751</a:t>
            </a:r>
            <a:r>
              <a:rPr lang="zh-TW" altLang="en-US" sz="2000" b="1" dirty="0">
                <a:solidFill>
                  <a:schemeClr val="accent5">
                    <a:lumMod val="50000"/>
                  </a:schemeClr>
                </a:solidFill>
                <a:latin typeface="+mj-ea"/>
                <a:ea typeface="+mj-ea"/>
                <a:cs typeface="Arial Unicode MS" pitchFamily="34" charset="-120"/>
              </a:rPr>
              <a:t>號令規定，公務人員高普考試錄取人員訓練期間</a:t>
            </a:r>
            <a:r>
              <a:rPr lang="zh-TW" altLang="en-US" sz="2000" b="1" dirty="0">
                <a:solidFill>
                  <a:srgbClr val="C00000"/>
                </a:solidFill>
                <a:latin typeface="+mj-ea"/>
                <a:ea typeface="+mj-ea"/>
                <a:cs typeface="Arial Unicode MS" pitchFamily="34" charset="-120"/>
              </a:rPr>
              <a:t>非屬</a:t>
            </a:r>
            <a:r>
              <a:rPr lang="zh-TW" altLang="en-US" sz="2000" b="1" dirty="0">
                <a:solidFill>
                  <a:schemeClr val="accent5">
                    <a:lumMod val="50000"/>
                  </a:schemeClr>
                </a:solidFill>
                <a:latin typeface="+mj-ea"/>
                <a:ea typeface="+mj-ea"/>
                <a:cs typeface="Arial Unicode MS" pitchFamily="34" charset="-120"/>
              </a:rPr>
              <a:t>公務員服務法適用對象，復依公務人員保障暨培訓委員會</a:t>
            </a:r>
            <a:r>
              <a:rPr lang="en-US" altLang="zh-TW" sz="2000" b="1" dirty="0">
                <a:solidFill>
                  <a:schemeClr val="accent5">
                    <a:lumMod val="50000"/>
                  </a:schemeClr>
                </a:solidFill>
                <a:latin typeface="+mj-ea"/>
                <a:ea typeface="+mj-ea"/>
                <a:cs typeface="Arial Unicode MS" pitchFamily="34" charset="-120"/>
              </a:rPr>
              <a:t>105</a:t>
            </a:r>
            <a:r>
              <a:rPr lang="zh-TW" altLang="en-US" sz="2000" b="1" dirty="0">
                <a:solidFill>
                  <a:schemeClr val="accent5">
                    <a:lumMod val="50000"/>
                  </a:schemeClr>
                </a:solidFill>
                <a:latin typeface="+mj-ea"/>
                <a:ea typeface="+mj-ea"/>
                <a:cs typeface="Arial Unicode MS" pitchFamily="34" charset="-120"/>
              </a:rPr>
              <a:t>年</a:t>
            </a:r>
            <a:r>
              <a:rPr lang="en-US" altLang="zh-TW" sz="2000" b="1" dirty="0">
                <a:solidFill>
                  <a:schemeClr val="accent5">
                    <a:lumMod val="50000"/>
                  </a:schemeClr>
                </a:solidFill>
                <a:latin typeface="+mj-ea"/>
                <a:ea typeface="+mj-ea"/>
                <a:cs typeface="Arial Unicode MS" pitchFamily="34" charset="-120"/>
              </a:rPr>
              <a:t>5</a:t>
            </a:r>
            <a:r>
              <a:rPr lang="zh-TW" altLang="en-US" sz="2000" b="1" dirty="0">
                <a:solidFill>
                  <a:schemeClr val="accent5">
                    <a:lumMod val="50000"/>
                  </a:schemeClr>
                </a:solidFill>
                <a:latin typeface="+mj-ea"/>
                <a:ea typeface="+mj-ea"/>
                <a:cs typeface="Arial Unicode MS" pitchFamily="34" charset="-120"/>
              </a:rPr>
              <a:t>月</a:t>
            </a:r>
            <a:r>
              <a:rPr lang="en-US" altLang="zh-TW" sz="2000" b="1" dirty="0">
                <a:solidFill>
                  <a:schemeClr val="accent5">
                    <a:lumMod val="50000"/>
                  </a:schemeClr>
                </a:solidFill>
                <a:latin typeface="+mj-ea"/>
                <a:ea typeface="+mj-ea"/>
                <a:cs typeface="Arial Unicode MS" pitchFamily="34" charset="-120"/>
              </a:rPr>
              <a:t>18</a:t>
            </a:r>
            <a:r>
              <a:rPr lang="zh-TW" altLang="en-US" sz="2000" b="1" dirty="0">
                <a:solidFill>
                  <a:schemeClr val="accent5">
                    <a:lumMod val="50000"/>
                  </a:schemeClr>
                </a:solidFill>
                <a:latin typeface="+mj-ea"/>
                <a:ea typeface="+mj-ea"/>
                <a:cs typeface="Arial Unicode MS" pitchFamily="34" charset="-120"/>
              </a:rPr>
              <a:t>日函規定，其倫理規範</a:t>
            </a:r>
            <a:r>
              <a:rPr lang="zh-TW" altLang="en-US" sz="2000" b="1" dirty="0">
                <a:solidFill>
                  <a:srgbClr val="1908F0"/>
                </a:solidFill>
                <a:latin typeface="+mj-ea"/>
                <a:ea typeface="+mj-ea"/>
                <a:cs typeface="Arial Unicode MS" pitchFamily="34" charset="-120"/>
              </a:rPr>
              <a:t>比照</a:t>
            </a:r>
            <a:r>
              <a:rPr lang="zh-TW" altLang="en-US" sz="2000" b="1" dirty="0">
                <a:solidFill>
                  <a:schemeClr val="accent5">
                    <a:lumMod val="50000"/>
                  </a:schemeClr>
                </a:solidFill>
                <a:latin typeface="+mj-ea"/>
                <a:ea typeface="+mj-ea"/>
                <a:cs typeface="Arial Unicode MS" pitchFamily="34" charset="-120"/>
              </a:rPr>
              <a:t>公務員服務法及相關法令規定</a:t>
            </a:r>
            <a:r>
              <a:rPr lang="zh-TW" altLang="en-US" sz="2000" b="1" dirty="0" smtClean="0">
                <a:solidFill>
                  <a:schemeClr val="accent5">
                    <a:lumMod val="50000"/>
                  </a:schemeClr>
                </a:solidFill>
                <a:latin typeface="+mj-ea"/>
                <a:ea typeface="+mj-ea"/>
                <a:cs typeface="Arial Unicode MS" pitchFamily="34" charset="-120"/>
              </a:rPr>
              <a:t>。</a:t>
            </a:r>
            <a:endParaRPr lang="en-US" altLang="zh-TW" sz="2400" b="1" dirty="0">
              <a:solidFill>
                <a:schemeClr val="accent5">
                  <a:lumMod val="50000"/>
                </a:schemeClr>
              </a:solidFill>
              <a:latin typeface="+mj-ea"/>
              <a:ea typeface="+mj-ea"/>
              <a:cs typeface="Arial Unicode MS" pitchFamily="34" charset="-120"/>
            </a:endParaRPr>
          </a:p>
        </p:txBody>
      </p:sp>
      <p:sp>
        <p:nvSpPr>
          <p:cNvPr id="12" name="副標題 11"/>
          <p:cNvSpPr>
            <a:spLocks noGrp="1"/>
          </p:cNvSpPr>
          <p:nvPr>
            <p:ph type="subTitle" idx="1"/>
          </p:nvPr>
        </p:nvSpPr>
        <p:spPr>
          <a:xfrm>
            <a:off x="521550" y="847706"/>
            <a:ext cx="8217669" cy="2786082"/>
          </a:xfrm>
        </p:spPr>
        <p:txBody>
          <a:bodyPr>
            <a:normAutofit/>
          </a:bodyPr>
          <a:lstStyle/>
          <a:p>
            <a:pPr marL="0" algn="just">
              <a:lnSpc>
                <a:spcPct val="125000"/>
              </a:lnSpc>
              <a:spcBef>
                <a:spcPct val="10000"/>
              </a:spcBef>
              <a:buClr>
                <a:srgbClr val="CC0000"/>
              </a:buClr>
              <a:buSzTx/>
            </a:pPr>
            <a:r>
              <a:rPr lang="zh-TW" altLang="en-US" sz="2800" b="1" dirty="0" smtClean="0">
                <a:solidFill>
                  <a:srgbClr val="0000FF"/>
                </a:solidFill>
                <a:latin typeface="+mj-ea"/>
                <a:ea typeface="+mj-ea"/>
                <a:cs typeface="Arial Unicode MS" pitchFamily="34" charset="-120"/>
              </a:rPr>
              <a:t>服務法第</a:t>
            </a:r>
            <a:r>
              <a:rPr lang="en-US" altLang="zh-TW" sz="2800" b="1" dirty="0" smtClean="0">
                <a:solidFill>
                  <a:srgbClr val="0000FF"/>
                </a:solidFill>
                <a:latin typeface="+mj-ea"/>
                <a:ea typeface="+mj-ea"/>
                <a:cs typeface="Arial Unicode MS" pitchFamily="34" charset="-120"/>
              </a:rPr>
              <a:t>24</a:t>
            </a:r>
            <a:r>
              <a:rPr lang="zh-TW" altLang="en-US" sz="2800" b="1" dirty="0" smtClean="0">
                <a:solidFill>
                  <a:srgbClr val="0000FF"/>
                </a:solidFill>
                <a:latin typeface="+mj-ea"/>
                <a:ea typeface="+mj-ea"/>
                <a:cs typeface="Arial Unicode MS" pitchFamily="34" charset="-120"/>
              </a:rPr>
              <a:t>條規定：「本法於受有俸給之</a:t>
            </a:r>
            <a:r>
              <a:rPr lang="zh-TW" altLang="en-US" sz="2800" b="1" dirty="0" smtClean="0">
                <a:solidFill>
                  <a:srgbClr val="FF0000"/>
                </a:solidFill>
                <a:latin typeface="+mj-ea"/>
                <a:ea typeface="+mj-ea"/>
                <a:cs typeface="Arial Unicode MS" pitchFamily="34" charset="-120"/>
              </a:rPr>
              <a:t>文</a:t>
            </a:r>
            <a:r>
              <a:rPr lang="zh-TW" altLang="en-US" sz="2800" b="1" dirty="0" smtClean="0">
                <a:solidFill>
                  <a:srgbClr val="00B050"/>
                </a:solidFill>
                <a:latin typeface="+mj-ea"/>
                <a:ea typeface="+mj-ea"/>
                <a:cs typeface="Arial Unicode MS" pitchFamily="34" charset="-120"/>
              </a:rPr>
              <a:t>武</a:t>
            </a:r>
            <a:r>
              <a:rPr lang="zh-TW" altLang="en-US" sz="2800" b="1" dirty="0" smtClean="0">
                <a:solidFill>
                  <a:srgbClr val="0000FF"/>
                </a:solidFill>
                <a:latin typeface="+mj-ea"/>
                <a:ea typeface="+mj-ea"/>
                <a:cs typeface="Arial Unicode MS" pitchFamily="34" charset="-120"/>
              </a:rPr>
              <a:t>職公務員及其他</a:t>
            </a:r>
            <a:r>
              <a:rPr lang="zh-TW" altLang="en-US" sz="2800" b="1" dirty="0" smtClean="0">
                <a:solidFill>
                  <a:srgbClr val="FF9900"/>
                </a:solidFill>
                <a:latin typeface="+mj-ea"/>
                <a:ea typeface="+mj-ea"/>
                <a:cs typeface="Arial Unicode MS" pitchFamily="34" charset="-120"/>
              </a:rPr>
              <a:t>公營事業機關服務人員</a:t>
            </a:r>
            <a:r>
              <a:rPr lang="zh-TW" altLang="en-US" sz="2800" b="1" dirty="0" smtClean="0">
                <a:solidFill>
                  <a:srgbClr val="0000FF"/>
                </a:solidFill>
                <a:latin typeface="+mj-ea"/>
                <a:ea typeface="+mj-ea"/>
                <a:cs typeface="Arial Unicode MS" pitchFamily="34" charset="-120"/>
              </a:rPr>
              <a:t>，均適用之。」</a:t>
            </a:r>
            <a:endParaRPr lang="en-US" altLang="zh-TW" sz="2800" b="1" dirty="0" smtClean="0">
              <a:solidFill>
                <a:srgbClr val="0000FF"/>
              </a:solidFill>
              <a:latin typeface="+mj-ea"/>
              <a:ea typeface="+mj-ea"/>
              <a:cs typeface="Arial Unicode MS" pitchFamily="34" charset="-120"/>
            </a:endParaRPr>
          </a:p>
          <a:p>
            <a:endParaRPr lang="zh-TW" altLang="en-US" dirty="0">
              <a:latin typeface="+mj-ea"/>
              <a:ea typeface="+mj-ea"/>
            </a:endParaRPr>
          </a:p>
        </p:txBody>
      </p:sp>
      <p:pic>
        <p:nvPicPr>
          <p:cNvPr id="8" name="圖片 7" descr="MC900054107.WMF"/>
          <p:cNvPicPr>
            <a:picLocks noChangeAspect="1"/>
          </p:cNvPicPr>
          <p:nvPr/>
        </p:nvPicPr>
        <p:blipFill>
          <a:blip r:embed="rId3" cstate="print"/>
          <a:stretch>
            <a:fillRect/>
          </a:stretch>
        </p:blipFill>
        <p:spPr>
          <a:xfrm>
            <a:off x="1790353" y="2095703"/>
            <a:ext cx="1888351" cy="1866493"/>
          </a:xfrm>
          <a:prstGeom prst="rect">
            <a:avLst/>
          </a:prstGeom>
          <a:ln>
            <a:noFill/>
          </a:ln>
          <a:effectLst>
            <a:softEdge rad="112500"/>
          </a:effectLst>
        </p:spPr>
      </p:pic>
      <p:pic>
        <p:nvPicPr>
          <p:cNvPr id="9" name="圖片 8" descr="MC900334194.WMF"/>
          <p:cNvPicPr>
            <a:picLocks noChangeAspect="1"/>
          </p:cNvPicPr>
          <p:nvPr/>
        </p:nvPicPr>
        <p:blipFill>
          <a:blip r:embed="rId4" cstate="print"/>
          <a:stretch>
            <a:fillRect/>
          </a:stretch>
        </p:blipFill>
        <p:spPr>
          <a:xfrm>
            <a:off x="4382641" y="2161635"/>
            <a:ext cx="880567" cy="1766627"/>
          </a:xfrm>
          <a:prstGeom prst="rect">
            <a:avLst/>
          </a:prstGeom>
        </p:spPr>
      </p:pic>
      <p:pic>
        <p:nvPicPr>
          <p:cNvPr id="13" name="圖片 12" descr="MC900222039.WMF"/>
          <p:cNvPicPr>
            <a:picLocks noChangeAspect="1"/>
          </p:cNvPicPr>
          <p:nvPr/>
        </p:nvPicPr>
        <p:blipFill>
          <a:blip r:embed="rId5" cstate="print"/>
          <a:stretch>
            <a:fillRect/>
          </a:stretch>
        </p:blipFill>
        <p:spPr>
          <a:xfrm>
            <a:off x="5966817" y="2095703"/>
            <a:ext cx="1753819" cy="1798625"/>
          </a:xfrm>
          <a:prstGeom prst="rect">
            <a:avLst/>
          </a:prstGeom>
        </p:spPr>
      </p:pic>
      <p:sp>
        <p:nvSpPr>
          <p:cNvPr id="14" name="矩形 13"/>
          <p:cNvSpPr/>
          <p:nvPr/>
        </p:nvSpPr>
        <p:spPr>
          <a:xfrm>
            <a:off x="666725" y="200025"/>
            <a:ext cx="6715172" cy="646331"/>
          </a:xfrm>
          <a:prstGeom prst="rect">
            <a:avLst/>
          </a:prstGeom>
        </p:spPr>
        <p:txBody>
          <a:bodyPr wrap="square">
            <a:spAutoFit/>
          </a:bodyPr>
          <a:lstStyle/>
          <a:p>
            <a:pPr>
              <a:buNone/>
            </a:pPr>
            <a:r>
              <a:rPr lang="zh-TW" altLang="en-US" sz="3600" dirty="0" smtClean="0">
                <a:solidFill>
                  <a:srgbClr val="FF0000"/>
                </a:solidFill>
                <a:latin typeface="+mj-ea"/>
                <a:ea typeface="+mj-ea"/>
                <a:cs typeface="Arial Unicode MS" pitchFamily="34" charset="-120"/>
              </a:rPr>
              <a:t>一、適用對象</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MC900311832.WMF"/>
          <p:cNvPicPr>
            <a:picLocks noChangeAspect="1"/>
          </p:cNvPicPr>
          <p:nvPr/>
        </p:nvPicPr>
        <p:blipFill>
          <a:blip r:embed="rId3" cstate="print"/>
          <a:stretch>
            <a:fillRect/>
          </a:stretch>
        </p:blipFill>
        <p:spPr>
          <a:xfrm>
            <a:off x="3575695" y="2787116"/>
            <a:ext cx="1972486" cy="2199640"/>
          </a:xfrm>
          <a:prstGeom prst="rect">
            <a:avLst/>
          </a:prstGeom>
        </p:spPr>
      </p:pic>
      <p:sp>
        <p:nvSpPr>
          <p:cNvPr id="7" name="圓角矩形圖說文字 6"/>
          <p:cNvSpPr/>
          <p:nvPr/>
        </p:nvSpPr>
        <p:spPr>
          <a:xfrm>
            <a:off x="551359" y="1310008"/>
            <a:ext cx="2858090" cy="4521882"/>
          </a:xfrm>
          <a:prstGeom prst="wedgeRoundRectCallout">
            <a:avLst>
              <a:gd name="adj1" fmla="val 66384"/>
              <a:gd name="adj2" fmla="val 1818"/>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mj-ea"/>
                <a:ea typeface="+mj-ea"/>
              </a:rPr>
              <a:t>公務人員高普考試錄取人員訓練期間</a:t>
            </a:r>
            <a:endParaRPr lang="zh-TW" altLang="en-US" dirty="0">
              <a:latin typeface="+mj-ea"/>
              <a:ea typeface="+mj-ea"/>
            </a:endParaRPr>
          </a:p>
        </p:txBody>
      </p:sp>
      <p:sp>
        <p:nvSpPr>
          <p:cNvPr id="8" name="圓角矩形圖說文字 7"/>
          <p:cNvSpPr/>
          <p:nvPr/>
        </p:nvSpPr>
        <p:spPr>
          <a:xfrm>
            <a:off x="5951959" y="1304909"/>
            <a:ext cx="2736304" cy="5286412"/>
          </a:xfrm>
          <a:prstGeom prst="wedgeRoundRectCallout">
            <a:avLst>
              <a:gd name="adj1" fmla="val -70268"/>
              <a:gd name="adj2" fmla="val -134"/>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10" name="矩形 9"/>
          <p:cNvSpPr/>
          <p:nvPr/>
        </p:nvSpPr>
        <p:spPr>
          <a:xfrm>
            <a:off x="551359" y="1430685"/>
            <a:ext cx="2750363" cy="4401205"/>
          </a:xfrm>
          <a:prstGeom prst="rect">
            <a:avLst/>
          </a:prstGeom>
        </p:spPr>
        <p:txBody>
          <a:bodyPr wrap="square">
            <a:spAutoFit/>
          </a:bodyPr>
          <a:lstStyle/>
          <a:p>
            <a:pPr marL="177800" indent="-177800"/>
            <a:r>
              <a:rPr lang="en-US" altLang="zh-TW" sz="2000" dirty="0" smtClean="0">
                <a:solidFill>
                  <a:srgbClr val="3333FF"/>
                </a:solidFill>
                <a:latin typeface="+mj-ea"/>
                <a:ea typeface="+mj-ea"/>
                <a:cs typeface="Arial Unicode MS" pitchFamily="34" charset="-120"/>
              </a:rPr>
              <a:t>1.</a:t>
            </a:r>
            <a:r>
              <a:rPr lang="zh-TW" altLang="en-US" sz="2000" dirty="0" smtClean="0">
                <a:solidFill>
                  <a:srgbClr val="3333FF"/>
                </a:solidFill>
                <a:latin typeface="+mj-ea"/>
                <a:ea typeface="+mj-ea"/>
                <a:cs typeface="Arial Unicode MS" pitchFamily="34" charset="-120"/>
              </a:rPr>
              <a:t>依法任</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派</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用人員。</a:t>
            </a:r>
            <a:endParaRPr lang="en-US" altLang="zh-TW" sz="2000" dirty="0" smtClean="0">
              <a:solidFill>
                <a:srgbClr val="3333FF"/>
              </a:solidFill>
              <a:latin typeface="+mj-ea"/>
              <a:ea typeface="+mj-ea"/>
              <a:cs typeface="Arial Unicode MS" pitchFamily="34" charset="-120"/>
            </a:endParaRPr>
          </a:p>
          <a:p>
            <a:pPr marL="246063" indent="-246063"/>
            <a:r>
              <a:rPr lang="en-US" altLang="zh-TW" sz="2000" dirty="0" smtClean="0">
                <a:solidFill>
                  <a:srgbClr val="3333FF"/>
                </a:solidFill>
                <a:latin typeface="+mj-ea"/>
                <a:ea typeface="+mj-ea"/>
                <a:cs typeface="Arial Unicode MS" pitchFamily="34" charset="-120"/>
              </a:rPr>
              <a:t>2.</a:t>
            </a:r>
            <a:r>
              <a:rPr lang="zh-TW" altLang="en-US" sz="2000" dirty="0" smtClean="0">
                <a:solidFill>
                  <a:srgbClr val="3333FF"/>
                </a:solidFill>
                <a:latin typeface="+mj-ea"/>
                <a:ea typeface="+mj-ea"/>
                <a:cs typeface="Arial Unicode MS" pitchFamily="34" charset="-120"/>
              </a:rPr>
              <a:t>依聘用條例及僱用辦法進用之聘僱人員。</a:t>
            </a:r>
            <a:endParaRPr lang="en-US" altLang="zh-TW" sz="2000" dirty="0" smtClean="0">
              <a:solidFill>
                <a:srgbClr val="3333FF"/>
              </a:solidFill>
              <a:latin typeface="+mj-ea"/>
              <a:ea typeface="+mj-ea"/>
              <a:cs typeface="Arial Unicode MS" pitchFamily="34" charset="-120"/>
            </a:endParaRPr>
          </a:p>
          <a:p>
            <a:pPr marL="268288" indent="-268288"/>
            <a:r>
              <a:rPr lang="en-US" altLang="zh-TW" sz="2000" dirty="0">
                <a:solidFill>
                  <a:srgbClr val="3333FF"/>
                </a:solidFill>
                <a:latin typeface="+mj-ea"/>
                <a:ea typeface="+mj-ea"/>
                <a:cs typeface="Arial Unicode MS" pitchFamily="34" charset="-120"/>
              </a:rPr>
              <a:t>3</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直轄市長、縣（市）長、鄉（鎮、市）長。</a:t>
            </a:r>
            <a:endParaRPr lang="en-US" altLang="zh-TW" sz="2000" dirty="0" smtClean="0">
              <a:solidFill>
                <a:srgbClr val="3333FF"/>
              </a:solidFill>
              <a:latin typeface="+mj-ea"/>
              <a:ea typeface="+mj-ea"/>
              <a:cs typeface="Arial Unicode MS" pitchFamily="34" charset="-120"/>
            </a:endParaRPr>
          </a:p>
          <a:p>
            <a:pPr marL="177800" indent="-177800"/>
            <a:r>
              <a:rPr lang="en-US" altLang="zh-TW" sz="2000" dirty="0">
                <a:solidFill>
                  <a:srgbClr val="3333FF"/>
                </a:solidFill>
                <a:latin typeface="+mj-ea"/>
                <a:ea typeface="+mj-ea"/>
                <a:cs typeface="Arial Unicode MS" pitchFamily="34" charset="-120"/>
              </a:rPr>
              <a:t>4</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公營事業機關服務人員（不含純勞工）。</a:t>
            </a:r>
            <a:endParaRPr lang="en-US" altLang="zh-TW" sz="2000" dirty="0" smtClean="0">
              <a:solidFill>
                <a:srgbClr val="3333FF"/>
              </a:solidFill>
              <a:latin typeface="+mj-ea"/>
              <a:ea typeface="+mj-ea"/>
              <a:cs typeface="Arial Unicode MS" pitchFamily="34" charset="-120"/>
            </a:endParaRPr>
          </a:p>
          <a:p>
            <a:pPr marL="177800" indent="-177800"/>
            <a:r>
              <a:rPr lang="en-US" altLang="zh-TW" sz="2000" dirty="0">
                <a:solidFill>
                  <a:srgbClr val="3333FF"/>
                </a:solidFill>
                <a:latin typeface="+mj-ea"/>
                <a:ea typeface="+mj-ea"/>
                <a:cs typeface="Arial Unicode MS" pitchFamily="34" charset="-120"/>
              </a:rPr>
              <a:t>5</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駐衛警察。</a:t>
            </a:r>
            <a:endParaRPr lang="en-US" altLang="zh-TW" sz="2000" dirty="0" smtClean="0">
              <a:solidFill>
                <a:srgbClr val="3333FF"/>
              </a:solidFill>
              <a:latin typeface="+mj-ea"/>
              <a:ea typeface="+mj-ea"/>
              <a:cs typeface="Arial Unicode MS" pitchFamily="34" charset="-120"/>
            </a:endParaRPr>
          </a:p>
          <a:p>
            <a:pPr marL="246063" indent="-246063"/>
            <a:r>
              <a:rPr lang="en-US" altLang="zh-TW" sz="2000" dirty="0">
                <a:solidFill>
                  <a:srgbClr val="3333FF"/>
                </a:solidFill>
                <a:latin typeface="+mj-ea"/>
                <a:ea typeface="+mj-ea"/>
                <a:cs typeface="Arial Unicode MS" pitchFamily="34" charset="-120"/>
              </a:rPr>
              <a:t>6</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現役軍</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士</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官及依法令從事公務之義務役士兵。</a:t>
            </a:r>
            <a:endParaRPr lang="en-US" altLang="zh-TW" sz="2000" dirty="0" smtClean="0">
              <a:solidFill>
                <a:srgbClr val="3333FF"/>
              </a:solidFill>
              <a:latin typeface="+mj-ea"/>
              <a:ea typeface="+mj-ea"/>
              <a:cs typeface="Arial Unicode MS" pitchFamily="34" charset="-120"/>
            </a:endParaRPr>
          </a:p>
          <a:p>
            <a:pPr marL="177800" indent="-177800"/>
            <a:r>
              <a:rPr lang="en-US" altLang="zh-TW" sz="2000" dirty="0">
                <a:solidFill>
                  <a:srgbClr val="3333FF"/>
                </a:solidFill>
                <a:latin typeface="+mj-ea"/>
                <a:ea typeface="+mj-ea"/>
                <a:cs typeface="Arial Unicode MS" pitchFamily="34" charset="-120"/>
              </a:rPr>
              <a:t>7</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兼任行政職務教師。</a:t>
            </a:r>
            <a:endParaRPr lang="en-US" altLang="zh-TW" sz="2000" dirty="0" smtClean="0">
              <a:solidFill>
                <a:srgbClr val="3333FF"/>
              </a:solidFill>
              <a:latin typeface="+mj-ea"/>
              <a:ea typeface="+mj-ea"/>
              <a:cs typeface="Arial Unicode MS" pitchFamily="34" charset="-120"/>
            </a:endParaRPr>
          </a:p>
          <a:p>
            <a:pPr marL="234950" indent="-234950"/>
            <a:r>
              <a:rPr lang="en-US" altLang="zh-TW" sz="2000" dirty="0">
                <a:solidFill>
                  <a:srgbClr val="3333FF"/>
                </a:solidFill>
                <a:latin typeface="+mj-ea"/>
                <a:ea typeface="+mj-ea"/>
                <a:cs typeface="Arial Unicode MS" pitchFamily="34" charset="-120"/>
              </a:rPr>
              <a:t>8</a:t>
            </a:r>
            <a:r>
              <a:rPr lang="en-US" altLang="zh-TW" sz="2000" dirty="0" smtClean="0">
                <a:solidFill>
                  <a:srgbClr val="3333FF"/>
                </a:solidFill>
                <a:latin typeface="+mj-ea"/>
                <a:ea typeface="+mj-ea"/>
                <a:cs typeface="Arial Unicode MS" pitchFamily="34" charset="-120"/>
              </a:rPr>
              <a:t>.</a:t>
            </a:r>
            <a:r>
              <a:rPr lang="zh-TW" altLang="en-US" sz="2000" dirty="0" smtClean="0">
                <a:solidFill>
                  <a:srgbClr val="3333FF"/>
                </a:solidFill>
                <a:latin typeface="+mj-ea"/>
                <a:ea typeface="+mj-ea"/>
                <a:cs typeface="Arial Unicode MS" pitchFamily="34" charset="-120"/>
              </a:rPr>
              <a:t>社教、學術研究機構聘任人員。</a:t>
            </a:r>
            <a:endParaRPr lang="en-US" altLang="zh-TW" sz="2000" dirty="0" smtClean="0">
              <a:solidFill>
                <a:srgbClr val="3333FF"/>
              </a:solidFill>
              <a:latin typeface="+mj-ea"/>
              <a:ea typeface="+mj-ea"/>
              <a:cs typeface="Arial Unicode MS" pitchFamily="34" charset="-120"/>
            </a:endParaRPr>
          </a:p>
        </p:txBody>
      </p:sp>
      <p:sp>
        <p:nvSpPr>
          <p:cNvPr id="16" name="矩形 15"/>
          <p:cNvSpPr/>
          <p:nvPr/>
        </p:nvSpPr>
        <p:spPr>
          <a:xfrm>
            <a:off x="6023967" y="1447785"/>
            <a:ext cx="2500330" cy="5016758"/>
          </a:xfrm>
          <a:prstGeom prst="rect">
            <a:avLst/>
          </a:prstGeom>
        </p:spPr>
        <p:txBody>
          <a:bodyPr wrap="square">
            <a:spAutoFit/>
          </a:bodyPr>
          <a:lstStyle/>
          <a:p>
            <a:pPr marL="268288" indent="-268288"/>
            <a:r>
              <a:rPr lang="en-US" altLang="zh-TW" sz="2000" dirty="0" smtClean="0">
                <a:solidFill>
                  <a:srgbClr val="FF0000"/>
                </a:solidFill>
                <a:latin typeface="+mj-ea"/>
                <a:ea typeface="+mj-ea"/>
                <a:cs typeface="Arial Unicode MS" pitchFamily="34" charset="-120"/>
              </a:rPr>
              <a:t>1.</a:t>
            </a:r>
            <a:r>
              <a:rPr lang="zh-TW" altLang="en-US" sz="2000" dirty="0" smtClean="0">
                <a:solidFill>
                  <a:srgbClr val="FF0000"/>
                </a:solidFill>
                <a:latin typeface="+mj-ea"/>
                <a:ea typeface="+mj-ea"/>
                <a:cs typeface="Arial Unicode MS" pitchFamily="34" charset="-120"/>
              </a:rPr>
              <a:t>農田水利會會長及各級專任職員。</a:t>
            </a:r>
            <a:endParaRPr lang="en-US" altLang="zh-TW" sz="2000" dirty="0" smtClean="0">
              <a:solidFill>
                <a:srgbClr val="FF0000"/>
              </a:solidFill>
              <a:latin typeface="+mj-ea"/>
              <a:ea typeface="+mj-ea"/>
              <a:cs typeface="Arial Unicode MS" pitchFamily="34" charset="-120"/>
            </a:endParaRPr>
          </a:p>
          <a:p>
            <a:pPr marL="177800" indent="-177800"/>
            <a:r>
              <a:rPr lang="en-US" altLang="zh-TW" sz="2000" dirty="0" smtClean="0">
                <a:solidFill>
                  <a:srgbClr val="FF0000"/>
                </a:solidFill>
                <a:latin typeface="+mj-ea"/>
                <a:ea typeface="+mj-ea"/>
                <a:cs typeface="Arial Unicode MS" pitchFamily="34" charset="-120"/>
              </a:rPr>
              <a:t>2.</a:t>
            </a:r>
            <a:r>
              <a:rPr lang="zh-TW" altLang="en-US" sz="2000" dirty="0" smtClean="0">
                <a:solidFill>
                  <a:srgbClr val="FF0000"/>
                </a:solidFill>
                <a:latin typeface="+mj-ea"/>
                <a:ea typeface="+mj-ea"/>
                <a:cs typeface="Arial Unicode MS" pitchFamily="34" charset="-120"/>
              </a:rPr>
              <a:t>工友、清潔隊員。</a:t>
            </a:r>
            <a:endParaRPr lang="en-US" altLang="zh-TW" sz="2000" dirty="0" smtClean="0">
              <a:solidFill>
                <a:srgbClr val="FF0000"/>
              </a:solidFill>
              <a:latin typeface="+mj-ea"/>
              <a:ea typeface="+mj-ea"/>
              <a:cs typeface="Arial Unicode MS" pitchFamily="34" charset="-120"/>
            </a:endParaRPr>
          </a:p>
          <a:p>
            <a:pPr marL="177800" indent="-177800"/>
            <a:r>
              <a:rPr lang="en-US" altLang="zh-TW" sz="2000" dirty="0" smtClean="0">
                <a:solidFill>
                  <a:srgbClr val="FF0000"/>
                </a:solidFill>
                <a:latin typeface="+mj-ea"/>
                <a:ea typeface="+mj-ea"/>
                <a:cs typeface="Arial Unicode MS" pitchFamily="34" charset="-120"/>
              </a:rPr>
              <a:t>3.</a:t>
            </a:r>
            <a:r>
              <a:rPr lang="zh-TW" altLang="en-US" sz="2000" dirty="0" smtClean="0">
                <a:solidFill>
                  <a:srgbClr val="FF0000"/>
                </a:solidFill>
                <a:latin typeface="+mj-ea"/>
                <a:ea typeface="+mj-ea"/>
                <a:cs typeface="Arial Unicode MS" pitchFamily="34" charset="-120"/>
              </a:rPr>
              <a:t>民選村（里）長。</a:t>
            </a:r>
            <a:endParaRPr lang="en-US" altLang="zh-TW" sz="2000" dirty="0" smtClean="0">
              <a:solidFill>
                <a:srgbClr val="FF0000"/>
              </a:solidFill>
              <a:latin typeface="+mj-ea"/>
              <a:ea typeface="+mj-ea"/>
              <a:cs typeface="Arial Unicode MS" pitchFamily="34" charset="-120"/>
            </a:endParaRPr>
          </a:p>
          <a:p>
            <a:pPr marL="268288" indent="-268288"/>
            <a:r>
              <a:rPr lang="en-US" altLang="zh-TW" sz="2000" dirty="0" smtClean="0">
                <a:solidFill>
                  <a:srgbClr val="FF0000"/>
                </a:solidFill>
                <a:latin typeface="+mj-ea"/>
                <a:ea typeface="+mj-ea"/>
                <a:cs typeface="Arial Unicode MS" pitchFamily="34" charset="-120"/>
              </a:rPr>
              <a:t>4.</a:t>
            </a:r>
            <a:r>
              <a:rPr lang="zh-TW" altLang="en-US" sz="2000" dirty="0" smtClean="0">
                <a:solidFill>
                  <a:srgbClr val="FF0000"/>
                </a:solidFill>
                <a:latin typeface="+mj-ea"/>
                <a:ea typeface="+mj-ea"/>
                <a:cs typeface="Arial Unicode MS" pitchFamily="34" charset="-120"/>
              </a:rPr>
              <a:t>國立中正文化中心董事長、董事、監察人、藝術總監及新進人員。</a:t>
            </a:r>
            <a:endParaRPr lang="en-US" altLang="zh-TW" sz="2000" dirty="0" smtClean="0">
              <a:solidFill>
                <a:srgbClr val="FF0000"/>
              </a:solidFill>
              <a:latin typeface="+mj-ea"/>
              <a:ea typeface="+mj-ea"/>
              <a:cs typeface="Arial Unicode MS" pitchFamily="34" charset="-120"/>
            </a:endParaRPr>
          </a:p>
          <a:p>
            <a:pPr marL="177800" indent="-177800"/>
            <a:r>
              <a:rPr lang="en-US" altLang="zh-TW" sz="2000" dirty="0" smtClean="0">
                <a:solidFill>
                  <a:srgbClr val="FF0000"/>
                </a:solidFill>
                <a:latin typeface="+mj-ea"/>
                <a:ea typeface="+mj-ea"/>
                <a:cs typeface="Arial Unicode MS" pitchFamily="34" charset="-120"/>
              </a:rPr>
              <a:t>5.</a:t>
            </a:r>
            <a:r>
              <a:rPr lang="zh-TW" altLang="en-US" sz="2000" dirty="0" smtClean="0">
                <a:solidFill>
                  <a:srgbClr val="FF0000"/>
                </a:solidFill>
                <a:latin typeface="+mj-ea"/>
                <a:ea typeface="+mj-ea"/>
                <a:cs typeface="Arial Unicode MS" pitchFamily="34" charset="-120"/>
              </a:rPr>
              <a:t>中央研究院院士。</a:t>
            </a:r>
            <a:endParaRPr lang="en-US" altLang="zh-TW" sz="2000" dirty="0" smtClean="0">
              <a:solidFill>
                <a:srgbClr val="FF0000"/>
              </a:solidFill>
              <a:latin typeface="+mj-ea"/>
              <a:ea typeface="+mj-ea"/>
              <a:cs typeface="Arial Unicode MS" pitchFamily="34" charset="-120"/>
            </a:endParaRPr>
          </a:p>
          <a:p>
            <a:pPr marL="177800" indent="-177800"/>
            <a:r>
              <a:rPr lang="en-US" altLang="zh-TW" sz="2000" dirty="0" smtClean="0">
                <a:solidFill>
                  <a:srgbClr val="FF0000"/>
                </a:solidFill>
                <a:latin typeface="+mj-ea"/>
                <a:ea typeface="+mj-ea"/>
                <a:cs typeface="Arial Unicode MS" pitchFamily="34" charset="-120"/>
              </a:rPr>
              <a:t>6.</a:t>
            </a:r>
            <a:r>
              <a:rPr lang="zh-TW" altLang="en-US" sz="2000" dirty="0" smtClean="0">
                <a:solidFill>
                  <a:srgbClr val="FF0000"/>
                </a:solidFill>
                <a:latin typeface="+mj-ea"/>
                <a:ea typeface="+mj-ea"/>
                <a:cs typeface="Arial Unicode MS" pitchFamily="34" charset="-120"/>
              </a:rPr>
              <a:t>鄰長。</a:t>
            </a:r>
            <a:endParaRPr lang="en-US" altLang="zh-TW" sz="2000" dirty="0" smtClean="0">
              <a:solidFill>
                <a:srgbClr val="FF0000"/>
              </a:solidFill>
              <a:latin typeface="+mj-ea"/>
              <a:ea typeface="+mj-ea"/>
              <a:cs typeface="Arial Unicode MS" pitchFamily="34" charset="-120"/>
            </a:endParaRPr>
          </a:p>
          <a:p>
            <a:r>
              <a:rPr lang="en-US" altLang="zh-TW" sz="2000" dirty="0" smtClean="0">
                <a:solidFill>
                  <a:srgbClr val="FF0000"/>
                </a:solidFill>
                <a:latin typeface="+mj-ea"/>
                <a:ea typeface="+mj-ea"/>
                <a:cs typeface="Arial Unicode MS" pitchFamily="34" charset="-120"/>
              </a:rPr>
              <a:t>7.</a:t>
            </a:r>
            <a:r>
              <a:rPr lang="zh-TW" altLang="en-US" sz="2000" dirty="0" smtClean="0">
                <a:solidFill>
                  <a:srgbClr val="FF0000"/>
                </a:solidFill>
                <a:latin typeface="+mj-ea"/>
                <a:ea typeface="+mj-ea"/>
                <a:cs typeface="Arial Unicode MS" pitchFamily="34" charset="-120"/>
              </a:rPr>
              <a:t>各級民意代表。</a:t>
            </a:r>
            <a:endParaRPr lang="en-US" altLang="zh-TW" sz="2000" dirty="0" smtClean="0">
              <a:solidFill>
                <a:srgbClr val="FF0000"/>
              </a:solidFill>
              <a:latin typeface="+mj-ea"/>
              <a:ea typeface="+mj-ea"/>
              <a:cs typeface="Arial Unicode MS" pitchFamily="34" charset="-120"/>
            </a:endParaRPr>
          </a:p>
          <a:p>
            <a:pPr marL="268288" indent="-268288"/>
            <a:r>
              <a:rPr lang="en-US" altLang="zh-TW" sz="2000" kern="100" dirty="0" smtClean="0">
                <a:solidFill>
                  <a:srgbClr val="FF0000"/>
                </a:solidFill>
                <a:latin typeface="+mj-ea"/>
                <a:ea typeface="+mj-ea"/>
                <a:cs typeface="Arial Unicode MS" pitchFamily="34" charset="-120"/>
              </a:rPr>
              <a:t>8.</a:t>
            </a:r>
            <a:r>
              <a:rPr lang="zh-TW" altLang="en-US" sz="2000" kern="100" dirty="0" smtClean="0">
                <a:solidFill>
                  <a:srgbClr val="FF0000"/>
                </a:solidFill>
                <a:latin typeface="+mj-ea"/>
                <a:ea typeface="+mj-ea"/>
                <a:cs typeface="Arial Unicode MS" pitchFamily="34" charset="-120"/>
              </a:rPr>
              <a:t>依鐘點計費或按件、按日計酬之人員。</a:t>
            </a:r>
            <a:endParaRPr lang="en-US" altLang="zh-TW" sz="2000" kern="100" dirty="0" smtClean="0">
              <a:solidFill>
                <a:srgbClr val="FF0000"/>
              </a:solidFill>
              <a:latin typeface="+mj-ea"/>
              <a:ea typeface="+mj-ea"/>
              <a:cs typeface="Arial Unicode MS" pitchFamily="34" charset="-120"/>
            </a:endParaRPr>
          </a:p>
          <a:p>
            <a:pPr marL="177800" indent="-177800"/>
            <a:r>
              <a:rPr lang="en-US" altLang="zh-TW" sz="2000" kern="100" dirty="0" smtClean="0">
                <a:solidFill>
                  <a:srgbClr val="FF0000"/>
                </a:solidFill>
                <a:latin typeface="+mj-ea"/>
                <a:ea typeface="+mj-ea"/>
                <a:cs typeface="Arial Unicode MS" pitchFamily="34" charset="-120"/>
              </a:rPr>
              <a:t>9.</a:t>
            </a:r>
            <a:r>
              <a:rPr lang="zh-TW" altLang="en-US" sz="2000" kern="100" dirty="0" smtClean="0">
                <a:solidFill>
                  <a:srgbClr val="FF0000"/>
                </a:solidFill>
                <a:latin typeface="+mj-ea"/>
                <a:ea typeface="+mj-ea"/>
                <a:cs typeface="Arial Unicode MS" pitchFamily="34" charset="-120"/>
              </a:rPr>
              <a:t>替代役。</a:t>
            </a:r>
            <a:endParaRPr lang="en-US" altLang="zh-TW" sz="2000" kern="100" dirty="0" smtClean="0">
              <a:solidFill>
                <a:srgbClr val="FF0000"/>
              </a:solidFill>
              <a:latin typeface="+mj-ea"/>
              <a:ea typeface="+mj-ea"/>
              <a:cs typeface="Arial Unicode MS" pitchFamily="34" charset="-120"/>
            </a:endParaRPr>
          </a:p>
          <a:p>
            <a:pPr marL="357188" indent="-357188"/>
            <a:r>
              <a:rPr lang="en-US" altLang="zh-TW" sz="2000" kern="100" dirty="0" smtClean="0">
                <a:solidFill>
                  <a:srgbClr val="FF0000"/>
                </a:solidFill>
                <a:latin typeface="+mj-ea"/>
                <a:ea typeface="+mj-ea"/>
                <a:cs typeface="Arial Unicode MS" pitchFamily="34" charset="-120"/>
              </a:rPr>
              <a:t>10.</a:t>
            </a:r>
            <a:r>
              <a:rPr lang="zh-TW" altLang="en-US" sz="2000" kern="100" dirty="0" smtClean="0">
                <a:solidFill>
                  <a:srgbClr val="FF0000"/>
                </a:solidFill>
                <a:latin typeface="+mj-ea"/>
                <a:ea typeface="+mj-ea"/>
                <a:cs typeface="Arial Unicode MS" pitchFamily="34" charset="-120"/>
              </a:rPr>
              <a:t>公營事業機關純  勞工。</a:t>
            </a:r>
            <a:endParaRPr lang="zh-TW" altLang="en-US" sz="2000" dirty="0">
              <a:latin typeface="+mj-ea"/>
              <a:ea typeface="+mj-ea"/>
              <a:cs typeface="Arial Unicode MS" pitchFamily="34" charset="-120"/>
            </a:endParaRPr>
          </a:p>
        </p:txBody>
      </p:sp>
      <p:sp>
        <p:nvSpPr>
          <p:cNvPr id="25" name="書卷 (水平) 24"/>
          <p:cNvSpPr/>
          <p:nvPr/>
        </p:nvSpPr>
        <p:spPr>
          <a:xfrm>
            <a:off x="2639591" y="161925"/>
            <a:ext cx="3929090" cy="1033272"/>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zh-TW" altLang="en-US" sz="3200" dirty="0" smtClean="0">
                <a:solidFill>
                  <a:schemeClr val="bg1"/>
                </a:solidFill>
                <a:effectLst>
                  <a:outerShdw blurRad="38100" dist="38100" dir="2700000" algn="tl">
                    <a:srgbClr val="000000">
                      <a:alpha val="43137"/>
                    </a:srgbClr>
                  </a:outerShdw>
                </a:effectLst>
                <a:latin typeface="+mj-ea"/>
                <a:ea typeface="+mj-ea"/>
                <a:cs typeface="Arial Unicode MS" pitchFamily="34" charset="-120"/>
              </a:rPr>
              <a:t>適用對象簡易分類</a:t>
            </a:r>
          </a:p>
        </p:txBody>
      </p:sp>
      <p:sp>
        <p:nvSpPr>
          <p:cNvPr id="9" name="投影片編號版面配置區 8"/>
          <p:cNvSpPr>
            <a:spLocks noGrp="1"/>
          </p:cNvSpPr>
          <p:nvPr>
            <p:ph type="sldNum" sz="quarter" idx="12"/>
          </p:nvPr>
        </p:nvSpPr>
        <p:spPr/>
        <p:txBody>
          <a:bodyPr/>
          <a:lstStyle/>
          <a:p>
            <a:pPr>
              <a:defRPr/>
            </a:pPr>
            <a:fld id="{D6C3155E-3FF6-46B2-B164-D15AA3D87AD4}" type="slidenum">
              <a:rPr lang="zh-TW" altLang="en-US" smtClean="0"/>
              <a:pPr>
                <a:defRPr/>
              </a:pPr>
              <a:t>7</a:t>
            </a:fld>
            <a:endParaRPr lang="zh-TW" altLang="en-US" dirty="0"/>
          </a:p>
        </p:txBody>
      </p:sp>
    </p:spTree>
    <p:extLst>
      <p:ext uri="{BB962C8B-B14F-4D97-AF65-F5344CB8AC3E}">
        <p14:creationId xmlns:p14="http://schemas.microsoft.com/office/powerpoint/2010/main" val="184673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6845" y="959396"/>
            <a:ext cx="1704313" cy="584775"/>
          </a:xfrm>
          <a:prstGeom prst="rect">
            <a:avLst/>
          </a:prstGeom>
        </p:spPr>
        <p:txBody>
          <a:bodyPr wrap="none" anchor="ctr">
            <a:spAutoFit/>
          </a:bodyPr>
          <a:lstStyle/>
          <a:p>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一</a:t>
            </a:r>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忠實</a:t>
            </a:r>
            <a:endParaRPr lang="zh-TW" altLang="en-US" sz="3200" dirty="0">
              <a:latin typeface="+mj-ea"/>
              <a:ea typeface="+mj-ea"/>
            </a:endParaRPr>
          </a:p>
        </p:txBody>
      </p:sp>
      <p:pic>
        <p:nvPicPr>
          <p:cNvPr id="12" name="圖片 11" descr="MC900339206.WMF"/>
          <p:cNvPicPr>
            <a:picLocks noChangeAspect="1"/>
          </p:cNvPicPr>
          <p:nvPr/>
        </p:nvPicPr>
        <p:blipFill>
          <a:blip r:embed="rId3" cstate="print"/>
          <a:stretch>
            <a:fillRect/>
          </a:stretch>
        </p:blipFill>
        <p:spPr>
          <a:xfrm>
            <a:off x="6440016" y="1514719"/>
            <a:ext cx="1898990" cy="1728192"/>
          </a:xfrm>
          <a:prstGeom prst="rect">
            <a:avLst/>
          </a:prstGeom>
        </p:spPr>
      </p:pic>
      <p:sp>
        <p:nvSpPr>
          <p:cNvPr id="7" name="矩形 6"/>
          <p:cNvSpPr/>
          <p:nvPr/>
        </p:nvSpPr>
        <p:spPr>
          <a:xfrm>
            <a:off x="888043" y="313065"/>
            <a:ext cx="6715172" cy="646331"/>
          </a:xfrm>
          <a:prstGeom prst="rect">
            <a:avLst/>
          </a:prstGeom>
        </p:spPr>
        <p:txBody>
          <a:bodyPr wrap="square">
            <a:spAutoFit/>
          </a:bodyPr>
          <a:lstStyle/>
          <a:p>
            <a:pPr>
              <a:buNone/>
            </a:pPr>
            <a:r>
              <a:rPr lang="zh-TW" altLang="en-US" sz="3600" dirty="0" smtClean="0">
                <a:solidFill>
                  <a:srgbClr val="FF0000"/>
                </a:solidFill>
                <a:effectLst>
                  <a:outerShdw blurRad="38100" dist="38100" dir="2700000" algn="tl">
                    <a:srgbClr val="000000">
                      <a:alpha val="43137"/>
                    </a:srgbClr>
                  </a:outerShdw>
                </a:effectLst>
                <a:latin typeface="+mj-ea"/>
                <a:ea typeface="+mj-ea"/>
                <a:cs typeface="Arial Unicode MS" pitchFamily="34" charset="-120"/>
              </a:rPr>
              <a:t>二、相關規定</a:t>
            </a:r>
          </a:p>
        </p:txBody>
      </p:sp>
      <p:sp>
        <p:nvSpPr>
          <p:cNvPr id="8" name="投影片編號版面配置區 7"/>
          <p:cNvSpPr>
            <a:spLocks noGrp="1"/>
          </p:cNvSpPr>
          <p:nvPr>
            <p:ph type="sldNum" sz="quarter" idx="12"/>
          </p:nvPr>
        </p:nvSpPr>
        <p:spPr/>
        <p:txBody>
          <a:bodyPr/>
          <a:lstStyle/>
          <a:p>
            <a:pPr>
              <a:defRPr/>
            </a:pPr>
            <a:fld id="{D6C3155E-3FF6-46B2-B164-D15AA3D87AD4}" type="slidenum">
              <a:rPr lang="zh-TW" altLang="en-US" smtClean="0"/>
              <a:pPr>
                <a:defRPr/>
              </a:pPr>
              <a:t>8</a:t>
            </a:fld>
            <a:endParaRPr lang="zh-TW" altLang="en-US" dirty="0"/>
          </a:p>
        </p:txBody>
      </p:sp>
      <p:sp>
        <p:nvSpPr>
          <p:cNvPr id="9" name="圓角矩形 8"/>
          <p:cNvSpPr/>
          <p:nvPr/>
        </p:nvSpPr>
        <p:spPr>
          <a:xfrm>
            <a:off x="1138214" y="1679476"/>
            <a:ext cx="5004160" cy="156343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3000"/>
              </a:lnSpc>
            </a:pPr>
            <a:r>
              <a:rPr lang="zh-TW" altLang="en-US" sz="2400" b="1" dirty="0" smtClean="0">
                <a:solidFill>
                  <a:schemeClr val="accent3"/>
                </a:solidFill>
                <a:latin typeface="+mj-ea"/>
                <a:ea typeface="+mj-ea"/>
                <a:cs typeface="Arial Unicode MS" pitchFamily="34" charset="-120"/>
              </a:rPr>
              <a:t>第</a:t>
            </a:r>
            <a:r>
              <a:rPr lang="en-US" altLang="zh-TW" sz="2400" b="1" dirty="0" smtClean="0">
                <a:solidFill>
                  <a:schemeClr val="accent3"/>
                </a:solidFill>
                <a:latin typeface="+mj-ea"/>
                <a:ea typeface="+mj-ea"/>
                <a:cs typeface="Arial Unicode MS" pitchFamily="34" charset="-120"/>
              </a:rPr>
              <a:t>1</a:t>
            </a:r>
            <a:r>
              <a:rPr lang="zh-TW" altLang="en-US" sz="2400" b="1" dirty="0" smtClean="0">
                <a:solidFill>
                  <a:schemeClr val="accent3"/>
                </a:solidFill>
                <a:latin typeface="+mj-ea"/>
                <a:ea typeface="+mj-ea"/>
                <a:cs typeface="Arial Unicode MS" pitchFamily="34" charset="-120"/>
              </a:rPr>
              <a:t>條</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「公務員應遵守誓言，忠心努力，依法律命令所定，執行其職務。</a:t>
            </a:r>
            <a:r>
              <a:rPr lang="zh-TW" altLang="en-US" dirty="0" smtClean="0">
                <a:solidFill>
                  <a:schemeClr val="tx1"/>
                </a:solidFill>
                <a:latin typeface="+mj-ea"/>
                <a:ea typeface="+mj-ea"/>
                <a:cs typeface="Arial Unicode MS" pitchFamily="34" charset="-120"/>
              </a:rPr>
              <a:t>」</a:t>
            </a:r>
            <a:endParaRPr lang="zh-TW" altLang="en-US" dirty="0">
              <a:solidFill>
                <a:schemeClr val="tx1"/>
              </a:solidFill>
              <a:latin typeface="+mj-ea"/>
              <a:ea typeface="+mj-ea"/>
            </a:endParaRPr>
          </a:p>
        </p:txBody>
      </p:sp>
      <p:pic>
        <p:nvPicPr>
          <p:cNvPr id="11" name="圖片 10" descr="MC900279672.WMF"/>
          <p:cNvPicPr>
            <a:picLocks noChangeAspect="1"/>
          </p:cNvPicPr>
          <p:nvPr/>
        </p:nvPicPr>
        <p:blipFill>
          <a:blip r:embed="rId4" cstate="print"/>
          <a:stretch>
            <a:fillRect/>
          </a:stretch>
        </p:blipFill>
        <p:spPr>
          <a:xfrm>
            <a:off x="1687488" y="4909900"/>
            <a:ext cx="1440160" cy="1512168"/>
          </a:xfrm>
          <a:prstGeom prst="rect">
            <a:avLst/>
          </a:prstGeom>
          <a:solidFill>
            <a:schemeClr val="bg1"/>
          </a:solidFill>
          <a:effectLst>
            <a:outerShdw blurRad="50800" sx="1000" sy="1000" algn="ctr" rotWithShape="0">
              <a:srgbClr val="000000"/>
            </a:outerShdw>
          </a:effectLst>
        </p:spPr>
      </p:pic>
      <p:sp>
        <p:nvSpPr>
          <p:cNvPr id="13" name="矩形 12"/>
          <p:cNvSpPr/>
          <p:nvPr/>
        </p:nvSpPr>
        <p:spPr>
          <a:xfrm>
            <a:off x="888043" y="3979376"/>
            <a:ext cx="2525050" cy="584775"/>
          </a:xfrm>
          <a:prstGeom prst="rect">
            <a:avLst/>
          </a:prstGeom>
        </p:spPr>
        <p:txBody>
          <a:bodyPr wrap="none" anchor="ctr">
            <a:spAutoFit/>
          </a:bodyPr>
          <a:lstStyle/>
          <a:p>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二</a:t>
            </a:r>
            <a:r>
              <a:rPr lang="en-US" altLang="zh-TW" sz="3200" dirty="0" smtClean="0">
                <a:solidFill>
                  <a:srgbClr val="FF0000"/>
                </a:solidFill>
                <a:latin typeface="+mj-ea"/>
                <a:ea typeface="+mj-ea"/>
                <a:cs typeface="Arial Unicode MS" pitchFamily="34" charset="-120"/>
              </a:rPr>
              <a:t>)</a:t>
            </a:r>
            <a:r>
              <a:rPr lang="zh-TW" altLang="en-US" sz="3200" dirty="0" smtClean="0">
                <a:solidFill>
                  <a:srgbClr val="FF0000"/>
                </a:solidFill>
                <a:latin typeface="+mj-ea"/>
                <a:ea typeface="+mj-ea"/>
                <a:cs typeface="Arial Unicode MS" pitchFamily="34" charset="-120"/>
              </a:rPr>
              <a:t>執行職務</a:t>
            </a:r>
            <a:endParaRPr lang="zh-TW" altLang="en-US" sz="3200" dirty="0">
              <a:latin typeface="+mj-ea"/>
              <a:ea typeface="+mj-ea"/>
            </a:endParaRPr>
          </a:p>
        </p:txBody>
      </p:sp>
      <p:sp>
        <p:nvSpPr>
          <p:cNvPr id="14" name="圓角矩形 13"/>
          <p:cNvSpPr/>
          <p:nvPr/>
        </p:nvSpPr>
        <p:spPr>
          <a:xfrm>
            <a:off x="3577631" y="4703812"/>
            <a:ext cx="4620100" cy="151216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TW" altLang="en-US" sz="2400" b="1" dirty="0" smtClean="0">
                <a:solidFill>
                  <a:schemeClr val="accent3"/>
                </a:solidFill>
                <a:latin typeface="+mj-ea"/>
                <a:ea typeface="+mj-ea"/>
                <a:cs typeface="Arial Unicode MS" pitchFamily="34" charset="-120"/>
              </a:rPr>
              <a:t>第</a:t>
            </a:r>
            <a:r>
              <a:rPr lang="en-US" altLang="zh-TW" sz="2400" b="1" dirty="0" smtClean="0">
                <a:solidFill>
                  <a:schemeClr val="accent3"/>
                </a:solidFill>
                <a:latin typeface="+mj-ea"/>
                <a:ea typeface="+mj-ea"/>
                <a:cs typeface="Arial Unicode MS" pitchFamily="34" charset="-120"/>
              </a:rPr>
              <a:t>7</a:t>
            </a:r>
            <a:r>
              <a:rPr lang="zh-TW" altLang="en-US" sz="2400" b="1" dirty="0" smtClean="0">
                <a:solidFill>
                  <a:schemeClr val="accent3"/>
                </a:solidFill>
                <a:latin typeface="+mj-ea"/>
                <a:ea typeface="+mj-ea"/>
                <a:cs typeface="Arial Unicode MS" pitchFamily="34" charset="-120"/>
              </a:rPr>
              <a:t>條</a:t>
            </a:r>
            <a:r>
              <a:rPr lang="zh-TW" altLang="en-US" sz="2400" dirty="0" smtClean="0">
                <a:solidFill>
                  <a:schemeClr val="tx1"/>
                </a:solidFill>
                <a:latin typeface="+mj-ea"/>
                <a:ea typeface="+mj-ea"/>
                <a:cs typeface="Arial Unicode MS" pitchFamily="34" charset="-120"/>
              </a:rPr>
              <a:t>規定</a:t>
            </a:r>
            <a:r>
              <a:rPr lang="en-US" altLang="zh-TW" sz="2400" dirty="0" smtClean="0">
                <a:solidFill>
                  <a:schemeClr val="tx1"/>
                </a:solidFill>
                <a:latin typeface="+mj-ea"/>
                <a:ea typeface="+mj-ea"/>
                <a:cs typeface="Arial Unicode MS" pitchFamily="34" charset="-120"/>
              </a:rPr>
              <a:t>:</a:t>
            </a:r>
            <a:r>
              <a:rPr lang="zh-TW" altLang="en-US" sz="2400" dirty="0" smtClean="0">
                <a:solidFill>
                  <a:schemeClr val="tx1"/>
                </a:solidFill>
                <a:latin typeface="+mj-ea"/>
                <a:ea typeface="+mj-ea"/>
                <a:cs typeface="Arial Unicode MS" pitchFamily="34" charset="-120"/>
              </a:rPr>
              <a:t>「公務員執行職務，應力求切實，不得畏難規避，互相推諉，或無故稽延。」</a:t>
            </a:r>
            <a:endParaRPr lang="zh-TW" altLang="en-US" sz="2400" dirty="0">
              <a:solidFill>
                <a:schemeClr val="tx1"/>
              </a:solidFill>
              <a:latin typeface="+mj-ea"/>
              <a:ea typeface="+mj-ea"/>
            </a:endParaRPr>
          </a:p>
        </p:txBody>
      </p:sp>
    </p:spTree>
    <p:extLst>
      <p:ext uri="{BB962C8B-B14F-4D97-AF65-F5344CB8AC3E}">
        <p14:creationId xmlns:p14="http://schemas.microsoft.com/office/powerpoint/2010/main" val="327072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A1C303B-BA34-44C6-8AAE-27905DC888AB}" type="slidenum">
              <a:rPr lang="zh-TW" altLang="en-US" smtClean="0"/>
              <a:pPr>
                <a:defRPr/>
              </a:pPr>
              <a:t>9</a:t>
            </a:fld>
            <a:endParaRPr lang="zh-TW" altLang="en-US"/>
          </a:p>
        </p:txBody>
      </p:sp>
      <p:graphicFrame>
        <p:nvGraphicFramePr>
          <p:cNvPr id="3" name="資料庫圖表 2"/>
          <p:cNvGraphicFramePr/>
          <p:nvPr>
            <p:extLst>
              <p:ext uri="{D42A27DB-BD31-4B8C-83A1-F6EECF244321}">
                <p14:modId xmlns:p14="http://schemas.microsoft.com/office/powerpoint/2010/main" val="283627794"/>
              </p:ext>
            </p:extLst>
          </p:nvPr>
        </p:nvGraphicFramePr>
        <p:xfrm>
          <a:off x="992132" y="332656"/>
          <a:ext cx="792961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圖片 6" descr="MC900232594.WMF"/>
          <p:cNvPicPr>
            <a:picLocks noChangeAspect="1"/>
          </p:cNvPicPr>
          <p:nvPr/>
        </p:nvPicPr>
        <p:blipFill>
          <a:blip r:embed="rId8" cstate="print"/>
          <a:stretch>
            <a:fillRect/>
          </a:stretch>
        </p:blipFill>
        <p:spPr>
          <a:xfrm>
            <a:off x="3275856" y="4851857"/>
            <a:ext cx="3024336" cy="1969760"/>
          </a:xfrm>
          <a:prstGeom prst="rect">
            <a:avLst/>
          </a:prstGeom>
        </p:spPr>
      </p:pic>
      <p:sp>
        <p:nvSpPr>
          <p:cNvPr id="9" name="矩形 8"/>
          <p:cNvSpPr/>
          <p:nvPr/>
        </p:nvSpPr>
        <p:spPr>
          <a:xfrm>
            <a:off x="1331640" y="692696"/>
            <a:ext cx="6768752" cy="1092607"/>
          </a:xfrm>
          <a:prstGeom prst="rect">
            <a:avLst/>
          </a:prstGeom>
        </p:spPr>
        <p:txBody>
          <a:bodyPr wrap="square">
            <a:spAutoFit/>
          </a:bodyPr>
          <a:lstStyle/>
          <a:p>
            <a:pPr lvl="0" algn="just">
              <a:lnSpc>
                <a:spcPts val="2600"/>
              </a:lnSpc>
            </a:pPr>
            <a:r>
              <a:rPr lang="zh-TW" altLang="en-US" sz="2400" b="1" dirty="0">
                <a:solidFill>
                  <a:schemeClr val="accent3"/>
                </a:solidFill>
                <a:latin typeface="+mj-ea"/>
                <a:ea typeface="+mj-ea"/>
                <a:cs typeface="Arial Unicode MS" pitchFamily="34" charset="-120"/>
              </a:rPr>
              <a:t>第</a:t>
            </a:r>
            <a:r>
              <a:rPr lang="en-US" altLang="zh-TW" sz="2400" b="1" dirty="0">
                <a:solidFill>
                  <a:schemeClr val="accent3"/>
                </a:solidFill>
                <a:latin typeface="+mj-ea"/>
                <a:ea typeface="+mj-ea"/>
                <a:cs typeface="Arial Unicode MS" pitchFamily="34" charset="-120"/>
              </a:rPr>
              <a:t>8</a:t>
            </a:r>
            <a:r>
              <a:rPr lang="zh-TW" altLang="en-US" sz="2400" b="1" dirty="0" smtClean="0">
                <a:solidFill>
                  <a:schemeClr val="accent3"/>
                </a:solidFill>
                <a:latin typeface="+mj-ea"/>
                <a:ea typeface="+mj-ea"/>
                <a:cs typeface="Arial Unicode MS" pitchFamily="34" charset="-120"/>
              </a:rPr>
              <a:t>條</a:t>
            </a:r>
            <a:r>
              <a:rPr lang="zh-TW" altLang="en-US" sz="2400" dirty="0" smtClean="0">
                <a:latin typeface="+mj-ea"/>
                <a:ea typeface="+mj-ea"/>
                <a:cs typeface="Arial Unicode MS" pitchFamily="34" charset="-120"/>
              </a:rPr>
              <a:t>公務員接奉任狀後，除程期外，應於一個月內就職。但具有正當事由，經主管高級長官特許者，得延長之，其延長期間，以一個月為限。</a:t>
            </a:r>
            <a:endParaRPr lang="zh-TW" altLang="en-US" sz="2400" dirty="0">
              <a:latin typeface="+mj-ea"/>
              <a:ea typeface="+mj-ea"/>
            </a:endParaRPr>
          </a:p>
        </p:txBody>
      </p:sp>
      <p:sp>
        <p:nvSpPr>
          <p:cNvPr id="10" name="矩形 9"/>
          <p:cNvSpPr/>
          <p:nvPr/>
        </p:nvSpPr>
        <p:spPr>
          <a:xfrm>
            <a:off x="1316152" y="2371120"/>
            <a:ext cx="6753760"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2400" b="1" dirty="0">
                <a:solidFill>
                  <a:srgbClr val="EB641B"/>
                </a:solidFill>
                <a:latin typeface="+mj-ea"/>
                <a:ea typeface="+mj-ea"/>
                <a:cs typeface="Arial Unicode MS" pitchFamily="34" charset="-120"/>
              </a:rPr>
              <a:t>第</a:t>
            </a:r>
            <a:r>
              <a:rPr lang="en-US" altLang="zh-TW" sz="2400" b="1" dirty="0">
                <a:solidFill>
                  <a:srgbClr val="EB641B"/>
                </a:solidFill>
                <a:latin typeface="+mj-ea"/>
                <a:ea typeface="+mj-ea"/>
                <a:cs typeface="Arial Unicode MS" pitchFamily="34" charset="-120"/>
              </a:rPr>
              <a:t>9</a:t>
            </a:r>
            <a:r>
              <a:rPr lang="zh-TW" altLang="en-US" sz="2400" b="1" dirty="0">
                <a:solidFill>
                  <a:srgbClr val="EB641B"/>
                </a:solidFill>
                <a:latin typeface="+mj-ea"/>
                <a:ea typeface="+mj-ea"/>
                <a:cs typeface="Arial Unicode MS" pitchFamily="34" charset="-120"/>
              </a:rPr>
              <a:t>條</a:t>
            </a:r>
            <a:r>
              <a:rPr kumimoji="0" lang="zh-TW" altLang="en-US" sz="2400" dirty="0">
                <a:solidFill>
                  <a:sysClr val="windowText" lastClr="000000"/>
                </a:solidFill>
                <a:latin typeface="+mj-ea"/>
                <a:ea typeface="+mj-ea"/>
                <a:cs typeface="Arial Unicode MS" pitchFamily="34" charset="-120"/>
              </a:rPr>
              <a:t>公務員奉派出差，至遲應於一星期內出發，不得藉故遲延，或私自回籍，或往其他地方逗留。</a:t>
            </a:r>
          </a:p>
        </p:txBody>
      </p:sp>
      <p:sp>
        <p:nvSpPr>
          <p:cNvPr id="11" name="矩形 10"/>
          <p:cNvSpPr/>
          <p:nvPr/>
        </p:nvSpPr>
        <p:spPr>
          <a:xfrm>
            <a:off x="1259632" y="3789040"/>
            <a:ext cx="6753760"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2400" b="1" dirty="0">
                <a:solidFill>
                  <a:srgbClr val="EB641B"/>
                </a:solidFill>
                <a:latin typeface="+mj-ea"/>
                <a:ea typeface="+mj-ea"/>
                <a:cs typeface="Arial Unicode MS" pitchFamily="34" charset="-120"/>
              </a:rPr>
              <a:t>第</a:t>
            </a:r>
            <a:r>
              <a:rPr lang="en-US" altLang="zh-TW" sz="2400" b="1" dirty="0">
                <a:solidFill>
                  <a:srgbClr val="EB641B"/>
                </a:solidFill>
                <a:latin typeface="+mj-ea"/>
                <a:ea typeface="+mj-ea"/>
                <a:cs typeface="Arial Unicode MS" pitchFamily="34" charset="-120"/>
              </a:rPr>
              <a:t>10</a:t>
            </a:r>
            <a:r>
              <a:rPr lang="zh-TW" altLang="en-US" sz="2400" b="1" dirty="0">
                <a:solidFill>
                  <a:srgbClr val="EB641B"/>
                </a:solidFill>
                <a:latin typeface="+mj-ea"/>
                <a:ea typeface="+mj-ea"/>
                <a:cs typeface="Arial Unicode MS" pitchFamily="34" charset="-120"/>
              </a:rPr>
              <a:t>條</a:t>
            </a:r>
            <a:r>
              <a:rPr kumimoji="0" lang="zh-TW" altLang="en-US" sz="2400" dirty="0">
                <a:solidFill>
                  <a:sysClr val="windowText" lastClr="000000"/>
                </a:solidFill>
                <a:latin typeface="+mj-ea"/>
                <a:ea typeface="+mj-ea"/>
                <a:cs typeface="Arial Unicode MS" pitchFamily="34" charset="-120"/>
              </a:rPr>
              <a:t>公務員未奉長官核准，不得擅離職守；其出差者亦同。</a:t>
            </a:r>
            <a:endParaRPr kumimoji="0" lang="zh-TW" altLang="en-US" sz="2400" dirty="0">
              <a:solidFill>
                <a:sysClr val="windowText" lastClr="000000"/>
              </a:solidFill>
              <a:latin typeface="+mj-ea"/>
              <a:ea typeface="+mj-ea"/>
            </a:endParaRPr>
          </a:p>
        </p:txBody>
      </p:sp>
      <p:sp>
        <p:nvSpPr>
          <p:cNvPr id="12" name="投影片編號版面配置區 5"/>
          <p:cNvSpPr txBox="1">
            <a:spLocks/>
          </p:cNvSpPr>
          <p:nvPr/>
        </p:nvSpPr>
        <p:spPr bwMode="auto">
          <a:xfrm>
            <a:off x="8699500" y="6451600"/>
            <a:ext cx="444500" cy="406400"/>
          </a:xfrm>
          <a:prstGeom prst="rect">
            <a:avLst/>
          </a:prstGeom>
          <a:noFill/>
          <a:ln>
            <a:miter lim="800000"/>
            <a:headEnd/>
            <a:tailEnd/>
          </a:ln>
        </p:spPr>
        <p:txBody>
          <a:bodyPr wrap="square"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800" b="1" i="0" u="none" strike="noStrike" kern="1200" cap="none" spc="0" normalizeH="0" baseline="0" noProof="0" dirty="0" smtClean="0">
              <a:ln>
                <a:noFill/>
              </a:ln>
              <a:solidFill>
                <a:srgbClr val="C00000"/>
              </a:solidFill>
              <a:effectLst/>
              <a:uLnTx/>
              <a:uFillTx/>
              <a:latin typeface="文鼎中特廣告體"/>
              <a:ea typeface="文鼎中特廣告體"/>
              <a:cs typeface="文鼎中特廣告體"/>
            </a:endParaRPr>
          </a:p>
        </p:txBody>
      </p:sp>
    </p:spTree>
    <p:extLst>
      <p:ext uri="{BB962C8B-B14F-4D97-AF65-F5344CB8AC3E}">
        <p14:creationId xmlns:p14="http://schemas.microsoft.com/office/powerpoint/2010/main" val="667783688"/>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Mimosa_TP10069043">
  <a:themeElements>
    <a:clrScheme name="1_Mimosa_TP10069043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1_Mimosa_TP10069043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imosa_TP10069043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含羞草設計範本">
  <a:themeElements>
    <a:clrScheme name="含羞草設計範本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含羞草設計範本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含羞草設計範本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amboo2_TP10069041">
  <a:themeElements>
    <a:clrScheme name="1_Bamboo2_TP10069041 6">
      <a:dk1>
        <a:srgbClr val="694D2B"/>
      </a:dk1>
      <a:lt1>
        <a:srgbClr val="FFFFFF"/>
      </a:lt1>
      <a:dk2>
        <a:srgbClr val="333333"/>
      </a:dk2>
      <a:lt2>
        <a:srgbClr val="BD9361"/>
      </a:lt2>
      <a:accent1>
        <a:srgbClr val="F4CABE"/>
      </a:accent1>
      <a:accent2>
        <a:srgbClr val="F5EEE7"/>
      </a:accent2>
      <a:accent3>
        <a:srgbClr val="FFFFFF"/>
      </a:accent3>
      <a:accent4>
        <a:srgbClr val="594023"/>
      </a:accent4>
      <a:accent5>
        <a:srgbClr val="F8E1DB"/>
      </a:accent5>
      <a:accent6>
        <a:srgbClr val="DED8D1"/>
      </a:accent6>
      <a:hlink>
        <a:srgbClr val="A19E37"/>
      </a:hlink>
      <a:folHlink>
        <a:srgbClr val="DCC4A8"/>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1_Bamboo2_TP10069041 1">
        <a:dk1>
          <a:srgbClr val="333333"/>
        </a:dk1>
        <a:lt1>
          <a:srgbClr val="E5EEDA"/>
        </a:lt1>
        <a:dk2>
          <a:srgbClr val="425032"/>
        </a:dk2>
        <a:lt2>
          <a:srgbClr val="B2C29C"/>
        </a:lt2>
        <a:accent1>
          <a:srgbClr val="8CC6CA"/>
        </a:accent1>
        <a:accent2>
          <a:srgbClr val="D5E3C3"/>
        </a:accent2>
        <a:accent3>
          <a:srgbClr val="F0F5EA"/>
        </a:accent3>
        <a:accent4>
          <a:srgbClr val="2A2A2A"/>
        </a:accent4>
        <a:accent5>
          <a:srgbClr val="C5DFE1"/>
        </a:accent5>
        <a:accent6>
          <a:srgbClr val="C1CEB0"/>
        </a:accent6>
        <a:hlink>
          <a:srgbClr val="B89040"/>
        </a:hlink>
        <a:folHlink>
          <a:srgbClr val="FFFFFF"/>
        </a:folHlink>
      </a:clrScheme>
      <a:clrMap bg1="lt1" tx1="dk1" bg2="lt2" tx2="dk2" accent1="accent1" accent2="accent2" accent3="accent3" accent4="accent4" accent5="accent5" accent6="accent6" hlink="hlink" folHlink="folHlink"/>
    </a:extraClrScheme>
    <a:extraClrScheme>
      <a:clrScheme name="1_Bamboo2_TP10069041 2">
        <a:dk1>
          <a:srgbClr val="333333"/>
        </a:dk1>
        <a:lt1>
          <a:srgbClr val="9AAF7D"/>
        </a:lt1>
        <a:dk2>
          <a:srgbClr val="425032"/>
        </a:dk2>
        <a:lt2>
          <a:srgbClr val="5C6254"/>
        </a:lt2>
        <a:accent1>
          <a:srgbClr val="A8C1C6"/>
        </a:accent1>
        <a:accent2>
          <a:srgbClr val="8DA56D"/>
        </a:accent2>
        <a:accent3>
          <a:srgbClr val="CAD4BF"/>
        </a:accent3>
        <a:accent4>
          <a:srgbClr val="2A2A2A"/>
        </a:accent4>
        <a:accent5>
          <a:srgbClr val="D1DDDF"/>
        </a:accent5>
        <a:accent6>
          <a:srgbClr val="7F9562"/>
        </a:accent6>
        <a:hlink>
          <a:srgbClr val="D3781D"/>
        </a:hlink>
        <a:folHlink>
          <a:srgbClr val="D4D0C0"/>
        </a:folHlink>
      </a:clrScheme>
      <a:clrMap bg1="lt1" tx1="dk1" bg2="lt2" tx2="dk2" accent1="accent1" accent2="accent2" accent3="accent3" accent4="accent4" accent5="accent5" accent6="accent6" hlink="hlink" folHlink="folHlink"/>
    </a:extraClrScheme>
    <a:extraClrScheme>
      <a:clrScheme name="1_Bamboo2_TP10069041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1_Bamboo2_TP10069041 4">
        <a:dk1>
          <a:srgbClr val="694D2B"/>
        </a:dk1>
        <a:lt1>
          <a:srgbClr val="FFFFFF"/>
        </a:lt1>
        <a:dk2>
          <a:srgbClr val="99703F"/>
        </a:dk2>
        <a:lt2>
          <a:srgbClr val="FCF3D0"/>
        </a:lt2>
        <a:accent1>
          <a:srgbClr val="E9947D"/>
        </a:accent1>
        <a:accent2>
          <a:srgbClr val="8F693B"/>
        </a:accent2>
        <a:accent3>
          <a:srgbClr val="CABBAF"/>
        </a:accent3>
        <a:accent4>
          <a:srgbClr val="DADADA"/>
        </a:accent4>
        <a:accent5>
          <a:srgbClr val="F2C8BF"/>
        </a:accent5>
        <a:accent6>
          <a:srgbClr val="815E35"/>
        </a:accent6>
        <a:hlink>
          <a:srgbClr val="CDAE6F"/>
        </a:hlink>
        <a:folHlink>
          <a:srgbClr val="BF9563"/>
        </a:folHlink>
      </a:clrScheme>
      <a:clrMap bg1="dk2" tx1="lt1" bg2="dk1" tx2="lt2" accent1="accent1" accent2="accent2" accent3="accent3" accent4="accent4" accent5="accent5" accent6="accent6" hlink="hlink" folHlink="folHlink"/>
    </a:extraClrScheme>
    <a:extraClrScheme>
      <a:clrScheme name="1_Bamboo2_TP10069041 5">
        <a:dk1>
          <a:srgbClr val="694D2B"/>
        </a:dk1>
        <a:lt1>
          <a:srgbClr val="E5D5C1"/>
        </a:lt1>
        <a:dk2>
          <a:srgbClr val="333333"/>
        </a:dk2>
        <a:lt2>
          <a:srgbClr val="BD9361"/>
        </a:lt2>
        <a:accent1>
          <a:srgbClr val="E9947D"/>
        </a:accent1>
        <a:accent2>
          <a:srgbClr val="DDC6AB"/>
        </a:accent2>
        <a:accent3>
          <a:srgbClr val="F0E7DD"/>
        </a:accent3>
        <a:accent4>
          <a:srgbClr val="594023"/>
        </a:accent4>
        <a:accent5>
          <a:srgbClr val="F2C8BF"/>
        </a:accent5>
        <a:accent6>
          <a:srgbClr val="C8B39B"/>
        </a:accent6>
        <a:hlink>
          <a:srgbClr val="A19E37"/>
        </a:hlink>
        <a:folHlink>
          <a:srgbClr val="FFFFFF"/>
        </a:folHlink>
      </a:clrScheme>
      <a:clrMap bg1="lt1" tx1="dk1" bg2="lt2" tx2="dk2" accent1="accent1" accent2="accent2" accent3="accent3" accent4="accent4" accent5="accent5" accent6="accent6" hlink="hlink" folHlink="folHlink"/>
    </a:extraClrScheme>
    <a:extraClrScheme>
      <a:clrScheme name="1_Bamboo2_TP10069041 6">
        <a:dk1>
          <a:srgbClr val="694D2B"/>
        </a:dk1>
        <a:lt1>
          <a:srgbClr val="FFFFFF"/>
        </a:lt1>
        <a:dk2>
          <a:srgbClr val="333333"/>
        </a:dk2>
        <a:lt2>
          <a:srgbClr val="BD9361"/>
        </a:lt2>
        <a:accent1>
          <a:srgbClr val="F4CABE"/>
        </a:accent1>
        <a:accent2>
          <a:srgbClr val="F5EEE7"/>
        </a:accent2>
        <a:accent3>
          <a:srgbClr val="FFFFFF"/>
        </a:accent3>
        <a:accent4>
          <a:srgbClr val="594023"/>
        </a:accent4>
        <a:accent5>
          <a:srgbClr val="F8E1DB"/>
        </a:accent5>
        <a:accent6>
          <a:srgbClr val="DED8D1"/>
        </a:accent6>
        <a:hlink>
          <a:srgbClr val="A19E37"/>
        </a:hlink>
        <a:folHlink>
          <a:srgbClr val="DCC4A8"/>
        </a:folHlink>
      </a:clrScheme>
      <a:clrMap bg1="lt1" tx1="dk1" bg2="lt2" tx2="dk2" accent1="accent1" accent2="accent2" accent3="accent3" accent4="accent4" accent5="accent5" accent6="accent6" hlink="hlink" folHlink="folHlink"/>
    </a:extraClrScheme>
    <a:extraClrScheme>
      <a:clrScheme name="1_Bamboo2_TP10069041 7">
        <a:dk1>
          <a:srgbClr val="694D2B"/>
        </a:dk1>
        <a:lt1>
          <a:srgbClr val="FFFFFF"/>
        </a:lt1>
        <a:dk2>
          <a:srgbClr val="5F5F5F"/>
        </a:dk2>
        <a:lt2>
          <a:srgbClr val="FCF3D0"/>
        </a:lt2>
        <a:accent1>
          <a:srgbClr val="AAAA9A"/>
        </a:accent1>
        <a:accent2>
          <a:srgbClr val="424E49"/>
        </a:accent2>
        <a:accent3>
          <a:srgbClr val="B6B6B6"/>
        </a:accent3>
        <a:accent4>
          <a:srgbClr val="DADADA"/>
        </a:accent4>
        <a:accent5>
          <a:srgbClr val="D2D2CA"/>
        </a:accent5>
        <a:accent6>
          <a:srgbClr val="3B4641"/>
        </a:accent6>
        <a:hlink>
          <a:srgbClr val="D9B945"/>
        </a:hlink>
        <a:folHlink>
          <a:srgbClr val="9392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竹子 2 設計範本">
  <a:themeElements>
    <a:clrScheme name="竹子 2 設計範本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B2B2B2"/>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竹子 2 設計範本 1">
        <a:dk1>
          <a:srgbClr val="333333"/>
        </a:dk1>
        <a:lt1>
          <a:srgbClr val="E5EEDA"/>
        </a:lt1>
        <a:dk2>
          <a:srgbClr val="425032"/>
        </a:dk2>
        <a:lt2>
          <a:srgbClr val="B2C29C"/>
        </a:lt2>
        <a:accent1>
          <a:srgbClr val="8CC6CA"/>
        </a:accent1>
        <a:accent2>
          <a:srgbClr val="D5E3C3"/>
        </a:accent2>
        <a:accent3>
          <a:srgbClr val="F0F5EA"/>
        </a:accent3>
        <a:accent4>
          <a:srgbClr val="2A2A2A"/>
        </a:accent4>
        <a:accent5>
          <a:srgbClr val="C5DFE1"/>
        </a:accent5>
        <a:accent6>
          <a:srgbClr val="C1CEB0"/>
        </a:accent6>
        <a:hlink>
          <a:srgbClr val="B89040"/>
        </a:hlink>
        <a:folHlink>
          <a:srgbClr val="FFFFFF"/>
        </a:folHlink>
      </a:clrScheme>
      <a:clrMap bg1="lt1" tx1="dk1" bg2="lt2" tx2="dk2" accent1="accent1" accent2="accent2" accent3="accent3" accent4="accent4" accent5="accent5" accent6="accent6" hlink="hlink" folHlink="folHlink"/>
    </a:extraClrScheme>
    <a:extraClrScheme>
      <a:clrScheme name="竹子 2 設計範本 2">
        <a:dk1>
          <a:srgbClr val="333333"/>
        </a:dk1>
        <a:lt1>
          <a:srgbClr val="9AAF7D"/>
        </a:lt1>
        <a:dk2>
          <a:srgbClr val="425032"/>
        </a:dk2>
        <a:lt2>
          <a:srgbClr val="5C6254"/>
        </a:lt2>
        <a:accent1>
          <a:srgbClr val="A8C1C6"/>
        </a:accent1>
        <a:accent2>
          <a:srgbClr val="8DA56D"/>
        </a:accent2>
        <a:accent3>
          <a:srgbClr val="CAD4BF"/>
        </a:accent3>
        <a:accent4>
          <a:srgbClr val="2A2A2A"/>
        </a:accent4>
        <a:accent5>
          <a:srgbClr val="D1DDDF"/>
        </a:accent5>
        <a:accent6>
          <a:srgbClr val="7F9562"/>
        </a:accent6>
        <a:hlink>
          <a:srgbClr val="D3781D"/>
        </a:hlink>
        <a:folHlink>
          <a:srgbClr val="D4D0C0"/>
        </a:folHlink>
      </a:clrScheme>
      <a:clrMap bg1="lt1" tx1="dk1" bg2="lt2" tx2="dk2" accent1="accent1" accent2="accent2" accent3="accent3" accent4="accent4" accent5="accent5" accent6="accent6" hlink="hlink" folHlink="folHlink"/>
    </a:extraClrScheme>
    <a:extraClrScheme>
      <a:clrScheme name="竹子 2 設計範本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竹子 2 設計範本 4">
        <a:dk1>
          <a:srgbClr val="694D2B"/>
        </a:dk1>
        <a:lt1>
          <a:srgbClr val="FFFFFF"/>
        </a:lt1>
        <a:dk2>
          <a:srgbClr val="99703F"/>
        </a:dk2>
        <a:lt2>
          <a:srgbClr val="FCF3D0"/>
        </a:lt2>
        <a:accent1>
          <a:srgbClr val="E9947D"/>
        </a:accent1>
        <a:accent2>
          <a:srgbClr val="8F693B"/>
        </a:accent2>
        <a:accent3>
          <a:srgbClr val="CABBAF"/>
        </a:accent3>
        <a:accent4>
          <a:srgbClr val="DADADA"/>
        </a:accent4>
        <a:accent5>
          <a:srgbClr val="F2C8BF"/>
        </a:accent5>
        <a:accent6>
          <a:srgbClr val="815E35"/>
        </a:accent6>
        <a:hlink>
          <a:srgbClr val="CDAE6F"/>
        </a:hlink>
        <a:folHlink>
          <a:srgbClr val="BF9563"/>
        </a:folHlink>
      </a:clrScheme>
      <a:clrMap bg1="dk2" tx1="lt1" bg2="dk1" tx2="lt2" accent1="accent1" accent2="accent2" accent3="accent3" accent4="accent4" accent5="accent5" accent6="accent6" hlink="hlink" folHlink="folHlink"/>
    </a:extraClrScheme>
    <a:extraClrScheme>
      <a:clrScheme name="竹子 2 設計範本 5">
        <a:dk1>
          <a:srgbClr val="694D2B"/>
        </a:dk1>
        <a:lt1>
          <a:srgbClr val="E5D5C1"/>
        </a:lt1>
        <a:dk2>
          <a:srgbClr val="333333"/>
        </a:dk2>
        <a:lt2>
          <a:srgbClr val="BD9361"/>
        </a:lt2>
        <a:accent1>
          <a:srgbClr val="E9947D"/>
        </a:accent1>
        <a:accent2>
          <a:srgbClr val="DDC6AB"/>
        </a:accent2>
        <a:accent3>
          <a:srgbClr val="F0E7DD"/>
        </a:accent3>
        <a:accent4>
          <a:srgbClr val="594023"/>
        </a:accent4>
        <a:accent5>
          <a:srgbClr val="F2C8BF"/>
        </a:accent5>
        <a:accent6>
          <a:srgbClr val="C8B39B"/>
        </a:accent6>
        <a:hlink>
          <a:srgbClr val="A19E37"/>
        </a:hlink>
        <a:folHlink>
          <a:srgbClr val="FFFFFF"/>
        </a:folHlink>
      </a:clrScheme>
      <a:clrMap bg1="lt1" tx1="dk1" bg2="lt2" tx2="dk2" accent1="accent1" accent2="accent2" accent3="accent3" accent4="accent4" accent5="accent5" accent6="accent6" hlink="hlink" folHlink="folHlink"/>
    </a:extraClrScheme>
    <a:extraClrScheme>
      <a:clrScheme name="竹子 2 設計範本 6">
        <a:dk1>
          <a:srgbClr val="694D2B"/>
        </a:dk1>
        <a:lt1>
          <a:srgbClr val="FFFFFF"/>
        </a:lt1>
        <a:dk2>
          <a:srgbClr val="333333"/>
        </a:dk2>
        <a:lt2>
          <a:srgbClr val="BD9361"/>
        </a:lt2>
        <a:accent1>
          <a:srgbClr val="F4CABE"/>
        </a:accent1>
        <a:accent2>
          <a:srgbClr val="F5EEE7"/>
        </a:accent2>
        <a:accent3>
          <a:srgbClr val="FFFFFF"/>
        </a:accent3>
        <a:accent4>
          <a:srgbClr val="594023"/>
        </a:accent4>
        <a:accent5>
          <a:srgbClr val="F8E1DB"/>
        </a:accent5>
        <a:accent6>
          <a:srgbClr val="DED8D1"/>
        </a:accent6>
        <a:hlink>
          <a:srgbClr val="A19E37"/>
        </a:hlink>
        <a:folHlink>
          <a:srgbClr val="DCC4A8"/>
        </a:folHlink>
      </a:clrScheme>
      <a:clrMap bg1="lt1" tx1="dk1" bg2="lt2" tx2="dk2" accent1="accent1" accent2="accent2" accent3="accent3" accent4="accent4" accent5="accent5" accent6="accent6" hlink="hlink" folHlink="folHlink"/>
    </a:extraClrScheme>
    <a:extraClrScheme>
      <a:clrScheme name="竹子 2 設計範本 7">
        <a:dk1>
          <a:srgbClr val="694D2B"/>
        </a:dk1>
        <a:lt1>
          <a:srgbClr val="FFFFFF"/>
        </a:lt1>
        <a:dk2>
          <a:srgbClr val="5F5F5F"/>
        </a:dk2>
        <a:lt2>
          <a:srgbClr val="FCF3D0"/>
        </a:lt2>
        <a:accent1>
          <a:srgbClr val="AAAA9A"/>
        </a:accent1>
        <a:accent2>
          <a:srgbClr val="424E49"/>
        </a:accent2>
        <a:accent3>
          <a:srgbClr val="B6B6B6"/>
        </a:accent3>
        <a:accent4>
          <a:srgbClr val="DADADA"/>
        </a:accent4>
        <a:accent5>
          <a:srgbClr val="D2D2CA"/>
        </a:accent5>
        <a:accent6>
          <a:srgbClr val="3B4641"/>
        </a:accent6>
        <a:hlink>
          <a:srgbClr val="D9B945"/>
        </a:hlink>
        <a:folHlink>
          <a:srgbClr val="93928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imosa_TP10069043">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2_Mimosa_TP10069043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imosa_TP10069043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含羞草設計範本">
  <a:themeElements>
    <a:clrScheme name="1_含羞草設計範本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kumimoji="1" lang="fr-FR" sz="3400" b="1" i="0" u="none" strike="noStrike" cap="none" normalizeH="0" baseline="0" smtClean="0">
            <a:ln>
              <a:noFill/>
            </a:ln>
            <a:solidFill>
              <a:srgbClr val="990099"/>
            </a:solidFill>
            <a:effectLst/>
            <a:latin typeface="Arial" charset="0"/>
            <a:ea typeface="新細明體" charset="-120"/>
            <a:cs typeface="Arial Unicode MS" pitchFamily="34" charset="-120"/>
          </a:defRPr>
        </a:defPPr>
      </a:lstStyle>
    </a:lnDef>
  </a:objectDefaults>
  <a:extraClrSchemeLst>
    <a:extraClrScheme>
      <a:clrScheme name="1_含羞草設計範本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含羞草設計範本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龍騰四海">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鋒芒">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1">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夏至">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簡報-含羞草</Template>
  <TotalTime>46728</TotalTime>
  <Words>8167</Words>
  <Application>Microsoft Office PowerPoint</Application>
  <PresentationFormat>如螢幕大小 (4:3)</PresentationFormat>
  <Paragraphs>404</Paragraphs>
  <Slides>48</Slides>
  <Notes>45</Notes>
  <HiddenSlides>0</HiddenSlides>
  <MMClips>0</MMClips>
  <ScaleCrop>false</ScaleCrop>
  <HeadingPairs>
    <vt:vector size="4" baseType="variant">
      <vt:variant>
        <vt:lpstr>佈景主題</vt:lpstr>
      </vt:variant>
      <vt:variant>
        <vt:i4>8</vt:i4>
      </vt:variant>
      <vt:variant>
        <vt:lpstr>投影片標題</vt:lpstr>
      </vt:variant>
      <vt:variant>
        <vt:i4>48</vt:i4>
      </vt:variant>
    </vt:vector>
  </HeadingPairs>
  <TitlesOfParts>
    <vt:vector size="56" baseType="lpstr">
      <vt:lpstr>1_Mimosa_TP10069043</vt:lpstr>
      <vt:lpstr>含羞草設計範本</vt:lpstr>
      <vt:lpstr>1_Bamboo2_TP10069041</vt:lpstr>
      <vt:lpstr>竹子 2 設計範本</vt:lpstr>
      <vt:lpstr>2_Mimosa_TP10069043</vt:lpstr>
      <vt:lpstr>1_含羞草設計範本</vt:lpstr>
      <vt:lpstr>龍騰四海</vt:lpstr>
      <vt:lpstr>夏至</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1.執行職務的利益迴避</vt:lpstr>
      <vt:lpstr>PowerPoint 簡報</vt:lpstr>
      <vt:lpstr>PowerPoint 簡報</vt:lpstr>
      <vt:lpstr>PowerPoint 簡報</vt:lpstr>
      <vt:lpstr>PowerPoint 簡報</vt:lpstr>
      <vt:lpstr>PowerPoint 簡報</vt:lpstr>
      <vt:lpstr>簡報完畢 感謝聆聽！</vt:lpstr>
    </vt:vector>
  </TitlesOfParts>
  <Company>Ministry of Civil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巫旻諭</dc:creator>
  <cp:lastModifiedBy>陳珮婷</cp:lastModifiedBy>
  <cp:revision>2224</cp:revision>
  <cp:lastPrinted>2018-04-17T09:26:57Z</cp:lastPrinted>
  <dcterms:created xsi:type="dcterms:W3CDTF">2008-11-27T01:30:56Z</dcterms:created>
  <dcterms:modified xsi:type="dcterms:W3CDTF">2018-04-27T01:20:40Z</dcterms:modified>
</cp:coreProperties>
</file>