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834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1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0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16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3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08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9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9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5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6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2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E7E9-9BD2-4790-8AC4-8019871956AB}" type="datetimeFigureOut">
              <a:rPr lang="zh-TW" altLang="en-US" smtClean="0"/>
              <a:t>2018/5/2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51AA-4577-4A52-B5A3-6A29B181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3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" y="15367"/>
            <a:ext cx="9112752" cy="682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172009" y="4941168"/>
            <a:ext cx="8961233" cy="936104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心形 9"/>
          <p:cNvSpPr/>
          <p:nvPr/>
        </p:nvSpPr>
        <p:spPr>
          <a:xfrm>
            <a:off x="1187623" y="4980434"/>
            <a:ext cx="576065" cy="27391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心形 13"/>
          <p:cNvSpPr/>
          <p:nvPr/>
        </p:nvSpPr>
        <p:spPr>
          <a:xfrm>
            <a:off x="3419873" y="5039095"/>
            <a:ext cx="432047" cy="2053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4652625" y="5039095"/>
            <a:ext cx="427183" cy="1795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心形 15"/>
          <p:cNvSpPr/>
          <p:nvPr/>
        </p:nvSpPr>
        <p:spPr>
          <a:xfrm>
            <a:off x="5508104" y="4941167"/>
            <a:ext cx="440434" cy="19585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2924202" y="5877272"/>
            <a:ext cx="6048672" cy="887204"/>
          </a:xfrm>
          <a:prstGeom prst="wedgeRoundRectCallout">
            <a:avLst>
              <a:gd name="adj1" fmla="val -42825"/>
              <a:gd name="adj2" fmla="val -75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5/3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5/4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請勿停車，俾利進行</a:t>
            </a:r>
            <a:r>
              <a:rPr lang="zh-TW" altLang="en-US" sz="24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蒲葵疏葉作業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7</cp:revision>
  <cp:lastPrinted>2018-05-02T05:27:09Z</cp:lastPrinted>
  <dcterms:created xsi:type="dcterms:W3CDTF">2018-05-02T02:59:12Z</dcterms:created>
  <dcterms:modified xsi:type="dcterms:W3CDTF">2018-05-02T05:53:34Z</dcterms:modified>
</cp:coreProperties>
</file>