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905" r:id="rId2"/>
    <p:sldId id="789" r:id="rId3"/>
    <p:sldId id="933" r:id="rId4"/>
    <p:sldId id="934" r:id="rId5"/>
    <p:sldId id="924" r:id="rId6"/>
    <p:sldId id="936" r:id="rId7"/>
    <p:sldId id="942" r:id="rId8"/>
    <p:sldId id="950" r:id="rId9"/>
    <p:sldId id="951" r:id="rId10"/>
    <p:sldId id="952" r:id="rId11"/>
    <p:sldId id="953" r:id="rId12"/>
    <p:sldId id="917" r:id="rId13"/>
  </p:sldIdLst>
  <p:sldSz cx="10440988" cy="756126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7C6BD4B-58A6-45EF-A041-C46F79766A22}">
          <p14:sldIdLst>
            <p14:sldId id="905"/>
            <p14:sldId id="789"/>
          </p14:sldIdLst>
        </p14:section>
        <p14:section name="未命名的章節" id="{C34B0039-770B-4001-9316-99D794FC5D00}">
          <p14:sldIdLst>
            <p14:sldId id="933"/>
            <p14:sldId id="934"/>
            <p14:sldId id="924"/>
            <p14:sldId id="936"/>
            <p14:sldId id="942"/>
            <p14:sldId id="950"/>
            <p14:sldId id="951"/>
            <p14:sldId id="952"/>
            <p14:sldId id="953"/>
          </p14:sldIdLst>
        </p14:section>
        <p14:section name="未命名的章節" id="{6FEC3864-A7CF-4B95-9827-FDD9074A5817}">
          <p14:sldIdLst>
            <p14:sldId id="9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3366"/>
    <a:srgbClr val="FFCC99"/>
    <a:srgbClr val="00FFFF"/>
    <a:srgbClr val="FFCCFF"/>
    <a:srgbClr val="FFCCCC"/>
    <a:srgbClr val="00FF99"/>
    <a:srgbClr val="FFFFCC"/>
    <a:srgbClr val="DC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9272" autoAdjust="0"/>
  </p:normalViewPr>
  <p:slideViewPr>
    <p:cSldViewPr>
      <p:cViewPr>
        <p:scale>
          <a:sx n="70" d="100"/>
          <a:sy n="70" d="100"/>
        </p:scale>
        <p:origin x="-1435" y="-221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2D8DB-7E89-432A-9DCD-93231AB1826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27C3964-5C04-4C55-AC88-B89839E03501}">
      <dgm:prSet phldrT="[文本]" custT="1"/>
      <dgm:spPr>
        <a:xfrm>
          <a:off x="363640" y="54251"/>
          <a:ext cx="6326186" cy="590400"/>
        </a:xfrm>
      </dgm:spPr>
      <dgm:t>
        <a:bodyPr/>
        <a:lstStyle/>
        <a:p>
          <a:r>
            <a:rPr lang="zh-TW" altLang="en-US" sz="2800" b="1" dirty="0" smtClean="0"/>
            <a:t>案例</a:t>
          </a:r>
          <a:r>
            <a:rPr lang="en-US" altLang="zh-TW" sz="2800" b="1" dirty="0" smtClean="0"/>
            <a:t>1</a:t>
          </a:r>
        </a:p>
        <a:p>
          <a:r>
            <a:rPr lang="zh-TW" altLang="en-US" sz="2800" b="1" dirty="0" smtClean="0"/>
            <a:t>小額採購仍應查詢廠商是否為拒絕往來廠商。</a:t>
          </a:r>
          <a:endParaRPr lang="zh-CN" altLang="en-US" sz="2800" b="1" dirty="0"/>
        </a:p>
      </dgm:t>
    </dgm:pt>
    <dgm:pt modelId="{E050C6B0-4C4B-47B2-8A2F-67F141D802BE}" type="parTrans" cxnId="{DFC77E43-3BE1-455E-A727-E52C49546126}">
      <dgm:prSet/>
      <dgm:spPr/>
      <dgm:t>
        <a:bodyPr/>
        <a:lstStyle/>
        <a:p>
          <a:endParaRPr lang="zh-CN" altLang="en-US"/>
        </a:p>
      </dgm:t>
    </dgm:pt>
    <dgm:pt modelId="{03A397AB-DCBF-4138-8099-81BC132003DA}" type="sibTrans" cxnId="{DFC77E43-3BE1-455E-A727-E52C49546126}">
      <dgm:prSet/>
      <dgm:spPr/>
      <dgm:t>
        <a:bodyPr/>
        <a:lstStyle/>
        <a:p>
          <a:endParaRPr lang="zh-CN" altLang="en-US"/>
        </a:p>
      </dgm:t>
    </dgm:pt>
    <dgm:pt modelId="{B8091F3F-E55A-4772-BC7B-2C85DF6151F6}">
      <dgm:prSet phldrT="[文本]" custT="1"/>
      <dgm:spPr>
        <a:xfrm>
          <a:off x="363640" y="961451"/>
          <a:ext cx="6279095" cy="590400"/>
        </a:xfrm>
      </dgm:spPr>
      <dgm:t>
        <a:bodyPr/>
        <a:lstStyle/>
        <a:p>
          <a:r>
            <a:rPr lang="zh-TW" altLang="en-US" sz="2800" b="1" dirty="0" smtClean="0"/>
            <a:t>案例</a:t>
          </a:r>
          <a:r>
            <a:rPr lang="en-US" altLang="zh-TW" sz="2800" b="1" dirty="0" smtClean="0"/>
            <a:t>2</a:t>
          </a:r>
        </a:p>
        <a:p>
          <a:r>
            <a:rPr lang="zh-TW" altLang="en-US" sz="2800" b="1" dirty="0" smtClean="0"/>
            <a:t>採購共同供應契約項目，採購及驗收時請依共約規定辦理。</a:t>
          </a:r>
          <a:endParaRPr lang="zh-TW" altLang="zh-TW" sz="2800" b="1" dirty="0" smtClean="0"/>
        </a:p>
      </dgm:t>
    </dgm:pt>
    <dgm:pt modelId="{5548DF7E-2EF0-4C92-9B3C-249B22C2DD39}" type="sibTrans" cxnId="{BA0C625A-748B-4A04-9361-7CBACFCCAAA9}">
      <dgm:prSet/>
      <dgm:spPr/>
      <dgm:t>
        <a:bodyPr/>
        <a:lstStyle/>
        <a:p>
          <a:endParaRPr lang="zh-CN" altLang="en-US"/>
        </a:p>
      </dgm:t>
    </dgm:pt>
    <dgm:pt modelId="{83BF5D8D-13F8-483B-A85F-F81677C42B15}" type="parTrans" cxnId="{BA0C625A-748B-4A04-9361-7CBACFCCAAA9}">
      <dgm:prSet/>
      <dgm:spPr/>
      <dgm:t>
        <a:bodyPr/>
        <a:lstStyle/>
        <a:p>
          <a:endParaRPr lang="zh-CN" altLang="en-US"/>
        </a:p>
      </dgm:t>
    </dgm:pt>
    <dgm:pt modelId="{5CFE3A8A-897A-435C-9788-12C47F68319B}">
      <dgm:prSet phldrT="[文本]" custT="1"/>
      <dgm:spPr>
        <a:xfrm>
          <a:off x="363640" y="961451"/>
          <a:ext cx="6279095" cy="590400"/>
        </a:xfrm>
      </dgm:spPr>
      <dgm:t>
        <a:bodyPr/>
        <a:lstStyle/>
        <a:p>
          <a:r>
            <a:rPr lang="zh-TW" altLang="en-US" sz="2800" b="1" dirty="0" smtClean="0"/>
            <a:t>案例</a:t>
          </a:r>
          <a:r>
            <a:rPr lang="en-US" altLang="zh-TW" sz="2800" b="1" dirty="0" smtClean="0"/>
            <a:t>3</a:t>
          </a:r>
        </a:p>
        <a:p>
          <a:r>
            <a:rPr lang="zh-TW" altLang="zh-TW" sz="2800" b="1" dirty="0" smtClean="0"/>
            <a:t>赴美公差請提早簽辦及辦理美簽事宜。</a:t>
          </a:r>
        </a:p>
      </dgm:t>
    </dgm:pt>
    <dgm:pt modelId="{A922ACB2-C958-4629-B6AF-F52083F96259}" type="parTrans" cxnId="{ADEF2A9F-BF3B-4C70-AF06-82F5107F5C69}">
      <dgm:prSet/>
      <dgm:spPr/>
      <dgm:t>
        <a:bodyPr/>
        <a:lstStyle/>
        <a:p>
          <a:endParaRPr lang="zh-TW" altLang="en-US"/>
        </a:p>
      </dgm:t>
    </dgm:pt>
    <dgm:pt modelId="{26220111-C125-49A1-8506-59E45800592F}" type="sibTrans" cxnId="{ADEF2A9F-BF3B-4C70-AF06-82F5107F5C69}">
      <dgm:prSet/>
      <dgm:spPr/>
      <dgm:t>
        <a:bodyPr/>
        <a:lstStyle/>
        <a:p>
          <a:endParaRPr lang="zh-TW" altLang="en-US"/>
        </a:p>
      </dgm:t>
    </dgm:pt>
    <dgm:pt modelId="{4E8C5D28-66FB-4B94-BF1E-14D3E176F853}" type="pres">
      <dgm:prSet presAssocID="{AD52D8DB-7E89-432A-9DCD-93231AB182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376FEF-2E6B-4DEE-A2E8-C49F08B03132}" type="pres">
      <dgm:prSet presAssocID="{827C3964-5C04-4C55-AC88-B89839E035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51C71A-3242-4605-9430-C1AC3EAB014F}" type="pres">
      <dgm:prSet presAssocID="{03A397AB-DCBF-4138-8099-81BC132003DA}" presName="spacer" presStyleCnt="0"/>
      <dgm:spPr/>
      <dgm:t>
        <a:bodyPr/>
        <a:lstStyle/>
        <a:p>
          <a:endParaRPr lang="zh-TW" altLang="en-US"/>
        </a:p>
      </dgm:t>
    </dgm:pt>
    <dgm:pt modelId="{2E2B847E-BCB8-4712-9DF2-0016F482CB07}" type="pres">
      <dgm:prSet presAssocID="{B8091F3F-E55A-4772-BC7B-2C85DF6151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3D9FA-7ECC-43D2-B869-C980140430CF}" type="pres">
      <dgm:prSet presAssocID="{5548DF7E-2EF0-4C92-9B3C-249B22C2DD39}" presName="spacer" presStyleCnt="0"/>
      <dgm:spPr/>
    </dgm:pt>
    <dgm:pt modelId="{BA7524D7-9AB4-4EFF-BA8C-2F3F9FA62476}" type="pres">
      <dgm:prSet presAssocID="{5CFE3A8A-897A-435C-9788-12C47F6831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F9C36A-2C96-4341-B426-69318CBF0169}" type="presOf" srcId="{5CFE3A8A-897A-435C-9788-12C47F68319B}" destId="{BA7524D7-9AB4-4EFF-BA8C-2F3F9FA62476}" srcOrd="0" destOrd="0" presId="urn:microsoft.com/office/officeart/2005/8/layout/vList2"/>
    <dgm:cxn modelId="{88FF8C70-2EAE-43F1-A43A-A3DC40211EA1}" type="presOf" srcId="{AD52D8DB-7E89-432A-9DCD-93231AB18262}" destId="{4E8C5D28-66FB-4B94-BF1E-14D3E176F853}" srcOrd="0" destOrd="0" presId="urn:microsoft.com/office/officeart/2005/8/layout/vList2"/>
    <dgm:cxn modelId="{ADEF2A9F-BF3B-4C70-AF06-82F5107F5C69}" srcId="{AD52D8DB-7E89-432A-9DCD-93231AB18262}" destId="{5CFE3A8A-897A-435C-9788-12C47F68319B}" srcOrd="2" destOrd="0" parTransId="{A922ACB2-C958-4629-B6AF-F52083F96259}" sibTransId="{26220111-C125-49A1-8506-59E45800592F}"/>
    <dgm:cxn modelId="{BA0C625A-748B-4A04-9361-7CBACFCCAAA9}" srcId="{AD52D8DB-7E89-432A-9DCD-93231AB18262}" destId="{B8091F3F-E55A-4772-BC7B-2C85DF6151F6}" srcOrd="1" destOrd="0" parTransId="{83BF5D8D-13F8-483B-A85F-F81677C42B15}" sibTransId="{5548DF7E-2EF0-4C92-9B3C-249B22C2DD39}"/>
    <dgm:cxn modelId="{3F53813D-006B-4A08-A970-367AEC9C1157}" type="presOf" srcId="{B8091F3F-E55A-4772-BC7B-2C85DF6151F6}" destId="{2E2B847E-BCB8-4712-9DF2-0016F482CB07}" srcOrd="0" destOrd="0" presId="urn:microsoft.com/office/officeart/2005/8/layout/vList2"/>
    <dgm:cxn modelId="{E504F7CD-0730-40F3-93ED-201FD6F18E9E}" type="presOf" srcId="{827C3964-5C04-4C55-AC88-B89839E03501}" destId="{2F376FEF-2E6B-4DEE-A2E8-C49F08B03132}" srcOrd="0" destOrd="0" presId="urn:microsoft.com/office/officeart/2005/8/layout/vList2"/>
    <dgm:cxn modelId="{DFC77E43-3BE1-455E-A727-E52C49546126}" srcId="{AD52D8DB-7E89-432A-9DCD-93231AB18262}" destId="{827C3964-5C04-4C55-AC88-B89839E03501}" srcOrd="0" destOrd="0" parTransId="{E050C6B0-4C4B-47B2-8A2F-67F141D802BE}" sibTransId="{03A397AB-DCBF-4138-8099-81BC132003DA}"/>
    <dgm:cxn modelId="{65D01FC6-6367-4742-B1E4-1CF28A1E97A6}" type="presParOf" srcId="{4E8C5D28-66FB-4B94-BF1E-14D3E176F853}" destId="{2F376FEF-2E6B-4DEE-A2E8-C49F08B03132}" srcOrd="0" destOrd="0" presId="urn:microsoft.com/office/officeart/2005/8/layout/vList2"/>
    <dgm:cxn modelId="{6E9CF77C-F1C6-4358-9034-F4DFA41431B5}" type="presParOf" srcId="{4E8C5D28-66FB-4B94-BF1E-14D3E176F853}" destId="{7951C71A-3242-4605-9430-C1AC3EAB014F}" srcOrd="1" destOrd="0" presId="urn:microsoft.com/office/officeart/2005/8/layout/vList2"/>
    <dgm:cxn modelId="{72466C7D-85F9-4C3B-9D77-4177EC625D5E}" type="presParOf" srcId="{4E8C5D28-66FB-4B94-BF1E-14D3E176F853}" destId="{2E2B847E-BCB8-4712-9DF2-0016F482CB07}" srcOrd="2" destOrd="0" presId="urn:microsoft.com/office/officeart/2005/8/layout/vList2"/>
    <dgm:cxn modelId="{25454AD9-F05D-45D8-A0BA-E5EDF6109E46}" type="presParOf" srcId="{4E8C5D28-66FB-4B94-BF1E-14D3E176F853}" destId="{E063D9FA-7ECC-43D2-B869-C980140430CF}" srcOrd="3" destOrd="0" presId="urn:microsoft.com/office/officeart/2005/8/layout/vList2"/>
    <dgm:cxn modelId="{D0C7971F-1C76-4F2A-A5EB-D230BA904F29}" type="presParOf" srcId="{4E8C5D28-66FB-4B94-BF1E-14D3E176F853}" destId="{BA7524D7-9AB4-4EFF-BA8C-2F3F9FA624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6F2F9-642F-4695-A143-14376D29C3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D45A21E-E4B7-4D2E-B01C-52FC4078C45A}">
      <dgm:prSet phldrT="[文字]" custT="1"/>
      <dgm:spPr/>
      <dgm:t>
        <a:bodyPr/>
        <a:lstStyle/>
        <a:p>
          <a:r>
            <a:rPr lang="zh-TW" altLang="en-US" sz="2800" dirty="0" smtClean="0"/>
            <a:t>小額採購廠商仍須為非拒絕往來廠商</a:t>
          </a:r>
          <a:endParaRPr lang="zh-TW" altLang="en-US" sz="2800" dirty="0"/>
        </a:p>
      </dgm:t>
    </dgm:pt>
    <dgm:pt modelId="{95EC9691-8658-468C-9630-B92B66A45EEC}" type="par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8EC23A21-4467-4DA5-B88B-267F065A4208}" type="sib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DFBAEBFB-DB67-41A3-9A63-0E3C27ADB65C}">
      <dgm:prSet phldrT="[文字]" custT="1"/>
      <dgm:spPr/>
      <dgm:t>
        <a:bodyPr/>
        <a:lstStyle/>
        <a:p>
          <a:pPr marL="174625" marR="0" indent="-1746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目前由承辦人於起案前列印查詢資料。</a:t>
          </a:r>
        </a:p>
      </dgm:t>
    </dgm:pt>
    <dgm:pt modelId="{CF6B9E63-B539-47C3-A0B2-56A8DCEBD0E5}" type="par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020E571D-DEA5-4B96-ACEB-A9224A361837}" type="sib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CC166E55-5B75-4852-A1A4-801C29E77811}">
      <dgm:prSet phldrT="[文字]" custT="1"/>
      <dgm:spPr/>
      <dgm:t>
        <a:bodyPr/>
        <a:lstStyle/>
        <a:p>
          <a:r>
            <a:rPr lang="zh-TW" altLang="en-US" sz="2800" dirty="0" smtClean="0"/>
            <a:t>採購系統未有提醒功能</a:t>
          </a:r>
          <a:endParaRPr lang="zh-TW" altLang="en-US" sz="2800" dirty="0"/>
        </a:p>
      </dgm:t>
    </dgm:pt>
    <dgm:pt modelId="{2EC2F789-314C-4A5C-827B-46CCFD0F89F1}" type="par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0F2C4E29-2198-443E-81BA-C95413AB1E7D}" type="sib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F830284B-CCD3-442A-9305-ECEED98A1DF7}">
      <dgm:prSet phldrT="[文字]" custT="1"/>
      <dgm:spPr/>
      <dgm:t>
        <a:bodyPr/>
        <a:lstStyle/>
        <a:p>
          <a:r>
            <a:rPr lang="zh-TW" altLang="en-US" sz="2400" dirty="0" smtClean="0"/>
            <a:t>計畫主持人及單位主管於系統內覆核購案，目前採購系統未要求將查詢資料放入系統內，亦無檢核功能。</a:t>
          </a:r>
          <a:endParaRPr lang="zh-TW" altLang="en-US" sz="2400" dirty="0"/>
        </a:p>
      </dgm:t>
    </dgm:pt>
    <dgm:pt modelId="{A3251F80-B43B-4ECA-97B5-49E236B16FC3}" type="par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115DFBC9-B07A-444C-8681-E7A42DEC51EA}" type="sib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D6DCEF61-BAF7-4248-8233-767D9117BF32}">
      <dgm:prSet custT="1"/>
      <dgm:spPr/>
      <dgm:t>
        <a:bodyPr/>
        <a:lstStyle/>
        <a:p>
          <a:r>
            <a:rPr lang="en-US" altLang="zh-TW" sz="2800" dirty="0" smtClean="0"/>
            <a:t>3</a:t>
          </a:r>
          <a:r>
            <a:rPr lang="zh-TW" altLang="en-US" sz="2800" dirty="0" smtClean="0"/>
            <a:t>萬元以下，結報驗收後才送主計室</a:t>
          </a:r>
          <a:endParaRPr lang="zh-TW" altLang="en-US" sz="2800" dirty="0"/>
        </a:p>
      </dgm:t>
    </dgm:pt>
    <dgm:pt modelId="{8DB5F981-AE11-484F-BDB0-88B8646D1914}" type="sibTrans" cxnId="{D6467A1A-32BD-4C10-A190-0290044DFA8A}">
      <dgm:prSet/>
      <dgm:spPr/>
      <dgm:t>
        <a:bodyPr/>
        <a:lstStyle/>
        <a:p>
          <a:endParaRPr lang="zh-TW" altLang="en-US"/>
        </a:p>
      </dgm:t>
    </dgm:pt>
    <dgm:pt modelId="{C1DA1F00-EA1E-4849-84E9-BEE453D5B68A}" type="parTrans" cxnId="{D6467A1A-32BD-4C10-A190-0290044DFA8A}">
      <dgm:prSet/>
      <dgm:spPr/>
      <dgm:t>
        <a:bodyPr/>
        <a:lstStyle/>
        <a:p>
          <a:endParaRPr lang="zh-TW" altLang="en-US"/>
        </a:p>
      </dgm:t>
    </dgm:pt>
    <dgm:pt modelId="{C23C8CBA-F467-4204-901F-84A4F98683E7}">
      <dgm:prSet custT="1"/>
      <dgm:spPr/>
      <dgm:t>
        <a:bodyPr/>
        <a:lstStyle/>
        <a:p>
          <a:r>
            <a:rPr lang="zh-TW" altLang="en-US" sz="2400" dirty="0" smtClean="0"/>
            <a:t>完成驗收結報後，案件送主計室，已完成採購程序，無法依規定拒絕廠商。</a:t>
          </a:r>
          <a:endParaRPr lang="zh-TW" altLang="en-US" sz="2400" dirty="0"/>
        </a:p>
      </dgm:t>
    </dgm:pt>
    <dgm:pt modelId="{68D85343-B9CB-42C6-BD6B-CB5AFA0C26FB}" type="parTrans" cxnId="{12197FE8-65DB-4CB1-AC11-1E77A226EB3B}">
      <dgm:prSet/>
      <dgm:spPr/>
      <dgm:t>
        <a:bodyPr/>
        <a:lstStyle/>
        <a:p>
          <a:endParaRPr lang="zh-TW" altLang="en-US"/>
        </a:p>
      </dgm:t>
    </dgm:pt>
    <dgm:pt modelId="{4F291823-507D-4843-ACFC-CC12E9A558C0}" type="sibTrans" cxnId="{12197FE8-65DB-4CB1-AC11-1E77A226EB3B}">
      <dgm:prSet/>
      <dgm:spPr/>
      <dgm:t>
        <a:bodyPr/>
        <a:lstStyle/>
        <a:p>
          <a:endParaRPr lang="zh-TW" altLang="en-US"/>
        </a:p>
      </dgm:t>
    </dgm:pt>
    <dgm:pt modelId="{017925F0-FB49-4CA2-87A6-A7780D18D31F}" type="pres">
      <dgm:prSet presAssocID="{E036F2F9-642F-4695-A143-14376D29C3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592489-ACFC-4181-BF3C-2E87E2F0DE53}" type="pres">
      <dgm:prSet presAssocID="{4D45A21E-E4B7-4D2E-B01C-52FC4078C45A}" presName="parentLin" presStyleCnt="0"/>
      <dgm:spPr/>
    </dgm:pt>
    <dgm:pt modelId="{427DB8E4-11B1-42B4-9218-214016BF09EA}" type="pres">
      <dgm:prSet presAssocID="{4D45A21E-E4B7-4D2E-B01C-52FC4078C45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FD8AFCD1-BC1F-4750-A7DB-CA9A7DE3341E}" type="pres">
      <dgm:prSet presAssocID="{4D45A21E-E4B7-4D2E-B01C-52FC4078C45A}" presName="parentText" presStyleLbl="node1" presStyleIdx="0" presStyleCnt="3" custScaleX="142673" custScaleY="62620" custLinFactNeighborX="-4762" custLinFactNeighborY="32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AD6D7-6214-45DA-9BD0-BEDF6F5CB1FC}" type="pres">
      <dgm:prSet presAssocID="{4D45A21E-E4B7-4D2E-B01C-52FC4078C45A}" presName="negativeSpace" presStyleCnt="0"/>
      <dgm:spPr/>
    </dgm:pt>
    <dgm:pt modelId="{4AE4AC17-F056-42D6-B96E-687B6A194282}" type="pres">
      <dgm:prSet presAssocID="{4D45A21E-E4B7-4D2E-B01C-52FC4078C45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77DC0-A434-4BE2-A137-1DB10C230BEB}" type="pres">
      <dgm:prSet presAssocID="{8EC23A21-4467-4DA5-B88B-267F065A4208}" presName="spaceBetweenRectangles" presStyleCnt="0"/>
      <dgm:spPr/>
    </dgm:pt>
    <dgm:pt modelId="{1A6937DB-493F-471E-8D44-B23BEF2B835C}" type="pres">
      <dgm:prSet presAssocID="{CC166E55-5B75-4852-A1A4-801C29E77811}" presName="parentLin" presStyleCnt="0"/>
      <dgm:spPr/>
    </dgm:pt>
    <dgm:pt modelId="{21A70F9F-F61A-48A8-8168-B7D74788713F}" type="pres">
      <dgm:prSet presAssocID="{CC166E55-5B75-4852-A1A4-801C29E7781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B881251-B5DB-4D52-9D64-8F88527F3E48}" type="pres">
      <dgm:prSet presAssocID="{CC166E55-5B75-4852-A1A4-801C29E77811}" presName="parentText" presStyleLbl="node1" presStyleIdx="1" presStyleCnt="3" custScaleX="122919" custScaleY="59750" custLinFactNeighborX="-4669" custLinFactNeighborY="109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C3B49-7CB3-426B-87A2-DCF59FFFDA38}" type="pres">
      <dgm:prSet presAssocID="{CC166E55-5B75-4852-A1A4-801C29E77811}" presName="negativeSpace" presStyleCnt="0"/>
      <dgm:spPr/>
    </dgm:pt>
    <dgm:pt modelId="{5DD6320C-F288-40E6-8EAA-70890379D26C}" type="pres">
      <dgm:prSet presAssocID="{CC166E55-5B75-4852-A1A4-801C29E7781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7BFBA-DD23-4D50-928D-3C6E2D74F9A6}" type="pres">
      <dgm:prSet presAssocID="{0F2C4E29-2198-443E-81BA-C95413AB1E7D}" presName="spaceBetweenRectangles" presStyleCnt="0"/>
      <dgm:spPr/>
    </dgm:pt>
    <dgm:pt modelId="{B576A8DE-8880-4E94-86B0-FCA15EC9BB60}" type="pres">
      <dgm:prSet presAssocID="{D6DCEF61-BAF7-4248-8233-767D9117BF32}" presName="parentLin" presStyleCnt="0"/>
      <dgm:spPr/>
    </dgm:pt>
    <dgm:pt modelId="{011C8D6C-43CB-499A-BC1F-1827CFA03CA2}" type="pres">
      <dgm:prSet presAssocID="{D6DCEF61-BAF7-4248-8233-767D9117BF3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AF4E963A-81B7-4044-ABF3-D06BE7219176}" type="pres">
      <dgm:prSet presAssocID="{D6DCEF61-BAF7-4248-8233-767D9117BF32}" presName="parentText" presStyleLbl="node1" presStyleIdx="2" presStyleCnt="3" custScaleX="123805" custScaleY="63282" custLinFactNeighborX="-4762" custLinFactNeighborY="-10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E58C7-1A9F-45B6-8FDC-9597E6997F0F}" type="pres">
      <dgm:prSet presAssocID="{D6DCEF61-BAF7-4248-8233-767D9117BF32}" presName="negativeSpace" presStyleCnt="0"/>
      <dgm:spPr/>
    </dgm:pt>
    <dgm:pt modelId="{7048E2A4-D61F-4FA1-A903-854FF360D597}" type="pres">
      <dgm:prSet presAssocID="{D6DCEF61-BAF7-4248-8233-767D9117BF3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186CA-DFB0-477A-88D3-5E318F0C795C}" srcId="{E036F2F9-642F-4695-A143-14376D29C3CD}" destId="{CC166E55-5B75-4852-A1A4-801C29E77811}" srcOrd="1" destOrd="0" parTransId="{2EC2F789-314C-4A5C-827B-46CCFD0F89F1}" sibTransId="{0F2C4E29-2198-443E-81BA-C95413AB1E7D}"/>
    <dgm:cxn modelId="{71FF9A17-0D12-406C-9C0F-9D8FD30D9FCA}" type="presOf" srcId="{D6DCEF61-BAF7-4248-8233-767D9117BF32}" destId="{AF4E963A-81B7-4044-ABF3-D06BE7219176}" srcOrd="1" destOrd="0" presId="urn:microsoft.com/office/officeart/2005/8/layout/list1"/>
    <dgm:cxn modelId="{CA71326B-2BE1-477B-8408-2D2F75EA02A5}" type="presOf" srcId="{D6DCEF61-BAF7-4248-8233-767D9117BF32}" destId="{011C8D6C-43CB-499A-BC1F-1827CFA03CA2}" srcOrd="0" destOrd="0" presId="urn:microsoft.com/office/officeart/2005/8/layout/list1"/>
    <dgm:cxn modelId="{CE72CE13-29D8-42C1-A68A-FFF5CBC7E519}" srcId="{CC166E55-5B75-4852-A1A4-801C29E77811}" destId="{F830284B-CCD3-442A-9305-ECEED98A1DF7}" srcOrd="0" destOrd="0" parTransId="{A3251F80-B43B-4ECA-97B5-49E236B16FC3}" sibTransId="{115DFBC9-B07A-444C-8681-E7A42DEC51EA}"/>
    <dgm:cxn modelId="{6EBFB68F-D831-4B68-961A-60843AB2AFB8}" type="presOf" srcId="{E036F2F9-642F-4695-A143-14376D29C3CD}" destId="{017925F0-FB49-4CA2-87A6-A7780D18D31F}" srcOrd="0" destOrd="0" presId="urn:microsoft.com/office/officeart/2005/8/layout/list1"/>
    <dgm:cxn modelId="{08BB6C92-51EC-4784-B2C4-2B31BAA4B037}" type="presOf" srcId="{CC166E55-5B75-4852-A1A4-801C29E77811}" destId="{21A70F9F-F61A-48A8-8168-B7D74788713F}" srcOrd="0" destOrd="0" presId="urn:microsoft.com/office/officeart/2005/8/layout/list1"/>
    <dgm:cxn modelId="{9697E018-37D1-42F3-A6C7-7DB4F85413D7}" type="presOf" srcId="{4D45A21E-E4B7-4D2E-B01C-52FC4078C45A}" destId="{427DB8E4-11B1-42B4-9218-214016BF09EA}" srcOrd="0" destOrd="0" presId="urn:microsoft.com/office/officeart/2005/8/layout/list1"/>
    <dgm:cxn modelId="{0251F3C4-C292-4907-962D-1D5CEFB5E87B}" type="presOf" srcId="{DFBAEBFB-DB67-41A3-9A63-0E3C27ADB65C}" destId="{4AE4AC17-F056-42D6-B96E-687B6A194282}" srcOrd="0" destOrd="0" presId="urn:microsoft.com/office/officeart/2005/8/layout/list1"/>
    <dgm:cxn modelId="{244FFE9A-9F52-4836-BBA0-8A444FB1CE51}" type="presOf" srcId="{4D45A21E-E4B7-4D2E-B01C-52FC4078C45A}" destId="{FD8AFCD1-BC1F-4750-A7DB-CA9A7DE3341E}" srcOrd="1" destOrd="0" presId="urn:microsoft.com/office/officeart/2005/8/layout/list1"/>
    <dgm:cxn modelId="{3D9BFC5A-C80A-4EAE-B158-339602498A3E}" type="presOf" srcId="{CC166E55-5B75-4852-A1A4-801C29E77811}" destId="{9B881251-B5DB-4D52-9D64-8F88527F3E48}" srcOrd="1" destOrd="0" presId="urn:microsoft.com/office/officeart/2005/8/layout/list1"/>
    <dgm:cxn modelId="{311BAC83-AD4D-4EC8-AAC5-9B0FDB58FEE7}" srcId="{E036F2F9-642F-4695-A143-14376D29C3CD}" destId="{4D45A21E-E4B7-4D2E-B01C-52FC4078C45A}" srcOrd="0" destOrd="0" parTransId="{95EC9691-8658-468C-9630-B92B66A45EEC}" sibTransId="{8EC23A21-4467-4DA5-B88B-267F065A4208}"/>
    <dgm:cxn modelId="{5B52BA92-D992-4564-9C6B-8DD5564E11C3}" type="presOf" srcId="{F830284B-CCD3-442A-9305-ECEED98A1DF7}" destId="{5DD6320C-F288-40E6-8EAA-70890379D26C}" srcOrd="0" destOrd="0" presId="urn:microsoft.com/office/officeart/2005/8/layout/list1"/>
    <dgm:cxn modelId="{12197FE8-65DB-4CB1-AC11-1E77A226EB3B}" srcId="{D6DCEF61-BAF7-4248-8233-767D9117BF32}" destId="{C23C8CBA-F467-4204-901F-84A4F98683E7}" srcOrd="0" destOrd="0" parTransId="{68D85343-B9CB-42C6-BD6B-CB5AFA0C26FB}" sibTransId="{4F291823-507D-4843-ACFC-CC12E9A558C0}"/>
    <dgm:cxn modelId="{D6467A1A-32BD-4C10-A190-0290044DFA8A}" srcId="{E036F2F9-642F-4695-A143-14376D29C3CD}" destId="{D6DCEF61-BAF7-4248-8233-767D9117BF32}" srcOrd="2" destOrd="0" parTransId="{C1DA1F00-EA1E-4849-84E9-BEE453D5B68A}" sibTransId="{8DB5F981-AE11-484F-BDB0-88B8646D1914}"/>
    <dgm:cxn modelId="{069959A6-EAE9-449E-B033-89762E17503D}" type="presOf" srcId="{C23C8CBA-F467-4204-901F-84A4F98683E7}" destId="{7048E2A4-D61F-4FA1-A903-854FF360D597}" srcOrd="0" destOrd="0" presId="urn:microsoft.com/office/officeart/2005/8/layout/list1"/>
    <dgm:cxn modelId="{AD799952-44D0-49D2-8CE9-EDEA070598C6}" srcId="{4D45A21E-E4B7-4D2E-B01C-52FC4078C45A}" destId="{DFBAEBFB-DB67-41A3-9A63-0E3C27ADB65C}" srcOrd="0" destOrd="0" parTransId="{CF6B9E63-B539-47C3-A0B2-56A8DCEBD0E5}" sibTransId="{020E571D-DEA5-4B96-ACEB-A9224A361837}"/>
    <dgm:cxn modelId="{96490F28-B377-4D13-BA20-C34F8748C9C5}" type="presParOf" srcId="{017925F0-FB49-4CA2-87A6-A7780D18D31F}" destId="{FE592489-ACFC-4181-BF3C-2E87E2F0DE53}" srcOrd="0" destOrd="0" presId="urn:microsoft.com/office/officeart/2005/8/layout/list1"/>
    <dgm:cxn modelId="{8E4C68A1-466F-4811-BBDC-0891AADE6FD3}" type="presParOf" srcId="{FE592489-ACFC-4181-BF3C-2E87E2F0DE53}" destId="{427DB8E4-11B1-42B4-9218-214016BF09EA}" srcOrd="0" destOrd="0" presId="urn:microsoft.com/office/officeart/2005/8/layout/list1"/>
    <dgm:cxn modelId="{BEF6F8CF-B148-4331-A3B2-C48CD13FFB85}" type="presParOf" srcId="{FE592489-ACFC-4181-BF3C-2E87E2F0DE53}" destId="{FD8AFCD1-BC1F-4750-A7DB-CA9A7DE3341E}" srcOrd="1" destOrd="0" presId="urn:microsoft.com/office/officeart/2005/8/layout/list1"/>
    <dgm:cxn modelId="{87AC15E5-F1BE-4103-897B-4282ADBF1FB7}" type="presParOf" srcId="{017925F0-FB49-4CA2-87A6-A7780D18D31F}" destId="{2B3AD6D7-6214-45DA-9BD0-BEDF6F5CB1FC}" srcOrd="1" destOrd="0" presId="urn:microsoft.com/office/officeart/2005/8/layout/list1"/>
    <dgm:cxn modelId="{F83D180F-597D-4D81-8919-EE3DF41312C6}" type="presParOf" srcId="{017925F0-FB49-4CA2-87A6-A7780D18D31F}" destId="{4AE4AC17-F056-42D6-B96E-687B6A194282}" srcOrd="2" destOrd="0" presId="urn:microsoft.com/office/officeart/2005/8/layout/list1"/>
    <dgm:cxn modelId="{EF9CDB0C-BFE2-4B1B-93D4-2397C69A2F8F}" type="presParOf" srcId="{017925F0-FB49-4CA2-87A6-A7780D18D31F}" destId="{24E77DC0-A434-4BE2-A137-1DB10C230BEB}" srcOrd="3" destOrd="0" presId="urn:microsoft.com/office/officeart/2005/8/layout/list1"/>
    <dgm:cxn modelId="{28593B11-B676-49ED-B12A-071C2B4BD10D}" type="presParOf" srcId="{017925F0-FB49-4CA2-87A6-A7780D18D31F}" destId="{1A6937DB-493F-471E-8D44-B23BEF2B835C}" srcOrd="4" destOrd="0" presId="urn:microsoft.com/office/officeart/2005/8/layout/list1"/>
    <dgm:cxn modelId="{9310ADF0-B5AE-42FE-8F58-3D9F8F8EB371}" type="presParOf" srcId="{1A6937DB-493F-471E-8D44-B23BEF2B835C}" destId="{21A70F9F-F61A-48A8-8168-B7D74788713F}" srcOrd="0" destOrd="0" presId="urn:microsoft.com/office/officeart/2005/8/layout/list1"/>
    <dgm:cxn modelId="{0D12C025-B827-408C-B2E6-75D032C085A9}" type="presParOf" srcId="{1A6937DB-493F-471E-8D44-B23BEF2B835C}" destId="{9B881251-B5DB-4D52-9D64-8F88527F3E48}" srcOrd="1" destOrd="0" presId="urn:microsoft.com/office/officeart/2005/8/layout/list1"/>
    <dgm:cxn modelId="{62EBA5D2-C111-44CB-9291-BAEE5463C351}" type="presParOf" srcId="{017925F0-FB49-4CA2-87A6-A7780D18D31F}" destId="{515C3B49-7CB3-426B-87A2-DCF59FFFDA38}" srcOrd="5" destOrd="0" presId="urn:microsoft.com/office/officeart/2005/8/layout/list1"/>
    <dgm:cxn modelId="{D7AE4E32-9743-428A-95AE-E354E61CC8CA}" type="presParOf" srcId="{017925F0-FB49-4CA2-87A6-A7780D18D31F}" destId="{5DD6320C-F288-40E6-8EAA-70890379D26C}" srcOrd="6" destOrd="0" presId="urn:microsoft.com/office/officeart/2005/8/layout/list1"/>
    <dgm:cxn modelId="{1412E06A-69E4-43D7-A16D-1942725D41D1}" type="presParOf" srcId="{017925F0-FB49-4CA2-87A6-A7780D18D31F}" destId="{AFB7BFBA-DD23-4D50-928D-3C6E2D74F9A6}" srcOrd="7" destOrd="0" presId="urn:microsoft.com/office/officeart/2005/8/layout/list1"/>
    <dgm:cxn modelId="{1332AA62-CEF6-40EE-8239-FF3BE679DBD1}" type="presParOf" srcId="{017925F0-FB49-4CA2-87A6-A7780D18D31F}" destId="{B576A8DE-8880-4E94-86B0-FCA15EC9BB60}" srcOrd="8" destOrd="0" presId="urn:microsoft.com/office/officeart/2005/8/layout/list1"/>
    <dgm:cxn modelId="{574B965A-DAD1-4F4D-9ED1-DDA36BEA3273}" type="presParOf" srcId="{B576A8DE-8880-4E94-86B0-FCA15EC9BB60}" destId="{011C8D6C-43CB-499A-BC1F-1827CFA03CA2}" srcOrd="0" destOrd="0" presId="urn:microsoft.com/office/officeart/2005/8/layout/list1"/>
    <dgm:cxn modelId="{F15FAB50-85D0-49BF-9326-3C34A115FE5A}" type="presParOf" srcId="{B576A8DE-8880-4E94-86B0-FCA15EC9BB60}" destId="{AF4E963A-81B7-4044-ABF3-D06BE7219176}" srcOrd="1" destOrd="0" presId="urn:microsoft.com/office/officeart/2005/8/layout/list1"/>
    <dgm:cxn modelId="{E3D85277-A073-42BB-B3AC-CF5D661BC805}" type="presParOf" srcId="{017925F0-FB49-4CA2-87A6-A7780D18D31F}" destId="{571E58C7-1A9F-45B6-8FDC-9597E6997F0F}" srcOrd="9" destOrd="0" presId="urn:microsoft.com/office/officeart/2005/8/layout/list1"/>
    <dgm:cxn modelId="{88D65445-9188-4582-A89C-FE0F5A5BD03B}" type="presParOf" srcId="{017925F0-FB49-4CA2-87A6-A7780D18D31F}" destId="{7048E2A4-D61F-4FA1-A903-854FF360D5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6F2F9-642F-4695-A143-14376D29C3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D45A21E-E4B7-4D2E-B01C-52FC4078C45A}">
      <dgm:prSet phldrT="[文字]" custT="1"/>
      <dgm:spPr/>
      <dgm:t>
        <a:bodyPr/>
        <a:lstStyle/>
        <a:p>
          <a:r>
            <a:rPr lang="zh-TW" altLang="en-US" sz="2800" dirty="0" smtClean="0"/>
            <a:t>再次重申，落實主管審核及內部審核</a:t>
          </a:r>
          <a:endParaRPr lang="zh-TW" altLang="en-US" sz="2800" dirty="0"/>
        </a:p>
      </dgm:t>
    </dgm:pt>
    <dgm:pt modelId="{95EC9691-8658-468C-9630-B92B66A45EEC}" type="par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8EC23A21-4467-4DA5-B88B-267F065A4208}" type="sib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F830284B-CCD3-442A-9305-ECEED98A1DF7}">
      <dgm:prSet phldrT="[文字]" custT="1"/>
      <dgm:spPr/>
      <dgm:t>
        <a:bodyPr/>
        <a:lstStyle/>
        <a:p>
          <a:r>
            <a:rPr lang="zh-TW" altLang="en-US" sz="2400" b="0" dirty="0" smtClean="0">
              <a:latin typeface="+mj-ea"/>
              <a:ea typeface="+mj-ea"/>
            </a:rPr>
            <a:t>洽請秘書室增訂</a:t>
          </a:r>
          <a:r>
            <a:rPr lang="zh-TW" altLang="en-US" sz="2400" b="0" dirty="0" smtClean="0">
              <a:latin typeface="+mj-ea"/>
              <a:ea typeface="+mj-ea"/>
            </a:rPr>
            <a:t>小額採購自我檢核表</a:t>
          </a:r>
          <a:r>
            <a:rPr lang="zh-TW" altLang="en-US" sz="2400" b="0" dirty="0" smtClean="0">
              <a:latin typeface="+mj-ea"/>
              <a:ea typeface="+mj-ea"/>
            </a:rPr>
            <a:t>項目</a:t>
          </a:r>
          <a:r>
            <a:rPr lang="en-US" altLang="zh-TW" sz="2400" b="0" dirty="0" smtClean="0">
              <a:latin typeface="+mj-ea"/>
              <a:ea typeface="+mj-ea"/>
            </a:rPr>
            <a:t>(</a:t>
          </a:r>
          <a:r>
            <a:rPr lang="zh-TW" altLang="en-US" sz="2400" b="0" dirty="0" smtClean="0">
              <a:latin typeface="+mj-ea"/>
              <a:ea typeface="+mj-ea"/>
            </a:rPr>
            <a:t>已完成</a:t>
          </a:r>
          <a:r>
            <a:rPr lang="en-US" altLang="zh-TW" sz="2400" b="0" dirty="0" smtClean="0">
              <a:latin typeface="+mj-ea"/>
              <a:ea typeface="+mj-ea"/>
            </a:rPr>
            <a:t>)</a:t>
          </a:r>
          <a:r>
            <a:rPr lang="zh-TW" altLang="en-US" sz="2400" b="0" dirty="0" smtClean="0">
              <a:latin typeface="+mj-ea"/>
              <a:ea typeface="+mj-ea"/>
            </a:rPr>
            <a:t>，並提醒將</a:t>
          </a:r>
          <a:r>
            <a:rPr lang="zh-TW" altLang="en-US" sz="2400" b="0" dirty="0" smtClean="0">
              <a:latin typeface="+mj-ea"/>
              <a:ea typeface="+mj-ea"/>
            </a:rPr>
            <a:t>查詢紀錄掃描至系統內</a:t>
          </a:r>
          <a:r>
            <a:rPr lang="zh-TW" altLang="en-US" sz="2400" b="0" dirty="0" smtClean="0">
              <a:latin typeface="+mj-ea"/>
              <a:ea typeface="+mj-ea"/>
            </a:rPr>
            <a:t>，請主管覆核，做為</a:t>
          </a:r>
          <a:r>
            <a:rPr lang="zh-TW" altLang="en-US" sz="2400" b="0" dirty="0" smtClean="0">
              <a:latin typeface="+mj-ea"/>
              <a:ea typeface="+mj-ea"/>
            </a:rPr>
            <a:t>控制點，以</a:t>
          </a:r>
          <a:r>
            <a:rPr lang="zh-TW" altLang="en-US" sz="2400" b="0" dirty="0" smtClean="0">
              <a:latin typeface="+mj-ea"/>
              <a:ea typeface="+mj-ea"/>
            </a:rPr>
            <a:t>防止個人疏失</a:t>
          </a:r>
          <a:r>
            <a:rPr lang="zh-TW" altLang="en-US" sz="2400" b="0" dirty="0" smtClean="0">
              <a:latin typeface="+mj-ea"/>
              <a:ea typeface="+mj-ea"/>
            </a:rPr>
            <a:t>。</a:t>
          </a:r>
          <a:endParaRPr lang="zh-TW" altLang="en-US" sz="2400" b="0" dirty="0">
            <a:latin typeface="+mj-ea"/>
            <a:ea typeface="+mj-ea"/>
          </a:endParaRPr>
        </a:p>
      </dgm:t>
    </dgm:pt>
    <dgm:pt modelId="{115DFBC9-B07A-444C-8681-E7A42DEC51EA}" type="sib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A3251F80-B43B-4ECA-97B5-49E236B16FC3}" type="par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CC166E55-5B75-4852-A1A4-801C29E77811}">
      <dgm:prSet phldrT="[文字]" custT="1"/>
      <dgm:spPr/>
      <dgm:t>
        <a:bodyPr/>
        <a:lstStyle/>
        <a:p>
          <a:r>
            <a:rPr lang="zh-TW" altLang="en-US" sz="2800" b="1" dirty="0" smtClean="0"/>
            <a:t>建議</a:t>
          </a:r>
          <a:r>
            <a:rPr lang="zh-TW" sz="2800" b="1" dirty="0" smtClean="0"/>
            <a:t>修訂採購</a:t>
          </a:r>
          <a:r>
            <a:rPr lang="zh-TW" altLang="en-US" sz="2800" b="1" dirty="0" smtClean="0"/>
            <a:t>系統或增加自我檢核表</a:t>
          </a:r>
          <a:endParaRPr lang="zh-TW" altLang="en-US" sz="2800" dirty="0"/>
        </a:p>
      </dgm:t>
    </dgm:pt>
    <dgm:pt modelId="{0F2C4E29-2198-443E-81BA-C95413AB1E7D}" type="sib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2EC2F789-314C-4A5C-827B-46CCFD0F89F1}" type="par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DFBAEBFB-DB67-41A3-9A63-0E3C27ADB65C}">
      <dgm:prSet phldrT="[文字]" custT="1"/>
      <dgm:spPr/>
      <dgm:t>
        <a:bodyPr/>
        <a:lstStyle/>
        <a:p>
          <a:pPr marL="271463" marR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請單位主管核批小額購案時，覆核注意廠商是否符合採購法規定</a:t>
          </a:r>
          <a:r>
            <a:rPr lang="zh-TW" sz="2400" dirty="0" smtClean="0">
              <a:latin typeface="+mn-ea"/>
              <a:ea typeface="+mn-ea"/>
            </a:rPr>
            <a:t>。</a:t>
          </a:r>
          <a:endParaRPr lang="zh-TW" altLang="en-US" sz="2400" dirty="0" smtClean="0">
            <a:latin typeface="+mn-ea"/>
            <a:ea typeface="+mn-ea"/>
          </a:endParaRPr>
        </a:p>
      </dgm:t>
    </dgm:pt>
    <dgm:pt modelId="{020E571D-DEA5-4B96-ACEB-A9224A361837}" type="sib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CF6B9E63-B539-47C3-A0B2-56A8DCEBD0E5}" type="par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5961ADE5-B4CD-4D8D-9D7A-8DDAAE099E92}">
      <dgm:prSet phldrT="[文字]" custT="1"/>
      <dgm:spPr/>
      <dgm:t>
        <a:bodyPr/>
        <a:lstStyle/>
        <a:p>
          <a:pPr marL="271463" marR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+mn-ea"/>
              <a:ea typeface="+mn-ea"/>
            </a:rPr>
            <a:t>採購承辦人員應確實查詢</a:t>
          </a:r>
          <a:r>
            <a:rPr lang="zh-TW" altLang="en-US" sz="2400" u="sng" dirty="0" smtClean="0">
              <a:latin typeface="+mn-ea"/>
              <a:ea typeface="+mn-ea"/>
            </a:rPr>
            <a:t>非拒絕廠商紀錄</a:t>
          </a:r>
          <a:r>
            <a:rPr lang="zh-TW" altLang="en-US" sz="2400" dirty="0" smtClean="0">
              <a:latin typeface="+mn-ea"/>
              <a:ea typeface="+mn-ea"/>
            </a:rPr>
            <a:t>，並確認非屬拒絕往來廠商，才進行採購事宜。</a:t>
          </a:r>
        </a:p>
      </dgm:t>
    </dgm:pt>
    <dgm:pt modelId="{D3F37F1B-B583-4C82-A9ED-203C3823A0D5}" type="parTrans" cxnId="{EF6E3626-624E-4E46-AA53-7E2332664B1C}">
      <dgm:prSet/>
      <dgm:spPr/>
    </dgm:pt>
    <dgm:pt modelId="{8A3478D7-BB85-484A-A462-ECFF3F9768EE}" type="sibTrans" cxnId="{EF6E3626-624E-4E46-AA53-7E2332664B1C}">
      <dgm:prSet/>
      <dgm:spPr/>
    </dgm:pt>
    <dgm:pt modelId="{017925F0-FB49-4CA2-87A6-A7780D18D31F}" type="pres">
      <dgm:prSet presAssocID="{E036F2F9-642F-4695-A143-14376D29C3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592489-ACFC-4181-BF3C-2E87E2F0DE53}" type="pres">
      <dgm:prSet presAssocID="{4D45A21E-E4B7-4D2E-B01C-52FC4078C45A}" presName="parentLin" presStyleCnt="0"/>
      <dgm:spPr/>
    </dgm:pt>
    <dgm:pt modelId="{427DB8E4-11B1-42B4-9218-214016BF09EA}" type="pres">
      <dgm:prSet presAssocID="{4D45A21E-E4B7-4D2E-B01C-52FC4078C45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FD8AFCD1-BC1F-4750-A7DB-CA9A7DE3341E}" type="pres">
      <dgm:prSet presAssocID="{4D45A21E-E4B7-4D2E-B01C-52FC4078C45A}" presName="parentText" presStyleLbl="node1" presStyleIdx="0" presStyleCnt="2" custScaleY="405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AD6D7-6214-45DA-9BD0-BEDF6F5CB1FC}" type="pres">
      <dgm:prSet presAssocID="{4D45A21E-E4B7-4D2E-B01C-52FC4078C45A}" presName="negativeSpace" presStyleCnt="0"/>
      <dgm:spPr/>
    </dgm:pt>
    <dgm:pt modelId="{4AE4AC17-F056-42D6-B96E-687B6A194282}" type="pres">
      <dgm:prSet presAssocID="{4D45A21E-E4B7-4D2E-B01C-52FC4078C4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77DC0-A434-4BE2-A137-1DB10C230BEB}" type="pres">
      <dgm:prSet presAssocID="{8EC23A21-4467-4DA5-B88B-267F065A4208}" presName="spaceBetweenRectangles" presStyleCnt="0"/>
      <dgm:spPr/>
    </dgm:pt>
    <dgm:pt modelId="{1A6937DB-493F-471E-8D44-B23BEF2B835C}" type="pres">
      <dgm:prSet presAssocID="{CC166E55-5B75-4852-A1A4-801C29E77811}" presName="parentLin" presStyleCnt="0"/>
      <dgm:spPr/>
    </dgm:pt>
    <dgm:pt modelId="{21A70F9F-F61A-48A8-8168-B7D74788713F}" type="pres">
      <dgm:prSet presAssocID="{CC166E55-5B75-4852-A1A4-801C29E77811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9B881251-B5DB-4D52-9D64-8F88527F3E48}" type="pres">
      <dgm:prSet presAssocID="{CC166E55-5B75-4852-A1A4-801C29E77811}" presName="parentText" presStyleLbl="node1" presStyleIdx="1" presStyleCnt="2" custScaleY="410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C3B49-7CB3-426B-87A2-DCF59FFFDA38}" type="pres">
      <dgm:prSet presAssocID="{CC166E55-5B75-4852-A1A4-801C29E77811}" presName="negativeSpace" presStyleCnt="0"/>
      <dgm:spPr/>
    </dgm:pt>
    <dgm:pt modelId="{5DD6320C-F288-40E6-8EAA-70890379D26C}" type="pres">
      <dgm:prSet presAssocID="{CC166E55-5B75-4852-A1A4-801C29E778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186CA-DFB0-477A-88D3-5E318F0C795C}" srcId="{E036F2F9-642F-4695-A143-14376D29C3CD}" destId="{CC166E55-5B75-4852-A1A4-801C29E77811}" srcOrd="1" destOrd="0" parTransId="{2EC2F789-314C-4A5C-827B-46CCFD0F89F1}" sibTransId="{0F2C4E29-2198-443E-81BA-C95413AB1E7D}"/>
    <dgm:cxn modelId="{50715843-C885-4146-B403-4739D295A2A4}" type="presOf" srcId="{4D45A21E-E4B7-4D2E-B01C-52FC4078C45A}" destId="{FD8AFCD1-BC1F-4750-A7DB-CA9A7DE3341E}" srcOrd="1" destOrd="0" presId="urn:microsoft.com/office/officeart/2005/8/layout/list1"/>
    <dgm:cxn modelId="{470CE67C-0430-4AC4-8CB6-4C3D90F0289B}" type="presOf" srcId="{CC166E55-5B75-4852-A1A4-801C29E77811}" destId="{9B881251-B5DB-4D52-9D64-8F88527F3E48}" srcOrd="1" destOrd="0" presId="urn:microsoft.com/office/officeart/2005/8/layout/list1"/>
    <dgm:cxn modelId="{CE72CE13-29D8-42C1-A68A-FFF5CBC7E519}" srcId="{CC166E55-5B75-4852-A1A4-801C29E77811}" destId="{F830284B-CCD3-442A-9305-ECEED98A1DF7}" srcOrd="0" destOrd="0" parTransId="{A3251F80-B43B-4ECA-97B5-49E236B16FC3}" sibTransId="{115DFBC9-B07A-444C-8681-E7A42DEC51EA}"/>
    <dgm:cxn modelId="{EF6E3626-624E-4E46-AA53-7E2332664B1C}" srcId="{4D45A21E-E4B7-4D2E-B01C-52FC4078C45A}" destId="{5961ADE5-B4CD-4D8D-9D7A-8DDAAE099E92}" srcOrd="0" destOrd="0" parTransId="{D3F37F1B-B583-4C82-A9ED-203C3823A0D5}" sibTransId="{8A3478D7-BB85-484A-A462-ECFF3F9768EE}"/>
    <dgm:cxn modelId="{7C9B4483-FDAE-4800-AA9E-514738D5F07E}" type="presOf" srcId="{F830284B-CCD3-442A-9305-ECEED98A1DF7}" destId="{5DD6320C-F288-40E6-8EAA-70890379D26C}" srcOrd="0" destOrd="0" presId="urn:microsoft.com/office/officeart/2005/8/layout/list1"/>
    <dgm:cxn modelId="{9D2ABFF0-8889-4220-88BF-90340CB0CD8B}" type="presOf" srcId="{E036F2F9-642F-4695-A143-14376D29C3CD}" destId="{017925F0-FB49-4CA2-87A6-A7780D18D31F}" srcOrd="0" destOrd="0" presId="urn:microsoft.com/office/officeart/2005/8/layout/list1"/>
    <dgm:cxn modelId="{62320867-941C-4265-A717-C621D0264D36}" type="presOf" srcId="{DFBAEBFB-DB67-41A3-9A63-0E3C27ADB65C}" destId="{4AE4AC17-F056-42D6-B96E-687B6A194282}" srcOrd="0" destOrd="1" presId="urn:microsoft.com/office/officeart/2005/8/layout/list1"/>
    <dgm:cxn modelId="{311BAC83-AD4D-4EC8-AAC5-9B0FDB58FEE7}" srcId="{E036F2F9-642F-4695-A143-14376D29C3CD}" destId="{4D45A21E-E4B7-4D2E-B01C-52FC4078C45A}" srcOrd="0" destOrd="0" parTransId="{95EC9691-8658-468C-9630-B92B66A45EEC}" sibTransId="{8EC23A21-4467-4DA5-B88B-267F065A4208}"/>
    <dgm:cxn modelId="{DBC47B53-8589-4B32-9A6B-B0634516E24C}" type="presOf" srcId="{CC166E55-5B75-4852-A1A4-801C29E77811}" destId="{21A70F9F-F61A-48A8-8168-B7D74788713F}" srcOrd="0" destOrd="0" presId="urn:microsoft.com/office/officeart/2005/8/layout/list1"/>
    <dgm:cxn modelId="{4E6AEF9A-D39A-410B-ACCA-708E48717BF8}" type="presOf" srcId="{5961ADE5-B4CD-4D8D-9D7A-8DDAAE099E92}" destId="{4AE4AC17-F056-42D6-B96E-687B6A194282}" srcOrd="0" destOrd="0" presId="urn:microsoft.com/office/officeart/2005/8/layout/list1"/>
    <dgm:cxn modelId="{AD799952-44D0-49D2-8CE9-EDEA070598C6}" srcId="{4D45A21E-E4B7-4D2E-B01C-52FC4078C45A}" destId="{DFBAEBFB-DB67-41A3-9A63-0E3C27ADB65C}" srcOrd="1" destOrd="0" parTransId="{CF6B9E63-B539-47C3-A0B2-56A8DCEBD0E5}" sibTransId="{020E571D-DEA5-4B96-ACEB-A9224A361837}"/>
    <dgm:cxn modelId="{E43BC2FE-4198-46F1-A0D0-DF9A1B62C0A1}" type="presOf" srcId="{4D45A21E-E4B7-4D2E-B01C-52FC4078C45A}" destId="{427DB8E4-11B1-42B4-9218-214016BF09EA}" srcOrd="0" destOrd="0" presId="urn:microsoft.com/office/officeart/2005/8/layout/list1"/>
    <dgm:cxn modelId="{1E2A6239-BB0F-4C6A-9605-422EA8B8E85E}" type="presParOf" srcId="{017925F0-FB49-4CA2-87A6-A7780D18D31F}" destId="{FE592489-ACFC-4181-BF3C-2E87E2F0DE53}" srcOrd="0" destOrd="0" presId="urn:microsoft.com/office/officeart/2005/8/layout/list1"/>
    <dgm:cxn modelId="{CF2BCE44-633A-4DC2-A342-AF530EDE28D4}" type="presParOf" srcId="{FE592489-ACFC-4181-BF3C-2E87E2F0DE53}" destId="{427DB8E4-11B1-42B4-9218-214016BF09EA}" srcOrd="0" destOrd="0" presId="urn:microsoft.com/office/officeart/2005/8/layout/list1"/>
    <dgm:cxn modelId="{0F3363F5-4B6F-4674-91FC-384C6573784D}" type="presParOf" srcId="{FE592489-ACFC-4181-BF3C-2E87E2F0DE53}" destId="{FD8AFCD1-BC1F-4750-A7DB-CA9A7DE3341E}" srcOrd="1" destOrd="0" presId="urn:microsoft.com/office/officeart/2005/8/layout/list1"/>
    <dgm:cxn modelId="{9D3648F7-28B0-47E3-9EE9-940D6ECD0069}" type="presParOf" srcId="{017925F0-FB49-4CA2-87A6-A7780D18D31F}" destId="{2B3AD6D7-6214-45DA-9BD0-BEDF6F5CB1FC}" srcOrd="1" destOrd="0" presId="urn:microsoft.com/office/officeart/2005/8/layout/list1"/>
    <dgm:cxn modelId="{B630CC42-005C-49B7-8325-5F254207A2B0}" type="presParOf" srcId="{017925F0-FB49-4CA2-87A6-A7780D18D31F}" destId="{4AE4AC17-F056-42D6-B96E-687B6A194282}" srcOrd="2" destOrd="0" presId="urn:microsoft.com/office/officeart/2005/8/layout/list1"/>
    <dgm:cxn modelId="{2E9FFBF7-F14E-45A2-8701-ADD7E016B25A}" type="presParOf" srcId="{017925F0-FB49-4CA2-87A6-A7780D18D31F}" destId="{24E77DC0-A434-4BE2-A137-1DB10C230BEB}" srcOrd="3" destOrd="0" presId="urn:microsoft.com/office/officeart/2005/8/layout/list1"/>
    <dgm:cxn modelId="{5432ECA5-3B59-4354-81F9-C4BC5C741E86}" type="presParOf" srcId="{017925F0-FB49-4CA2-87A6-A7780D18D31F}" destId="{1A6937DB-493F-471E-8D44-B23BEF2B835C}" srcOrd="4" destOrd="0" presId="urn:microsoft.com/office/officeart/2005/8/layout/list1"/>
    <dgm:cxn modelId="{342F3FA2-5FAC-4174-B4CD-3CF450FE2D56}" type="presParOf" srcId="{1A6937DB-493F-471E-8D44-B23BEF2B835C}" destId="{21A70F9F-F61A-48A8-8168-B7D74788713F}" srcOrd="0" destOrd="0" presId="urn:microsoft.com/office/officeart/2005/8/layout/list1"/>
    <dgm:cxn modelId="{548993D4-1D0E-4456-A25F-278BFB05913B}" type="presParOf" srcId="{1A6937DB-493F-471E-8D44-B23BEF2B835C}" destId="{9B881251-B5DB-4D52-9D64-8F88527F3E48}" srcOrd="1" destOrd="0" presId="urn:microsoft.com/office/officeart/2005/8/layout/list1"/>
    <dgm:cxn modelId="{75E8A61E-4A2A-4B88-9897-93C4917B8295}" type="presParOf" srcId="{017925F0-FB49-4CA2-87A6-A7780D18D31F}" destId="{515C3B49-7CB3-426B-87A2-DCF59FFFDA38}" srcOrd="5" destOrd="0" presId="urn:microsoft.com/office/officeart/2005/8/layout/list1"/>
    <dgm:cxn modelId="{70BE5F7C-4A48-4AA3-97A7-F8518A98DF6E}" type="presParOf" srcId="{017925F0-FB49-4CA2-87A6-A7780D18D31F}" destId="{5DD6320C-F288-40E6-8EAA-70890379D2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6F2F9-642F-4695-A143-14376D29C3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D45A21E-E4B7-4D2E-B01C-52FC4078C45A}">
      <dgm:prSet phldrT="[文字]" custT="1"/>
      <dgm:spPr/>
      <dgm:t>
        <a:bodyPr/>
        <a:lstStyle/>
        <a:p>
          <a:r>
            <a:rPr lang="zh-TW" altLang="en-US" sz="2800" dirty="0" smtClean="0"/>
            <a:t>未預留辦理美簽時間</a:t>
          </a:r>
          <a:endParaRPr lang="zh-TW" altLang="en-US" sz="2800" dirty="0"/>
        </a:p>
      </dgm:t>
    </dgm:pt>
    <dgm:pt modelId="{95EC9691-8658-468C-9630-B92B66A45EEC}" type="par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8EC23A21-4467-4DA5-B88B-267F065A4208}" type="sib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DFBAEBFB-DB67-41A3-9A63-0E3C27ADB65C}">
      <dgm:prSet phldrT="[文字]" custT="1"/>
      <dgm:spPr/>
      <dgm:t>
        <a:bodyPr/>
        <a:lstStyle/>
        <a:p>
          <a:pPr marL="174625" marR="0" indent="-1746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出國前夕始辦理美簽事宜。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目前獲准美簽約</a:t>
          </a:r>
          <a:r>
            <a:rPr lang="en-US" altLang="zh-TW" sz="2400" dirty="0" smtClean="0"/>
            <a:t>3</a:t>
          </a:r>
          <a:r>
            <a:rPr lang="zh-TW" altLang="en-US" sz="2400" dirty="0" smtClean="0"/>
            <a:t>個月</a:t>
          </a:r>
          <a:r>
            <a:rPr lang="en-US" altLang="zh-TW" sz="2400" dirty="0" smtClean="0"/>
            <a:t>)</a:t>
          </a:r>
          <a:endParaRPr lang="zh-TW" altLang="en-US" sz="2400" dirty="0" smtClean="0"/>
        </a:p>
      </dgm:t>
    </dgm:pt>
    <dgm:pt modelId="{CF6B9E63-B539-47C3-A0B2-56A8DCEBD0E5}" type="par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020E571D-DEA5-4B96-ACEB-A9224A361837}" type="sib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CC166E55-5B75-4852-A1A4-801C29E77811}">
      <dgm:prSet phldrT="[文字]" custT="1"/>
      <dgm:spPr/>
      <dgm:t>
        <a:bodyPr/>
        <a:lstStyle/>
        <a:p>
          <a:r>
            <a:rPr lang="zh-TW" altLang="en-US" sz="2800" dirty="0" smtClean="0"/>
            <a:t>誤以為以觀光簽證即可赴美公差</a:t>
          </a:r>
          <a:endParaRPr lang="zh-TW" altLang="en-US" sz="2800" dirty="0"/>
        </a:p>
      </dgm:t>
    </dgm:pt>
    <dgm:pt modelId="{2EC2F789-314C-4A5C-827B-46CCFD0F89F1}" type="par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0F2C4E29-2198-443E-81BA-C95413AB1E7D}" type="sib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F830284B-CCD3-442A-9305-ECEED98A1DF7}">
      <dgm:prSet phldrT="[文字]" custT="1"/>
      <dgm:spPr/>
      <dgm:t>
        <a:bodyPr/>
        <a:lstStyle/>
        <a:p>
          <a:r>
            <a:rPr lang="zh-TW" altLang="en-US" sz="2400" dirty="0" smtClean="0"/>
            <a:t>部分同仁誤解以觀光簽證即可赴美公差，未預留相對應公差美簽的時間。</a:t>
          </a:r>
          <a:endParaRPr lang="zh-TW" altLang="en-US" sz="2400" dirty="0">
            <a:solidFill>
              <a:srgbClr val="FF0000"/>
            </a:solidFill>
          </a:endParaRPr>
        </a:p>
      </dgm:t>
    </dgm:pt>
    <dgm:pt modelId="{A3251F80-B43B-4ECA-97B5-49E236B16FC3}" type="par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115DFBC9-B07A-444C-8681-E7A42DEC51EA}" type="sib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D6DCEF61-BAF7-4248-8233-767D9117BF32}">
      <dgm:prSet custT="1"/>
      <dgm:spPr/>
      <dgm:t>
        <a:bodyPr/>
        <a:lstStyle/>
        <a:p>
          <a:r>
            <a:rPr lang="zh-TW" altLang="en-US" sz="2800" dirty="0" smtClean="0"/>
            <a:t>未奉核示即辦理機票訂定、報名、旅館等事宜</a:t>
          </a:r>
          <a:endParaRPr lang="zh-TW" altLang="en-US" sz="2800" dirty="0"/>
        </a:p>
      </dgm:t>
    </dgm:pt>
    <dgm:pt modelId="{8DB5F981-AE11-484F-BDB0-88B8646D1914}" type="sibTrans" cxnId="{D6467A1A-32BD-4C10-A190-0290044DFA8A}">
      <dgm:prSet/>
      <dgm:spPr/>
      <dgm:t>
        <a:bodyPr/>
        <a:lstStyle/>
        <a:p>
          <a:endParaRPr lang="zh-TW" altLang="en-US"/>
        </a:p>
      </dgm:t>
    </dgm:pt>
    <dgm:pt modelId="{C1DA1F00-EA1E-4849-84E9-BEE453D5B68A}" type="parTrans" cxnId="{D6467A1A-32BD-4C10-A190-0290044DFA8A}">
      <dgm:prSet/>
      <dgm:spPr/>
      <dgm:t>
        <a:bodyPr/>
        <a:lstStyle/>
        <a:p>
          <a:endParaRPr lang="zh-TW" altLang="en-US"/>
        </a:p>
      </dgm:t>
    </dgm:pt>
    <dgm:pt modelId="{C23C8CBA-F467-4204-901F-84A4F98683E7}">
      <dgm:prSet custT="1"/>
      <dgm:spPr/>
      <dgm:t>
        <a:bodyPr/>
        <a:lstStyle/>
        <a:p>
          <a:r>
            <a:rPr lang="zh-TW" altLang="en-US" sz="2400" dirty="0" smtClean="0"/>
            <a:t>未奉核准即辦理出國相關事宜，後未獲美簽，相關經費無法核銷，須個人負擔相關費用。</a:t>
          </a:r>
          <a:endParaRPr lang="zh-TW" altLang="en-US" sz="2400" dirty="0"/>
        </a:p>
      </dgm:t>
    </dgm:pt>
    <dgm:pt modelId="{68D85343-B9CB-42C6-BD6B-CB5AFA0C26FB}" type="parTrans" cxnId="{12197FE8-65DB-4CB1-AC11-1E77A226EB3B}">
      <dgm:prSet/>
      <dgm:spPr/>
      <dgm:t>
        <a:bodyPr/>
        <a:lstStyle/>
        <a:p>
          <a:endParaRPr lang="zh-TW" altLang="en-US"/>
        </a:p>
      </dgm:t>
    </dgm:pt>
    <dgm:pt modelId="{4F291823-507D-4843-ACFC-CC12E9A558C0}" type="sibTrans" cxnId="{12197FE8-65DB-4CB1-AC11-1E77A226EB3B}">
      <dgm:prSet/>
      <dgm:spPr/>
      <dgm:t>
        <a:bodyPr/>
        <a:lstStyle/>
        <a:p>
          <a:endParaRPr lang="zh-TW" altLang="en-US"/>
        </a:p>
      </dgm:t>
    </dgm:pt>
    <dgm:pt modelId="{017925F0-FB49-4CA2-87A6-A7780D18D31F}" type="pres">
      <dgm:prSet presAssocID="{E036F2F9-642F-4695-A143-14376D29C3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592489-ACFC-4181-BF3C-2E87E2F0DE53}" type="pres">
      <dgm:prSet presAssocID="{4D45A21E-E4B7-4D2E-B01C-52FC4078C45A}" presName="parentLin" presStyleCnt="0"/>
      <dgm:spPr/>
    </dgm:pt>
    <dgm:pt modelId="{427DB8E4-11B1-42B4-9218-214016BF09EA}" type="pres">
      <dgm:prSet presAssocID="{4D45A21E-E4B7-4D2E-B01C-52FC4078C45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FD8AFCD1-BC1F-4750-A7DB-CA9A7DE3341E}" type="pres">
      <dgm:prSet presAssocID="{4D45A21E-E4B7-4D2E-B01C-52FC4078C45A}" presName="parentText" presStyleLbl="node1" presStyleIdx="0" presStyleCnt="3" custScaleX="142673" custScaleY="62620" custLinFactNeighborX="-4762" custLinFactNeighborY="32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AD6D7-6214-45DA-9BD0-BEDF6F5CB1FC}" type="pres">
      <dgm:prSet presAssocID="{4D45A21E-E4B7-4D2E-B01C-52FC4078C45A}" presName="negativeSpace" presStyleCnt="0"/>
      <dgm:spPr/>
    </dgm:pt>
    <dgm:pt modelId="{4AE4AC17-F056-42D6-B96E-687B6A194282}" type="pres">
      <dgm:prSet presAssocID="{4D45A21E-E4B7-4D2E-B01C-52FC4078C45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77DC0-A434-4BE2-A137-1DB10C230BEB}" type="pres">
      <dgm:prSet presAssocID="{8EC23A21-4467-4DA5-B88B-267F065A4208}" presName="spaceBetweenRectangles" presStyleCnt="0"/>
      <dgm:spPr/>
    </dgm:pt>
    <dgm:pt modelId="{1A6937DB-493F-471E-8D44-B23BEF2B835C}" type="pres">
      <dgm:prSet presAssocID="{CC166E55-5B75-4852-A1A4-801C29E77811}" presName="parentLin" presStyleCnt="0"/>
      <dgm:spPr/>
    </dgm:pt>
    <dgm:pt modelId="{21A70F9F-F61A-48A8-8168-B7D74788713F}" type="pres">
      <dgm:prSet presAssocID="{CC166E55-5B75-4852-A1A4-801C29E7781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B881251-B5DB-4D52-9D64-8F88527F3E48}" type="pres">
      <dgm:prSet presAssocID="{CC166E55-5B75-4852-A1A4-801C29E77811}" presName="parentText" presStyleLbl="node1" presStyleIdx="1" presStyleCnt="3" custScaleX="122919" custScaleY="59750" custLinFactNeighborX="-4669" custLinFactNeighborY="109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C3B49-7CB3-426B-87A2-DCF59FFFDA38}" type="pres">
      <dgm:prSet presAssocID="{CC166E55-5B75-4852-A1A4-801C29E77811}" presName="negativeSpace" presStyleCnt="0"/>
      <dgm:spPr/>
    </dgm:pt>
    <dgm:pt modelId="{5DD6320C-F288-40E6-8EAA-70890379D26C}" type="pres">
      <dgm:prSet presAssocID="{CC166E55-5B75-4852-A1A4-801C29E7781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7BFBA-DD23-4D50-928D-3C6E2D74F9A6}" type="pres">
      <dgm:prSet presAssocID="{0F2C4E29-2198-443E-81BA-C95413AB1E7D}" presName="spaceBetweenRectangles" presStyleCnt="0"/>
      <dgm:spPr/>
    </dgm:pt>
    <dgm:pt modelId="{B576A8DE-8880-4E94-86B0-FCA15EC9BB60}" type="pres">
      <dgm:prSet presAssocID="{D6DCEF61-BAF7-4248-8233-767D9117BF32}" presName="parentLin" presStyleCnt="0"/>
      <dgm:spPr/>
    </dgm:pt>
    <dgm:pt modelId="{011C8D6C-43CB-499A-BC1F-1827CFA03CA2}" type="pres">
      <dgm:prSet presAssocID="{D6DCEF61-BAF7-4248-8233-767D9117BF3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AF4E963A-81B7-4044-ABF3-D06BE7219176}" type="pres">
      <dgm:prSet presAssocID="{D6DCEF61-BAF7-4248-8233-767D9117BF32}" presName="parentText" presStyleLbl="node1" presStyleIdx="2" presStyleCnt="3" custScaleX="123805" custScaleY="63282" custLinFactNeighborX="-4762" custLinFactNeighborY="-10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E58C7-1A9F-45B6-8FDC-9597E6997F0F}" type="pres">
      <dgm:prSet presAssocID="{D6DCEF61-BAF7-4248-8233-767D9117BF32}" presName="negativeSpace" presStyleCnt="0"/>
      <dgm:spPr/>
    </dgm:pt>
    <dgm:pt modelId="{7048E2A4-D61F-4FA1-A903-854FF360D597}" type="pres">
      <dgm:prSet presAssocID="{D6DCEF61-BAF7-4248-8233-767D9117BF3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186CA-DFB0-477A-88D3-5E318F0C795C}" srcId="{E036F2F9-642F-4695-A143-14376D29C3CD}" destId="{CC166E55-5B75-4852-A1A4-801C29E77811}" srcOrd="1" destOrd="0" parTransId="{2EC2F789-314C-4A5C-827B-46CCFD0F89F1}" sibTransId="{0F2C4E29-2198-443E-81BA-C95413AB1E7D}"/>
    <dgm:cxn modelId="{D4CEBF09-9343-46A3-A27A-36370CCFBB62}" type="presOf" srcId="{C23C8CBA-F467-4204-901F-84A4F98683E7}" destId="{7048E2A4-D61F-4FA1-A903-854FF360D597}" srcOrd="0" destOrd="0" presId="urn:microsoft.com/office/officeart/2005/8/layout/list1"/>
    <dgm:cxn modelId="{6BFD1E23-3F1B-4A10-9BF7-F46B4A176A5C}" type="presOf" srcId="{4D45A21E-E4B7-4D2E-B01C-52FC4078C45A}" destId="{FD8AFCD1-BC1F-4750-A7DB-CA9A7DE3341E}" srcOrd="1" destOrd="0" presId="urn:microsoft.com/office/officeart/2005/8/layout/list1"/>
    <dgm:cxn modelId="{8F2F2602-2625-43E3-82C1-F9B4D6036D57}" type="presOf" srcId="{CC166E55-5B75-4852-A1A4-801C29E77811}" destId="{21A70F9F-F61A-48A8-8168-B7D74788713F}" srcOrd="0" destOrd="0" presId="urn:microsoft.com/office/officeart/2005/8/layout/list1"/>
    <dgm:cxn modelId="{B0B63361-9C26-4D01-BFD0-E2FA092997A8}" type="presOf" srcId="{DFBAEBFB-DB67-41A3-9A63-0E3C27ADB65C}" destId="{4AE4AC17-F056-42D6-B96E-687B6A194282}" srcOrd="0" destOrd="0" presId="urn:microsoft.com/office/officeart/2005/8/layout/list1"/>
    <dgm:cxn modelId="{74AAA8C9-2D69-40EB-BCBD-EA61A3DAAEB8}" type="presOf" srcId="{D6DCEF61-BAF7-4248-8233-767D9117BF32}" destId="{011C8D6C-43CB-499A-BC1F-1827CFA03CA2}" srcOrd="0" destOrd="0" presId="urn:microsoft.com/office/officeart/2005/8/layout/list1"/>
    <dgm:cxn modelId="{CE72CE13-29D8-42C1-A68A-FFF5CBC7E519}" srcId="{CC166E55-5B75-4852-A1A4-801C29E77811}" destId="{F830284B-CCD3-442A-9305-ECEED98A1DF7}" srcOrd="0" destOrd="0" parTransId="{A3251F80-B43B-4ECA-97B5-49E236B16FC3}" sibTransId="{115DFBC9-B07A-444C-8681-E7A42DEC51EA}"/>
    <dgm:cxn modelId="{5EAB4906-2F3A-49AC-B662-8279C4CDD118}" type="presOf" srcId="{F830284B-CCD3-442A-9305-ECEED98A1DF7}" destId="{5DD6320C-F288-40E6-8EAA-70890379D26C}" srcOrd="0" destOrd="0" presId="urn:microsoft.com/office/officeart/2005/8/layout/list1"/>
    <dgm:cxn modelId="{ED2BF675-64DE-45AE-B8FE-AA7D87FFD638}" type="presOf" srcId="{D6DCEF61-BAF7-4248-8233-767D9117BF32}" destId="{AF4E963A-81B7-4044-ABF3-D06BE7219176}" srcOrd="1" destOrd="0" presId="urn:microsoft.com/office/officeart/2005/8/layout/list1"/>
    <dgm:cxn modelId="{311BAC83-AD4D-4EC8-AAC5-9B0FDB58FEE7}" srcId="{E036F2F9-642F-4695-A143-14376D29C3CD}" destId="{4D45A21E-E4B7-4D2E-B01C-52FC4078C45A}" srcOrd="0" destOrd="0" parTransId="{95EC9691-8658-468C-9630-B92B66A45EEC}" sibTransId="{8EC23A21-4467-4DA5-B88B-267F065A4208}"/>
    <dgm:cxn modelId="{12197FE8-65DB-4CB1-AC11-1E77A226EB3B}" srcId="{D6DCEF61-BAF7-4248-8233-767D9117BF32}" destId="{C23C8CBA-F467-4204-901F-84A4F98683E7}" srcOrd="0" destOrd="0" parTransId="{68D85343-B9CB-42C6-BD6B-CB5AFA0C26FB}" sibTransId="{4F291823-507D-4843-ACFC-CC12E9A558C0}"/>
    <dgm:cxn modelId="{26A83510-140B-4DC1-8473-EAFE561C165E}" type="presOf" srcId="{CC166E55-5B75-4852-A1A4-801C29E77811}" destId="{9B881251-B5DB-4D52-9D64-8F88527F3E48}" srcOrd="1" destOrd="0" presId="urn:microsoft.com/office/officeart/2005/8/layout/list1"/>
    <dgm:cxn modelId="{DF8936FB-304E-494A-A1AF-97FD1C3BDE00}" type="presOf" srcId="{E036F2F9-642F-4695-A143-14376D29C3CD}" destId="{017925F0-FB49-4CA2-87A6-A7780D18D31F}" srcOrd="0" destOrd="0" presId="urn:microsoft.com/office/officeart/2005/8/layout/list1"/>
    <dgm:cxn modelId="{D6467A1A-32BD-4C10-A190-0290044DFA8A}" srcId="{E036F2F9-642F-4695-A143-14376D29C3CD}" destId="{D6DCEF61-BAF7-4248-8233-767D9117BF32}" srcOrd="2" destOrd="0" parTransId="{C1DA1F00-EA1E-4849-84E9-BEE453D5B68A}" sibTransId="{8DB5F981-AE11-484F-BDB0-88B8646D1914}"/>
    <dgm:cxn modelId="{E943740A-0AC5-4F7E-8459-77E776A8A363}" type="presOf" srcId="{4D45A21E-E4B7-4D2E-B01C-52FC4078C45A}" destId="{427DB8E4-11B1-42B4-9218-214016BF09EA}" srcOrd="0" destOrd="0" presId="urn:microsoft.com/office/officeart/2005/8/layout/list1"/>
    <dgm:cxn modelId="{AD799952-44D0-49D2-8CE9-EDEA070598C6}" srcId="{4D45A21E-E4B7-4D2E-B01C-52FC4078C45A}" destId="{DFBAEBFB-DB67-41A3-9A63-0E3C27ADB65C}" srcOrd="0" destOrd="0" parTransId="{CF6B9E63-B539-47C3-A0B2-56A8DCEBD0E5}" sibTransId="{020E571D-DEA5-4B96-ACEB-A9224A361837}"/>
    <dgm:cxn modelId="{3F86A015-18B3-4304-8476-16CD717BC187}" type="presParOf" srcId="{017925F0-FB49-4CA2-87A6-A7780D18D31F}" destId="{FE592489-ACFC-4181-BF3C-2E87E2F0DE53}" srcOrd="0" destOrd="0" presId="urn:microsoft.com/office/officeart/2005/8/layout/list1"/>
    <dgm:cxn modelId="{58C6783C-E619-44A0-9BAB-481B1CC9C478}" type="presParOf" srcId="{FE592489-ACFC-4181-BF3C-2E87E2F0DE53}" destId="{427DB8E4-11B1-42B4-9218-214016BF09EA}" srcOrd="0" destOrd="0" presId="urn:microsoft.com/office/officeart/2005/8/layout/list1"/>
    <dgm:cxn modelId="{1C9103B1-BDEA-4DB5-889F-43D8C472673D}" type="presParOf" srcId="{FE592489-ACFC-4181-BF3C-2E87E2F0DE53}" destId="{FD8AFCD1-BC1F-4750-A7DB-CA9A7DE3341E}" srcOrd="1" destOrd="0" presId="urn:microsoft.com/office/officeart/2005/8/layout/list1"/>
    <dgm:cxn modelId="{1A39947C-5519-4CF2-9BE0-742ED9A29EED}" type="presParOf" srcId="{017925F0-FB49-4CA2-87A6-A7780D18D31F}" destId="{2B3AD6D7-6214-45DA-9BD0-BEDF6F5CB1FC}" srcOrd="1" destOrd="0" presId="urn:microsoft.com/office/officeart/2005/8/layout/list1"/>
    <dgm:cxn modelId="{F9740E54-C33E-4303-B096-2B7A656A4DE7}" type="presParOf" srcId="{017925F0-FB49-4CA2-87A6-A7780D18D31F}" destId="{4AE4AC17-F056-42D6-B96E-687B6A194282}" srcOrd="2" destOrd="0" presId="urn:microsoft.com/office/officeart/2005/8/layout/list1"/>
    <dgm:cxn modelId="{4B0ACF5F-D1AA-48E9-8EC7-364AF918CAD5}" type="presParOf" srcId="{017925F0-FB49-4CA2-87A6-A7780D18D31F}" destId="{24E77DC0-A434-4BE2-A137-1DB10C230BEB}" srcOrd="3" destOrd="0" presId="urn:microsoft.com/office/officeart/2005/8/layout/list1"/>
    <dgm:cxn modelId="{CB43DD47-EC8B-42A8-84F2-A13753FD1E4B}" type="presParOf" srcId="{017925F0-FB49-4CA2-87A6-A7780D18D31F}" destId="{1A6937DB-493F-471E-8D44-B23BEF2B835C}" srcOrd="4" destOrd="0" presId="urn:microsoft.com/office/officeart/2005/8/layout/list1"/>
    <dgm:cxn modelId="{A6519588-D467-4C5D-9793-685D6D27A67B}" type="presParOf" srcId="{1A6937DB-493F-471E-8D44-B23BEF2B835C}" destId="{21A70F9F-F61A-48A8-8168-B7D74788713F}" srcOrd="0" destOrd="0" presId="urn:microsoft.com/office/officeart/2005/8/layout/list1"/>
    <dgm:cxn modelId="{4B0B1E4A-0ED2-45C5-AF48-D94D29692E23}" type="presParOf" srcId="{1A6937DB-493F-471E-8D44-B23BEF2B835C}" destId="{9B881251-B5DB-4D52-9D64-8F88527F3E48}" srcOrd="1" destOrd="0" presId="urn:microsoft.com/office/officeart/2005/8/layout/list1"/>
    <dgm:cxn modelId="{3FAC06B2-50DC-4B86-81C1-4D8D527569F3}" type="presParOf" srcId="{017925F0-FB49-4CA2-87A6-A7780D18D31F}" destId="{515C3B49-7CB3-426B-87A2-DCF59FFFDA38}" srcOrd="5" destOrd="0" presId="urn:microsoft.com/office/officeart/2005/8/layout/list1"/>
    <dgm:cxn modelId="{FDC50287-9CC2-4A0F-BA74-79DE0285C53B}" type="presParOf" srcId="{017925F0-FB49-4CA2-87A6-A7780D18D31F}" destId="{5DD6320C-F288-40E6-8EAA-70890379D26C}" srcOrd="6" destOrd="0" presId="urn:microsoft.com/office/officeart/2005/8/layout/list1"/>
    <dgm:cxn modelId="{63348C54-E051-408C-ADDD-B428339F4BCD}" type="presParOf" srcId="{017925F0-FB49-4CA2-87A6-A7780D18D31F}" destId="{AFB7BFBA-DD23-4D50-928D-3C6E2D74F9A6}" srcOrd="7" destOrd="0" presId="urn:microsoft.com/office/officeart/2005/8/layout/list1"/>
    <dgm:cxn modelId="{4B4B95F3-802D-405E-8020-4552F8E7AEC3}" type="presParOf" srcId="{017925F0-FB49-4CA2-87A6-A7780D18D31F}" destId="{B576A8DE-8880-4E94-86B0-FCA15EC9BB60}" srcOrd="8" destOrd="0" presId="urn:microsoft.com/office/officeart/2005/8/layout/list1"/>
    <dgm:cxn modelId="{742197A3-861B-478D-8C3D-AE6DE4A6C6AC}" type="presParOf" srcId="{B576A8DE-8880-4E94-86B0-FCA15EC9BB60}" destId="{011C8D6C-43CB-499A-BC1F-1827CFA03CA2}" srcOrd="0" destOrd="0" presId="urn:microsoft.com/office/officeart/2005/8/layout/list1"/>
    <dgm:cxn modelId="{14C732FE-9C02-4940-9964-02FA00B8BD91}" type="presParOf" srcId="{B576A8DE-8880-4E94-86B0-FCA15EC9BB60}" destId="{AF4E963A-81B7-4044-ABF3-D06BE7219176}" srcOrd="1" destOrd="0" presId="urn:microsoft.com/office/officeart/2005/8/layout/list1"/>
    <dgm:cxn modelId="{247B6483-008E-4892-93D8-EE98045E451E}" type="presParOf" srcId="{017925F0-FB49-4CA2-87A6-A7780D18D31F}" destId="{571E58C7-1A9F-45B6-8FDC-9597E6997F0F}" srcOrd="9" destOrd="0" presId="urn:microsoft.com/office/officeart/2005/8/layout/list1"/>
    <dgm:cxn modelId="{654BFDD5-5DDE-4139-8381-A589531D0B18}" type="presParOf" srcId="{017925F0-FB49-4CA2-87A6-A7780D18D31F}" destId="{7048E2A4-D61F-4FA1-A903-854FF360D5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6F2F9-642F-4695-A143-14376D29C3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D45A21E-E4B7-4D2E-B01C-52FC4078C45A}">
      <dgm:prSet phldrT="[文字]" custT="1"/>
      <dgm:spPr/>
      <dgm:t>
        <a:bodyPr/>
        <a:lstStyle/>
        <a:p>
          <a:r>
            <a:rPr lang="zh-TW" altLang="en-US" sz="2800" dirty="0" smtClean="0"/>
            <a:t>請預留充裕時間辦理美簽事宜。</a:t>
          </a:r>
          <a:endParaRPr lang="zh-TW" altLang="en-US" sz="2800" dirty="0"/>
        </a:p>
      </dgm:t>
    </dgm:pt>
    <dgm:pt modelId="{95EC9691-8658-468C-9630-B92B66A45EEC}" type="par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8EC23A21-4467-4DA5-B88B-267F065A4208}" type="sibTrans" cxnId="{311BAC83-AD4D-4EC8-AAC5-9B0FDB58FEE7}">
      <dgm:prSet/>
      <dgm:spPr/>
      <dgm:t>
        <a:bodyPr/>
        <a:lstStyle/>
        <a:p>
          <a:endParaRPr lang="zh-TW" altLang="en-US"/>
        </a:p>
      </dgm:t>
    </dgm:pt>
    <dgm:pt modelId="{F830284B-CCD3-442A-9305-ECEED98A1DF7}">
      <dgm:prSet phldrT="[文字]" custT="1"/>
      <dgm:spPr/>
      <dgm:t>
        <a:bodyPr/>
        <a:lstStyle/>
        <a:p>
          <a:r>
            <a:rPr lang="zh-TW" altLang="en-US" sz="2400" b="0" dirty="0" smtClean="0">
              <a:latin typeface="+mj-ea"/>
              <a:ea typeface="+mj-ea"/>
            </a:rPr>
            <a:t>因公出國，務必依規定</a:t>
          </a:r>
          <a:r>
            <a:rPr lang="zh-TW" altLang="en-US" sz="2400" b="1" dirty="0" smtClean="0">
              <a:solidFill>
                <a:srgbClr val="FF0000"/>
              </a:solidFill>
              <a:latin typeface="+mj-ea"/>
              <a:ea typeface="+mj-ea"/>
            </a:rPr>
            <a:t>奉准及取得美簽後</a:t>
          </a:r>
          <a:r>
            <a:rPr lang="zh-TW" altLang="en-US" sz="2400" b="0" dirty="0" smtClean="0">
              <a:latin typeface="+mj-ea"/>
              <a:ea typeface="+mj-ea"/>
            </a:rPr>
            <a:t>，再辦理相關機票、註冊、旅館等訂定，以免相關費用無法核銷，須由個人負擔。</a:t>
          </a:r>
          <a:endParaRPr lang="zh-TW" altLang="en-US" sz="2400" b="0" dirty="0">
            <a:latin typeface="+mj-ea"/>
            <a:ea typeface="+mj-ea"/>
          </a:endParaRPr>
        </a:p>
      </dgm:t>
    </dgm:pt>
    <dgm:pt modelId="{115DFBC9-B07A-444C-8681-E7A42DEC51EA}" type="sib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A3251F80-B43B-4ECA-97B5-49E236B16FC3}" type="parTrans" cxnId="{CE72CE13-29D8-42C1-A68A-FFF5CBC7E519}">
      <dgm:prSet/>
      <dgm:spPr/>
      <dgm:t>
        <a:bodyPr/>
        <a:lstStyle/>
        <a:p>
          <a:endParaRPr lang="zh-TW" altLang="en-US"/>
        </a:p>
      </dgm:t>
    </dgm:pt>
    <dgm:pt modelId="{CC166E55-5B75-4852-A1A4-801C29E77811}">
      <dgm:prSet phldrT="[文字]" custT="1"/>
      <dgm:spPr/>
      <dgm:t>
        <a:bodyPr/>
        <a:lstStyle/>
        <a:p>
          <a:r>
            <a:rPr lang="zh-TW" altLang="en-US" sz="2800" dirty="0" smtClean="0"/>
            <a:t>奉准出國且取得美簽後，再辦理後續出國事宜。</a:t>
          </a:r>
          <a:endParaRPr lang="zh-TW" altLang="en-US" sz="2800" dirty="0"/>
        </a:p>
      </dgm:t>
    </dgm:pt>
    <dgm:pt modelId="{0F2C4E29-2198-443E-81BA-C95413AB1E7D}" type="sib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2EC2F789-314C-4A5C-827B-46CCFD0F89F1}" type="parTrans" cxnId="{713186CA-DFB0-477A-88D3-5E318F0C795C}">
      <dgm:prSet/>
      <dgm:spPr/>
      <dgm:t>
        <a:bodyPr/>
        <a:lstStyle/>
        <a:p>
          <a:endParaRPr lang="zh-TW" altLang="en-US"/>
        </a:p>
      </dgm:t>
    </dgm:pt>
    <dgm:pt modelId="{DFBAEBFB-DB67-41A3-9A63-0E3C27ADB65C}">
      <dgm:prSet phldrT="[文字]" custT="1"/>
      <dgm:spPr/>
      <dgm:t>
        <a:bodyPr/>
        <a:lstStyle/>
        <a:p>
          <a:pPr marL="271463" marR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+mn-ea"/>
              <a:ea typeface="+mn-ea"/>
            </a:rPr>
            <a:t>請各單位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預先規劃</a:t>
          </a:r>
          <a:r>
            <a:rPr lang="zh-TW" altLang="en-US" sz="2400" dirty="0" smtClean="0">
              <a:latin typeface="+mn-ea"/>
              <a:ea typeface="+mn-ea"/>
            </a:rPr>
            <a:t>出國人選，若因計畫執行需要赴美參加會議或參訪，請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預留</a:t>
          </a:r>
          <a:r>
            <a:rPr lang="en-US" altLang="zh-TW" sz="2400" b="1" dirty="0" smtClean="0">
              <a:solidFill>
                <a:srgbClr val="FF0000"/>
              </a:solidFill>
              <a:latin typeface="+mn-ea"/>
              <a:ea typeface="+mn-ea"/>
            </a:rPr>
            <a:t>3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個月以上</a:t>
          </a:r>
          <a:r>
            <a:rPr lang="zh-TW" altLang="en-US" sz="2400" dirty="0" smtClean="0">
              <a:latin typeface="+mn-ea"/>
              <a:ea typeface="+mn-ea"/>
            </a:rPr>
            <a:t>時間辦理美簽，以免屆時出國計畫無法順利執行。</a:t>
          </a:r>
        </a:p>
      </dgm:t>
    </dgm:pt>
    <dgm:pt modelId="{020E571D-DEA5-4B96-ACEB-A9224A361837}" type="sib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CF6B9E63-B539-47C3-A0B2-56A8DCEBD0E5}" type="parTrans" cxnId="{AD799952-44D0-49D2-8CE9-EDEA070598C6}">
      <dgm:prSet/>
      <dgm:spPr/>
      <dgm:t>
        <a:bodyPr/>
        <a:lstStyle/>
        <a:p>
          <a:endParaRPr lang="zh-TW" altLang="en-US"/>
        </a:p>
      </dgm:t>
    </dgm:pt>
    <dgm:pt modelId="{017925F0-FB49-4CA2-87A6-A7780D18D31F}" type="pres">
      <dgm:prSet presAssocID="{E036F2F9-642F-4695-A143-14376D29C3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592489-ACFC-4181-BF3C-2E87E2F0DE53}" type="pres">
      <dgm:prSet presAssocID="{4D45A21E-E4B7-4D2E-B01C-52FC4078C45A}" presName="parentLin" presStyleCnt="0"/>
      <dgm:spPr/>
    </dgm:pt>
    <dgm:pt modelId="{427DB8E4-11B1-42B4-9218-214016BF09EA}" type="pres">
      <dgm:prSet presAssocID="{4D45A21E-E4B7-4D2E-B01C-52FC4078C45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FD8AFCD1-BC1F-4750-A7DB-CA9A7DE3341E}" type="pres">
      <dgm:prSet presAssocID="{4D45A21E-E4B7-4D2E-B01C-52FC4078C45A}" presName="parentText" presStyleLbl="node1" presStyleIdx="0" presStyleCnt="2" custScaleY="405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AD6D7-6214-45DA-9BD0-BEDF6F5CB1FC}" type="pres">
      <dgm:prSet presAssocID="{4D45A21E-E4B7-4D2E-B01C-52FC4078C45A}" presName="negativeSpace" presStyleCnt="0"/>
      <dgm:spPr/>
    </dgm:pt>
    <dgm:pt modelId="{4AE4AC17-F056-42D6-B96E-687B6A194282}" type="pres">
      <dgm:prSet presAssocID="{4D45A21E-E4B7-4D2E-B01C-52FC4078C4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77DC0-A434-4BE2-A137-1DB10C230BEB}" type="pres">
      <dgm:prSet presAssocID="{8EC23A21-4467-4DA5-B88B-267F065A4208}" presName="spaceBetweenRectangles" presStyleCnt="0"/>
      <dgm:spPr/>
    </dgm:pt>
    <dgm:pt modelId="{1A6937DB-493F-471E-8D44-B23BEF2B835C}" type="pres">
      <dgm:prSet presAssocID="{CC166E55-5B75-4852-A1A4-801C29E77811}" presName="parentLin" presStyleCnt="0"/>
      <dgm:spPr/>
    </dgm:pt>
    <dgm:pt modelId="{21A70F9F-F61A-48A8-8168-B7D74788713F}" type="pres">
      <dgm:prSet presAssocID="{CC166E55-5B75-4852-A1A4-801C29E77811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9B881251-B5DB-4D52-9D64-8F88527F3E48}" type="pres">
      <dgm:prSet presAssocID="{CC166E55-5B75-4852-A1A4-801C29E77811}" presName="parentText" presStyleLbl="node1" presStyleIdx="1" presStyleCnt="2" custScaleX="128954" custScaleY="410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C3B49-7CB3-426B-87A2-DCF59FFFDA38}" type="pres">
      <dgm:prSet presAssocID="{CC166E55-5B75-4852-A1A4-801C29E77811}" presName="negativeSpace" presStyleCnt="0"/>
      <dgm:spPr/>
    </dgm:pt>
    <dgm:pt modelId="{5DD6320C-F288-40E6-8EAA-70890379D26C}" type="pres">
      <dgm:prSet presAssocID="{CC166E55-5B75-4852-A1A4-801C29E778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3186CA-DFB0-477A-88D3-5E318F0C795C}" srcId="{E036F2F9-642F-4695-A143-14376D29C3CD}" destId="{CC166E55-5B75-4852-A1A4-801C29E77811}" srcOrd="1" destOrd="0" parTransId="{2EC2F789-314C-4A5C-827B-46CCFD0F89F1}" sibTransId="{0F2C4E29-2198-443E-81BA-C95413AB1E7D}"/>
    <dgm:cxn modelId="{827005DC-F7DA-49DB-ADCE-6869B3FEB03D}" type="presOf" srcId="{E036F2F9-642F-4695-A143-14376D29C3CD}" destId="{017925F0-FB49-4CA2-87A6-A7780D18D31F}" srcOrd="0" destOrd="0" presId="urn:microsoft.com/office/officeart/2005/8/layout/list1"/>
    <dgm:cxn modelId="{CE72CE13-29D8-42C1-A68A-FFF5CBC7E519}" srcId="{CC166E55-5B75-4852-A1A4-801C29E77811}" destId="{F830284B-CCD3-442A-9305-ECEED98A1DF7}" srcOrd="0" destOrd="0" parTransId="{A3251F80-B43B-4ECA-97B5-49E236B16FC3}" sibTransId="{115DFBC9-B07A-444C-8681-E7A42DEC51EA}"/>
    <dgm:cxn modelId="{F1663121-C83E-4053-B8A3-32E2F5A8D273}" type="presOf" srcId="{CC166E55-5B75-4852-A1A4-801C29E77811}" destId="{9B881251-B5DB-4D52-9D64-8F88527F3E48}" srcOrd="1" destOrd="0" presId="urn:microsoft.com/office/officeart/2005/8/layout/list1"/>
    <dgm:cxn modelId="{B60ED7CF-8862-4414-AE91-6D50AD867160}" type="presOf" srcId="{4D45A21E-E4B7-4D2E-B01C-52FC4078C45A}" destId="{427DB8E4-11B1-42B4-9218-214016BF09EA}" srcOrd="0" destOrd="0" presId="urn:microsoft.com/office/officeart/2005/8/layout/list1"/>
    <dgm:cxn modelId="{A4C85259-DEFA-4155-AE0B-2CE01E6C2A04}" type="presOf" srcId="{DFBAEBFB-DB67-41A3-9A63-0E3C27ADB65C}" destId="{4AE4AC17-F056-42D6-B96E-687B6A194282}" srcOrd="0" destOrd="0" presId="urn:microsoft.com/office/officeart/2005/8/layout/list1"/>
    <dgm:cxn modelId="{311BAC83-AD4D-4EC8-AAC5-9B0FDB58FEE7}" srcId="{E036F2F9-642F-4695-A143-14376D29C3CD}" destId="{4D45A21E-E4B7-4D2E-B01C-52FC4078C45A}" srcOrd="0" destOrd="0" parTransId="{95EC9691-8658-468C-9630-B92B66A45EEC}" sibTransId="{8EC23A21-4467-4DA5-B88B-267F065A4208}"/>
    <dgm:cxn modelId="{7BF3E9F4-EFA5-4FEA-AD1A-D810FAD9400B}" type="presOf" srcId="{4D45A21E-E4B7-4D2E-B01C-52FC4078C45A}" destId="{FD8AFCD1-BC1F-4750-A7DB-CA9A7DE3341E}" srcOrd="1" destOrd="0" presId="urn:microsoft.com/office/officeart/2005/8/layout/list1"/>
    <dgm:cxn modelId="{789BE157-CDA4-4A24-AB4B-C7F2F8B12916}" type="presOf" srcId="{F830284B-CCD3-442A-9305-ECEED98A1DF7}" destId="{5DD6320C-F288-40E6-8EAA-70890379D26C}" srcOrd="0" destOrd="0" presId="urn:microsoft.com/office/officeart/2005/8/layout/list1"/>
    <dgm:cxn modelId="{70D65CAB-B55D-404E-818B-CAB50D13E169}" type="presOf" srcId="{CC166E55-5B75-4852-A1A4-801C29E77811}" destId="{21A70F9F-F61A-48A8-8168-B7D74788713F}" srcOrd="0" destOrd="0" presId="urn:microsoft.com/office/officeart/2005/8/layout/list1"/>
    <dgm:cxn modelId="{AD799952-44D0-49D2-8CE9-EDEA070598C6}" srcId="{4D45A21E-E4B7-4D2E-B01C-52FC4078C45A}" destId="{DFBAEBFB-DB67-41A3-9A63-0E3C27ADB65C}" srcOrd="0" destOrd="0" parTransId="{CF6B9E63-B539-47C3-A0B2-56A8DCEBD0E5}" sibTransId="{020E571D-DEA5-4B96-ACEB-A9224A361837}"/>
    <dgm:cxn modelId="{68614333-88D6-4350-B11F-2EA9C0E3F551}" type="presParOf" srcId="{017925F0-FB49-4CA2-87A6-A7780D18D31F}" destId="{FE592489-ACFC-4181-BF3C-2E87E2F0DE53}" srcOrd="0" destOrd="0" presId="urn:microsoft.com/office/officeart/2005/8/layout/list1"/>
    <dgm:cxn modelId="{84E5EF7A-4D1F-43C6-85C0-2E3BBEB582DE}" type="presParOf" srcId="{FE592489-ACFC-4181-BF3C-2E87E2F0DE53}" destId="{427DB8E4-11B1-42B4-9218-214016BF09EA}" srcOrd="0" destOrd="0" presId="urn:microsoft.com/office/officeart/2005/8/layout/list1"/>
    <dgm:cxn modelId="{4E0ECF1C-3B41-4950-9469-DD94BCE526E0}" type="presParOf" srcId="{FE592489-ACFC-4181-BF3C-2E87E2F0DE53}" destId="{FD8AFCD1-BC1F-4750-A7DB-CA9A7DE3341E}" srcOrd="1" destOrd="0" presId="urn:microsoft.com/office/officeart/2005/8/layout/list1"/>
    <dgm:cxn modelId="{AC2FD82D-8FED-4122-AA05-60A727C9C2CA}" type="presParOf" srcId="{017925F0-FB49-4CA2-87A6-A7780D18D31F}" destId="{2B3AD6D7-6214-45DA-9BD0-BEDF6F5CB1FC}" srcOrd="1" destOrd="0" presId="urn:microsoft.com/office/officeart/2005/8/layout/list1"/>
    <dgm:cxn modelId="{F0430A31-6465-424C-AFBE-28FA5822C54E}" type="presParOf" srcId="{017925F0-FB49-4CA2-87A6-A7780D18D31F}" destId="{4AE4AC17-F056-42D6-B96E-687B6A194282}" srcOrd="2" destOrd="0" presId="urn:microsoft.com/office/officeart/2005/8/layout/list1"/>
    <dgm:cxn modelId="{AE5939D1-C89C-48E2-823F-1E566274F9C6}" type="presParOf" srcId="{017925F0-FB49-4CA2-87A6-A7780D18D31F}" destId="{24E77DC0-A434-4BE2-A137-1DB10C230BEB}" srcOrd="3" destOrd="0" presId="urn:microsoft.com/office/officeart/2005/8/layout/list1"/>
    <dgm:cxn modelId="{5E47EAA0-577C-485C-B7F9-6A089AE5C7B4}" type="presParOf" srcId="{017925F0-FB49-4CA2-87A6-A7780D18D31F}" destId="{1A6937DB-493F-471E-8D44-B23BEF2B835C}" srcOrd="4" destOrd="0" presId="urn:microsoft.com/office/officeart/2005/8/layout/list1"/>
    <dgm:cxn modelId="{5C33DB55-39AE-424A-BCA8-CF570DF557F0}" type="presParOf" srcId="{1A6937DB-493F-471E-8D44-B23BEF2B835C}" destId="{21A70F9F-F61A-48A8-8168-B7D74788713F}" srcOrd="0" destOrd="0" presId="urn:microsoft.com/office/officeart/2005/8/layout/list1"/>
    <dgm:cxn modelId="{D41CBE17-61FB-4B16-A82F-0077B56F5A5F}" type="presParOf" srcId="{1A6937DB-493F-471E-8D44-B23BEF2B835C}" destId="{9B881251-B5DB-4D52-9D64-8F88527F3E48}" srcOrd="1" destOrd="0" presId="urn:microsoft.com/office/officeart/2005/8/layout/list1"/>
    <dgm:cxn modelId="{EFDCAEA3-DC09-447B-8B9F-6AEF949D0106}" type="presParOf" srcId="{017925F0-FB49-4CA2-87A6-A7780D18D31F}" destId="{515C3B49-7CB3-426B-87A2-DCF59FFFDA38}" srcOrd="5" destOrd="0" presId="urn:microsoft.com/office/officeart/2005/8/layout/list1"/>
    <dgm:cxn modelId="{31E6408F-2851-4B35-91DE-AC597FBA59D1}" type="presParOf" srcId="{017925F0-FB49-4CA2-87A6-A7780D18D31F}" destId="{5DD6320C-F288-40E6-8EAA-70890379D2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6FEF-2E6B-4DEE-A2E8-C49F08B03132}">
      <dsp:nvSpPr>
        <dsp:cNvPr id="0" name=""/>
        <dsp:cNvSpPr/>
      </dsp:nvSpPr>
      <dsp:spPr>
        <a:xfrm>
          <a:off x="0" y="804"/>
          <a:ext cx="8425358" cy="16919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案例</a:t>
          </a:r>
          <a:r>
            <a:rPr lang="en-US" altLang="zh-TW" sz="2800" b="1" kern="1200" dirty="0" smtClean="0"/>
            <a:t>1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小額採購仍應查詢廠商是否為拒絕往來廠商。</a:t>
          </a:r>
          <a:endParaRPr lang="zh-CN" altLang="en-US" sz="2800" b="1" kern="1200" dirty="0"/>
        </a:p>
      </dsp:txBody>
      <dsp:txXfrm>
        <a:off x="82594" y="83398"/>
        <a:ext cx="8260170" cy="1526755"/>
      </dsp:txXfrm>
    </dsp:sp>
    <dsp:sp modelId="{2E2B847E-BCB8-4712-9DF2-0016F482CB07}">
      <dsp:nvSpPr>
        <dsp:cNvPr id="0" name=""/>
        <dsp:cNvSpPr/>
      </dsp:nvSpPr>
      <dsp:spPr>
        <a:xfrm>
          <a:off x="0" y="1706107"/>
          <a:ext cx="8425358" cy="1691943"/>
        </a:xfrm>
        <a:prstGeom prst="roundRect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3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案例</a:t>
          </a:r>
          <a:r>
            <a:rPr lang="en-US" altLang="zh-TW" sz="2800" b="1" kern="1200" dirty="0" smtClean="0"/>
            <a:t>2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採購共同供應契約項目，採購及驗收時請依共約規定辦理。</a:t>
          </a:r>
          <a:endParaRPr lang="zh-TW" altLang="zh-TW" sz="2800" b="1" kern="1200" dirty="0" smtClean="0"/>
        </a:p>
      </dsp:txBody>
      <dsp:txXfrm>
        <a:off x="82594" y="1788701"/>
        <a:ext cx="8260170" cy="1526755"/>
      </dsp:txXfrm>
    </dsp:sp>
    <dsp:sp modelId="{BA7524D7-9AB4-4EFF-BA8C-2F3F9FA62476}">
      <dsp:nvSpPr>
        <dsp:cNvPr id="0" name=""/>
        <dsp:cNvSpPr/>
      </dsp:nvSpPr>
      <dsp:spPr>
        <a:xfrm>
          <a:off x="0" y="3411410"/>
          <a:ext cx="8425358" cy="1691943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案例</a:t>
          </a:r>
          <a:r>
            <a:rPr lang="en-US" altLang="zh-TW" sz="2800" b="1" kern="1200" dirty="0" smtClean="0"/>
            <a:t>3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/>
            <a:t>赴美公差請提早簽辦及辦理美簽事宜。</a:t>
          </a:r>
        </a:p>
      </dsp:txBody>
      <dsp:txXfrm>
        <a:off x="82594" y="3494004"/>
        <a:ext cx="8260170" cy="1526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AC17-F056-42D6-B96E-687B6A194282}">
      <dsp:nvSpPr>
        <dsp:cNvPr id="0" name=""/>
        <dsp:cNvSpPr/>
      </dsp:nvSpPr>
      <dsp:spPr>
        <a:xfrm>
          <a:off x="0" y="92510"/>
          <a:ext cx="907300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499872" rIns="704166" bIns="170688" numCol="1" spcCol="1270" anchor="t" anchorCtr="0">
          <a:noAutofit/>
        </a:bodyPr>
        <a:lstStyle/>
        <a:p>
          <a:pPr marL="174625" marR="0" lvl="1" indent="-1746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/>
            <a:t>目前由承辦人於起案前列印查詢資料。</a:t>
          </a:r>
        </a:p>
      </dsp:txBody>
      <dsp:txXfrm>
        <a:off x="0" y="92510"/>
        <a:ext cx="9073008" cy="1077300"/>
      </dsp:txXfrm>
    </dsp:sp>
    <dsp:sp modelId="{FD8AFCD1-BC1F-4750-A7DB-CA9A7DE3341E}">
      <dsp:nvSpPr>
        <dsp:cNvPr id="0" name=""/>
        <dsp:cNvSpPr/>
      </dsp:nvSpPr>
      <dsp:spPr>
        <a:xfrm>
          <a:off x="411795" y="26359"/>
          <a:ext cx="8636563" cy="443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小額採購廠商仍須為非拒絕往來廠商</a:t>
          </a:r>
          <a:endParaRPr lang="zh-TW" altLang="en-US" sz="2800" kern="1200" dirty="0"/>
        </a:p>
      </dsp:txBody>
      <dsp:txXfrm>
        <a:off x="433452" y="48016"/>
        <a:ext cx="8593249" cy="400336"/>
      </dsp:txXfrm>
    </dsp:sp>
    <dsp:sp modelId="{5DD6320C-F288-40E6-8EAA-70890379D26C}">
      <dsp:nvSpPr>
        <dsp:cNvPr id="0" name=""/>
        <dsp:cNvSpPr/>
      </dsp:nvSpPr>
      <dsp:spPr>
        <a:xfrm>
          <a:off x="0" y="1368487"/>
          <a:ext cx="9073008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499872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計畫主持人及單位主管於系統內覆核購案，目前採購系統未要求將查詢資料放入系統內，亦無檢核功能。</a:t>
          </a:r>
          <a:endParaRPr lang="zh-TW" altLang="en-US" sz="2400" kern="1200" dirty="0"/>
        </a:p>
      </dsp:txBody>
      <dsp:txXfrm>
        <a:off x="0" y="1368487"/>
        <a:ext cx="9073008" cy="1398600"/>
      </dsp:txXfrm>
    </dsp:sp>
    <dsp:sp modelId="{9B881251-B5DB-4D52-9D64-8F88527F3E48}">
      <dsp:nvSpPr>
        <dsp:cNvPr id="0" name=""/>
        <dsp:cNvSpPr/>
      </dsp:nvSpPr>
      <dsp:spPr>
        <a:xfrm>
          <a:off x="432469" y="1376670"/>
          <a:ext cx="7806715" cy="423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採購系統未有提醒功能</a:t>
          </a:r>
          <a:endParaRPr lang="zh-TW" altLang="en-US" sz="2800" kern="1200" dirty="0"/>
        </a:p>
      </dsp:txBody>
      <dsp:txXfrm>
        <a:off x="453134" y="1397335"/>
        <a:ext cx="7765385" cy="381986"/>
      </dsp:txXfrm>
    </dsp:sp>
    <dsp:sp modelId="{7048E2A4-D61F-4FA1-A903-854FF360D597}">
      <dsp:nvSpPr>
        <dsp:cNvPr id="0" name=""/>
        <dsp:cNvSpPr/>
      </dsp:nvSpPr>
      <dsp:spPr>
        <a:xfrm>
          <a:off x="0" y="2990787"/>
          <a:ext cx="9073008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499872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完成驗收結報後，案件送主計室，已完成採購程序，無法依規定拒絕廠商。</a:t>
          </a:r>
          <a:endParaRPr lang="zh-TW" altLang="en-US" sz="2400" kern="1200" dirty="0"/>
        </a:p>
      </dsp:txBody>
      <dsp:txXfrm>
        <a:off x="0" y="2990787"/>
        <a:ext cx="9073008" cy="1398600"/>
      </dsp:txXfrm>
    </dsp:sp>
    <dsp:sp modelId="{AF4E963A-81B7-4044-ABF3-D06BE7219176}">
      <dsp:nvSpPr>
        <dsp:cNvPr id="0" name=""/>
        <dsp:cNvSpPr/>
      </dsp:nvSpPr>
      <dsp:spPr>
        <a:xfrm>
          <a:off x="432047" y="2889113"/>
          <a:ext cx="7862986" cy="448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3</a:t>
          </a:r>
          <a:r>
            <a:rPr lang="zh-TW" altLang="en-US" sz="2800" kern="1200" dirty="0" smtClean="0"/>
            <a:t>萬元以下，結報驗收後才送主計室</a:t>
          </a:r>
          <a:endParaRPr lang="zh-TW" altLang="en-US" sz="2800" kern="1200" dirty="0"/>
        </a:p>
      </dsp:txBody>
      <dsp:txXfrm>
        <a:off x="453933" y="2910999"/>
        <a:ext cx="7819214" cy="404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AC17-F056-42D6-B96E-687B6A194282}">
      <dsp:nvSpPr>
        <dsp:cNvPr id="0" name=""/>
        <dsp:cNvSpPr/>
      </dsp:nvSpPr>
      <dsp:spPr>
        <a:xfrm>
          <a:off x="0" y="47971"/>
          <a:ext cx="9073008" cy="2738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978916" rIns="704166" bIns="170688" numCol="1" spcCol="1270" anchor="t" anchorCtr="0">
          <a:noAutofit/>
        </a:bodyPr>
        <a:lstStyle/>
        <a:p>
          <a:pPr marL="271463" marR="0" lvl="1" indent="-2714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>
              <a:latin typeface="+mn-ea"/>
              <a:ea typeface="+mn-ea"/>
            </a:rPr>
            <a:t>採購承辦人員應確實查詢</a:t>
          </a:r>
          <a:r>
            <a:rPr lang="zh-TW" altLang="en-US" sz="2400" u="sng" kern="1200" dirty="0" smtClean="0">
              <a:latin typeface="+mn-ea"/>
              <a:ea typeface="+mn-ea"/>
            </a:rPr>
            <a:t>非拒絕廠商紀錄</a:t>
          </a:r>
          <a:r>
            <a:rPr lang="zh-TW" altLang="en-US" sz="2400" kern="1200" dirty="0" smtClean="0">
              <a:latin typeface="+mn-ea"/>
              <a:ea typeface="+mn-ea"/>
            </a:rPr>
            <a:t>，並確認非屬拒絕往來廠商，才進行採購事宜。</a:t>
          </a:r>
        </a:p>
        <a:p>
          <a:pPr marL="271463" marR="0" lvl="1" indent="-2714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請單位主管核批小額購案時，覆核注意廠商是否符合採購法規定</a:t>
          </a:r>
          <a:r>
            <a:rPr lang="zh-TW" sz="2400" kern="1200" dirty="0" smtClean="0">
              <a:latin typeface="+mn-ea"/>
              <a:ea typeface="+mn-ea"/>
            </a:rPr>
            <a:t>。</a:t>
          </a:r>
          <a:endParaRPr lang="zh-TW" altLang="en-US" sz="2400" kern="1200" dirty="0" smtClean="0">
            <a:latin typeface="+mn-ea"/>
            <a:ea typeface="+mn-ea"/>
          </a:endParaRPr>
        </a:p>
      </dsp:txBody>
      <dsp:txXfrm>
        <a:off x="0" y="47971"/>
        <a:ext cx="9073008" cy="2738925"/>
      </dsp:txXfrm>
    </dsp:sp>
    <dsp:sp modelId="{FD8AFCD1-BC1F-4750-A7DB-CA9A7DE3341E}">
      <dsp:nvSpPr>
        <dsp:cNvPr id="0" name=""/>
        <dsp:cNvSpPr/>
      </dsp:nvSpPr>
      <dsp:spPr>
        <a:xfrm>
          <a:off x="453650" y="178585"/>
          <a:ext cx="6351105" cy="5631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再次重申，落實主管審核及內部審核</a:t>
          </a:r>
          <a:endParaRPr lang="zh-TW" altLang="en-US" sz="2800" kern="1200" dirty="0"/>
        </a:p>
      </dsp:txBody>
      <dsp:txXfrm>
        <a:off x="481139" y="206074"/>
        <a:ext cx="6296127" cy="508128"/>
      </dsp:txXfrm>
    </dsp:sp>
    <dsp:sp modelId="{5DD6320C-F288-40E6-8EAA-70890379D26C}">
      <dsp:nvSpPr>
        <dsp:cNvPr id="0" name=""/>
        <dsp:cNvSpPr/>
      </dsp:nvSpPr>
      <dsp:spPr>
        <a:xfrm>
          <a:off x="0" y="2915854"/>
          <a:ext cx="9073008" cy="222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978916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>
              <a:latin typeface="+mj-ea"/>
              <a:ea typeface="+mj-ea"/>
            </a:rPr>
            <a:t>洽請秘書室增訂</a:t>
          </a:r>
          <a:r>
            <a:rPr lang="zh-TW" altLang="en-US" sz="2400" b="0" kern="1200" dirty="0" smtClean="0">
              <a:latin typeface="+mj-ea"/>
              <a:ea typeface="+mj-ea"/>
            </a:rPr>
            <a:t>小額採購自我檢核表</a:t>
          </a:r>
          <a:r>
            <a:rPr lang="zh-TW" altLang="en-US" sz="2400" b="0" kern="1200" dirty="0" smtClean="0">
              <a:latin typeface="+mj-ea"/>
              <a:ea typeface="+mj-ea"/>
            </a:rPr>
            <a:t>項目</a:t>
          </a:r>
          <a:r>
            <a:rPr lang="en-US" altLang="zh-TW" sz="2400" b="0" kern="1200" dirty="0" smtClean="0">
              <a:latin typeface="+mj-ea"/>
              <a:ea typeface="+mj-ea"/>
            </a:rPr>
            <a:t>(</a:t>
          </a:r>
          <a:r>
            <a:rPr lang="zh-TW" altLang="en-US" sz="2400" b="0" kern="1200" dirty="0" smtClean="0">
              <a:latin typeface="+mj-ea"/>
              <a:ea typeface="+mj-ea"/>
            </a:rPr>
            <a:t>已完成</a:t>
          </a:r>
          <a:r>
            <a:rPr lang="en-US" altLang="zh-TW" sz="2400" b="0" kern="1200" dirty="0" smtClean="0">
              <a:latin typeface="+mj-ea"/>
              <a:ea typeface="+mj-ea"/>
            </a:rPr>
            <a:t>)</a:t>
          </a:r>
          <a:r>
            <a:rPr lang="zh-TW" altLang="en-US" sz="2400" b="0" kern="1200" dirty="0" smtClean="0">
              <a:latin typeface="+mj-ea"/>
              <a:ea typeface="+mj-ea"/>
            </a:rPr>
            <a:t>，並提醒將</a:t>
          </a:r>
          <a:r>
            <a:rPr lang="zh-TW" altLang="en-US" sz="2400" b="0" kern="1200" dirty="0" smtClean="0">
              <a:latin typeface="+mj-ea"/>
              <a:ea typeface="+mj-ea"/>
            </a:rPr>
            <a:t>查詢紀錄掃描至系統內</a:t>
          </a:r>
          <a:r>
            <a:rPr lang="zh-TW" altLang="en-US" sz="2400" b="0" kern="1200" dirty="0" smtClean="0">
              <a:latin typeface="+mj-ea"/>
              <a:ea typeface="+mj-ea"/>
            </a:rPr>
            <a:t>，請主管覆核，做為</a:t>
          </a:r>
          <a:r>
            <a:rPr lang="zh-TW" altLang="en-US" sz="2400" b="0" kern="1200" dirty="0" smtClean="0">
              <a:latin typeface="+mj-ea"/>
              <a:ea typeface="+mj-ea"/>
            </a:rPr>
            <a:t>控制點，以</a:t>
          </a:r>
          <a:r>
            <a:rPr lang="zh-TW" altLang="en-US" sz="2400" b="0" kern="1200" dirty="0" smtClean="0">
              <a:latin typeface="+mj-ea"/>
              <a:ea typeface="+mj-ea"/>
            </a:rPr>
            <a:t>防止個人疏失</a:t>
          </a:r>
          <a:r>
            <a:rPr lang="zh-TW" altLang="en-US" sz="2400" b="0" kern="1200" dirty="0" smtClean="0">
              <a:latin typeface="+mj-ea"/>
              <a:ea typeface="+mj-ea"/>
            </a:rPr>
            <a:t>。</a:t>
          </a:r>
          <a:endParaRPr lang="zh-TW" altLang="en-US" sz="2400" b="0" kern="1200" dirty="0">
            <a:latin typeface="+mj-ea"/>
            <a:ea typeface="+mj-ea"/>
          </a:endParaRPr>
        </a:p>
      </dsp:txBody>
      <dsp:txXfrm>
        <a:off x="0" y="2915854"/>
        <a:ext cx="9073008" cy="2220750"/>
      </dsp:txXfrm>
    </dsp:sp>
    <dsp:sp modelId="{9B881251-B5DB-4D52-9D64-8F88527F3E48}">
      <dsp:nvSpPr>
        <dsp:cNvPr id="0" name=""/>
        <dsp:cNvSpPr/>
      </dsp:nvSpPr>
      <dsp:spPr>
        <a:xfrm>
          <a:off x="453650" y="3040696"/>
          <a:ext cx="6351105" cy="568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建議</a:t>
          </a:r>
          <a:r>
            <a:rPr lang="zh-TW" sz="2800" b="1" kern="1200" dirty="0" smtClean="0"/>
            <a:t>修訂採購</a:t>
          </a:r>
          <a:r>
            <a:rPr lang="zh-TW" altLang="en-US" sz="2800" b="1" kern="1200" dirty="0" smtClean="0"/>
            <a:t>系統或增加自我檢核表</a:t>
          </a:r>
          <a:endParaRPr lang="zh-TW" altLang="en-US" sz="2800" kern="1200" dirty="0"/>
        </a:p>
      </dsp:txBody>
      <dsp:txXfrm>
        <a:off x="481420" y="3068466"/>
        <a:ext cx="6295565" cy="513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AC17-F056-42D6-B96E-687B6A194282}">
      <dsp:nvSpPr>
        <dsp:cNvPr id="0" name=""/>
        <dsp:cNvSpPr/>
      </dsp:nvSpPr>
      <dsp:spPr>
        <a:xfrm>
          <a:off x="0" y="110049"/>
          <a:ext cx="9073008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604012" rIns="704166" bIns="170688" numCol="1" spcCol="1270" anchor="t" anchorCtr="0">
          <a:noAutofit/>
        </a:bodyPr>
        <a:lstStyle/>
        <a:p>
          <a:pPr marL="174625" marR="0" lvl="1" indent="-1746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/>
            <a:t>出國前夕始辦理美簽事宜。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目前獲准美簽約</a:t>
          </a:r>
          <a:r>
            <a:rPr lang="en-US" altLang="zh-TW" sz="2400" kern="1200" dirty="0" smtClean="0"/>
            <a:t>3</a:t>
          </a:r>
          <a:r>
            <a:rPr lang="zh-TW" altLang="en-US" sz="2400" kern="1200" dirty="0" smtClean="0"/>
            <a:t>個月</a:t>
          </a:r>
          <a:r>
            <a:rPr lang="en-US" altLang="zh-TW" sz="2400" kern="1200" dirty="0" smtClean="0"/>
            <a:t>)</a:t>
          </a:r>
          <a:endParaRPr lang="zh-TW" altLang="en-US" sz="2400" kern="1200" dirty="0" smtClean="0"/>
        </a:p>
      </dsp:txBody>
      <dsp:txXfrm>
        <a:off x="0" y="110049"/>
        <a:ext cx="9073008" cy="1187550"/>
      </dsp:txXfrm>
    </dsp:sp>
    <dsp:sp modelId="{FD8AFCD1-BC1F-4750-A7DB-CA9A7DE3341E}">
      <dsp:nvSpPr>
        <dsp:cNvPr id="0" name=""/>
        <dsp:cNvSpPr/>
      </dsp:nvSpPr>
      <dsp:spPr>
        <a:xfrm>
          <a:off x="411795" y="30117"/>
          <a:ext cx="8636563" cy="536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未預留辦理美簽時間</a:t>
          </a:r>
          <a:endParaRPr lang="zh-TW" altLang="en-US" sz="2800" kern="1200" dirty="0"/>
        </a:p>
      </dsp:txBody>
      <dsp:txXfrm>
        <a:off x="437964" y="56286"/>
        <a:ext cx="8584225" cy="483739"/>
      </dsp:txXfrm>
    </dsp:sp>
    <dsp:sp modelId="{5DD6320C-F288-40E6-8EAA-70890379D26C}">
      <dsp:nvSpPr>
        <dsp:cNvPr id="0" name=""/>
        <dsp:cNvSpPr/>
      </dsp:nvSpPr>
      <dsp:spPr>
        <a:xfrm>
          <a:off x="0" y="1537667"/>
          <a:ext cx="9073008" cy="1507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604012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部分同仁誤解以觀光簽證即可赴美公差，未預留相對應公差美簽的時間。</a:t>
          </a:r>
          <a:endParaRPr lang="zh-TW" altLang="en-US" sz="2400" kern="1200" dirty="0">
            <a:solidFill>
              <a:srgbClr val="FF0000"/>
            </a:solidFill>
          </a:endParaRPr>
        </a:p>
      </dsp:txBody>
      <dsp:txXfrm>
        <a:off x="0" y="1537667"/>
        <a:ext cx="9073008" cy="1507275"/>
      </dsp:txXfrm>
    </dsp:sp>
    <dsp:sp modelId="{9B881251-B5DB-4D52-9D64-8F88527F3E48}">
      <dsp:nvSpPr>
        <dsp:cNvPr id="0" name=""/>
        <dsp:cNvSpPr/>
      </dsp:nvSpPr>
      <dsp:spPr>
        <a:xfrm>
          <a:off x="432469" y="1547555"/>
          <a:ext cx="7806715" cy="5115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誤以為以觀光簽證即可赴美公差</a:t>
          </a:r>
          <a:endParaRPr lang="zh-TW" altLang="en-US" sz="2800" kern="1200" dirty="0"/>
        </a:p>
      </dsp:txBody>
      <dsp:txXfrm>
        <a:off x="457439" y="1572525"/>
        <a:ext cx="7756775" cy="461567"/>
      </dsp:txXfrm>
    </dsp:sp>
    <dsp:sp modelId="{7048E2A4-D61F-4FA1-A903-854FF360D597}">
      <dsp:nvSpPr>
        <dsp:cNvPr id="0" name=""/>
        <dsp:cNvSpPr/>
      </dsp:nvSpPr>
      <dsp:spPr>
        <a:xfrm>
          <a:off x="0" y="3315247"/>
          <a:ext cx="9073008" cy="1507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604012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未奉核准即辦理出國相關事宜，後未獲美簽，相關經費無法核銷，須個人負擔相關費用。</a:t>
          </a:r>
          <a:endParaRPr lang="zh-TW" altLang="en-US" sz="2400" kern="1200" dirty="0"/>
        </a:p>
      </dsp:txBody>
      <dsp:txXfrm>
        <a:off x="0" y="3315247"/>
        <a:ext cx="9073008" cy="1507275"/>
      </dsp:txXfrm>
    </dsp:sp>
    <dsp:sp modelId="{AF4E963A-81B7-4044-ABF3-D06BE7219176}">
      <dsp:nvSpPr>
        <dsp:cNvPr id="0" name=""/>
        <dsp:cNvSpPr/>
      </dsp:nvSpPr>
      <dsp:spPr>
        <a:xfrm>
          <a:off x="432047" y="3192391"/>
          <a:ext cx="7862986" cy="541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未奉核示即辦理機票訂定、報名、旅館等事宜</a:t>
          </a:r>
          <a:endParaRPr lang="zh-TW" altLang="en-US" sz="2800" kern="1200" dirty="0"/>
        </a:p>
      </dsp:txBody>
      <dsp:txXfrm>
        <a:off x="458493" y="3218837"/>
        <a:ext cx="7810094" cy="488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AC17-F056-42D6-B96E-687B6A194282}">
      <dsp:nvSpPr>
        <dsp:cNvPr id="0" name=""/>
        <dsp:cNvSpPr/>
      </dsp:nvSpPr>
      <dsp:spPr>
        <a:xfrm>
          <a:off x="0" y="36864"/>
          <a:ext cx="9073008" cy="240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1041400" rIns="704166" bIns="170688" numCol="1" spcCol="1270" anchor="t" anchorCtr="0">
          <a:noAutofit/>
        </a:bodyPr>
        <a:lstStyle/>
        <a:p>
          <a:pPr marL="271463" marR="0" lvl="1" indent="-2714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>
              <a:latin typeface="+mn-ea"/>
              <a:ea typeface="+mn-ea"/>
            </a:rPr>
            <a:t>請各單位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預先規劃</a:t>
          </a:r>
          <a:r>
            <a:rPr lang="zh-TW" altLang="en-US" sz="2400" kern="1200" dirty="0" smtClean="0">
              <a:latin typeface="+mn-ea"/>
              <a:ea typeface="+mn-ea"/>
            </a:rPr>
            <a:t>出國人選，若因計畫執行需要赴美參加會議或參訪，請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預留</a:t>
          </a:r>
          <a:r>
            <a:rPr lang="en-US" altLang="zh-TW" sz="2400" b="1" kern="1200" dirty="0" smtClean="0">
              <a:solidFill>
                <a:srgbClr val="FF0000"/>
              </a:solidFill>
              <a:latin typeface="+mn-ea"/>
              <a:ea typeface="+mn-ea"/>
            </a:rPr>
            <a:t>3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個月以上</a:t>
          </a:r>
          <a:r>
            <a:rPr lang="zh-TW" altLang="en-US" sz="2400" kern="1200" dirty="0" smtClean="0">
              <a:latin typeface="+mn-ea"/>
              <a:ea typeface="+mn-ea"/>
            </a:rPr>
            <a:t>時間辦理美簽，以免屆時出國計畫無法順利執行。</a:t>
          </a:r>
        </a:p>
      </dsp:txBody>
      <dsp:txXfrm>
        <a:off x="0" y="36864"/>
        <a:ext cx="9073008" cy="2401875"/>
      </dsp:txXfrm>
    </dsp:sp>
    <dsp:sp modelId="{FD8AFCD1-BC1F-4750-A7DB-CA9A7DE3341E}">
      <dsp:nvSpPr>
        <dsp:cNvPr id="0" name=""/>
        <dsp:cNvSpPr/>
      </dsp:nvSpPr>
      <dsp:spPr>
        <a:xfrm>
          <a:off x="453650" y="175815"/>
          <a:ext cx="6351105" cy="599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請預留充裕時間辦理美簽事宜。</a:t>
          </a:r>
          <a:endParaRPr lang="zh-TW" altLang="en-US" sz="2800" kern="1200" dirty="0"/>
        </a:p>
      </dsp:txBody>
      <dsp:txXfrm>
        <a:off x="482893" y="205058"/>
        <a:ext cx="6292619" cy="540563"/>
      </dsp:txXfrm>
    </dsp:sp>
    <dsp:sp modelId="{5DD6320C-F288-40E6-8EAA-70890379D26C}">
      <dsp:nvSpPr>
        <dsp:cNvPr id="0" name=""/>
        <dsp:cNvSpPr/>
      </dsp:nvSpPr>
      <dsp:spPr>
        <a:xfrm>
          <a:off x="0" y="2575929"/>
          <a:ext cx="9073008" cy="228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1041400" rIns="7041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>
              <a:latin typeface="+mj-ea"/>
              <a:ea typeface="+mj-ea"/>
            </a:rPr>
            <a:t>因公出國，務必依規定</a:t>
          </a:r>
          <a:r>
            <a:rPr lang="zh-TW" altLang="en-US" sz="2400" b="1" kern="1200" dirty="0" smtClean="0">
              <a:solidFill>
                <a:srgbClr val="FF0000"/>
              </a:solidFill>
              <a:latin typeface="+mj-ea"/>
              <a:ea typeface="+mj-ea"/>
            </a:rPr>
            <a:t>奉准及取得美簽後</a:t>
          </a:r>
          <a:r>
            <a:rPr lang="zh-TW" altLang="en-US" sz="2400" b="0" kern="1200" dirty="0" smtClean="0">
              <a:latin typeface="+mj-ea"/>
              <a:ea typeface="+mj-ea"/>
            </a:rPr>
            <a:t>，再辦理相關機票、註冊、旅館等訂定，以免相關費用無法核銷，須由個人負擔。</a:t>
          </a:r>
          <a:endParaRPr lang="zh-TW" altLang="en-US" sz="2400" b="0" kern="1200" dirty="0">
            <a:latin typeface="+mj-ea"/>
            <a:ea typeface="+mj-ea"/>
          </a:endParaRPr>
        </a:p>
      </dsp:txBody>
      <dsp:txXfrm>
        <a:off x="0" y="2575929"/>
        <a:ext cx="9073008" cy="2283750"/>
      </dsp:txXfrm>
    </dsp:sp>
    <dsp:sp modelId="{9B881251-B5DB-4D52-9D64-8F88527F3E48}">
      <dsp:nvSpPr>
        <dsp:cNvPr id="0" name=""/>
        <dsp:cNvSpPr/>
      </dsp:nvSpPr>
      <dsp:spPr>
        <a:xfrm>
          <a:off x="453650" y="2708739"/>
          <a:ext cx="8190004" cy="605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奉准出國且取得美簽後，再辦理後續出國事宜。</a:t>
          </a:r>
          <a:endParaRPr lang="zh-TW" altLang="en-US" sz="2800" kern="1200" dirty="0"/>
        </a:p>
      </dsp:txBody>
      <dsp:txXfrm>
        <a:off x="483193" y="2738282"/>
        <a:ext cx="8130918" cy="54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t" anchorCtr="0" compatLnSpc="1">
            <a:prstTxWarp prst="textNoShape">
              <a:avLst/>
            </a:prstTxWarp>
          </a:bodyPr>
          <a:lstStyle>
            <a:lvl1pPr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2" y="0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t" anchorCtr="0" compatLnSpc="1">
            <a:prstTxWarp prst="textNoShape">
              <a:avLst/>
            </a:prstTxWarp>
          </a:bodyPr>
          <a:lstStyle>
            <a:lvl1pPr algn="r"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227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b" anchorCtr="0" compatLnSpc="1">
            <a:prstTxWarp prst="textNoShape">
              <a:avLst/>
            </a:prstTxWarp>
          </a:bodyPr>
          <a:lstStyle>
            <a:lvl1pPr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2" y="9440227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b" anchorCtr="0" compatLnSpc="1">
            <a:prstTxWarp prst="textNoShape">
              <a:avLst/>
            </a:prstTxWarp>
          </a:bodyPr>
          <a:lstStyle>
            <a:lvl1pPr algn="r"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E256575-A802-4471-95C5-340796C5F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70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9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46125"/>
            <a:ext cx="51435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1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3" y="4720908"/>
            <a:ext cx="5443216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1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1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015833-D4F8-48EF-A907-DEABB4EC98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14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33438" y="747713"/>
            <a:ext cx="5143500" cy="3725862"/>
          </a:xfrm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xfrm>
            <a:off x="681993" y="4722498"/>
            <a:ext cx="5443216" cy="4469761"/>
          </a:xfrm>
          <a:noFill/>
        </p:spPr>
        <p:txBody>
          <a:bodyPr lIns="91416" tIns="45707" rIns="91416" bIns="45707"/>
          <a:lstStyle/>
          <a:p>
            <a:pPr eaLnBrk="1" hangingPunct="1"/>
            <a:endParaRPr lang="zh-TW" altLang="en-US" smtClean="0"/>
          </a:p>
        </p:txBody>
      </p:sp>
      <p:sp>
        <p:nvSpPr>
          <p:cNvPr id="27652" name="投影片編號版面配置區 3"/>
          <p:cNvSpPr txBox="1">
            <a:spLocks noGrp="1"/>
          </p:cNvSpPr>
          <p:nvPr/>
        </p:nvSpPr>
        <p:spPr bwMode="auto">
          <a:xfrm>
            <a:off x="3855083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7550" indent="-276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1725" indent="-219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4638" indent="-220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84375" indent="-220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415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87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59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31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A50302-9D6C-4A6C-96DE-E6F9D501468D}" type="slidenum">
              <a:rPr lang="en-US" altLang="zh-TW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355" indent="-276534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2960" indent="-21932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6370" indent="-22091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86601" indent="-22091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44313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02025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9739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7452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211846-19B0-48AF-B33E-A0D6AF2D4940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747713"/>
            <a:ext cx="5141913" cy="3724275"/>
          </a:xfrm>
          <a:ln w="12700"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64" tIns="46082" rIns="92164" bIns="46082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FBCB-751E-49B9-BDC9-97FAE7A0926C}" type="datetime1">
              <a:rPr lang="zh-TW" altLang="en-US"/>
              <a:pPr>
                <a:defRPr/>
              </a:pPr>
              <a:t>2018/3/22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439B-A2B5-4221-8C84-F01397971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773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 userDrawn="1"/>
        </p:nvGrpSpPr>
        <p:grpSpPr bwMode="auto">
          <a:xfrm flipH="1">
            <a:off x="-5515" y="5447867"/>
            <a:ext cx="10446502" cy="2067503"/>
            <a:chOff x="0" y="-644"/>
            <a:chExt cx="9146108" cy="2208267"/>
          </a:xfrm>
        </p:grpSpPr>
        <p:pic>
          <p:nvPicPr>
            <p:cNvPr id="10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263"/>
              <a:ext cx="3981925" cy="182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矩形 7"/>
            <p:cNvGrpSpPr>
              <a:grpSpLocks/>
            </p:cNvGrpSpPr>
            <p:nvPr userDrawn="1"/>
          </p:nvGrpSpPr>
          <p:grpSpPr bwMode="auto">
            <a:xfrm flipH="1">
              <a:off x="2796832" y="-644"/>
              <a:ext cx="6349276" cy="2208267"/>
              <a:chOff x="-1252" y="0"/>
              <a:chExt cx="5836625" cy="2029968"/>
            </a:xfrm>
          </p:grpSpPr>
          <p:pic>
            <p:nvPicPr>
              <p:cNvPr id="12" name="矩形 7"/>
              <p:cNvPicPr>
                <a:picLocks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33872" cy="202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-1252" y="592"/>
                <a:ext cx="5836625" cy="2029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zh-CN" alt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" name="矩形 9"/>
          <p:cNvSpPr>
            <a:spLocks noChangeArrowheads="1"/>
          </p:cNvSpPr>
          <p:nvPr userDrawn="1"/>
        </p:nvSpPr>
        <p:spPr bwMode="auto">
          <a:xfrm>
            <a:off x="-5513" y="382683"/>
            <a:ext cx="222959" cy="4708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9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92"/>
            <a:ext cx="10440988" cy="73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9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9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6050" y="207963"/>
            <a:ext cx="8081963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479550"/>
            <a:ext cx="9396412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884988"/>
            <a:ext cx="2435225" cy="5254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fld id="{656D07DF-ADD3-4328-AF92-AAB19B37F4BA}" type="datetime1">
              <a:rPr lang="zh-TW" altLang="en-US"/>
              <a:pPr>
                <a:defRPr/>
              </a:pPr>
              <a:t>2018/3/22</a:t>
            </a:fld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7113" y="6884988"/>
            <a:ext cx="3306762" cy="5254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4125" y="7115175"/>
            <a:ext cx="2436813" cy="396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12BD32D-0152-4579-9A62-48A63C62D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3825" y="1241425"/>
            <a:ext cx="102330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3825" y="6956425"/>
            <a:ext cx="102330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0" r:id="rId2"/>
    <p:sldLayoutId id="214748373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+mj-lt"/>
          <a:ea typeface="+mj-ea"/>
          <a:cs typeface="+mj-cs"/>
        </a:defRPr>
      </a:lvl1pPr>
      <a:lvl2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68300" indent="-368300" algn="l" defTabSz="982663" rtl="0" eaLnBrk="0" fontAlgn="base" hangingPunct="0">
        <a:spcBef>
          <a:spcPct val="20000"/>
        </a:spcBef>
        <a:spcAft>
          <a:spcPct val="0"/>
        </a:spcAft>
        <a:buChar char="•"/>
        <a:defRPr kumimoji="1" sz="30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07975" algn="l" defTabSz="982663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227138" indent="-244475" algn="l" defTabSz="982663" rtl="0" eaLnBrk="0" fontAlgn="base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  <a:ea typeface="+mn-ea"/>
        </a:defRPr>
      </a:lvl3pPr>
      <a:lvl4pPr marL="1717675" indent="-244475" algn="l" defTabSz="982663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209800" indent="-247650" algn="l" defTabSz="982663" rtl="0" eaLnBrk="0" fontAlgn="base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6670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31242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35814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40386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40531" y="6804824"/>
            <a:ext cx="10318236" cy="634789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3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CN" altLang="en-US" sz="23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9915877" y="7035259"/>
            <a:ext cx="411108" cy="402567"/>
          </a:xfrm>
          <a:prstGeom prst="rect">
            <a:avLst/>
          </a:prstGeom>
        </p:spPr>
        <p:txBody>
          <a:bodyPr lIns="102870" tIns="51435" rIns="102870" bIns="51435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017AA719-35BD-4C33-9DAF-693E25CDCAA6}" type="slidenum">
              <a:rPr lang="zh-CN" altLang="en-US" sz="1600"/>
              <a:pPr>
                <a:defRPr/>
              </a:pPr>
              <a:t>1</a:t>
            </a:fld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-20946" y="3681391"/>
            <a:ext cx="10440988" cy="1642757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行政人員座談會</a:t>
            </a:r>
            <a:endParaRPr lang="en-US" altLang="zh-TW" sz="50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zh-TW" altLang="en-US" sz="5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分享暨宣導事項</a:t>
            </a:r>
            <a:endParaRPr lang="zh-TW" altLang="en-US" sz="41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64443" y="5246184"/>
            <a:ext cx="10318236" cy="833113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</a:t>
            </a:r>
            <a:endParaRPr lang="zh-CN" altLang="en-US" sz="3600" b="1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2586" y="194940"/>
            <a:ext cx="9970435" cy="8363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698625" lvl="0" indent="-1339850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赴美公差請提早簽辦及辦理美簽事宜。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2417" y="1314889"/>
            <a:ext cx="950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肇因分析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93143050"/>
              </p:ext>
            </p:extLst>
          </p:nvPr>
        </p:nvGraphicFramePr>
        <p:xfrm>
          <a:off x="539974" y="1980431"/>
          <a:ext cx="907300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6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51940" y="1044273"/>
            <a:ext cx="950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9349977"/>
              </p:ext>
            </p:extLst>
          </p:nvPr>
        </p:nvGraphicFramePr>
        <p:xfrm>
          <a:off x="592643" y="1692399"/>
          <a:ext cx="90730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2586" y="194940"/>
            <a:ext cx="9970435" cy="8363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698625" lvl="0" indent="-1339850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赴美公差請提早簽辦及辦理美簽事宜。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4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F92A47-782E-4082-9F3E-24518DA88F53}" type="slidenum">
              <a:rPr lang="en-US" altLang="zh-TW" sz="1400" b="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b="0" smtClean="0">
              <a:ea typeface="新細明體" pitchFamily="18" charset="-120"/>
            </a:endParaRPr>
          </a:p>
        </p:txBody>
      </p:sp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2095500" y="2033588"/>
            <a:ext cx="5829300" cy="1339850"/>
          </a:xfrm>
          <a:prstGeom prst="rect">
            <a:avLst/>
          </a:prstGeom>
          <a:noFill/>
          <a:ln>
            <a:noFill/>
          </a:ln>
          <a:extLst/>
        </p:spPr>
        <p:txBody>
          <a:bodyPr lIns="103553" tIns="51778" rIns="103553" bIns="51778">
            <a:spAutoFit/>
          </a:bodyPr>
          <a:lstStyle/>
          <a:p>
            <a:pPr algn="ctr" defTabSz="1028700" eaLnBrk="0" hangingPunct="0">
              <a:spcBef>
                <a:spcPct val="50000"/>
              </a:spcBef>
              <a:defRPr/>
            </a:pPr>
            <a:r>
              <a:rPr lang="zh-TW" altLang="en-US" sz="81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簡報結束</a:t>
            </a:r>
          </a:p>
        </p:txBody>
      </p:sp>
      <p:pic>
        <p:nvPicPr>
          <p:cNvPr id="24580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463925"/>
            <a:ext cx="6492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3576638" y="3859213"/>
            <a:ext cx="5002212" cy="1339850"/>
          </a:xfrm>
          <a:prstGeom prst="rect">
            <a:avLst/>
          </a:prstGeom>
          <a:noFill/>
          <a:ln>
            <a:noFill/>
          </a:ln>
          <a:extLst/>
        </p:spPr>
        <p:txBody>
          <a:bodyPr lIns="103553" tIns="51778" rIns="103553" bIns="51778">
            <a:spAutoFit/>
          </a:bodyPr>
          <a:lstStyle/>
          <a:p>
            <a:pPr algn="ctr" defTabSz="1028700" eaLnBrk="0" hangingPunct="0">
              <a:spcBef>
                <a:spcPct val="50000"/>
              </a:spcBef>
              <a:defRPr/>
            </a:pPr>
            <a:r>
              <a:rPr lang="zh-TW" altLang="en-US" sz="8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3514215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 autoUpdateAnimBg="0"/>
      <p:bldP spid="7106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0829DE-EF4E-498A-B7E8-E9F53AD621B8}" type="slidenum">
              <a:rPr lang="en-US" altLang="zh-TW" sz="1400" b="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0" smtClean="0">
              <a:ea typeface="新細明體" pitchFamily="18" charset="-12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07926" y="0"/>
            <a:ext cx="3411538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rtlCol="0" anchor="ctr" anchorCtr="0" compatLnSpc="1">
            <a:prstTxWarp prst="textNoShape">
              <a:avLst/>
            </a:prstTxWarp>
          </a:bodyPr>
          <a:lstStyle>
            <a:lvl1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簡報大綱</a:t>
            </a:r>
            <a:endParaRPr lang="zh-CN" altLang="en-US" sz="4000" kern="0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10" name="图示 5"/>
          <p:cNvGraphicFramePr/>
          <p:nvPr>
            <p:extLst>
              <p:ext uri="{D42A27DB-BD31-4B8C-83A1-F6EECF244321}">
                <p14:modId xmlns:p14="http://schemas.microsoft.com/office/powerpoint/2010/main" val="1968660864"/>
              </p:ext>
            </p:extLst>
          </p:nvPr>
        </p:nvGraphicFramePr>
        <p:xfrm>
          <a:off x="755576" y="1340768"/>
          <a:ext cx="8425358" cy="510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2586" y="194940"/>
            <a:ext cx="9970435" cy="8363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698625" lvl="0" indent="-1339850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小額採購仍應查詢廠商是否為拒絕往來廠商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941" y="1332359"/>
            <a:ext cx="950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肇因分析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83967428"/>
              </p:ext>
            </p:extLst>
          </p:nvPr>
        </p:nvGraphicFramePr>
        <p:xfrm>
          <a:off x="539974" y="1980432"/>
          <a:ext cx="90730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107926" y="194097"/>
            <a:ext cx="10042443" cy="8363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698625" lvl="0" indent="-1339850">
              <a:spcBef>
                <a:spcPct val="0"/>
              </a:spcBef>
              <a:buNone/>
            </a:pP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小額採購仍應查詢廠商是否為拒絕往來廠商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940" y="1044273"/>
            <a:ext cx="950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49757743"/>
              </p:ext>
            </p:extLst>
          </p:nvPr>
        </p:nvGraphicFramePr>
        <p:xfrm>
          <a:off x="592643" y="1692399"/>
          <a:ext cx="90730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0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197979" y="207963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252538" indent="-1252538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共同供應契約項目，採購及驗收時請依共約規定辦理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989" y="1476375"/>
            <a:ext cx="934299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肇因分析：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1" indent="-3476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未依共同供應契約規定填寫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限制性理由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1)</a:t>
            </a:r>
          </a:p>
          <a:p>
            <a:pPr marL="804863" lvl="1" indent="-3476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依共同供應契約規定，檢附相關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驗收資料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電腦等類採購需附商品驗證登錄證書、原廠出廠證明或進口報單、保固保證書等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</a:p>
          <a:p>
            <a:pPr marL="1371600" lvl="2" indent="-4572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勞務人力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採購，需於人員報到時檢附體檢證明、僱用名冊、培訓證明、工作證明等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9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323950" y="209097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2057400" indent="-2057400">
              <a:spcBef>
                <a:spcPct val="0"/>
              </a:spcBef>
              <a:buNone/>
            </a:pPr>
            <a:endParaRPr lang="zh-TW" altLang="zh-TW" sz="3200" dirty="0">
              <a:latin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990" y="1476375"/>
            <a:ext cx="885698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en-US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降低採購效率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退請各單位補正，增加公文重複會辦時間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，降低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採購效率。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延誤付款時效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延誤驗收付款時程。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恐有履約爭議需後續處理。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改正行動：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lvl="1" indent="-4349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共同供應契約，採購及驗收方式，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請確實依契約規範辦理</a:t>
            </a:r>
            <a:r>
              <a:rPr lang="zh-TW" altLang="en-US" sz="2800" b="1" dirty="0">
                <a:latin typeface="+mj-ea"/>
                <a:ea typeface="+mj-ea"/>
              </a:rPr>
              <a:t>。</a:t>
            </a:r>
          </a:p>
          <a:p>
            <a:pPr marL="892175" lvl="1" indent="-4349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配合秘書室於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採購共同供應契約時，檢附</a:t>
            </a:r>
            <a:r>
              <a:rPr lang="zh-TW" altLang="en-US" sz="2800" b="1" dirty="0" smtClean="0">
                <a:latin typeface="+mj-ea"/>
                <a:ea typeface="+mj-ea"/>
              </a:rPr>
              <a:t>共同</a:t>
            </a:r>
            <a:r>
              <a:rPr lang="zh-TW" altLang="en-US" sz="2800" b="1" dirty="0" smtClean="0">
                <a:latin typeface="+mj-ea"/>
                <a:ea typeface="+mj-ea"/>
              </a:rPr>
              <a:t>供應契約採購或驗收應行注意</a:t>
            </a:r>
            <a:r>
              <a:rPr lang="zh-TW" altLang="en-US" sz="2800" b="1" dirty="0" smtClean="0">
                <a:latin typeface="+mj-ea"/>
                <a:ea typeface="+mj-ea"/>
              </a:rPr>
              <a:t>內容，供同仁參考辦理。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lvl="1">
              <a:spcBef>
                <a:spcPts val="1200"/>
              </a:spcBef>
            </a:pPr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197979" y="207963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252538" indent="-1252538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共同供應契約項目，採購及驗收時請依共約規定辦理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7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1" name="雲朵形圖說文字 10"/>
          <p:cNvSpPr/>
          <p:nvPr/>
        </p:nvSpPr>
        <p:spPr bwMode="auto">
          <a:xfrm>
            <a:off x="7740772" y="2052439"/>
            <a:ext cx="2520281" cy="4464496"/>
          </a:xfrm>
          <a:prstGeom prst="cloudCallout">
            <a:avLst>
              <a:gd name="adj1" fmla="val -47428"/>
              <a:gd name="adj2" fmla="val -823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若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  <a:ea typeface="+mn-ea"/>
              </a:rPr>
              <a:t>契約規定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採購前須簽報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機關首長或授權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代簽人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核准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採限制性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招標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方式辦理。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請於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採購申請單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u="sng" dirty="0" smtClean="0">
                <a:solidFill>
                  <a:srgbClr val="FF0000"/>
                </a:solidFill>
                <a:latin typeface="+mn-ea"/>
                <a:ea typeface="+mn-ea"/>
              </a:rPr>
              <a:t>採購理由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說明。</a:t>
            </a:r>
            <a:endParaRPr lang="zh-TW" altLang="zh-TW" sz="2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197979" y="207963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252538" indent="-1252538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共同供應契約項目，採購及驗收時請依共約規定辦理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6" y="1332359"/>
            <a:ext cx="7272807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6" y="3060551"/>
            <a:ext cx="727280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/>
          <p:cNvSpPr/>
          <p:nvPr/>
        </p:nvSpPr>
        <p:spPr bwMode="auto">
          <a:xfrm>
            <a:off x="1116038" y="4860751"/>
            <a:ext cx="6480720" cy="180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2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0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1" name="雲朵形圖說文字 10"/>
          <p:cNvSpPr/>
          <p:nvPr/>
        </p:nvSpPr>
        <p:spPr bwMode="auto">
          <a:xfrm>
            <a:off x="7956798" y="2484487"/>
            <a:ext cx="2160240" cy="2880320"/>
          </a:xfrm>
          <a:prstGeom prst="cloudCallout">
            <a:avLst>
              <a:gd name="adj1" fmla="val -47428"/>
              <a:gd name="adj2" fmla="val -823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請確實依契</a:t>
            </a:r>
            <a:endParaRPr lang="en-US" altLang="zh-TW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約規定，檢</a:t>
            </a:r>
            <a:endParaRPr lang="en-US" altLang="zh-TW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附相關驗收</a:t>
            </a:r>
            <a:endParaRPr lang="en-US" altLang="zh-TW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證明文件</a:t>
            </a:r>
            <a:endParaRPr lang="zh-TW" altLang="zh-TW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197979" y="207963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252538" indent="-1252538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共同供應契約項目，採購及驗收時請依共約規定辦理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4" y="1273246"/>
            <a:ext cx="6624736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4" y="3292546"/>
            <a:ext cx="6624736" cy="35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0" y="3574107"/>
            <a:ext cx="6615119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/>
          <p:cNvSpPr/>
          <p:nvPr/>
        </p:nvSpPr>
        <p:spPr bwMode="auto">
          <a:xfrm>
            <a:off x="467965" y="3643066"/>
            <a:ext cx="7056783" cy="33779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2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188046" y="3574107"/>
            <a:ext cx="37444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1" name="雲朵形圖說文字 10"/>
          <p:cNvSpPr/>
          <p:nvPr/>
        </p:nvSpPr>
        <p:spPr bwMode="auto">
          <a:xfrm>
            <a:off x="7956798" y="2484487"/>
            <a:ext cx="2160240" cy="2880320"/>
          </a:xfrm>
          <a:prstGeom prst="cloudCallout">
            <a:avLst>
              <a:gd name="adj1" fmla="val -47428"/>
              <a:gd name="adj2" fmla="val -823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請確實依契約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規定，要求廠商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檢附相關文件，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>
                <a:solidFill>
                  <a:srgbClr val="FF0000"/>
                </a:solidFill>
                <a:latin typeface="+mn-ea"/>
                <a:ea typeface="+mn-ea"/>
              </a:rPr>
              <a:t>以免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產生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履約糾紛</a:t>
            </a:r>
            <a:endParaRPr lang="en-US" altLang="zh-TW" sz="2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+mn-ea"/>
                <a:ea typeface="+mn-ea"/>
              </a:rPr>
              <a:t>及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  <a:ea typeface="+mn-ea"/>
              </a:rPr>
              <a:t>逾期罰款</a:t>
            </a:r>
            <a:endParaRPr lang="zh-TW" altLang="zh-TW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197979" y="207963"/>
            <a:ext cx="982900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1252538" indent="-1252538">
              <a:spcBef>
                <a:spcPct val="0"/>
              </a:spcBef>
              <a:buNone/>
            </a:pP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32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共同供應契約項目，採購及驗收時請依共約規定辦理</a:t>
            </a:r>
            <a:r>
              <a:rPr lang="zh-TW" altLang="en-US" sz="32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" y="1243625"/>
            <a:ext cx="6912768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6" y="2508545"/>
            <a:ext cx="6768752" cy="29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6" y="2763747"/>
            <a:ext cx="6768752" cy="274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6" y="5508823"/>
            <a:ext cx="6768752" cy="1080096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</p:pic>
      <p:sp>
        <p:nvSpPr>
          <p:cNvPr id="14" name="橢圓 13"/>
          <p:cNvSpPr/>
          <p:nvPr/>
        </p:nvSpPr>
        <p:spPr bwMode="auto">
          <a:xfrm>
            <a:off x="2844230" y="3492599"/>
            <a:ext cx="1008112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2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9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2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2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18345</TotalTime>
  <Words>880</Words>
  <Application>Microsoft Office PowerPoint</Application>
  <PresentationFormat>自訂</PresentationFormat>
  <Paragraphs>93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INER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93年中心/研支 研發績效考評簡報</dc:title>
  <dc:creator>User</dc:creator>
  <cp:lastModifiedBy>蕭宇君</cp:lastModifiedBy>
  <cp:revision>1187</cp:revision>
  <cp:lastPrinted>2014-11-04T00:36:21Z</cp:lastPrinted>
  <dcterms:created xsi:type="dcterms:W3CDTF">2004-11-04T08:35:30Z</dcterms:created>
  <dcterms:modified xsi:type="dcterms:W3CDTF">2018-03-22T05:33:55Z</dcterms:modified>
</cp:coreProperties>
</file>