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6600"/>
    <a:srgbClr val="008000"/>
    <a:srgbClr val="FF9933"/>
    <a:srgbClr val="FFFF99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88" y="-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" y="0"/>
            <a:ext cx="9138130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1"/>
            <a:ext cx="2376264" cy="72821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55608"/>
            <a:ext cx="3816424" cy="30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04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6459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2160240" cy="6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0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" y="6752"/>
            <a:ext cx="9140433" cy="68512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949280"/>
            <a:ext cx="2922287" cy="6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9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1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7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05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3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91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F893-E142-4A3C-B6E3-568B7670363D}" type="datetimeFigureOut">
              <a:rPr lang="zh-TW" altLang="en-US" smtClean="0"/>
              <a:t>2017/12/27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A595-0DEA-4887-AE52-3707BCC386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78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938" y="-60325"/>
            <a:ext cx="16527463" cy="698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4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劉美玲</cp:lastModifiedBy>
  <cp:revision>27</cp:revision>
  <dcterms:created xsi:type="dcterms:W3CDTF">2015-11-11T07:51:56Z</dcterms:created>
  <dcterms:modified xsi:type="dcterms:W3CDTF">2017-12-27T07:56:28Z</dcterms:modified>
</cp:coreProperties>
</file>