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4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1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3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0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5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73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92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6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78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65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99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61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C4BD-7297-44D5-AAEC-699E421D8367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34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0EF74130-8349-45F5-96A4-7D6D0DDE3399}" type="slidenum">
              <a:rPr lang="en-US" altLang="zh-TW">
                <a:solidFill>
                  <a:prstClr val="black"/>
                </a:solidFill>
              </a:rPr>
              <a:pPr eaLnBrk="1" hangingPunct="1"/>
              <a:t>1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63575" y="15795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zh-TW">
              <a:solidFill>
                <a:prstClr val="black"/>
              </a:solidFill>
            </a:endParaRPr>
          </a:p>
        </p:txBody>
      </p:sp>
      <p:sp>
        <p:nvSpPr>
          <p:cNvPr id="16" name="手繪多邊形 15"/>
          <p:cNvSpPr/>
          <p:nvPr/>
        </p:nvSpPr>
        <p:spPr>
          <a:xfrm>
            <a:off x="498402" y="1023708"/>
            <a:ext cx="1524037" cy="1111710"/>
          </a:xfrm>
          <a:custGeom>
            <a:avLst/>
            <a:gdLst>
              <a:gd name="connsiteX0" fmla="*/ 0 w 1567162"/>
              <a:gd name="connsiteY0" fmla="*/ 0 h 662311"/>
              <a:gd name="connsiteX1" fmla="*/ 1236007 w 1567162"/>
              <a:gd name="connsiteY1" fmla="*/ 0 h 662311"/>
              <a:gd name="connsiteX2" fmla="*/ 1567162 w 1567162"/>
              <a:gd name="connsiteY2" fmla="*/ 331156 h 662311"/>
              <a:gd name="connsiteX3" fmla="*/ 1236007 w 1567162"/>
              <a:gd name="connsiteY3" fmla="*/ 662311 h 662311"/>
              <a:gd name="connsiteX4" fmla="*/ 0 w 1567162"/>
              <a:gd name="connsiteY4" fmla="*/ 662311 h 662311"/>
              <a:gd name="connsiteX5" fmla="*/ 0 w 1567162"/>
              <a:gd name="connsiteY5" fmla="*/ 0 h 66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7162" h="662311">
                <a:moveTo>
                  <a:pt x="0" y="0"/>
                </a:moveTo>
                <a:lnTo>
                  <a:pt x="1236007" y="0"/>
                </a:lnTo>
                <a:lnTo>
                  <a:pt x="1567162" y="331156"/>
                </a:lnTo>
                <a:lnTo>
                  <a:pt x="1236007" y="662311"/>
                </a:lnTo>
                <a:lnTo>
                  <a:pt x="0" y="66231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64008" rIns="197582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kern="1200" dirty="0" smtClean="0">
                <a:latin typeface="標楷體" pitchFamily="65" charset="-120"/>
                <a:ea typeface="標楷體" pitchFamily="65" charset="-120"/>
              </a:rPr>
              <a:t>060</a:t>
            </a:r>
            <a:r>
              <a:rPr lang="zh-TW" altLang="en-US" kern="1200" dirty="0" smtClean="0">
                <a:latin typeface="標楷體" pitchFamily="65" charset="-120"/>
                <a:ea typeface="標楷體" pitchFamily="65" charset="-120"/>
              </a:rPr>
              <a:t>館出發</a:t>
            </a:r>
            <a:r>
              <a:rPr lang="en-US" altLang="zh-TW" sz="1400" b="1" kern="1200" dirty="0" smtClean="0">
                <a:latin typeface="標楷體" pitchFamily="65" charset="-120"/>
                <a:ea typeface="標楷體" pitchFamily="65" charset="-120"/>
              </a:rPr>
              <a:t>08:50/10:20 /13:50/15:20</a:t>
            </a:r>
            <a:endParaRPr lang="zh-TW" altLang="en-US" sz="1400" b="1" kern="1200" dirty="0"/>
          </a:p>
        </p:txBody>
      </p:sp>
      <p:sp>
        <p:nvSpPr>
          <p:cNvPr id="17" name="手繪多邊形 16"/>
          <p:cNvSpPr/>
          <p:nvPr/>
        </p:nvSpPr>
        <p:spPr>
          <a:xfrm>
            <a:off x="6688271" y="1015890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027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09:05/10:35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14:05/15:35</a:t>
            </a:r>
            <a:endParaRPr lang="en-US" altLang="zh-TW" sz="2000" b="1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12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核工組、職安會</a:t>
            </a:r>
            <a:r>
              <a:rPr lang="zh-TW" altLang="en-US" sz="1200" b="1" kern="1200" dirty="0" smtClean="0">
                <a:solidFill>
                  <a:schemeClr val="tx1"/>
                </a:solidFill>
              </a:rPr>
              <a:t>、</a:t>
            </a:r>
            <a:r>
              <a:rPr lang="zh-TW" altLang="en-US" sz="12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能經中心</a:t>
            </a:r>
            <a:r>
              <a:rPr lang="zh-TW" altLang="en-US" sz="1200" b="1" kern="1200" dirty="0" smtClean="0">
                <a:solidFill>
                  <a:schemeClr val="tx1"/>
                </a:solidFill>
              </a:rPr>
              <a:t>、</a:t>
            </a:r>
            <a:r>
              <a:rPr lang="zh-TW" altLang="en-US" sz="12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核後端中心</a:t>
            </a:r>
            <a:endParaRPr lang="zh-TW" altLang="en-US" sz="1400" b="1" kern="1200" dirty="0">
              <a:solidFill>
                <a:schemeClr val="tx1"/>
              </a:solidFill>
            </a:endParaRPr>
          </a:p>
        </p:txBody>
      </p:sp>
      <p:sp>
        <p:nvSpPr>
          <p:cNvPr id="19" name="手繪多邊形 18"/>
          <p:cNvSpPr/>
          <p:nvPr/>
        </p:nvSpPr>
        <p:spPr>
          <a:xfrm>
            <a:off x="1644296" y="2512721"/>
            <a:ext cx="2020812" cy="1059962"/>
          </a:xfrm>
          <a:custGeom>
            <a:avLst/>
            <a:gdLst>
              <a:gd name="connsiteX0" fmla="*/ 0 w 2020812"/>
              <a:gd name="connsiteY0" fmla="*/ 0 h 820438"/>
              <a:gd name="connsiteX1" fmla="*/ 1610593 w 2020812"/>
              <a:gd name="connsiteY1" fmla="*/ 0 h 820438"/>
              <a:gd name="connsiteX2" fmla="*/ 2020812 w 2020812"/>
              <a:gd name="connsiteY2" fmla="*/ 410219 h 820438"/>
              <a:gd name="connsiteX3" fmla="*/ 1610593 w 2020812"/>
              <a:gd name="connsiteY3" fmla="*/ 820438 h 820438"/>
              <a:gd name="connsiteX4" fmla="*/ 0 w 2020812"/>
              <a:gd name="connsiteY4" fmla="*/ 820438 h 820438"/>
              <a:gd name="connsiteX5" fmla="*/ 410219 w 2020812"/>
              <a:gd name="connsiteY5" fmla="*/ 410219 h 820438"/>
              <a:gd name="connsiteX6" fmla="*/ 0 w 2020812"/>
              <a:gd name="connsiteY6" fmla="*/ 0 h 82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0812" h="820438">
                <a:moveTo>
                  <a:pt x="0" y="0"/>
                </a:moveTo>
                <a:lnTo>
                  <a:pt x="1610593" y="0"/>
                </a:lnTo>
                <a:lnTo>
                  <a:pt x="2020812" y="410219"/>
                </a:lnTo>
                <a:lnTo>
                  <a:pt x="1610593" y="820438"/>
                </a:lnTo>
                <a:lnTo>
                  <a:pt x="0" y="820438"/>
                </a:lnTo>
                <a:lnTo>
                  <a:pt x="410219" y="41021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9" tIns="53340" rIns="436889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001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09:10/10:40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14:10/15:40</a:t>
            </a:r>
            <a:endParaRPr lang="en-US" altLang="zh-TW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核儀組</a:t>
            </a:r>
            <a:endParaRPr lang="zh-TW" altLang="en-US" sz="1800" kern="1200" dirty="0">
              <a:solidFill>
                <a:schemeClr val="tx1"/>
              </a:solidFill>
            </a:endParaRPr>
          </a:p>
        </p:txBody>
      </p:sp>
      <p:sp>
        <p:nvSpPr>
          <p:cNvPr id="20" name="手繪多邊形 19"/>
          <p:cNvSpPr/>
          <p:nvPr/>
        </p:nvSpPr>
        <p:spPr>
          <a:xfrm>
            <a:off x="3297463" y="2522413"/>
            <a:ext cx="2059690" cy="1027323"/>
          </a:xfrm>
          <a:custGeom>
            <a:avLst/>
            <a:gdLst>
              <a:gd name="connsiteX0" fmla="*/ 0 w 2059690"/>
              <a:gd name="connsiteY0" fmla="*/ 0 h 820432"/>
              <a:gd name="connsiteX1" fmla="*/ 1649474 w 2059690"/>
              <a:gd name="connsiteY1" fmla="*/ 0 h 820432"/>
              <a:gd name="connsiteX2" fmla="*/ 2059690 w 2059690"/>
              <a:gd name="connsiteY2" fmla="*/ 410216 h 820432"/>
              <a:gd name="connsiteX3" fmla="*/ 1649474 w 2059690"/>
              <a:gd name="connsiteY3" fmla="*/ 820432 h 820432"/>
              <a:gd name="connsiteX4" fmla="*/ 0 w 2059690"/>
              <a:gd name="connsiteY4" fmla="*/ 820432 h 820432"/>
              <a:gd name="connsiteX5" fmla="*/ 410216 w 2059690"/>
              <a:gd name="connsiteY5" fmla="*/ 410216 h 820432"/>
              <a:gd name="connsiteX6" fmla="*/ 0 w 2059690"/>
              <a:gd name="connsiteY6" fmla="*/ 0 h 82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9690" h="820432">
                <a:moveTo>
                  <a:pt x="0" y="0"/>
                </a:moveTo>
                <a:lnTo>
                  <a:pt x="1649474" y="0"/>
                </a:lnTo>
                <a:lnTo>
                  <a:pt x="2059690" y="410216"/>
                </a:lnTo>
                <a:lnTo>
                  <a:pt x="1649474" y="820432"/>
                </a:lnTo>
                <a:lnTo>
                  <a:pt x="0" y="820432"/>
                </a:lnTo>
                <a:lnTo>
                  <a:pt x="410216" y="41021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6" tIns="53340" rIns="436886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002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endParaRPr lang="en-US" altLang="zh-TW" sz="2000" b="1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09:10/10:40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14:10/15:40</a:t>
            </a:r>
            <a:endParaRPr lang="en-US" altLang="zh-TW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化學組</a:t>
            </a:r>
            <a:r>
              <a:rPr lang="en-US" altLang="zh-TW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800" kern="1200" dirty="0">
              <a:solidFill>
                <a:schemeClr val="tx1"/>
              </a:solidFill>
            </a:endParaRPr>
          </a:p>
        </p:txBody>
      </p:sp>
      <p:grpSp>
        <p:nvGrpSpPr>
          <p:cNvPr id="21" name="群組 20"/>
          <p:cNvGrpSpPr/>
          <p:nvPr/>
        </p:nvGrpSpPr>
        <p:grpSpPr>
          <a:xfrm>
            <a:off x="481904" y="2510345"/>
            <a:ext cx="8154991" cy="2499195"/>
            <a:chOff x="512904" y="2994631"/>
            <a:chExt cx="8154991" cy="2228794"/>
          </a:xfrm>
        </p:grpSpPr>
        <p:sp>
          <p:nvSpPr>
            <p:cNvPr id="22" name="手繪多邊形 21"/>
            <p:cNvSpPr/>
            <p:nvPr/>
          </p:nvSpPr>
          <p:spPr>
            <a:xfrm>
              <a:off x="512904" y="2995427"/>
              <a:ext cx="1396407" cy="936104"/>
            </a:xfrm>
            <a:custGeom>
              <a:avLst/>
              <a:gdLst>
                <a:gd name="connsiteX0" fmla="*/ 0 w 1480911"/>
                <a:gd name="connsiteY0" fmla="*/ 0 h 744461"/>
                <a:gd name="connsiteX1" fmla="*/ 1108681 w 1480911"/>
                <a:gd name="connsiteY1" fmla="*/ 0 h 744461"/>
                <a:gd name="connsiteX2" fmla="*/ 1480911 w 1480911"/>
                <a:gd name="connsiteY2" fmla="*/ 372231 h 744461"/>
                <a:gd name="connsiteX3" fmla="*/ 1108681 w 1480911"/>
                <a:gd name="connsiteY3" fmla="*/ 744461 h 744461"/>
                <a:gd name="connsiteX4" fmla="*/ 0 w 1480911"/>
                <a:gd name="connsiteY4" fmla="*/ 744461 h 744461"/>
                <a:gd name="connsiteX5" fmla="*/ 0 w 1480911"/>
                <a:gd name="connsiteY5" fmla="*/ 0 h 744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0911" h="744461">
                  <a:moveTo>
                    <a:pt x="0" y="0"/>
                  </a:moveTo>
                  <a:lnTo>
                    <a:pt x="1108681" y="0"/>
                  </a:lnTo>
                  <a:lnTo>
                    <a:pt x="1480911" y="372231"/>
                  </a:lnTo>
                  <a:lnTo>
                    <a:pt x="1108681" y="744461"/>
                  </a:lnTo>
                  <a:lnTo>
                    <a:pt x="0" y="744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6012" tIns="48006" rIns="210118" bIns="4800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800" kern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005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09:10/10:40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14:10/15:40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機械系統</a:t>
              </a:r>
              <a:r>
                <a:rPr lang="en-US" altLang="zh-TW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6701339" y="2994631"/>
              <a:ext cx="1966556" cy="987846"/>
            </a:xfrm>
            <a:custGeom>
              <a:avLst/>
              <a:gdLst>
                <a:gd name="connsiteX0" fmla="*/ 0 w 2133559"/>
                <a:gd name="connsiteY0" fmla="*/ 0 h 770599"/>
                <a:gd name="connsiteX1" fmla="*/ 1748260 w 2133559"/>
                <a:gd name="connsiteY1" fmla="*/ 0 h 770599"/>
                <a:gd name="connsiteX2" fmla="*/ 2133559 w 2133559"/>
                <a:gd name="connsiteY2" fmla="*/ 385300 h 770599"/>
                <a:gd name="connsiteX3" fmla="*/ 1748260 w 2133559"/>
                <a:gd name="connsiteY3" fmla="*/ 770599 h 770599"/>
                <a:gd name="connsiteX4" fmla="*/ 0 w 2133559"/>
                <a:gd name="connsiteY4" fmla="*/ 770599 h 770599"/>
                <a:gd name="connsiteX5" fmla="*/ 385300 w 2133559"/>
                <a:gd name="connsiteY5" fmla="*/ 385300 h 770599"/>
                <a:gd name="connsiteX6" fmla="*/ 0 w 2133559"/>
                <a:gd name="connsiteY6" fmla="*/ 0 h 770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33559" h="770599">
                  <a:moveTo>
                    <a:pt x="0" y="0"/>
                  </a:moveTo>
                  <a:lnTo>
                    <a:pt x="1748260" y="0"/>
                  </a:lnTo>
                  <a:lnTo>
                    <a:pt x="2133559" y="385300"/>
                  </a:lnTo>
                  <a:lnTo>
                    <a:pt x="1748260" y="770599"/>
                  </a:lnTo>
                  <a:lnTo>
                    <a:pt x="0" y="770599"/>
                  </a:lnTo>
                  <a:lnTo>
                    <a:pt x="385300" y="3853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7309" tIns="48006" rIns="409302" bIns="4800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800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008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09:25/10:55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14:25/15:55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2000" b="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保物組</a:t>
              </a:r>
              <a:endParaRPr lang="zh-TW" altLang="en-US" sz="2000" b="0" kern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5237293" y="4287321"/>
              <a:ext cx="1871145" cy="936104"/>
            </a:xfrm>
            <a:custGeom>
              <a:avLst/>
              <a:gdLst>
                <a:gd name="connsiteX0" fmla="*/ 0 w 1871145"/>
                <a:gd name="connsiteY0" fmla="*/ 0 h 770599"/>
                <a:gd name="connsiteX1" fmla="*/ 1485846 w 1871145"/>
                <a:gd name="connsiteY1" fmla="*/ 0 h 770599"/>
                <a:gd name="connsiteX2" fmla="*/ 1871145 w 1871145"/>
                <a:gd name="connsiteY2" fmla="*/ 385300 h 770599"/>
                <a:gd name="connsiteX3" fmla="*/ 1485846 w 1871145"/>
                <a:gd name="connsiteY3" fmla="*/ 770599 h 770599"/>
                <a:gd name="connsiteX4" fmla="*/ 0 w 1871145"/>
                <a:gd name="connsiteY4" fmla="*/ 770599 h 770599"/>
                <a:gd name="connsiteX5" fmla="*/ 385300 w 1871145"/>
                <a:gd name="connsiteY5" fmla="*/ 385300 h 770599"/>
                <a:gd name="connsiteX6" fmla="*/ 0 w 1871145"/>
                <a:gd name="connsiteY6" fmla="*/ 0 h 770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1145" h="770599">
                  <a:moveTo>
                    <a:pt x="0" y="0"/>
                  </a:moveTo>
                  <a:lnTo>
                    <a:pt x="1485846" y="0"/>
                  </a:lnTo>
                  <a:lnTo>
                    <a:pt x="1871145" y="385300"/>
                  </a:lnTo>
                  <a:lnTo>
                    <a:pt x="1485846" y="770599"/>
                  </a:lnTo>
                  <a:lnTo>
                    <a:pt x="0" y="770599"/>
                  </a:lnTo>
                  <a:lnTo>
                    <a:pt x="385300" y="3853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5310" tIns="53340" rIns="411969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013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09:45/11:1514:45/16:15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工程</a:t>
              </a:r>
              <a:r>
                <a:rPr lang="zh-TW" altLang="en-US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組</a:t>
              </a:r>
              <a:r>
                <a:rPr lang="en-US" altLang="zh-TW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1732768" y="4306048"/>
              <a:ext cx="1963340" cy="898650"/>
            </a:xfrm>
            <a:custGeom>
              <a:avLst/>
              <a:gdLst>
                <a:gd name="connsiteX0" fmla="*/ 0 w 1963340"/>
                <a:gd name="connsiteY0" fmla="*/ 0 h 721821"/>
                <a:gd name="connsiteX1" fmla="*/ 1602430 w 1963340"/>
                <a:gd name="connsiteY1" fmla="*/ 0 h 721821"/>
                <a:gd name="connsiteX2" fmla="*/ 1963340 w 1963340"/>
                <a:gd name="connsiteY2" fmla="*/ 360911 h 721821"/>
                <a:gd name="connsiteX3" fmla="*/ 1602430 w 1963340"/>
                <a:gd name="connsiteY3" fmla="*/ 721821 h 721821"/>
                <a:gd name="connsiteX4" fmla="*/ 0 w 1963340"/>
                <a:gd name="connsiteY4" fmla="*/ 721821 h 721821"/>
                <a:gd name="connsiteX5" fmla="*/ 360911 w 1963340"/>
                <a:gd name="connsiteY5" fmla="*/ 360911 h 721821"/>
                <a:gd name="connsiteX6" fmla="*/ 0 w 1963340"/>
                <a:gd name="connsiteY6" fmla="*/ 0 h 72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340" h="721821">
                  <a:moveTo>
                    <a:pt x="0" y="0"/>
                  </a:moveTo>
                  <a:lnTo>
                    <a:pt x="1602430" y="0"/>
                  </a:lnTo>
                  <a:lnTo>
                    <a:pt x="1963340" y="360911"/>
                  </a:lnTo>
                  <a:lnTo>
                    <a:pt x="1602430" y="721821"/>
                  </a:lnTo>
                  <a:lnTo>
                    <a:pt x="0" y="721821"/>
                  </a:lnTo>
                  <a:lnTo>
                    <a:pt x="360911" y="360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921" tIns="53340" rIns="387580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tx1"/>
                  </a:solidFill>
                </a:rPr>
                <a:t> 043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09:35/11:05/14:35/16:05</a:t>
              </a:r>
              <a:r>
                <a:rPr lang="en-US" altLang="zh-TW" sz="18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rgbClr val="0070C0"/>
                </a:solidFill>
              </a:endParaRPr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3490221" y="4306048"/>
              <a:ext cx="1964349" cy="898650"/>
            </a:xfrm>
            <a:custGeom>
              <a:avLst/>
              <a:gdLst>
                <a:gd name="connsiteX0" fmla="*/ 0 w 1964349"/>
                <a:gd name="connsiteY0" fmla="*/ 0 h 721821"/>
                <a:gd name="connsiteX1" fmla="*/ 1603439 w 1964349"/>
                <a:gd name="connsiteY1" fmla="*/ 0 h 721821"/>
                <a:gd name="connsiteX2" fmla="*/ 1964349 w 1964349"/>
                <a:gd name="connsiteY2" fmla="*/ 360911 h 721821"/>
                <a:gd name="connsiteX3" fmla="*/ 1603439 w 1964349"/>
                <a:gd name="connsiteY3" fmla="*/ 721821 h 721821"/>
                <a:gd name="connsiteX4" fmla="*/ 0 w 1964349"/>
                <a:gd name="connsiteY4" fmla="*/ 721821 h 721821"/>
                <a:gd name="connsiteX5" fmla="*/ 360911 w 1964349"/>
                <a:gd name="connsiteY5" fmla="*/ 360911 h 721821"/>
                <a:gd name="connsiteX6" fmla="*/ 0 w 1964349"/>
                <a:gd name="connsiteY6" fmla="*/ 0 h 72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4349" h="721821">
                  <a:moveTo>
                    <a:pt x="0" y="0"/>
                  </a:moveTo>
                  <a:lnTo>
                    <a:pt x="1603439" y="0"/>
                  </a:lnTo>
                  <a:lnTo>
                    <a:pt x="1964349" y="360911"/>
                  </a:lnTo>
                  <a:lnTo>
                    <a:pt x="1603439" y="721821"/>
                  </a:lnTo>
                  <a:lnTo>
                    <a:pt x="0" y="721821"/>
                  </a:lnTo>
                  <a:lnTo>
                    <a:pt x="360911" y="360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921" tIns="53340" rIns="387580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kern="1200" dirty="0" smtClean="0">
                  <a:solidFill>
                    <a:schemeClr val="tx1"/>
                  </a:solidFill>
                </a:rPr>
                <a:t> 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042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09:40/11:10/14:40/16:10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化工組</a:t>
              </a:r>
              <a:r>
                <a:rPr lang="en-US" altLang="zh-TW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群組 26"/>
          <p:cNvGrpSpPr/>
          <p:nvPr/>
        </p:nvGrpSpPr>
        <p:grpSpPr>
          <a:xfrm>
            <a:off x="521363" y="3956349"/>
            <a:ext cx="8310974" cy="1053191"/>
            <a:chOff x="300465" y="4044537"/>
            <a:chExt cx="8310974" cy="1053191"/>
          </a:xfrm>
        </p:grpSpPr>
        <p:sp>
          <p:nvSpPr>
            <p:cNvPr id="28" name="手繪多邊形 27"/>
            <p:cNvSpPr/>
            <p:nvPr/>
          </p:nvSpPr>
          <p:spPr>
            <a:xfrm>
              <a:off x="300465" y="4065536"/>
              <a:ext cx="1425412" cy="1032192"/>
            </a:xfrm>
            <a:custGeom>
              <a:avLst/>
              <a:gdLst>
                <a:gd name="connsiteX0" fmla="*/ 0 w 1589959"/>
                <a:gd name="connsiteY0" fmla="*/ 0 h 795933"/>
                <a:gd name="connsiteX1" fmla="*/ 1191993 w 1589959"/>
                <a:gd name="connsiteY1" fmla="*/ 0 h 795933"/>
                <a:gd name="connsiteX2" fmla="*/ 1589959 w 1589959"/>
                <a:gd name="connsiteY2" fmla="*/ 397967 h 795933"/>
                <a:gd name="connsiteX3" fmla="*/ 1191993 w 1589959"/>
                <a:gd name="connsiteY3" fmla="*/ 795933 h 795933"/>
                <a:gd name="connsiteX4" fmla="*/ 0 w 1589959"/>
                <a:gd name="connsiteY4" fmla="*/ 795933 h 795933"/>
                <a:gd name="connsiteX5" fmla="*/ 0 w 1589959"/>
                <a:gd name="connsiteY5" fmla="*/ 0 h 795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9959" h="795933">
                  <a:moveTo>
                    <a:pt x="0" y="0"/>
                  </a:moveTo>
                  <a:lnTo>
                    <a:pt x="1191993" y="0"/>
                  </a:lnTo>
                  <a:lnTo>
                    <a:pt x="1589959" y="397967"/>
                  </a:lnTo>
                  <a:lnTo>
                    <a:pt x="1191993" y="795933"/>
                  </a:lnTo>
                  <a:lnTo>
                    <a:pt x="0" y="7959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0010" tIns="40005" rIns="218986" bIns="4000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500" kern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020A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09:30/11:00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14:30/16:00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2000" b="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燃材組</a:t>
              </a:r>
              <a:endParaRPr lang="en-US" altLang="zh-TW" sz="2000" b="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6595215" y="4044537"/>
              <a:ext cx="2016224" cy="1053191"/>
            </a:xfrm>
            <a:custGeom>
              <a:avLst/>
              <a:gdLst>
                <a:gd name="connsiteX0" fmla="*/ 0 w 1947589"/>
                <a:gd name="connsiteY0" fmla="*/ 0 h 814148"/>
                <a:gd name="connsiteX1" fmla="*/ 1540515 w 1947589"/>
                <a:gd name="connsiteY1" fmla="*/ 0 h 814148"/>
                <a:gd name="connsiteX2" fmla="*/ 1947589 w 1947589"/>
                <a:gd name="connsiteY2" fmla="*/ 407074 h 814148"/>
                <a:gd name="connsiteX3" fmla="*/ 1540515 w 1947589"/>
                <a:gd name="connsiteY3" fmla="*/ 814148 h 814148"/>
                <a:gd name="connsiteX4" fmla="*/ 0 w 1947589"/>
                <a:gd name="connsiteY4" fmla="*/ 814148 h 814148"/>
                <a:gd name="connsiteX5" fmla="*/ 407074 w 1947589"/>
                <a:gd name="connsiteY5" fmla="*/ 407074 h 814148"/>
                <a:gd name="connsiteX6" fmla="*/ 0 w 1947589"/>
                <a:gd name="connsiteY6" fmla="*/ 0 h 814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589" h="814148">
                  <a:moveTo>
                    <a:pt x="0" y="0"/>
                  </a:moveTo>
                  <a:lnTo>
                    <a:pt x="1540515" y="0"/>
                  </a:lnTo>
                  <a:lnTo>
                    <a:pt x="1947589" y="407074"/>
                  </a:lnTo>
                  <a:lnTo>
                    <a:pt x="1540515" y="814148"/>
                  </a:lnTo>
                  <a:lnTo>
                    <a:pt x="0" y="814148"/>
                  </a:lnTo>
                  <a:lnTo>
                    <a:pt x="407074" y="4070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3081" tIns="37338" rIns="425743" bIns="3733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400" b="1" kern="1200" dirty="0" smtClean="0">
                  <a:latin typeface="標楷體" pitchFamily="65" charset="-120"/>
                  <a:ea typeface="標楷體" pitchFamily="65" charset="-120"/>
                </a:rPr>
                <a:t>060</a:t>
              </a:r>
              <a:r>
                <a:rPr lang="zh-TW" altLang="en-US" sz="1400" b="1" kern="1200" dirty="0" smtClean="0"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1400" b="1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09:50/11:20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14:50/16:20</a:t>
              </a:r>
              <a:endParaRPr lang="en-US" altLang="zh-TW" sz="1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400" b="1" kern="1200" dirty="0" smtClean="0">
                  <a:latin typeface="標楷體" pitchFamily="65" charset="-120"/>
                  <a:ea typeface="標楷體" pitchFamily="65" charset="-120"/>
                </a:rPr>
                <a:t>文書科交換</a:t>
              </a:r>
              <a:r>
                <a:rPr lang="en-US" altLang="zh-TW" sz="1400" b="1" kern="1200" dirty="0" smtClean="0"/>
                <a:t> </a:t>
              </a:r>
              <a:r>
                <a:rPr lang="en-US" altLang="zh-TW" sz="1400" b="1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400" b="1" kern="1200" dirty="0"/>
            </a:p>
          </p:txBody>
        </p:sp>
      </p:grpSp>
      <p:sp>
        <p:nvSpPr>
          <p:cNvPr id="2" name="文字方塊 1"/>
          <p:cNvSpPr txBox="1"/>
          <p:nvPr/>
        </p:nvSpPr>
        <p:spPr>
          <a:xfrm>
            <a:off x="521363" y="404664"/>
            <a:ext cx="6788747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  <a:latin typeface="新細明體"/>
              </a:rPr>
              <a:t>107.01.01</a:t>
            </a:r>
            <a:r>
              <a:rPr lang="zh-TW" altLang="en-US" sz="2800" dirty="0" smtClean="0">
                <a:solidFill>
                  <a:prstClr val="black"/>
                </a:solidFill>
                <a:latin typeface="新細明體"/>
              </a:rPr>
              <a:t>起公文巡迴車傳遞館舍路線時間</a:t>
            </a:r>
            <a:r>
              <a:rPr lang="en-US" altLang="zh-TW" sz="2800" dirty="0" smtClean="0">
                <a:solidFill>
                  <a:prstClr val="black"/>
                </a:solidFill>
                <a:latin typeface="新細明體"/>
              </a:rPr>
              <a:t> </a:t>
            </a:r>
            <a:r>
              <a:rPr lang="zh-TW" altLang="en-US" sz="2800" dirty="0" smtClean="0">
                <a:solidFill>
                  <a:prstClr val="black"/>
                </a:solidFill>
                <a:latin typeface="新細明體"/>
              </a:rPr>
              <a:t>：</a:t>
            </a:r>
            <a:endParaRPr lang="zh-TW" altLang="en-US" sz="2800" dirty="0">
              <a:solidFill>
                <a:prstClr val="black"/>
              </a:solidFill>
              <a:latin typeface="新細明體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289678" y="5354210"/>
            <a:ext cx="8856983" cy="1315150"/>
            <a:chOff x="-245972" y="3079022"/>
            <a:chExt cx="8622164" cy="1214808"/>
          </a:xfrm>
        </p:grpSpPr>
        <p:sp>
          <p:nvSpPr>
            <p:cNvPr id="10" name="矩形 9"/>
            <p:cNvSpPr/>
            <p:nvPr/>
          </p:nvSpPr>
          <p:spPr>
            <a:xfrm>
              <a:off x="-7595" y="3159829"/>
              <a:ext cx="7780977" cy="1134001"/>
            </a:xfrm>
            <a:prstGeom prst="rect">
              <a:avLst/>
            </a:prstGeom>
            <a:solidFill>
              <a:srgbClr val="FFCC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矩形 10"/>
            <p:cNvSpPr/>
            <p:nvPr/>
          </p:nvSpPr>
          <p:spPr>
            <a:xfrm>
              <a:off x="-245972" y="3079022"/>
              <a:ext cx="8622164" cy="1081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92388" tIns="166624" rIns="592388" bIns="170688" numCol="1" spcCol="1270" anchor="t" anchorCtr="0">
              <a:noAutofit/>
            </a:bodyPr>
            <a:lstStyle/>
            <a:p>
              <a:pPr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dirty="0" smtClean="0">
                  <a:solidFill>
                    <a:prstClr val="black"/>
                  </a:solidFill>
                </a:rPr>
                <a:t>▪060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館以外單位每日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4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次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(08:50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10:20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13:50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schemeClr val="tx1"/>
                  </a:solidFill>
                </a:rPr>
                <a:t>15:20)</a:t>
              </a:r>
            </a:p>
            <a:p>
              <a:pPr marL="0" lvl="1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b="1" dirty="0" smtClean="0">
                  <a:solidFill>
                    <a:schemeClr val="tx1"/>
                  </a:solidFill>
                </a:rPr>
                <a:t>▪</a:t>
              </a:r>
              <a:r>
                <a:rPr lang="en-US" altLang="zh-TW" sz="2400" dirty="0">
                  <a:solidFill>
                    <a:prstClr val="black"/>
                  </a:solidFill>
                </a:rPr>
                <a:t>060</a:t>
              </a:r>
              <a:r>
                <a:rPr lang="zh-TW" altLang="en-US" sz="2400" dirty="0">
                  <a:solidFill>
                    <a:prstClr val="black"/>
                  </a:solidFill>
                </a:rPr>
                <a:t>館單位每日</a:t>
              </a:r>
              <a:r>
                <a:rPr lang="en-US" altLang="zh-TW" sz="2400" dirty="0">
                  <a:solidFill>
                    <a:prstClr val="black"/>
                  </a:solidFill>
                </a:rPr>
                <a:t>4</a:t>
              </a:r>
              <a:r>
                <a:rPr lang="zh-TW" altLang="en-US" sz="2400" dirty="0">
                  <a:solidFill>
                    <a:prstClr val="black"/>
                  </a:solidFill>
                </a:rPr>
                <a:t>次</a:t>
              </a:r>
              <a:r>
                <a:rPr lang="en-US" altLang="zh-TW" sz="2400" dirty="0">
                  <a:solidFill>
                    <a:prstClr val="black"/>
                  </a:solidFill>
                </a:rPr>
                <a:t>(08:30</a:t>
              </a:r>
              <a:r>
                <a:rPr lang="zh-TW" altLang="en-US" sz="2400" dirty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>
                  <a:solidFill>
                    <a:prstClr val="black"/>
                  </a:solidFill>
                </a:rPr>
                <a:t>10:00</a:t>
              </a:r>
              <a:r>
                <a:rPr lang="zh-TW" altLang="en-US" sz="2400" dirty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>
                  <a:solidFill>
                    <a:prstClr val="black"/>
                  </a:solidFill>
                </a:rPr>
                <a:t>13:30</a:t>
              </a:r>
              <a:r>
                <a:rPr lang="zh-TW" altLang="en-US" sz="2400" dirty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>
                  <a:solidFill>
                    <a:prstClr val="black"/>
                  </a:solidFill>
                </a:rPr>
                <a:t>15:00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)</a:t>
              </a:r>
            </a:p>
            <a:p>
              <a:pPr marL="0" lvl="1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b="1" dirty="0">
                  <a:solidFill>
                    <a:srgbClr val="FF0000"/>
                  </a:solidFill>
                </a:rPr>
                <a:t>▪</a:t>
              </a:r>
              <a:r>
                <a:rPr lang="en-US" altLang="zh-TW" sz="2400" b="1" dirty="0" smtClean="0">
                  <a:solidFill>
                    <a:srgbClr val="FF0000"/>
                  </a:solidFill>
                </a:rPr>
                <a:t>034</a:t>
              </a:r>
              <a:r>
                <a:rPr lang="zh-TW" altLang="en-US" sz="2400" b="1" dirty="0" smtClean="0">
                  <a:solidFill>
                    <a:srgbClr val="FF0000"/>
                  </a:solidFill>
                </a:rPr>
                <a:t>館、</a:t>
              </a:r>
              <a:r>
                <a:rPr lang="en-US" altLang="zh-TW" sz="2400" b="1" dirty="0" smtClean="0">
                  <a:solidFill>
                    <a:srgbClr val="FF0000"/>
                  </a:solidFill>
                </a:rPr>
                <a:t>029</a:t>
              </a:r>
              <a:r>
                <a:rPr lang="zh-TW" altLang="en-US" sz="2400" b="1" dirty="0" smtClean="0">
                  <a:solidFill>
                    <a:srgbClr val="FF0000"/>
                  </a:solidFill>
                </a:rPr>
                <a:t>館改為每日上午</a:t>
              </a:r>
              <a:r>
                <a:rPr lang="en-US" altLang="zh-TW" sz="2400" b="1" dirty="0" smtClean="0">
                  <a:solidFill>
                    <a:srgbClr val="FF0000"/>
                  </a:solidFill>
                </a:rPr>
                <a:t>1</a:t>
              </a:r>
              <a:r>
                <a:rPr lang="zh-TW" altLang="en-US" sz="2400" b="1" dirty="0" smtClean="0">
                  <a:solidFill>
                    <a:srgbClr val="FF0000"/>
                  </a:solidFill>
                </a:rPr>
                <a:t>次；</a:t>
              </a:r>
              <a:r>
                <a:rPr lang="en-US" altLang="zh-TW" sz="2400" b="1" dirty="0" smtClean="0">
                  <a:solidFill>
                    <a:srgbClr val="FF0000"/>
                  </a:solidFill>
                </a:rPr>
                <a:t>017</a:t>
              </a:r>
              <a:r>
                <a:rPr lang="zh-TW" altLang="en-US" sz="2400" b="1" dirty="0" smtClean="0">
                  <a:solidFill>
                    <a:srgbClr val="FF0000"/>
                  </a:solidFill>
                </a:rPr>
                <a:t>館取消。</a:t>
              </a:r>
              <a:endPara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3" name="文字方塊 2"/>
          <p:cNvSpPr txBox="1"/>
          <p:nvPr/>
        </p:nvSpPr>
        <p:spPr>
          <a:xfrm>
            <a:off x="464514" y="3618038"/>
            <a:ext cx="217834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燃材組</a:t>
            </a:r>
            <a:r>
              <a:rPr lang="en-US" altLang="zh-TW" dirty="0" smtClean="0"/>
              <a:t>034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9:10</a:t>
            </a:r>
            <a:endParaRPr lang="zh-TW" altLang="en-US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512376" y="5009540"/>
            <a:ext cx="126786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029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9:25</a:t>
            </a:r>
            <a:endParaRPr lang="zh-TW" altLang="en-US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5074050" y="5020563"/>
            <a:ext cx="347051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水電</a:t>
            </a:r>
            <a:r>
              <a:rPr lang="en-US" altLang="zh-TW" dirty="0" smtClean="0"/>
              <a:t>006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9:45/11:15/14:45/16:15</a:t>
            </a:r>
            <a:endParaRPr lang="zh-TW" altLang="en-US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4965538" y="3590534"/>
            <a:ext cx="350269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028.021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9:20/10:50/14:20/15:50</a:t>
            </a:r>
            <a:endParaRPr lang="zh-TW" altLang="en-US" dirty="0"/>
          </a:p>
        </p:txBody>
      </p:sp>
      <p:sp>
        <p:nvSpPr>
          <p:cNvPr id="36" name="文字方塊 35"/>
          <p:cNvSpPr txBox="1"/>
          <p:nvPr/>
        </p:nvSpPr>
        <p:spPr>
          <a:xfrm>
            <a:off x="3324745" y="2141013"/>
            <a:ext cx="186284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保警</a:t>
            </a:r>
            <a:r>
              <a:rPr lang="en-US" altLang="zh-TW" dirty="0" smtClean="0"/>
              <a:t>062</a:t>
            </a:r>
            <a:r>
              <a:rPr lang="zh-TW" altLang="en-US" dirty="0" smtClean="0"/>
              <a:t>館</a:t>
            </a:r>
            <a:r>
              <a:rPr lang="en-US" altLang="zh-TW" dirty="0" smtClean="0"/>
              <a:t>14:00</a:t>
            </a:r>
            <a:endParaRPr lang="zh-TW" altLang="en-US" dirty="0"/>
          </a:p>
        </p:txBody>
      </p:sp>
      <p:sp>
        <p:nvSpPr>
          <p:cNvPr id="39" name="手繪多邊形 38"/>
          <p:cNvSpPr/>
          <p:nvPr/>
        </p:nvSpPr>
        <p:spPr>
          <a:xfrm>
            <a:off x="5002495" y="2522412"/>
            <a:ext cx="2059690" cy="1027323"/>
          </a:xfrm>
          <a:custGeom>
            <a:avLst/>
            <a:gdLst>
              <a:gd name="connsiteX0" fmla="*/ 0 w 2059690"/>
              <a:gd name="connsiteY0" fmla="*/ 0 h 820432"/>
              <a:gd name="connsiteX1" fmla="*/ 1649474 w 2059690"/>
              <a:gd name="connsiteY1" fmla="*/ 0 h 820432"/>
              <a:gd name="connsiteX2" fmla="*/ 2059690 w 2059690"/>
              <a:gd name="connsiteY2" fmla="*/ 410216 h 820432"/>
              <a:gd name="connsiteX3" fmla="*/ 1649474 w 2059690"/>
              <a:gd name="connsiteY3" fmla="*/ 820432 h 820432"/>
              <a:gd name="connsiteX4" fmla="*/ 0 w 2059690"/>
              <a:gd name="connsiteY4" fmla="*/ 820432 h 820432"/>
              <a:gd name="connsiteX5" fmla="*/ 410216 w 2059690"/>
              <a:gd name="connsiteY5" fmla="*/ 410216 h 820432"/>
              <a:gd name="connsiteX6" fmla="*/ 0 w 2059690"/>
              <a:gd name="connsiteY6" fmla="*/ 0 h 82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9690" h="820432">
                <a:moveTo>
                  <a:pt x="0" y="0"/>
                </a:moveTo>
                <a:lnTo>
                  <a:pt x="1649474" y="0"/>
                </a:lnTo>
                <a:lnTo>
                  <a:pt x="2059690" y="410216"/>
                </a:lnTo>
                <a:lnTo>
                  <a:pt x="1649474" y="820432"/>
                </a:lnTo>
                <a:lnTo>
                  <a:pt x="0" y="820432"/>
                </a:lnTo>
                <a:lnTo>
                  <a:pt x="410216" y="41021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6" tIns="53340" rIns="436886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054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endParaRPr lang="en-US" altLang="zh-TW" sz="2000" b="1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09:15/10:45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14:15/15:45</a:t>
            </a:r>
            <a:endParaRPr lang="en-US" altLang="zh-TW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物理</a:t>
            </a:r>
            <a:r>
              <a:rPr lang="zh-TW" altLang="en-US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組</a:t>
            </a:r>
            <a:r>
              <a:rPr lang="en-US" altLang="zh-TW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800" kern="1200" dirty="0">
              <a:solidFill>
                <a:schemeClr val="tx1"/>
              </a:solidFill>
            </a:endParaRPr>
          </a:p>
        </p:txBody>
      </p:sp>
      <p:sp>
        <p:nvSpPr>
          <p:cNvPr id="40" name="手繪多邊形 39"/>
          <p:cNvSpPr/>
          <p:nvPr/>
        </p:nvSpPr>
        <p:spPr>
          <a:xfrm>
            <a:off x="1632732" y="1023708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061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08:55/10:25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13:55/15:25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管理科</a:t>
            </a:r>
            <a:endParaRPr lang="en-US" altLang="zh-TW" sz="28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" name="手繪多邊形 41"/>
          <p:cNvSpPr/>
          <p:nvPr/>
        </p:nvSpPr>
        <p:spPr>
          <a:xfrm>
            <a:off x="3315625" y="1026927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037A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08:55/10:25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13:55/15:25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核管技支</a:t>
            </a:r>
            <a:endParaRPr lang="en-US" altLang="zh-TW" sz="28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3" name="手繪多邊形 42"/>
          <p:cNvSpPr/>
          <p:nvPr/>
        </p:nvSpPr>
        <p:spPr>
          <a:xfrm>
            <a:off x="4975221" y="1026927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052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09:00/10:30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14:00/15:30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同位素組</a:t>
            </a:r>
            <a:endParaRPr lang="en-US" altLang="zh-TW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5308705" y="2143389"/>
            <a:ext cx="31526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009</a:t>
            </a:r>
            <a:r>
              <a:rPr lang="zh-TW" altLang="en-US" dirty="0" smtClean="0"/>
              <a:t>館</a:t>
            </a:r>
            <a:r>
              <a:rPr lang="en-US" altLang="zh-TW" dirty="0" smtClean="0"/>
              <a:t>09:00/10:30/14:00/15:30</a:t>
            </a:r>
            <a:endParaRPr lang="zh-TW" altLang="en-US" dirty="0"/>
          </a:p>
        </p:txBody>
      </p:sp>
      <p:sp>
        <p:nvSpPr>
          <p:cNvPr id="31" name="文字方塊 30"/>
          <p:cNvSpPr txBox="1"/>
          <p:nvPr/>
        </p:nvSpPr>
        <p:spPr>
          <a:xfrm>
            <a:off x="1906038" y="5018616"/>
            <a:ext cx="30964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039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9:25/10:55/14:25/15:55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198</Words>
  <Application>Microsoft Office PowerPoint</Application>
  <PresentationFormat>如螢幕大小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李素鳳</dc:creator>
  <cp:lastModifiedBy>asus</cp:lastModifiedBy>
  <cp:revision>31</cp:revision>
  <cp:lastPrinted>2017-12-14T06:49:07Z</cp:lastPrinted>
  <dcterms:created xsi:type="dcterms:W3CDTF">2015-01-06T05:39:52Z</dcterms:created>
  <dcterms:modified xsi:type="dcterms:W3CDTF">2017-12-14T06:49:09Z</dcterms:modified>
</cp:coreProperties>
</file>