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-1834" y="-34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591FB-4B83-4332-A6DA-05785B0BA975}" type="datetimeFigureOut">
              <a:rPr lang="zh-TW" altLang="en-US" smtClean="0"/>
              <a:t>2017/11/30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8040-3B43-4816-B2AB-BD9731962C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8128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591FB-4B83-4332-A6DA-05785B0BA975}" type="datetimeFigureOut">
              <a:rPr lang="zh-TW" altLang="en-US" smtClean="0"/>
              <a:t>2017/11/30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8040-3B43-4816-B2AB-BD9731962C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1604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591FB-4B83-4332-A6DA-05785B0BA975}" type="datetimeFigureOut">
              <a:rPr lang="zh-TW" altLang="en-US" smtClean="0"/>
              <a:t>2017/11/30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8040-3B43-4816-B2AB-BD9731962C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2129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591FB-4B83-4332-A6DA-05785B0BA975}" type="datetimeFigureOut">
              <a:rPr lang="zh-TW" altLang="en-US" smtClean="0"/>
              <a:t>2017/11/30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8040-3B43-4816-B2AB-BD9731962C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8821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591FB-4B83-4332-A6DA-05785B0BA975}" type="datetimeFigureOut">
              <a:rPr lang="zh-TW" altLang="en-US" smtClean="0"/>
              <a:t>2017/11/30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8040-3B43-4816-B2AB-BD9731962C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2736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591FB-4B83-4332-A6DA-05785B0BA975}" type="datetimeFigureOut">
              <a:rPr lang="zh-TW" altLang="en-US" smtClean="0"/>
              <a:t>2017/11/30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8040-3B43-4816-B2AB-BD9731962C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0028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591FB-4B83-4332-A6DA-05785B0BA975}" type="datetimeFigureOut">
              <a:rPr lang="zh-TW" altLang="en-US" smtClean="0"/>
              <a:t>2017/11/30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8040-3B43-4816-B2AB-BD9731962C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9569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591FB-4B83-4332-A6DA-05785B0BA975}" type="datetimeFigureOut">
              <a:rPr lang="zh-TW" altLang="en-US" smtClean="0"/>
              <a:t>2017/11/30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8040-3B43-4816-B2AB-BD9731962C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9619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591FB-4B83-4332-A6DA-05785B0BA975}" type="datetimeFigureOut">
              <a:rPr lang="zh-TW" altLang="en-US" smtClean="0"/>
              <a:t>2017/11/30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8040-3B43-4816-B2AB-BD9731962C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9824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591FB-4B83-4332-A6DA-05785B0BA975}" type="datetimeFigureOut">
              <a:rPr lang="zh-TW" altLang="en-US" smtClean="0"/>
              <a:t>2017/11/30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8040-3B43-4816-B2AB-BD9731962C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9788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591FB-4B83-4332-A6DA-05785B0BA975}" type="datetimeFigureOut">
              <a:rPr lang="zh-TW" altLang="en-US" smtClean="0"/>
              <a:t>2017/11/30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8040-3B43-4816-B2AB-BD9731962C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607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3591FB-4B83-4332-A6DA-05785B0BA975}" type="datetimeFigureOut">
              <a:rPr lang="zh-TW" altLang="en-US" smtClean="0"/>
              <a:t>2017/11/30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AA8040-3B43-4816-B2AB-BD9731962C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7267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63025" y="116632"/>
            <a:ext cx="8869493" cy="6652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橢圓 8"/>
          <p:cNvSpPr/>
          <p:nvPr/>
        </p:nvSpPr>
        <p:spPr>
          <a:xfrm>
            <a:off x="2123728" y="5157192"/>
            <a:ext cx="4536504" cy="1368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b="1" dirty="0" smtClean="0">
                <a:solidFill>
                  <a:srgbClr val="FF0000"/>
                </a:solidFill>
              </a:rPr>
              <a:t>二側停車位禁止停車</a:t>
            </a:r>
            <a:endParaRPr lang="zh-TW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5541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6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蔡銀藝</dc:creator>
  <cp:lastModifiedBy>蔡銀藝</cp:lastModifiedBy>
  <cp:revision>1</cp:revision>
  <dcterms:created xsi:type="dcterms:W3CDTF">2017-11-30T07:39:24Z</dcterms:created>
  <dcterms:modified xsi:type="dcterms:W3CDTF">2017-11-30T07:48:58Z</dcterms:modified>
</cp:coreProperties>
</file>