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FC07-5D64-48BD-B6E3-707CF600182C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DBB6E-20B6-4D1D-B689-94379E25A1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14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BFC07-5D64-48BD-B6E3-707CF600182C}" type="datetimeFigureOut">
              <a:rPr lang="zh-TW" altLang="en-US" smtClean="0"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BB6E-20B6-4D1D-B689-94379E25A1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65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zh-TW" altLang="en-US" b="1" smtClean="0">
                <a:latin typeface="Times New Roman" pitchFamily="18" charset="0"/>
              </a:rPr>
              <a:t>行政院原子能委員會核能研究所</a:t>
            </a:r>
            <a:r>
              <a:rPr lang="en-US" altLang="zh-TW" b="1" smtClean="0">
                <a:latin typeface="Times New Roman" pitchFamily="18" charset="0"/>
              </a:rPr>
              <a:t/>
            </a:r>
            <a:br>
              <a:rPr lang="en-US" altLang="zh-TW" b="1" smtClean="0">
                <a:latin typeface="Times New Roman" pitchFamily="18" charset="0"/>
              </a:rPr>
            </a:br>
            <a:r>
              <a:rPr lang="zh-TW" altLang="en-US" b="1" smtClean="0">
                <a:latin typeface="Times New Roman" pitchFamily="18" charset="0"/>
              </a:rPr>
              <a:t>財物管理系統</a:t>
            </a:r>
            <a:r>
              <a:rPr lang="en-US" altLang="zh-TW" b="1" smtClean="0">
                <a:latin typeface="微軟正黑體" pitchFamily="34" charset="-120"/>
              </a:rPr>
              <a:t>Web</a:t>
            </a:r>
            <a:r>
              <a:rPr lang="zh-TW" altLang="en-US" b="1" smtClean="0">
                <a:latin typeface="Times New Roman" pitchFamily="18" charset="0"/>
              </a:rPr>
              <a:t>版教育訓練</a:t>
            </a:r>
            <a:r>
              <a:rPr lang="en-US" altLang="zh-TW" b="1" smtClean="0">
                <a:latin typeface="Times New Roman" pitchFamily="18" charset="0"/>
              </a:rPr>
              <a:t/>
            </a:r>
            <a:br>
              <a:rPr lang="en-US" altLang="zh-TW" b="1" smtClean="0">
                <a:latin typeface="Times New Roman" pitchFamily="18" charset="0"/>
              </a:rPr>
            </a:br>
            <a:r>
              <a:rPr lang="en-US" altLang="zh-TW" b="1" smtClean="0">
                <a:latin typeface="Times New Roman" pitchFamily="18" charset="0"/>
              </a:rPr>
              <a:t>(</a:t>
            </a:r>
            <a:r>
              <a:rPr lang="zh-TW" altLang="en-US" b="1" smtClean="0">
                <a:solidFill>
                  <a:srgbClr val="FF0000"/>
                </a:solidFill>
                <a:latin typeface="Times New Roman" pitchFamily="18" charset="0"/>
              </a:rPr>
              <a:t>一般使用者</a:t>
            </a:r>
            <a:r>
              <a:rPr lang="en-US" altLang="zh-TW" b="1" smtClean="0">
                <a:latin typeface="Times New Roman" pitchFamily="18" charset="0"/>
              </a:rPr>
              <a:t>)</a:t>
            </a:r>
            <a:endParaRPr lang="zh-TW" altLang="en-US" b="1" smtClean="0">
              <a:latin typeface="Times New Roman" pitchFamily="18" charset="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單據開立流程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8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移動單注意事項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6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移動單注意事項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8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新增移動單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3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新增移動單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3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新增移動單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新增移動單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8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新增移動單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列印移動單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8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列印移動單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課程內容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9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列印移動單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95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減損單注意事項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58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新增減損單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00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新增減損單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02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新增減損單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8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新增減損單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6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新增減損單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38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新增減損單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1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新增減損單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21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列印減損單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4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98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列印減損單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15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列印減損單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98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8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財產卡</a:t>
            </a:r>
            <a:r>
              <a:rPr lang="en-US" altLang="zh-TW" smtClean="0"/>
              <a:t>-</a:t>
            </a:r>
            <a:r>
              <a:rPr lang="zh-TW" altLang="en-US" smtClean="0"/>
              <a:t>綜合查詢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64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財產卡</a:t>
            </a:r>
            <a:r>
              <a:rPr lang="en-US" altLang="zh-TW" smtClean="0"/>
              <a:t>-</a:t>
            </a:r>
            <a:r>
              <a:rPr lang="zh-TW" altLang="en-US" smtClean="0"/>
              <a:t>綜合查詢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15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報表</a:t>
            </a:r>
            <a:r>
              <a:rPr lang="en-US" altLang="zh-TW" smtClean="0"/>
              <a:t>-</a:t>
            </a:r>
            <a:r>
              <a:rPr lang="zh-TW" altLang="en-US" smtClean="0"/>
              <a:t>保管人清冊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61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報表</a:t>
            </a:r>
            <a:r>
              <a:rPr lang="en-US" altLang="zh-TW" smtClean="0"/>
              <a:t>-</a:t>
            </a:r>
            <a:r>
              <a:rPr lang="zh-TW" altLang="en-US" smtClean="0"/>
              <a:t>保管人清冊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4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7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盤點注意事項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0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盤點注意事項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6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</a:rPr>
              <a:t>系統帳號與使用人角色說明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19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自我盤點作業流程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59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下載自我盤點</a:t>
            </a:r>
            <a:r>
              <a:rPr lang="en-US" altLang="zh-TW" smtClean="0"/>
              <a:t>APP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84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下載自我盤點</a:t>
            </a:r>
            <a:r>
              <a:rPr lang="en-US" altLang="zh-TW" smtClean="0"/>
              <a:t>APP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7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安裝自我盤點</a:t>
            </a:r>
            <a:r>
              <a:rPr lang="en-US" altLang="zh-TW" smtClean="0"/>
              <a:t>APP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07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登入自我盤點</a:t>
            </a:r>
            <a:r>
              <a:rPr lang="en-US" altLang="zh-TW" smtClean="0"/>
              <a:t>APP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6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QR</a:t>
            </a:r>
            <a:r>
              <a:rPr lang="zh-TW" altLang="zh-TW" smtClean="0"/>
              <a:t>掃描</a:t>
            </a:r>
            <a:r>
              <a:rPr lang="zh-TW" altLang="en-US" smtClean="0"/>
              <a:t>盤點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3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QR</a:t>
            </a:r>
            <a:r>
              <a:rPr lang="zh-TW" altLang="zh-TW" smtClean="0"/>
              <a:t>掃描</a:t>
            </a:r>
            <a:r>
              <a:rPr lang="zh-TW" altLang="en-US" smtClean="0"/>
              <a:t>盤點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61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保管人自我盤點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33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保管人自我盤點－附屬設備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75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單位內互盤作業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單據功能介紹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41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latin typeface="微軟正黑體" pitchFamily="34" charset="-120"/>
              </a:rPr>
              <a:t>Q&amp;A</a:t>
            </a:r>
            <a:r>
              <a:rPr lang="zh-TW" altLang="en-US" b="1" smtClean="0">
                <a:latin typeface="微軟正黑體" pitchFamily="34" charset="-120"/>
              </a:rPr>
              <a:t>時間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86495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客服中心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3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latin typeface="微軟正黑體" pitchFamily="34" charset="-120"/>
              </a:rPr>
              <a:t>http://192.168.160.86:8080/APMSP</a:t>
            </a:r>
            <a:endParaRPr lang="zh-TW" altLang="en-US" sz="3600" smtClean="0">
              <a:latin typeface="微軟正黑體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7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</a:rPr>
              <a:t>登入系統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3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系統功能介紹</a:t>
            </a:r>
            <a:endParaRPr lang="zh-TW" altLang="en-US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9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87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如螢幕大小 (4:3)</PresentationFormat>
  <Paragraphs>47</Paragraphs>
  <Slides>51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Office 佈景主題</vt:lpstr>
      <vt:lpstr>行政院原子能委員會核能研究所 財物管理系統Web版教育訓練 (一般使用者)</vt:lpstr>
      <vt:lpstr>課程內容</vt:lpstr>
      <vt:lpstr>PowerPoint 簡報</vt:lpstr>
      <vt:lpstr>系統帳號與使用人角色說明</vt:lpstr>
      <vt:lpstr>單據功能介紹</vt:lpstr>
      <vt:lpstr>http://192.168.160.86:8080/APMSP</vt:lpstr>
      <vt:lpstr>登入系統</vt:lpstr>
      <vt:lpstr>系統功能介紹</vt:lpstr>
      <vt:lpstr>PowerPoint 簡報</vt:lpstr>
      <vt:lpstr>單據開立流程</vt:lpstr>
      <vt:lpstr>移動單注意事項</vt:lpstr>
      <vt:lpstr>移動單注意事項</vt:lpstr>
      <vt:lpstr>新增移動單</vt:lpstr>
      <vt:lpstr>新增移動單</vt:lpstr>
      <vt:lpstr>新增移動單</vt:lpstr>
      <vt:lpstr>新增移動單</vt:lpstr>
      <vt:lpstr>新增移動單</vt:lpstr>
      <vt:lpstr>列印移動單</vt:lpstr>
      <vt:lpstr>列印移動單</vt:lpstr>
      <vt:lpstr>列印移動單</vt:lpstr>
      <vt:lpstr>減損單注意事項</vt:lpstr>
      <vt:lpstr>新增減損單</vt:lpstr>
      <vt:lpstr>新增減損單</vt:lpstr>
      <vt:lpstr>新增減損單</vt:lpstr>
      <vt:lpstr>新增減損單</vt:lpstr>
      <vt:lpstr>新增減損單</vt:lpstr>
      <vt:lpstr>新增減損單</vt:lpstr>
      <vt:lpstr>新增減損單</vt:lpstr>
      <vt:lpstr>列印減損單</vt:lpstr>
      <vt:lpstr>列印減損單</vt:lpstr>
      <vt:lpstr>列印減損單</vt:lpstr>
      <vt:lpstr>PowerPoint 簡報</vt:lpstr>
      <vt:lpstr>財產卡-綜合查詢</vt:lpstr>
      <vt:lpstr>財產卡-綜合查詢</vt:lpstr>
      <vt:lpstr>報表-保管人清冊</vt:lpstr>
      <vt:lpstr>報表-保管人清冊</vt:lpstr>
      <vt:lpstr>PowerPoint 簡報</vt:lpstr>
      <vt:lpstr>盤點注意事項</vt:lpstr>
      <vt:lpstr>盤點注意事項</vt:lpstr>
      <vt:lpstr>自我盤點作業流程</vt:lpstr>
      <vt:lpstr>下載自我盤點APP</vt:lpstr>
      <vt:lpstr>下載自我盤點APP</vt:lpstr>
      <vt:lpstr>安裝自我盤點APP</vt:lpstr>
      <vt:lpstr>登入自我盤點APP</vt:lpstr>
      <vt:lpstr>QR掃描盤點</vt:lpstr>
      <vt:lpstr>QR掃描盤點</vt:lpstr>
      <vt:lpstr>保管人自我盤點</vt:lpstr>
      <vt:lpstr>保管人自我盤點－附屬設備</vt:lpstr>
      <vt:lpstr>單位內互盤作業</vt:lpstr>
      <vt:lpstr>Q&amp;A時間</vt:lpstr>
      <vt:lpstr>客服中心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行政院原子能委員會核能研究所 財物管理系統Web版教育訓練 (一般使用者)</dc:title>
  <dc:creator>李中平</dc:creator>
  <cp:lastModifiedBy>李中平</cp:lastModifiedBy>
  <cp:revision>1</cp:revision>
  <dcterms:created xsi:type="dcterms:W3CDTF">2017-10-31T06:33:18Z</dcterms:created>
  <dcterms:modified xsi:type="dcterms:W3CDTF">2017-10-31T06:33:20Z</dcterms:modified>
</cp:coreProperties>
</file>