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05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41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0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5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73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9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6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78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65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799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61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C4BD-7297-44D5-AAEC-699E421D8367}" type="datetimeFigureOut">
              <a:rPr lang="zh-TW" altLang="en-US" smtClean="0"/>
              <a:t>2015/1/12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1F4A6-1270-414B-BC61-B6F2D2914E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34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0EF74130-8349-45F5-96A4-7D6D0DDE3399}" type="slidenum">
              <a:rPr lang="en-US" altLang="zh-TW">
                <a:solidFill>
                  <a:prstClr val="black"/>
                </a:solidFill>
              </a:rPr>
              <a:pPr eaLnBrk="1" hangingPunct="1"/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63575" y="1579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zh-TW">
              <a:solidFill>
                <a:prstClr val="black"/>
              </a:solidFill>
            </a:endParaRP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1042988" y="1484313"/>
            <a:ext cx="66976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>
              <a:solidFill>
                <a:prstClr val="black"/>
              </a:solidFill>
            </a:endParaRPr>
          </a:p>
        </p:txBody>
      </p:sp>
      <p:sp>
        <p:nvSpPr>
          <p:cNvPr id="16" name="手繪多邊形 15"/>
          <p:cNvSpPr/>
          <p:nvPr/>
        </p:nvSpPr>
        <p:spPr>
          <a:xfrm>
            <a:off x="439288" y="1381186"/>
            <a:ext cx="1524037" cy="1111710"/>
          </a:xfrm>
          <a:custGeom>
            <a:avLst/>
            <a:gdLst>
              <a:gd name="connsiteX0" fmla="*/ 0 w 1567162"/>
              <a:gd name="connsiteY0" fmla="*/ 0 h 662311"/>
              <a:gd name="connsiteX1" fmla="*/ 1236007 w 1567162"/>
              <a:gd name="connsiteY1" fmla="*/ 0 h 662311"/>
              <a:gd name="connsiteX2" fmla="*/ 1567162 w 1567162"/>
              <a:gd name="connsiteY2" fmla="*/ 331156 h 662311"/>
              <a:gd name="connsiteX3" fmla="*/ 1236007 w 1567162"/>
              <a:gd name="connsiteY3" fmla="*/ 662311 h 662311"/>
              <a:gd name="connsiteX4" fmla="*/ 0 w 1567162"/>
              <a:gd name="connsiteY4" fmla="*/ 662311 h 662311"/>
              <a:gd name="connsiteX5" fmla="*/ 0 w 1567162"/>
              <a:gd name="connsiteY5" fmla="*/ 0 h 66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7162" h="662311">
                <a:moveTo>
                  <a:pt x="0" y="0"/>
                </a:moveTo>
                <a:lnTo>
                  <a:pt x="1236007" y="0"/>
                </a:lnTo>
                <a:lnTo>
                  <a:pt x="1567162" y="331156"/>
                </a:lnTo>
                <a:lnTo>
                  <a:pt x="1236007" y="662311"/>
                </a:lnTo>
                <a:lnTo>
                  <a:pt x="0" y="662311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64008" rIns="197582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kern="1200" dirty="0" smtClean="0">
                <a:latin typeface="標楷體" pitchFamily="65" charset="-120"/>
                <a:ea typeface="標楷體" pitchFamily="65" charset="-120"/>
              </a:rPr>
              <a:t>060</a:t>
            </a:r>
            <a:r>
              <a:rPr lang="zh-TW" altLang="en-US" kern="1200" dirty="0" smtClean="0">
                <a:latin typeface="標楷體" pitchFamily="65" charset="-120"/>
                <a:ea typeface="標楷體" pitchFamily="65" charset="-120"/>
              </a:rPr>
              <a:t>館出發</a:t>
            </a:r>
            <a:r>
              <a:rPr lang="en-US" altLang="zh-TW" sz="1400" b="1" kern="1200" dirty="0" smtClean="0">
                <a:latin typeface="標楷體" pitchFamily="65" charset="-120"/>
                <a:ea typeface="標楷體" pitchFamily="65" charset="-120"/>
              </a:rPr>
              <a:t>09:00/10:30 /14:00/15:30</a:t>
            </a:r>
            <a:endParaRPr lang="zh-TW" altLang="en-US" sz="1400" b="1" kern="1200" dirty="0"/>
          </a:p>
        </p:txBody>
      </p:sp>
      <p:sp>
        <p:nvSpPr>
          <p:cNvPr id="17" name="手繪多邊形 16"/>
          <p:cNvSpPr/>
          <p:nvPr/>
        </p:nvSpPr>
        <p:spPr>
          <a:xfrm>
            <a:off x="1621505" y="1381186"/>
            <a:ext cx="2114239" cy="1111710"/>
          </a:xfrm>
          <a:custGeom>
            <a:avLst/>
            <a:gdLst>
              <a:gd name="connsiteX0" fmla="*/ 0 w 2204952"/>
              <a:gd name="connsiteY0" fmla="*/ 0 h 995713"/>
              <a:gd name="connsiteX1" fmla="*/ 1707096 w 2204952"/>
              <a:gd name="connsiteY1" fmla="*/ 0 h 995713"/>
              <a:gd name="connsiteX2" fmla="*/ 2204952 w 2204952"/>
              <a:gd name="connsiteY2" fmla="*/ 497857 h 995713"/>
              <a:gd name="connsiteX3" fmla="*/ 1707096 w 2204952"/>
              <a:gd name="connsiteY3" fmla="*/ 995713 h 995713"/>
              <a:gd name="connsiteX4" fmla="*/ 0 w 2204952"/>
              <a:gd name="connsiteY4" fmla="*/ 995713 h 995713"/>
              <a:gd name="connsiteX5" fmla="*/ 497857 w 2204952"/>
              <a:gd name="connsiteY5" fmla="*/ 497857 h 995713"/>
              <a:gd name="connsiteX6" fmla="*/ 0 w 2204952"/>
              <a:gd name="connsiteY6" fmla="*/ 0 h 995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4952" h="995713">
                <a:moveTo>
                  <a:pt x="0" y="0"/>
                </a:moveTo>
                <a:lnTo>
                  <a:pt x="1707096" y="0"/>
                </a:lnTo>
                <a:lnTo>
                  <a:pt x="2204952" y="497857"/>
                </a:lnTo>
                <a:lnTo>
                  <a:pt x="1707096" y="995713"/>
                </a:lnTo>
                <a:lnTo>
                  <a:pt x="0" y="995713"/>
                </a:lnTo>
                <a:lnTo>
                  <a:pt x="497857" y="497857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7857" tIns="0" rIns="497856" bIns="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027</a:t>
            </a:r>
            <a:r>
              <a:rPr lang="zh-TW" altLang="en-US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kern="120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09:00/10:30/14:00/15:30</a:t>
            </a:r>
            <a:endParaRPr lang="en-US" altLang="zh-TW" sz="2000" b="1" kern="1200" dirty="0" smtClean="0">
              <a:solidFill>
                <a:schemeClr val="accent6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2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核工組、職安會</a:t>
            </a:r>
            <a:r>
              <a:rPr lang="zh-TW" altLang="en-US" sz="1200" b="1" kern="1200" dirty="0" smtClean="0">
                <a:solidFill>
                  <a:schemeClr val="accent2">
                    <a:lumMod val="50000"/>
                  </a:schemeClr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能經中心</a:t>
            </a:r>
            <a:r>
              <a:rPr lang="zh-TW" altLang="en-US" sz="1200" b="1" kern="1200" dirty="0" smtClean="0">
                <a:solidFill>
                  <a:schemeClr val="accent2">
                    <a:lumMod val="50000"/>
                  </a:schemeClr>
                </a:solidFill>
              </a:rPr>
              <a:t>、</a:t>
            </a:r>
            <a:r>
              <a:rPr lang="zh-TW" altLang="en-US" sz="12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核後端中心</a:t>
            </a:r>
            <a:endParaRPr lang="zh-TW" altLang="en-US" sz="1400" b="1" kern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手繪多邊形 17"/>
          <p:cNvSpPr/>
          <p:nvPr/>
        </p:nvSpPr>
        <p:spPr>
          <a:xfrm>
            <a:off x="3347864" y="1410867"/>
            <a:ext cx="2016224" cy="1082029"/>
          </a:xfrm>
          <a:custGeom>
            <a:avLst/>
            <a:gdLst>
              <a:gd name="connsiteX0" fmla="*/ 0 w 1895685"/>
              <a:gd name="connsiteY0" fmla="*/ 0 h 780912"/>
              <a:gd name="connsiteX1" fmla="*/ 1505229 w 1895685"/>
              <a:gd name="connsiteY1" fmla="*/ 0 h 780912"/>
              <a:gd name="connsiteX2" fmla="*/ 1895685 w 1895685"/>
              <a:gd name="connsiteY2" fmla="*/ 390456 h 780912"/>
              <a:gd name="connsiteX3" fmla="*/ 1505229 w 1895685"/>
              <a:gd name="connsiteY3" fmla="*/ 780912 h 780912"/>
              <a:gd name="connsiteX4" fmla="*/ 0 w 1895685"/>
              <a:gd name="connsiteY4" fmla="*/ 780912 h 780912"/>
              <a:gd name="connsiteX5" fmla="*/ 390456 w 1895685"/>
              <a:gd name="connsiteY5" fmla="*/ 390456 h 780912"/>
              <a:gd name="connsiteX6" fmla="*/ 0 w 1895685"/>
              <a:gd name="connsiteY6" fmla="*/ 0 h 78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95685" h="780912">
                <a:moveTo>
                  <a:pt x="0" y="0"/>
                </a:moveTo>
                <a:lnTo>
                  <a:pt x="1505229" y="0"/>
                </a:lnTo>
                <a:lnTo>
                  <a:pt x="1895685" y="390456"/>
                </a:lnTo>
                <a:lnTo>
                  <a:pt x="1505229" y="780912"/>
                </a:lnTo>
                <a:lnTo>
                  <a:pt x="0" y="780912"/>
                </a:lnTo>
                <a:lnTo>
                  <a:pt x="390456" y="39045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70466" tIns="53340" rIns="41712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005</a:t>
            </a:r>
            <a:r>
              <a:rPr lang="zh-TW" altLang="en-US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accent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09:05/10:35/14:05/15:35</a:t>
            </a:r>
            <a:endParaRPr lang="en-US" altLang="zh-TW" sz="1400" b="1" kern="1200" dirty="0" smtClean="0">
              <a:solidFill>
                <a:schemeClr val="accent6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800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機械系統</a:t>
            </a:r>
            <a:r>
              <a:rPr lang="en-US" altLang="zh-TW" sz="1800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手繪多邊形 18"/>
          <p:cNvSpPr/>
          <p:nvPr/>
        </p:nvSpPr>
        <p:spPr>
          <a:xfrm>
            <a:off x="4997549" y="1432934"/>
            <a:ext cx="2020812" cy="1059962"/>
          </a:xfrm>
          <a:custGeom>
            <a:avLst/>
            <a:gdLst>
              <a:gd name="connsiteX0" fmla="*/ 0 w 2020812"/>
              <a:gd name="connsiteY0" fmla="*/ 0 h 820438"/>
              <a:gd name="connsiteX1" fmla="*/ 1610593 w 2020812"/>
              <a:gd name="connsiteY1" fmla="*/ 0 h 820438"/>
              <a:gd name="connsiteX2" fmla="*/ 2020812 w 2020812"/>
              <a:gd name="connsiteY2" fmla="*/ 410219 h 820438"/>
              <a:gd name="connsiteX3" fmla="*/ 1610593 w 2020812"/>
              <a:gd name="connsiteY3" fmla="*/ 820438 h 820438"/>
              <a:gd name="connsiteX4" fmla="*/ 0 w 2020812"/>
              <a:gd name="connsiteY4" fmla="*/ 820438 h 820438"/>
              <a:gd name="connsiteX5" fmla="*/ 410219 w 2020812"/>
              <a:gd name="connsiteY5" fmla="*/ 410219 h 820438"/>
              <a:gd name="connsiteX6" fmla="*/ 0 w 2020812"/>
              <a:gd name="connsiteY6" fmla="*/ 0 h 820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0812" h="820438">
                <a:moveTo>
                  <a:pt x="0" y="0"/>
                </a:moveTo>
                <a:lnTo>
                  <a:pt x="1610593" y="0"/>
                </a:lnTo>
                <a:lnTo>
                  <a:pt x="2020812" y="410219"/>
                </a:lnTo>
                <a:lnTo>
                  <a:pt x="1610593" y="820438"/>
                </a:lnTo>
                <a:lnTo>
                  <a:pt x="0" y="820438"/>
                </a:lnTo>
                <a:lnTo>
                  <a:pt x="410219" y="41021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9" tIns="53340" rIns="436889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001</a:t>
            </a:r>
            <a:r>
              <a:rPr lang="zh-TW" altLang="en-US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館</a:t>
            </a:r>
            <a:r>
              <a:rPr lang="en-US" altLang="zh-TW" sz="1400" b="1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09:10/10:40/14:10/15:40</a:t>
            </a:r>
            <a:endParaRPr lang="en-US" altLang="zh-TW" sz="2000" b="1" dirty="0">
              <a:solidFill>
                <a:schemeClr val="accent6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1800" kern="1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核儀組</a:t>
            </a:r>
            <a:endParaRPr lang="zh-TW" altLang="en-US" sz="1800" kern="1200" dirty="0">
              <a:solidFill>
                <a:srgbClr val="0070C0"/>
              </a:solidFill>
            </a:endParaRPr>
          </a:p>
        </p:txBody>
      </p:sp>
      <p:sp>
        <p:nvSpPr>
          <p:cNvPr id="20" name="手繪多邊形 19"/>
          <p:cNvSpPr/>
          <p:nvPr/>
        </p:nvSpPr>
        <p:spPr>
          <a:xfrm>
            <a:off x="6648066" y="1465573"/>
            <a:ext cx="2059690" cy="1027323"/>
          </a:xfrm>
          <a:custGeom>
            <a:avLst/>
            <a:gdLst>
              <a:gd name="connsiteX0" fmla="*/ 0 w 2059690"/>
              <a:gd name="connsiteY0" fmla="*/ 0 h 820432"/>
              <a:gd name="connsiteX1" fmla="*/ 1649474 w 2059690"/>
              <a:gd name="connsiteY1" fmla="*/ 0 h 820432"/>
              <a:gd name="connsiteX2" fmla="*/ 2059690 w 2059690"/>
              <a:gd name="connsiteY2" fmla="*/ 410216 h 820432"/>
              <a:gd name="connsiteX3" fmla="*/ 1649474 w 2059690"/>
              <a:gd name="connsiteY3" fmla="*/ 820432 h 820432"/>
              <a:gd name="connsiteX4" fmla="*/ 0 w 2059690"/>
              <a:gd name="connsiteY4" fmla="*/ 820432 h 820432"/>
              <a:gd name="connsiteX5" fmla="*/ 410216 w 2059690"/>
              <a:gd name="connsiteY5" fmla="*/ 410216 h 820432"/>
              <a:gd name="connsiteX6" fmla="*/ 0 w 2059690"/>
              <a:gd name="connsiteY6" fmla="*/ 0 h 820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59690" h="820432">
                <a:moveTo>
                  <a:pt x="0" y="0"/>
                </a:moveTo>
                <a:lnTo>
                  <a:pt x="1649474" y="0"/>
                </a:lnTo>
                <a:lnTo>
                  <a:pt x="2059690" y="410216"/>
                </a:lnTo>
                <a:lnTo>
                  <a:pt x="1649474" y="820432"/>
                </a:lnTo>
                <a:lnTo>
                  <a:pt x="0" y="820432"/>
                </a:lnTo>
                <a:lnTo>
                  <a:pt x="410216" y="410216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90226" tIns="53340" rIns="436886" bIns="5334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r>
              <a: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002</a:t>
            </a:r>
            <a:r>
              <a:rPr lang="zh-TW" altLang="en-US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館</a:t>
            </a:r>
            <a:endParaRPr lang="en-US" altLang="zh-TW" sz="2000" b="1" kern="1200" dirty="0" smtClean="0">
              <a:solidFill>
                <a:schemeClr val="accent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</a:pPr>
            <a:r>
              <a:rPr lang="en-US" altLang="zh-TW" sz="1400" b="1" dirty="0" smtClean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09:10/10:40/14:10/15:40</a:t>
            </a:r>
            <a:endParaRPr lang="en-US" altLang="zh-TW" sz="2000" b="1" dirty="0">
              <a:solidFill>
                <a:schemeClr val="accent6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800" kern="1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化學組</a:t>
            </a:r>
            <a:r>
              <a:rPr lang="en-US" altLang="zh-TW" sz="1800" kern="1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800" kern="1200" dirty="0">
              <a:solidFill>
                <a:srgbClr val="0070C0"/>
              </a:solidFill>
            </a:endParaRPr>
          </a:p>
        </p:txBody>
      </p:sp>
      <p:grpSp>
        <p:nvGrpSpPr>
          <p:cNvPr id="21" name="群組 20"/>
          <p:cNvGrpSpPr/>
          <p:nvPr/>
        </p:nvGrpSpPr>
        <p:grpSpPr>
          <a:xfrm>
            <a:off x="439289" y="2852140"/>
            <a:ext cx="8162896" cy="864892"/>
            <a:chOff x="439289" y="2993835"/>
            <a:chExt cx="8162896" cy="864892"/>
          </a:xfrm>
        </p:grpSpPr>
        <p:sp>
          <p:nvSpPr>
            <p:cNvPr id="22" name="手繪多邊形 21"/>
            <p:cNvSpPr/>
            <p:nvPr/>
          </p:nvSpPr>
          <p:spPr>
            <a:xfrm>
              <a:off x="439289" y="2994631"/>
              <a:ext cx="1396407" cy="864096"/>
            </a:xfrm>
            <a:custGeom>
              <a:avLst/>
              <a:gdLst>
                <a:gd name="connsiteX0" fmla="*/ 0 w 1480911"/>
                <a:gd name="connsiteY0" fmla="*/ 0 h 744461"/>
                <a:gd name="connsiteX1" fmla="*/ 1108681 w 1480911"/>
                <a:gd name="connsiteY1" fmla="*/ 0 h 744461"/>
                <a:gd name="connsiteX2" fmla="*/ 1480911 w 1480911"/>
                <a:gd name="connsiteY2" fmla="*/ 372231 h 744461"/>
                <a:gd name="connsiteX3" fmla="*/ 1108681 w 1480911"/>
                <a:gd name="connsiteY3" fmla="*/ 744461 h 744461"/>
                <a:gd name="connsiteX4" fmla="*/ 0 w 1480911"/>
                <a:gd name="connsiteY4" fmla="*/ 744461 h 744461"/>
                <a:gd name="connsiteX5" fmla="*/ 0 w 1480911"/>
                <a:gd name="connsiteY5" fmla="*/ 0 h 744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0911" h="744461">
                  <a:moveTo>
                    <a:pt x="0" y="0"/>
                  </a:moveTo>
                  <a:lnTo>
                    <a:pt x="1108681" y="0"/>
                  </a:lnTo>
                  <a:lnTo>
                    <a:pt x="1480911" y="372231"/>
                  </a:lnTo>
                  <a:lnTo>
                    <a:pt x="1108681" y="744461"/>
                  </a:lnTo>
                  <a:lnTo>
                    <a:pt x="0" y="744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6012" tIns="48006" rIns="210118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054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09:10/10:40/14:10/15:40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物理組</a:t>
              </a:r>
              <a:r>
                <a:rPr lang="en-US" altLang="zh-TW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手繪多邊形 22"/>
            <p:cNvSpPr/>
            <p:nvPr/>
          </p:nvSpPr>
          <p:spPr>
            <a:xfrm>
              <a:off x="1695347" y="2993835"/>
              <a:ext cx="1966556" cy="864096"/>
            </a:xfrm>
            <a:custGeom>
              <a:avLst/>
              <a:gdLst>
                <a:gd name="connsiteX0" fmla="*/ 0 w 2133559"/>
                <a:gd name="connsiteY0" fmla="*/ 0 h 770599"/>
                <a:gd name="connsiteX1" fmla="*/ 1748260 w 2133559"/>
                <a:gd name="connsiteY1" fmla="*/ 0 h 770599"/>
                <a:gd name="connsiteX2" fmla="*/ 2133559 w 2133559"/>
                <a:gd name="connsiteY2" fmla="*/ 385300 h 770599"/>
                <a:gd name="connsiteX3" fmla="*/ 1748260 w 2133559"/>
                <a:gd name="connsiteY3" fmla="*/ 770599 h 770599"/>
                <a:gd name="connsiteX4" fmla="*/ 0 w 2133559"/>
                <a:gd name="connsiteY4" fmla="*/ 770599 h 770599"/>
                <a:gd name="connsiteX5" fmla="*/ 385300 w 2133559"/>
                <a:gd name="connsiteY5" fmla="*/ 385300 h 770599"/>
                <a:gd name="connsiteX6" fmla="*/ 0 w 2133559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33559" h="770599">
                  <a:moveTo>
                    <a:pt x="0" y="0"/>
                  </a:moveTo>
                  <a:lnTo>
                    <a:pt x="1748260" y="0"/>
                  </a:lnTo>
                  <a:lnTo>
                    <a:pt x="2133559" y="385300"/>
                  </a:lnTo>
                  <a:lnTo>
                    <a:pt x="1748260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7309" tIns="48006" rIns="409302" bIns="48006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800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008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001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09:15/10:45/14:15/15:45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保物組</a:t>
              </a:r>
              <a:endParaRPr lang="zh-TW" altLang="en-US" sz="2000" b="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4" name="手繪多邊形 23"/>
            <p:cNvSpPr/>
            <p:nvPr/>
          </p:nvSpPr>
          <p:spPr>
            <a:xfrm>
              <a:off x="3443128" y="2994631"/>
              <a:ext cx="1871145" cy="863300"/>
            </a:xfrm>
            <a:custGeom>
              <a:avLst/>
              <a:gdLst>
                <a:gd name="connsiteX0" fmla="*/ 0 w 1871145"/>
                <a:gd name="connsiteY0" fmla="*/ 0 h 770599"/>
                <a:gd name="connsiteX1" fmla="*/ 1485846 w 1871145"/>
                <a:gd name="connsiteY1" fmla="*/ 0 h 770599"/>
                <a:gd name="connsiteX2" fmla="*/ 1871145 w 1871145"/>
                <a:gd name="connsiteY2" fmla="*/ 385300 h 770599"/>
                <a:gd name="connsiteX3" fmla="*/ 1485846 w 1871145"/>
                <a:gd name="connsiteY3" fmla="*/ 770599 h 770599"/>
                <a:gd name="connsiteX4" fmla="*/ 0 w 1871145"/>
                <a:gd name="connsiteY4" fmla="*/ 770599 h 770599"/>
                <a:gd name="connsiteX5" fmla="*/ 385300 w 1871145"/>
                <a:gd name="connsiteY5" fmla="*/ 385300 h 770599"/>
                <a:gd name="connsiteX6" fmla="*/ 0 w 1871145"/>
                <a:gd name="connsiteY6" fmla="*/ 0 h 770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1145" h="770599">
                  <a:moveTo>
                    <a:pt x="0" y="0"/>
                  </a:moveTo>
                  <a:lnTo>
                    <a:pt x="1485846" y="0"/>
                  </a:lnTo>
                  <a:lnTo>
                    <a:pt x="1871145" y="385300"/>
                  </a:lnTo>
                  <a:lnTo>
                    <a:pt x="1485846" y="770599"/>
                  </a:lnTo>
                  <a:lnTo>
                    <a:pt x="0" y="770599"/>
                  </a:lnTo>
                  <a:lnTo>
                    <a:pt x="385300" y="3853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5310" tIns="53340" rIns="411969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039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09:15/10:4514:15/15:45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太陽能</a:t>
              </a:r>
              <a:r>
                <a:rPr lang="en-US" altLang="zh-TW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5" name="手繪多邊形 24"/>
            <p:cNvSpPr/>
            <p:nvPr/>
          </p:nvSpPr>
          <p:spPr>
            <a:xfrm>
              <a:off x="4994727" y="3032085"/>
              <a:ext cx="1963340" cy="825846"/>
            </a:xfrm>
            <a:custGeom>
              <a:avLst/>
              <a:gdLst>
                <a:gd name="connsiteX0" fmla="*/ 0 w 1963340"/>
                <a:gd name="connsiteY0" fmla="*/ 0 h 721821"/>
                <a:gd name="connsiteX1" fmla="*/ 1602430 w 1963340"/>
                <a:gd name="connsiteY1" fmla="*/ 0 h 721821"/>
                <a:gd name="connsiteX2" fmla="*/ 1963340 w 1963340"/>
                <a:gd name="connsiteY2" fmla="*/ 360911 h 721821"/>
                <a:gd name="connsiteX3" fmla="*/ 1602430 w 1963340"/>
                <a:gd name="connsiteY3" fmla="*/ 721821 h 721821"/>
                <a:gd name="connsiteX4" fmla="*/ 0 w 1963340"/>
                <a:gd name="connsiteY4" fmla="*/ 721821 h 721821"/>
                <a:gd name="connsiteX5" fmla="*/ 360911 w 1963340"/>
                <a:gd name="connsiteY5" fmla="*/ 360911 h 721821"/>
                <a:gd name="connsiteX6" fmla="*/ 0 w 1963340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340" h="721821">
                  <a:moveTo>
                    <a:pt x="0" y="0"/>
                  </a:moveTo>
                  <a:lnTo>
                    <a:pt x="1602430" y="0"/>
                  </a:lnTo>
                  <a:lnTo>
                    <a:pt x="1963340" y="360911"/>
                  </a:lnTo>
                  <a:lnTo>
                    <a:pt x="1602430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020A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09:20/10:50/14:20/15:50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燃材組</a:t>
              </a:r>
              <a:r>
                <a:rPr lang="en-US" altLang="zh-TW" sz="18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rgbClr val="0070C0"/>
                </a:solidFill>
              </a:endParaRPr>
            </a:p>
          </p:txBody>
        </p:sp>
        <p:sp>
          <p:nvSpPr>
            <p:cNvPr id="26" name="手繪多邊形 25"/>
            <p:cNvSpPr/>
            <p:nvPr/>
          </p:nvSpPr>
          <p:spPr>
            <a:xfrm>
              <a:off x="6637836" y="3032085"/>
              <a:ext cx="1964349" cy="825846"/>
            </a:xfrm>
            <a:custGeom>
              <a:avLst/>
              <a:gdLst>
                <a:gd name="connsiteX0" fmla="*/ 0 w 1964349"/>
                <a:gd name="connsiteY0" fmla="*/ 0 h 721821"/>
                <a:gd name="connsiteX1" fmla="*/ 1603439 w 1964349"/>
                <a:gd name="connsiteY1" fmla="*/ 0 h 721821"/>
                <a:gd name="connsiteX2" fmla="*/ 1964349 w 1964349"/>
                <a:gd name="connsiteY2" fmla="*/ 360911 h 721821"/>
                <a:gd name="connsiteX3" fmla="*/ 1603439 w 1964349"/>
                <a:gd name="connsiteY3" fmla="*/ 721821 h 721821"/>
                <a:gd name="connsiteX4" fmla="*/ 0 w 1964349"/>
                <a:gd name="connsiteY4" fmla="*/ 721821 h 721821"/>
                <a:gd name="connsiteX5" fmla="*/ 360911 w 1964349"/>
                <a:gd name="connsiteY5" fmla="*/ 360911 h 721821"/>
                <a:gd name="connsiteX6" fmla="*/ 0 w 1964349"/>
                <a:gd name="connsiteY6" fmla="*/ 0 h 72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4349" h="721821">
                  <a:moveTo>
                    <a:pt x="0" y="0"/>
                  </a:moveTo>
                  <a:lnTo>
                    <a:pt x="1603439" y="0"/>
                  </a:lnTo>
                  <a:lnTo>
                    <a:pt x="1964349" y="360911"/>
                  </a:lnTo>
                  <a:lnTo>
                    <a:pt x="1603439" y="721821"/>
                  </a:lnTo>
                  <a:lnTo>
                    <a:pt x="0" y="721821"/>
                  </a:lnTo>
                  <a:lnTo>
                    <a:pt x="360911" y="3609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40921" tIns="53340" rIns="387580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kern="1200" dirty="0" smtClean="0"/>
                <a:t>  </a:t>
              </a: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042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09:25/10:55/14:25/15:55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化工組</a:t>
              </a:r>
              <a:r>
                <a:rPr lang="en-US" altLang="zh-TW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27" name="群組 26"/>
          <p:cNvGrpSpPr/>
          <p:nvPr/>
        </p:nvGrpSpPr>
        <p:grpSpPr>
          <a:xfrm>
            <a:off x="537915" y="4005064"/>
            <a:ext cx="8169841" cy="1296144"/>
            <a:chOff x="450100" y="4077782"/>
            <a:chExt cx="8169841" cy="1296144"/>
          </a:xfrm>
        </p:grpSpPr>
        <p:sp>
          <p:nvSpPr>
            <p:cNvPr id="28" name="手繪多邊形 27"/>
            <p:cNvSpPr/>
            <p:nvPr/>
          </p:nvSpPr>
          <p:spPr>
            <a:xfrm>
              <a:off x="450100" y="4293095"/>
              <a:ext cx="1425412" cy="936815"/>
            </a:xfrm>
            <a:custGeom>
              <a:avLst/>
              <a:gdLst>
                <a:gd name="connsiteX0" fmla="*/ 0 w 1589959"/>
                <a:gd name="connsiteY0" fmla="*/ 0 h 795933"/>
                <a:gd name="connsiteX1" fmla="*/ 1191993 w 1589959"/>
                <a:gd name="connsiteY1" fmla="*/ 0 h 795933"/>
                <a:gd name="connsiteX2" fmla="*/ 1589959 w 1589959"/>
                <a:gd name="connsiteY2" fmla="*/ 397967 h 795933"/>
                <a:gd name="connsiteX3" fmla="*/ 1191993 w 1589959"/>
                <a:gd name="connsiteY3" fmla="*/ 795933 h 795933"/>
                <a:gd name="connsiteX4" fmla="*/ 0 w 1589959"/>
                <a:gd name="connsiteY4" fmla="*/ 795933 h 795933"/>
                <a:gd name="connsiteX5" fmla="*/ 0 w 1589959"/>
                <a:gd name="connsiteY5" fmla="*/ 0 h 795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89959" h="795933">
                  <a:moveTo>
                    <a:pt x="0" y="0"/>
                  </a:moveTo>
                  <a:lnTo>
                    <a:pt x="1191993" y="0"/>
                  </a:lnTo>
                  <a:lnTo>
                    <a:pt x="1589959" y="397967"/>
                  </a:lnTo>
                  <a:lnTo>
                    <a:pt x="1191993" y="795933"/>
                  </a:lnTo>
                  <a:lnTo>
                    <a:pt x="0" y="7959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0010" tIns="40005" rIns="218986" bIns="4000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500" kern="1200" dirty="0" smtClean="0"/>
                <a:t> </a:t>
              </a: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013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09:30/11:00/14:30/16:00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2000" b="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工程組</a:t>
              </a:r>
              <a:endParaRPr lang="en-US" altLang="zh-TW" sz="2000" b="0" kern="12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9" name="手繪多邊形 28"/>
            <p:cNvSpPr/>
            <p:nvPr/>
          </p:nvSpPr>
          <p:spPr>
            <a:xfrm>
              <a:off x="1660778" y="4233379"/>
              <a:ext cx="2076662" cy="996531"/>
            </a:xfrm>
            <a:custGeom>
              <a:avLst/>
              <a:gdLst>
                <a:gd name="connsiteX0" fmla="*/ 0 w 2076662"/>
                <a:gd name="connsiteY0" fmla="*/ 0 h 893347"/>
                <a:gd name="connsiteX1" fmla="*/ 1629989 w 2076662"/>
                <a:gd name="connsiteY1" fmla="*/ 0 h 893347"/>
                <a:gd name="connsiteX2" fmla="*/ 2076662 w 2076662"/>
                <a:gd name="connsiteY2" fmla="*/ 446674 h 893347"/>
                <a:gd name="connsiteX3" fmla="*/ 1629989 w 2076662"/>
                <a:gd name="connsiteY3" fmla="*/ 893347 h 893347"/>
                <a:gd name="connsiteX4" fmla="*/ 0 w 2076662"/>
                <a:gd name="connsiteY4" fmla="*/ 893347 h 893347"/>
                <a:gd name="connsiteX5" fmla="*/ 446674 w 2076662"/>
                <a:gd name="connsiteY5" fmla="*/ 446674 h 893347"/>
                <a:gd name="connsiteX6" fmla="*/ 0 w 2076662"/>
                <a:gd name="connsiteY6" fmla="*/ 0 h 893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76662" h="893347">
                  <a:moveTo>
                    <a:pt x="0" y="0"/>
                  </a:moveTo>
                  <a:lnTo>
                    <a:pt x="1629989" y="0"/>
                  </a:lnTo>
                  <a:lnTo>
                    <a:pt x="2076662" y="446674"/>
                  </a:lnTo>
                  <a:lnTo>
                    <a:pt x="1629989" y="893347"/>
                  </a:lnTo>
                  <a:lnTo>
                    <a:pt x="0" y="893347"/>
                  </a:lnTo>
                  <a:lnTo>
                    <a:pt x="446674" y="4466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6684" tIns="53340" rIns="473343" bIns="5334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052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09:35/11:05/14:35/16:05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5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同位素組、藥產中心</a:t>
              </a:r>
              <a:r>
                <a:rPr lang="en-US" altLang="zh-TW" sz="1500" kern="1200" dirty="0" smtClean="0">
                  <a:solidFill>
                    <a:srgbClr val="0070C0"/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</a:p>
          </p:txBody>
        </p:sp>
        <p:sp>
          <p:nvSpPr>
            <p:cNvPr id="30" name="手繪多邊形 29"/>
            <p:cNvSpPr/>
            <p:nvPr/>
          </p:nvSpPr>
          <p:spPr>
            <a:xfrm>
              <a:off x="3455810" y="4233379"/>
              <a:ext cx="2017611" cy="996531"/>
            </a:xfrm>
            <a:custGeom>
              <a:avLst/>
              <a:gdLst>
                <a:gd name="connsiteX0" fmla="*/ 0 w 2017611"/>
                <a:gd name="connsiteY0" fmla="*/ 0 h 760910"/>
                <a:gd name="connsiteX1" fmla="*/ 1637156 w 2017611"/>
                <a:gd name="connsiteY1" fmla="*/ 0 h 760910"/>
                <a:gd name="connsiteX2" fmla="*/ 2017611 w 2017611"/>
                <a:gd name="connsiteY2" fmla="*/ 380455 h 760910"/>
                <a:gd name="connsiteX3" fmla="*/ 1637156 w 2017611"/>
                <a:gd name="connsiteY3" fmla="*/ 760910 h 760910"/>
                <a:gd name="connsiteX4" fmla="*/ 0 w 2017611"/>
                <a:gd name="connsiteY4" fmla="*/ 760910 h 760910"/>
                <a:gd name="connsiteX5" fmla="*/ 380455 w 2017611"/>
                <a:gd name="connsiteY5" fmla="*/ 380455 h 760910"/>
                <a:gd name="connsiteX6" fmla="*/ 0 w 2017611"/>
                <a:gd name="connsiteY6" fmla="*/ 0 h 760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17611" h="760910">
                  <a:moveTo>
                    <a:pt x="0" y="0"/>
                  </a:moveTo>
                  <a:lnTo>
                    <a:pt x="1637156" y="0"/>
                  </a:lnTo>
                  <a:lnTo>
                    <a:pt x="2017611" y="380455"/>
                  </a:lnTo>
                  <a:lnTo>
                    <a:pt x="1637156" y="760910"/>
                  </a:lnTo>
                  <a:lnTo>
                    <a:pt x="0" y="760910"/>
                  </a:lnTo>
                  <a:lnTo>
                    <a:pt x="380455" y="3804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0465" tIns="53340" rIns="407125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037A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09:35/11:05/14:35/16:05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zh-TW" altLang="en-US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核管技支</a:t>
              </a:r>
              <a:r>
                <a:rPr lang="en-US" altLang="zh-TW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800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31" name="手繪多邊形 30"/>
            <p:cNvSpPr/>
            <p:nvPr/>
          </p:nvSpPr>
          <p:spPr>
            <a:xfrm>
              <a:off x="5148692" y="4233378"/>
              <a:ext cx="2065008" cy="996532"/>
            </a:xfrm>
            <a:custGeom>
              <a:avLst/>
              <a:gdLst>
                <a:gd name="connsiteX0" fmla="*/ 0 w 2065008"/>
                <a:gd name="connsiteY0" fmla="*/ 0 h 814148"/>
                <a:gd name="connsiteX1" fmla="*/ 1657934 w 2065008"/>
                <a:gd name="connsiteY1" fmla="*/ 0 h 814148"/>
                <a:gd name="connsiteX2" fmla="*/ 2065008 w 2065008"/>
                <a:gd name="connsiteY2" fmla="*/ 407074 h 814148"/>
                <a:gd name="connsiteX3" fmla="*/ 1657934 w 2065008"/>
                <a:gd name="connsiteY3" fmla="*/ 814148 h 814148"/>
                <a:gd name="connsiteX4" fmla="*/ 0 w 2065008"/>
                <a:gd name="connsiteY4" fmla="*/ 814148 h 814148"/>
                <a:gd name="connsiteX5" fmla="*/ 407074 w 2065008"/>
                <a:gd name="connsiteY5" fmla="*/ 407074 h 814148"/>
                <a:gd name="connsiteX6" fmla="*/ 0 w 2065008"/>
                <a:gd name="connsiteY6" fmla="*/ 0 h 814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5008" h="814148">
                  <a:moveTo>
                    <a:pt x="0" y="0"/>
                  </a:moveTo>
                  <a:lnTo>
                    <a:pt x="1657934" y="0"/>
                  </a:lnTo>
                  <a:lnTo>
                    <a:pt x="2065008" y="407074"/>
                  </a:lnTo>
                  <a:lnTo>
                    <a:pt x="1657934" y="814148"/>
                  </a:lnTo>
                  <a:lnTo>
                    <a:pt x="0" y="814148"/>
                  </a:lnTo>
                  <a:lnTo>
                    <a:pt x="407074" y="4070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7084" tIns="53340" rIns="433744" bIns="5334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061</a:t>
              </a:r>
              <a:r>
                <a:rPr lang="zh-TW" altLang="en-US" sz="2000" b="1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2000" b="1" kern="1200" dirty="0" smtClean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en-US" altLang="zh-TW" sz="1400" b="1" dirty="0" smtClean="0">
                  <a:solidFill>
                    <a:schemeClr val="accent6">
                      <a:lumMod val="75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09:40/11:10/14:40/16:10</a:t>
              </a:r>
              <a:endParaRPr lang="en-US" altLang="zh-TW" sz="1400" b="1" dirty="0">
                <a:solidFill>
                  <a:schemeClr val="accent6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800" kern="1200" dirty="0" smtClean="0">
                  <a:solidFill>
                    <a:schemeClr val="accent2">
                      <a:lumMod val="50000"/>
                    </a:schemeClr>
                  </a:solidFill>
                  <a:latin typeface="標楷體" pitchFamily="65" charset="-120"/>
                  <a:ea typeface="標楷體" pitchFamily="65" charset="-120"/>
                </a:rPr>
                <a:t>管理科</a:t>
              </a:r>
              <a:r>
                <a:rPr lang="en-US" altLang="zh-TW" sz="1500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500" kern="1200" dirty="0"/>
            </a:p>
          </p:txBody>
        </p:sp>
        <p:sp>
          <p:nvSpPr>
            <p:cNvPr id="32" name="手繪多邊形 31"/>
            <p:cNvSpPr/>
            <p:nvPr/>
          </p:nvSpPr>
          <p:spPr>
            <a:xfrm>
              <a:off x="6873510" y="4077782"/>
              <a:ext cx="1746431" cy="1296144"/>
            </a:xfrm>
            <a:custGeom>
              <a:avLst/>
              <a:gdLst>
                <a:gd name="connsiteX0" fmla="*/ 0 w 1947589"/>
                <a:gd name="connsiteY0" fmla="*/ 0 h 814148"/>
                <a:gd name="connsiteX1" fmla="*/ 1540515 w 1947589"/>
                <a:gd name="connsiteY1" fmla="*/ 0 h 814148"/>
                <a:gd name="connsiteX2" fmla="*/ 1947589 w 1947589"/>
                <a:gd name="connsiteY2" fmla="*/ 407074 h 814148"/>
                <a:gd name="connsiteX3" fmla="*/ 1540515 w 1947589"/>
                <a:gd name="connsiteY3" fmla="*/ 814148 h 814148"/>
                <a:gd name="connsiteX4" fmla="*/ 0 w 1947589"/>
                <a:gd name="connsiteY4" fmla="*/ 814148 h 814148"/>
                <a:gd name="connsiteX5" fmla="*/ 407074 w 1947589"/>
                <a:gd name="connsiteY5" fmla="*/ 407074 h 814148"/>
                <a:gd name="connsiteX6" fmla="*/ 0 w 1947589"/>
                <a:gd name="connsiteY6" fmla="*/ 0 h 814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47589" h="814148">
                  <a:moveTo>
                    <a:pt x="0" y="0"/>
                  </a:moveTo>
                  <a:lnTo>
                    <a:pt x="1540515" y="0"/>
                  </a:lnTo>
                  <a:lnTo>
                    <a:pt x="1947589" y="407074"/>
                  </a:lnTo>
                  <a:lnTo>
                    <a:pt x="1540515" y="814148"/>
                  </a:lnTo>
                  <a:lnTo>
                    <a:pt x="0" y="814148"/>
                  </a:lnTo>
                  <a:lnTo>
                    <a:pt x="407074" y="4070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3081" tIns="37338" rIns="425743" bIns="3733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060</a:t>
              </a: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館</a:t>
              </a:r>
              <a:endParaRPr lang="en-US" altLang="zh-TW" sz="1400" b="1" kern="1200" dirty="0" smtClean="0">
                <a:latin typeface="標楷體" pitchFamily="65" charset="-120"/>
                <a:ea typeface="標楷體" pitchFamily="65" charset="-120"/>
              </a:endParaRPr>
            </a:p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kern="1200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1</a:t>
              </a:r>
              <a:r>
                <a:rPr lang="en-US" altLang="zh-TW" sz="1400" b="1" dirty="0" smtClean="0">
                  <a:solidFill>
                    <a:schemeClr val="bg1"/>
                  </a:solidFill>
                  <a:latin typeface="標楷體" pitchFamily="65" charset="-120"/>
                  <a:ea typeface="標楷體" pitchFamily="65" charset="-120"/>
                </a:rPr>
                <a:t>0:00/11:30/15:00/16:30</a:t>
              </a:r>
              <a:endParaRPr lang="en-US" altLang="zh-TW" sz="1400" b="1" dirty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400" b="1" kern="1200" dirty="0" smtClean="0">
                  <a:latin typeface="標楷體" pitchFamily="65" charset="-120"/>
                  <a:ea typeface="標楷體" pitchFamily="65" charset="-120"/>
                </a:rPr>
                <a:t>文書科交換</a:t>
              </a:r>
              <a:r>
                <a:rPr lang="en-US" altLang="zh-TW" sz="1400" b="1" kern="1200" dirty="0" smtClean="0"/>
                <a:t> </a:t>
              </a:r>
              <a:r>
                <a:rPr lang="en-US" altLang="zh-TW" sz="1400" b="1" kern="1200" dirty="0" smtClean="0">
                  <a:latin typeface="標楷體" pitchFamily="65" charset="-120"/>
                  <a:ea typeface="標楷體" pitchFamily="65" charset="-120"/>
                </a:rPr>
                <a:t> </a:t>
              </a:r>
              <a:endParaRPr lang="zh-TW" altLang="en-US" sz="1400" b="1" kern="1200" dirty="0"/>
            </a:p>
          </p:txBody>
        </p:sp>
      </p:grpSp>
      <p:sp>
        <p:nvSpPr>
          <p:cNvPr id="2" name="文字方塊 1"/>
          <p:cNvSpPr txBox="1"/>
          <p:nvPr/>
        </p:nvSpPr>
        <p:spPr>
          <a:xfrm>
            <a:off x="663573" y="476672"/>
            <a:ext cx="6637941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TW" sz="2800" smtClean="0">
                <a:solidFill>
                  <a:prstClr val="black"/>
                </a:solidFill>
                <a:latin typeface="新細明體"/>
              </a:rPr>
              <a:t>104.01.15</a:t>
            </a:r>
            <a:r>
              <a:rPr lang="zh-TW" altLang="en-US" sz="2800" smtClean="0">
                <a:solidFill>
                  <a:prstClr val="black"/>
                </a:solidFill>
                <a:latin typeface="新細明體"/>
              </a:rPr>
              <a:t>起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公文巡迴車傳遞館舍路線時間</a:t>
            </a:r>
            <a:r>
              <a:rPr lang="en-US" altLang="zh-TW" sz="2800" dirty="0" smtClean="0">
                <a:solidFill>
                  <a:prstClr val="black"/>
                </a:solidFill>
                <a:latin typeface="新細明體"/>
              </a:rPr>
              <a:t> </a:t>
            </a:r>
            <a:r>
              <a:rPr lang="zh-TW" altLang="en-US" sz="2800" dirty="0" smtClean="0">
                <a:solidFill>
                  <a:prstClr val="black"/>
                </a:solidFill>
                <a:latin typeface="新細明體"/>
              </a:rPr>
              <a:t>：</a:t>
            </a:r>
            <a:endParaRPr lang="zh-TW" altLang="en-US" sz="2800" dirty="0">
              <a:solidFill>
                <a:prstClr val="black"/>
              </a:solidFill>
              <a:latin typeface="新細明體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179512" y="5301208"/>
            <a:ext cx="8856983" cy="1251508"/>
            <a:chOff x="-344056" y="2943804"/>
            <a:chExt cx="8622164" cy="1251508"/>
          </a:xfrm>
        </p:grpSpPr>
        <p:sp>
          <p:nvSpPr>
            <p:cNvPr id="10" name="矩形 9"/>
            <p:cNvSpPr/>
            <p:nvPr/>
          </p:nvSpPr>
          <p:spPr>
            <a:xfrm>
              <a:off x="-7594" y="3061312"/>
              <a:ext cx="7780977" cy="1134000"/>
            </a:xfrm>
            <a:prstGeom prst="rect">
              <a:avLst/>
            </a:prstGeom>
            <a:solidFill>
              <a:srgbClr val="FFCC00">
                <a:alpha val="90000"/>
              </a:srgb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矩形 10"/>
            <p:cNvSpPr/>
            <p:nvPr/>
          </p:nvSpPr>
          <p:spPr>
            <a:xfrm>
              <a:off x="-344056" y="2943804"/>
              <a:ext cx="8622164" cy="1134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92388" tIns="166624" rIns="592388" bIns="170688" numCol="1" spcCol="1270" anchor="t" anchorCtr="0">
              <a:noAutofit/>
            </a:bodyPr>
            <a:lstStyle/>
            <a:p>
              <a:pPr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dirty="0" smtClean="0">
                  <a:solidFill>
                    <a:prstClr val="black"/>
                  </a:solidFill>
                </a:rPr>
                <a:t>060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館以外單位每日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(09:00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10:30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14:00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schemeClr val="tx1"/>
                  </a:solidFill>
                </a:rPr>
                <a:t>15:30)</a:t>
              </a:r>
              <a:r>
                <a:rPr lang="en-US" altLang="zh-TW" sz="2400" b="1" u="sng" dirty="0" smtClean="0">
                  <a:solidFill>
                    <a:schemeClr val="tx1"/>
                  </a:solidFill>
                </a:rPr>
                <a:t/>
              </a:r>
              <a:br>
                <a:rPr lang="en-US" altLang="zh-TW" sz="2400" b="1" u="sng" dirty="0" smtClean="0">
                  <a:solidFill>
                    <a:schemeClr val="tx1"/>
                  </a:solidFill>
                </a:rPr>
              </a:br>
              <a:r>
                <a:rPr lang="en-US" altLang="zh-TW" sz="2400" b="1" u="sng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15:30</a:t>
              </a:r>
              <a:r>
                <a:rPr lang="zh-TW" altLang="en-US" sz="2400" b="1" u="sng" dirty="0" smtClean="0">
                  <a:solidFill>
                    <a:schemeClr val="tx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發文</a:t>
              </a:r>
              <a:r>
                <a:rPr lang="zh-TW" altLang="en-US" sz="2400" b="1" u="sng" dirty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、郵寄、原能會公文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交換均</a:t>
              </a:r>
              <a:r>
                <a:rPr lang="zh-TW" altLang="en-US" sz="2400" b="1" u="sng" dirty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無法當日</a:t>
              </a:r>
              <a:r>
                <a:rPr lang="zh-TW" altLang="en-US" sz="2400" b="1" u="sng" dirty="0" smtClean="0">
                  <a:solidFill>
                    <a:srgbClr val="C0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處理</a:t>
              </a:r>
              <a:endParaRPr lang="zh-TW" altLang="en-US" sz="2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marL="0" lvl="1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zh-TW" sz="2400" dirty="0" smtClean="0">
                  <a:solidFill>
                    <a:prstClr val="black"/>
                  </a:solidFill>
                </a:rPr>
                <a:t>060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館單位每日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4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次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(08:30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10:00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13:30</a:t>
              </a:r>
              <a:r>
                <a:rPr lang="zh-TW" altLang="en-US" sz="2400" dirty="0" smtClean="0">
                  <a:solidFill>
                    <a:prstClr val="black"/>
                  </a:solidFill>
                </a:rPr>
                <a:t>；</a:t>
              </a:r>
              <a:r>
                <a:rPr lang="en-US" altLang="zh-TW" sz="2400" dirty="0" smtClean="0">
                  <a:solidFill>
                    <a:prstClr val="black"/>
                  </a:solidFill>
                </a:rPr>
                <a:t>15:00)</a:t>
              </a:r>
            </a:p>
            <a:p>
              <a:pPr marL="0" lvl="1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zh-TW" altLang="en-US" sz="2400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59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131</Words>
  <Application>Microsoft Office PowerPoint</Application>
  <PresentationFormat>如螢幕大小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李素鳳</dc:creator>
  <cp:lastModifiedBy>謝珍妮</cp:lastModifiedBy>
  <cp:revision>10</cp:revision>
  <cp:lastPrinted>2015-01-12T07:12:42Z</cp:lastPrinted>
  <dcterms:created xsi:type="dcterms:W3CDTF">2015-01-06T05:39:52Z</dcterms:created>
  <dcterms:modified xsi:type="dcterms:W3CDTF">2015-01-12T07:54:05Z</dcterms:modified>
</cp:coreProperties>
</file>