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08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20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9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36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48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9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08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9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80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47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63AA-C9A0-4641-B45C-1244467ADE41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BA5D-A942-4EFE-8D89-35FC1D24C7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5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904" y="358480"/>
            <a:ext cx="4464496" cy="64807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054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館後方停車格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8" y="1052736"/>
            <a:ext cx="36586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899592" y="3933056"/>
            <a:ext cx="3312368" cy="12241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圖說文字 11"/>
          <p:cNvSpPr/>
          <p:nvPr/>
        </p:nvSpPr>
        <p:spPr>
          <a:xfrm>
            <a:off x="1115616" y="4725144"/>
            <a:ext cx="2016224" cy="720080"/>
          </a:xfrm>
          <a:prstGeom prst="wedgeRectCallout">
            <a:avLst>
              <a:gd name="adj1" fmla="val -2249"/>
              <a:gd name="adj2" fmla="val -86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日請勿停車，俾利進行樹木修剪</a:t>
            </a:r>
            <a:endParaRPr lang="zh-TW" altLang="en-US" dirty="0"/>
          </a:p>
        </p:txBody>
      </p:sp>
      <p:sp>
        <p:nvSpPr>
          <p:cNvPr id="14" name="五角星形 13"/>
          <p:cNvSpPr/>
          <p:nvPr/>
        </p:nvSpPr>
        <p:spPr>
          <a:xfrm>
            <a:off x="3995936" y="4221088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600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4491960" y="354500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福利社靠近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054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館停車格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4918660" y="4221088"/>
            <a:ext cx="3456384" cy="13681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圖說文字 21"/>
          <p:cNvSpPr/>
          <p:nvPr/>
        </p:nvSpPr>
        <p:spPr>
          <a:xfrm>
            <a:off x="6084168" y="5173176"/>
            <a:ext cx="2016224" cy="720080"/>
          </a:xfrm>
          <a:prstGeom prst="wedgeRectCallout">
            <a:avLst>
              <a:gd name="adj1" fmla="val -2249"/>
              <a:gd name="adj2" fmla="val -86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日請勿停車，俾利進行樹木修剪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99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772400" cy="72008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緯十路停車格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444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619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2123728" y="4797152"/>
            <a:ext cx="216024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411760" y="4797152"/>
            <a:ext cx="216024" cy="288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6939468" y="4077072"/>
            <a:ext cx="216024" cy="8640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圖說文字 14"/>
          <p:cNvSpPr/>
          <p:nvPr/>
        </p:nvSpPr>
        <p:spPr>
          <a:xfrm>
            <a:off x="1403648" y="5371256"/>
            <a:ext cx="2016224" cy="720080"/>
          </a:xfrm>
          <a:prstGeom prst="wedgeRectCallout">
            <a:avLst>
              <a:gd name="adj1" fmla="val 3042"/>
              <a:gd name="adj2" fmla="val -91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日請勿停車，俾利進行樹木修剪</a:t>
            </a:r>
            <a:endParaRPr lang="zh-TW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5220072" y="5011216"/>
            <a:ext cx="2016224" cy="720080"/>
          </a:xfrm>
          <a:prstGeom prst="wedgeRectCallout">
            <a:avLst>
              <a:gd name="adj1" fmla="val 37434"/>
              <a:gd name="adj2" fmla="val -112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日請勿停車，俾利進行樹木修剪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22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</Words>
  <Application>Microsoft Office PowerPoint</Application>
  <PresentationFormat>如螢幕大小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054館後方停車格</vt:lpstr>
      <vt:lpstr>緯十路停車格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5</cp:revision>
  <cp:lastPrinted>2017-07-17T06:40:13Z</cp:lastPrinted>
  <dcterms:created xsi:type="dcterms:W3CDTF">2017-07-17T05:37:30Z</dcterms:created>
  <dcterms:modified xsi:type="dcterms:W3CDTF">2017-07-17T07:18:25Z</dcterms:modified>
</cp:coreProperties>
</file>