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14" y="-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7423D-3129-46F0-B840-CB76519420B7}" type="datetimeFigureOut">
              <a:rPr lang="zh-TW" altLang="en-US" smtClean="0"/>
              <a:pPr/>
              <a:t>2017/6/19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nyi.chen\Desktop\圖片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7560840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38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wanyi.chen</dc:creator>
  <cp:lastModifiedBy>蔡銀藝</cp:lastModifiedBy>
  <cp:revision>14</cp:revision>
  <dcterms:created xsi:type="dcterms:W3CDTF">2016-11-08T10:37:05Z</dcterms:created>
  <dcterms:modified xsi:type="dcterms:W3CDTF">2017-06-19T02:48:15Z</dcterms:modified>
</cp:coreProperties>
</file>