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14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26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61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60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860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50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371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83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54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024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FCA40-6BB4-4C2A-9D32-2FC3A1EF9D9E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8F3AC-2A75-4D0A-A782-D2A9D1EB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87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16" y="404663"/>
            <a:ext cx="4781872" cy="244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15" y="3212975"/>
            <a:ext cx="4781873" cy="3370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5436096" y="2481862"/>
            <a:ext cx="3172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060</a:t>
            </a:r>
            <a:r>
              <a:rPr lang="zh-TW" altLang="en-US" dirty="0" smtClean="0"/>
              <a:t>館圖資大樓旁停車場入口</a:t>
            </a:r>
            <a:endParaRPr lang="zh-TW" altLang="en-US" dirty="0"/>
          </a:p>
        </p:txBody>
      </p:sp>
      <p:sp>
        <p:nvSpPr>
          <p:cNvPr id="6" name="矩形圖說文字 5"/>
          <p:cNvSpPr/>
          <p:nvPr/>
        </p:nvSpPr>
        <p:spPr>
          <a:xfrm>
            <a:off x="3203848" y="3501008"/>
            <a:ext cx="1800200" cy="1192778"/>
          </a:xfrm>
          <a:prstGeom prst="wedgeRectCallout">
            <a:avLst>
              <a:gd name="adj1" fmla="val -81689"/>
              <a:gd name="adj2" fmla="val 464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樹木傾倒，需使用吊車移除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5360552" y="5640847"/>
            <a:ext cx="3171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該區停車位會拉黃色警示帶，</a:t>
            </a:r>
            <a:r>
              <a:rPr lang="en-US" altLang="zh-TW" dirty="0" smtClean="0"/>
              <a:t>6</a:t>
            </a:r>
            <a:r>
              <a:rPr lang="zh-TW" altLang="en-US" dirty="0" smtClean="0"/>
              <a:t>月</a:t>
            </a:r>
            <a:r>
              <a:rPr lang="en-US" altLang="zh-TW" dirty="0" smtClean="0"/>
              <a:t>12</a:t>
            </a:r>
            <a:r>
              <a:rPr lang="zh-TW" altLang="en-US" dirty="0" smtClean="0"/>
              <a:t>日請勿停車，俾利吊車進行樹木移除作業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9536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蔡銀藝</dc:creator>
  <cp:lastModifiedBy>蔡銀藝</cp:lastModifiedBy>
  <cp:revision>3</cp:revision>
  <cp:lastPrinted>2017-06-08T07:59:23Z</cp:lastPrinted>
  <dcterms:created xsi:type="dcterms:W3CDTF">2017-06-08T07:30:45Z</dcterms:created>
  <dcterms:modified xsi:type="dcterms:W3CDTF">2017-06-08T09:08:23Z</dcterms:modified>
</cp:coreProperties>
</file>