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46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6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48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50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41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54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2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10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78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86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56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EC60-FB4B-4262-9FD3-E9CD2E55F3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1104-ACF3-41C0-A985-929B360A5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9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10998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案例分享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19672" y="1268760"/>
            <a:ext cx="6400800" cy="86409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廠商投標時須檢附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勞工投保證明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7000" r="8126" b="5571"/>
          <a:stretch/>
        </p:blipFill>
        <p:spPr bwMode="auto">
          <a:xfrm>
            <a:off x="1187624" y="1988840"/>
            <a:ext cx="6934919" cy="3948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1691680" y="4725144"/>
            <a:ext cx="5976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5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690864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廠商勞工投保文件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18000" r="29464" b="4858"/>
          <a:stretch/>
        </p:blipFill>
        <p:spPr bwMode="auto">
          <a:xfrm>
            <a:off x="270986" y="1052735"/>
            <a:ext cx="4104456" cy="5143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3" t="23714" r="8125" b="5429"/>
          <a:stretch/>
        </p:blipFill>
        <p:spPr bwMode="auto">
          <a:xfrm>
            <a:off x="4716016" y="1059978"/>
            <a:ext cx="4323228" cy="5136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348380" y="44624"/>
            <a:ext cx="4690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廠商勞工投保文件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23529" y="3789040"/>
            <a:ext cx="20522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716016" y="3624485"/>
            <a:ext cx="20522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843808" y="1187624"/>
            <a:ext cx="1684592" cy="513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354652" y="1187624"/>
            <a:ext cx="1684592" cy="513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2195736" y="2492896"/>
            <a:ext cx="2152644" cy="1296144"/>
          </a:xfrm>
          <a:prstGeom prst="wedgeRoundRectCallout">
            <a:avLst>
              <a:gd name="adj1" fmla="val 22972"/>
              <a:gd name="adj2" fmla="val -1087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2"/>
                </a:solidFill>
              </a:rPr>
              <a:t>申請投保資料表時間為</a:t>
            </a:r>
            <a:r>
              <a:rPr lang="en-US" altLang="zh-TW" dirty="0" smtClean="0">
                <a:solidFill>
                  <a:schemeClr val="tx2"/>
                </a:solidFill>
              </a:rPr>
              <a:t>106</a:t>
            </a:r>
            <a:r>
              <a:rPr lang="zh-TW" altLang="en-US" dirty="0" smtClean="0">
                <a:solidFill>
                  <a:schemeClr val="tx2"/>
                </a:solidFill>
              </a:rPr>
              <a:t>年</a:t>
            </a:r>
            <a:r>
              <a:rPr lang="en-US" altLang="zh-TW" dirty="0" smtClean="0">
                <a:solidFill>
                  <a:schemeClr val="tx2"/>
                </a:solidFill>
              </a:rPr>
              <a:t>5</a:t>
            </a:r>
            <a:r>
              <a:rPr lang="zh-TW" altLang="en-US" dirty="0" smtClean="0">
                <a:solidFill>
                  <a:schemeClr val="tx2"/>
                </a:solidFill>
              </a:rPr>
              <a:t>月</a:t>
            </a:r>
            <a:r>
              <a:rPr lang="en-US" altLang="zh-TW" dirty="0" smtClean="0">
                <a:solidFill>
                  <a:schemeClr val="tx2"/>
                </a:solidFill>
              </a:rPr>
              <a:t>18</a:t>
            </a:r>
            <a:r>
              <a:rPr lang="zh-TW" altLang="en-US" dirty="0" smtClean="0">
                <a:solidFill>
                  <a:schemeClr val="tx2"/>
                </a:solidFill>
              </a:rPr>
              <a:t>日，為本案公告日後</a:t>
            </a:r>
            <a:r>
              <a:rPr lang="en-US" altLang="zh-TW" dirty="0" smtClean="0">
                <a:solidFill>
                  <a:schemeClr val="tx2"/>
                </a:solidFill>
              </a:rPr>
              <a:t> 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6773224" y="2492896"/>
            <a:ext cx="2152644" cy="1296144"/>
          </a:xfrm>
          <a:prstGeom prst="wedgeRoundRectCallout">
            <a:avLst>
              <a:gd name="adj1" fmla="val 22972"/>
              <a:gd name="adj2" fmla="val -1087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2"/>
                </a:solidFill>
              </a:rPr>
              <a:t>申請投保資料表時間為</a:t>
            </a:r>
            <a:r>
              <a:rPr lang="en-US" altLang="zh-TW" dirty="0" smtClean="0">
                <a:solidFill>
                  <a:schemeClr val="tx2"/>
                </a:solidFill>
              </a:rPr>
              <a:t>105</a:t>
            </a:r>
            <a:r>
              <a:rPr lang="zh-TW" altLang="en-US" dirty="0" smtClean="0">
                <a:solidFill>
                  <a:schemeClr val="tx2"/>
                </a:solidFill>
              </a:rPr>
              <a:t>年</a:t>
            </a:r>
            <a:r>
              <a:rPr lang="en-US" altLang="zh-TW" dirty="0" smtClean="0">
                <a:solidFill>
                  <a:schemeClr val="tx2"/>
                </a:solidFill>
              </a:rPr>
              <a:t>12</a:t>
            </a:r>
            <a:r>
              <a:rPr lang="zh-TW" altLang="en-US" dirty="0" smtClean="0">
                <a:solidFill>
                  <a:schemeClr val="tx2"/>
                </a:solidFill>
              </a:rPr>
              <a:t>月</a:t>
            </a:r>
            <a:r>
              <a:rPr lang="en-US" altLang="zh-TW" dirty="0" smtClean="0">
                <a:solidFill>
                  <a:schemeClr val="tx2"/>
                </a:solidFill>
              </a:rPr>
              <a:t>1</a:t>
            </a:r>
            <a:r>
              <a:rPr lang="zh-TW" altLang="en-US" dirty="0" smtClean="0">
                <a:solidFill>
                  <a:schemeClr val="tx2"/>
                </a:solidFill>
              </a:rPr>
              <a:t>日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3347864" y="3628107"/>
            <a:ext cx="338240" cy="520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323214" y="4149080"/>
            <a:ext cx="198775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合格廠商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OK!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7680426" y="3528553"/>
            <a:ext cx="338240" cy="520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588224" y="4082955"/>
            <a:ext cx="198775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合格廠商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爭議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442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審標結果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廠商均為合格廠商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理由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4500" indent="-44450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本案要求廠商檢附勞工投保證明，但未詳細定義須為何期間內之勞工投保證明。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4500" indent="-44450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投保資料勞保局已加註說明「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本表僅提供投保單位及被保險人辦理保險業務參考，不做其他證明使用。」，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廠商所附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日申請之資料，顯難判斷被保險人離職或在職。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上，審查結果認為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廠商有附勞工投保證明，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認定合格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929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爾後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採購案件倘有審查勞工投保證明之需者，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建議應明確訂定，如「開標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當月之勞工投保證明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」或「本案公告日後之勞工投保證明」。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案例要求廠商檢附「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輻射環境承作能力之證明文件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檢附員工具備有輻射防護員證照並附上勞工投保證明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如係執行工作所需，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建議使用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單位應於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廠商得標後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查驗以確保執行工作者未違反輻安規定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建議事項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38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270</Words>
  <Application>Microsoft Office PowerPoint</Application>
  <PresentationFormat>如螢幕大小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案例分享</vt:lpstr>
      <vt:lpstr>A廠商勞工投保文件</vt:lpstr>
      <vt:lpstr>審標結果A、B廠商均為合格廠商</vt:lpstr>
      <vt:lpstr>建議事項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案例分享</dc:title>
  <dc:creator>賴佩青</dc:creator>
  <cp:lastModifiedBy>吳金玉</cp:lastModifiedBy>
  <cp:revision>7</cp:revision>
  <dcterms:created xsi:type="dcterms:W3CDTF">2017-05-23T06:17:32Z</dcterms:created>
  <dcterms:modified xsi:type="dcterms:W3CDTF">2017-05-25T06:47:18Z</dcterms:modified>
</cp:coreProperties>
</file>