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8" r:id="rId12"/>
  </p:sldIdLst>
  <p:sldSz cx="1069340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26" y="-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A21DC-586E-477C-9A27-9767DD9E3F37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CF510-5818-4C35-8873-D144966D2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691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9"/>
            <a:ext cx="10693400" cy="75432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2204" y="313255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84209" y="486075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214477"/>
            <a:ext cx="1928517" cy="45858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9"/>
            <a:ext cx="10693400" cy="7543264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0"/>
            <a:ext cx="10693400" cy="392464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noFill/>
              </a:ln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2" y="396255"/>
            <a:ext cx="2060931" cy="49283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92464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5"/>
            <a:ext cx="10693400" cy="7555451"/>
          </a:xfrm>
          <a:prstGeom prst="rect">
            <a:avLst/>
          </a:prstGeom>
        </p:spPr>
      </p:pic>
      <p:sp>
        <p:nvSpPr>
          <p:cNvPr id="12" name="文字方塊 11"/>
          <p:cNvSpPr txBox="1"/>
          <p:nvPr userDrawn="1"/>
        </p:nvSpPr>
        <p:spPr>
          <a:xfrm>
            <a:off x="8661507" y="716853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核能研究所</a:t>
            </a:r>
            <a:endParaRPr lang="zh-TW" altLang="en-US" sz="1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2204" y="3204567"/>
            <a:ext cx="9089390" cy="1620771"/>
          </a:xfrm>
        </p:spPr>
        <p:txBody>
          <a:bodyPr>
            <a:noAutofit/>
          </a:bodyPr>
          <a:lstStyle/>
          <a:p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履約期過短 有無違反政府採購法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1674292" y="5076775"/>
            <a:ext cx="7485380" cy="1440160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秘書室 管理科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中華民國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172" y="252239"/>
            <a:ext cx="9624060" cy="95755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後續處理方案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22164" y="1476375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單位如採取履約期限延長方式，則填寫「核能研究所採購金額調整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規格數量變更申請表」奉核可移請秘書室管理科重新上網公告。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右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76" y="1362476"/>
            <a:ext cx="4683125" cy="52317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738188" y="3948241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★加會管理科→主計室→政風室→陳核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9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2741604" y="5508823"/>
            <a:ext cx="5951652" cy="1368152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謝謝指教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450156" y="3924647"/>
            <a:ext cx="10009112" cy="1397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請參考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履約期過短有無違反政府採購法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檔案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85541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6220" y="1332359"/>
            <a:ext cx="8700462" cy="25202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本案採購實驗室耗材 採購金額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229,092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元，採購品項約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項，於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日奉核可。履約期限為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日前交貨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管理科於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日上政府採購網刊登招標公告，公告日為刊登次日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日，開標時間為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777120" y="3931104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565393" y="3801552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有無違反政府採購法</a:t>
            </a:r>
            <a: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□有</a:t>
            </a:r>
            <a:endParaRPr lang="en-US" altLang="zh-TW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□無</a:t>
            </a:r>
            <a:endParaRPr lang="zh-TW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993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605897" y="454220"/>
            <a:ext cx="6050870" cy="6599556"/>
            <a:chOff x="0" y="0"/>
            <a:chExt cx="5621573" cy="659958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271715" cy="4484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63" y="3116911"/>
              <a:ext cx="5057030" cy="34826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橢圓 6"/>
            <p:cNvSpPr/>
            <p:nvPr/>
          </p:nvSpPr>
          <p:spPr>
            <a:xfrm>
              <a:off x="787180" y="3808674"/>
              <a:ext cx="3188473" cy="3414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8" name="文字方塊 11"/>
            <p:cNvSpPr txBox="1"/>
            <p:nvPr/>
          </p:nvSpPr>
          <p:spPr>
            <a:xfrm>
              <a:off x="3355451" y="4150580"/>
              <a:ext cx="2266122" cy="34985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200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履約期限為</a:t>
              </a:r>
              <a:r>
                <a:rPr lang="en-US" sz="1200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105</a:t>
              </a:r>
              <a:r>
                <a:rPr lang="zh-TW" sz="1200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年</a:t>
              </a:r>
              <a:r>
                <a:rPr lang="en-US" sz="1200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12</a:t>
              </a:r>
              <a:r>
                <a:rPr lang="zh-TW" sz="1200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月</a:t>
              </a:r>
              <a:r>
                <a:rPr lang="en-US" sz="1200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26</a:t>
              </a:r>
              <a:r>
                <a:rPr lang="zh-TW" sz="1200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日前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cxnSp>
          <p:nvCxnSpPr>
            <p:cNvPr id="9" name="直線單箭頭接點 8"/>
            <p:cNvCxnSpPr/>
            <p:nvPr/>
          </p:nvCxnSpPr>
          <p:spPr>
            <a:xfrm flipH="1" flipV="1">
              <a:off x="3291840" y="4023360"/>
              <a:ext cx="548640" cy="12722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字方塊 9"/>
          <p:cNvSpPr txBox="1"/>
          <p:nvPr/>
        </p:nvSpPr>
        <p:spPr>
          <a:xfrm>
            <a:off x="331563" y="82830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採購案例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663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85541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案例說明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9557" y="1332359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廠商異議</a:t>
            </a:r>
            <a:r>
              <a:rPr lang="zh-TW" altLang="en-US" sz="2400" dirty="0">
                <a:latin typeface="新細明體"/>
              </a:rPr>
              <a:t>：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撥打申請人電話詢問澄清工作鞋之相關規格及履約期限，同仁接獲電話因承辦人不在由其他同仁代為處理，結果回覆廠商之態度不佳且堅持購案的規格與履約期限。據廠商敘述本所多次轉接電話，致最後電話未掛好，廠商聽見同仁大聲喧嘩聲，認為本所員工工作懶散，態度傲慢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案廠商未得到本所比較合理的解釋，因此撥電話至本所所長室提出異議。【影響所譽】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386260" y="4790426"/>
            <a:ext cx="6840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如和評斷廠商異議是否合理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維護公共利益及公平合理原則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對廠商不得為無正當理由之差別待遇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符合上述情況之一，有違政府採購法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326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1353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公告資訊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454132" y="1387578"/>
            <a:ext cx="5174294" cy="5692775"/>
            <a:chOff x="0" y="0"/>
            <a:chExt cx="4611591" cy="569277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12974" cy="5621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橢圓 5"/>
            <p:cNvSpPr/>
            <p:nvPr/>
          </p:nvSpPr>
          <p:spPr>
            <a:xfrm>
              <a:off x="111318" y="1009816"/>
              <a:ext cx="1963972" cy="3896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174929" y="5303520"/>
              <a:ext cx="1963420" cy="389255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8" name="文字方塊 16"/>
            <p:cNvSpPr txBox="1"/>
            <p:nvPr/>
          </p:nvSpPr>
          <p:spPr>
            <a:xfrm>
              <a:off x="2138901" y="1160891"/>
              <a:ext cx="2472690" cy="34163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200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管理科承辦人及申請人電話分機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sp>
          <p:nvSpPr>
            <p:cNvPr id="9" name="文字方塊 17"/>
            <p:cNvSpPr txBox="1"/>
            <p:nvPr/>
          </p:nvSpPr>
          <p:spPr>
            <a:xfrm>
              <a:off x="2226365" y="5231959"/>
              <a:ext cx="1264257" cy="29419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200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開標日期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H="1">
              <a:off x="2019631" y="5303520"/>
              <a:ext cx="206734" cy="8746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 flipH="1" flipV="1">
              <a:off x="1956021" y="1319917"/>
              <a:ext cx="182880" cy="7915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451384" y="1704896"/>
            <a:ext cx="3815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/>
            <a:r>
              <a:rPr lang="en-US" altLang="zh-TW" sz="2400" dirty="0" smtClean="0">
                <a:latin typeface="標楷體"/>
                <a:ea typeface="標楷體"/>
              </a:rPr>
              <a:t>※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公告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資訊中聯絡人為管理科承辦人電話分機及申請人分機，廠商如有疑義可撥打電話詢問。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91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180231"/>
            <a:ext cx="9624060" cy="93737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異議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狀況處理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8" y="900311"/>
            <a:ext cx="6984776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0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741525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異議合理性釐清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2164" y="1260351"/>
            <a:ext cx="9624060" cy="5256584"/>
          </a:xfrm>
        </p:spPr>
        <p:txBody>
          <a:bodyPr>
            <a:normAutofit fontScale="92500" lnSpcReduction="20000"/>
          </a:bodyPr>
          <a:lstStyle/>
          <a:p>
            <a:pPr marL="263525" indent="-263525">
              <a:buFont typeface="Wingdings" panose="05000000000000000000" pitchFamily="2" charset="2"/>
              <a:buChar char="Ø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範例最後由管理科幫忙審視廠商所提的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疑問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endParaRPr lang="en-US" altLang="zh-TW" dirty="0">
              <a:latin typeface="新細明體"/>
              <a:ea typeface="新細明體"/>
            </a:endParaRPr>
          </a:p>
          <a:p>
            <a:pPr marL="360363" indent="-360363">
              <a:buNone/>
            </a:pPr>
            <a:r>
              <a:rPr lang="en-US" altLang="zh-TW" dirty="0" smtClean="0">
                <a:latin typeface="標楷體"/>
                <a:ea typeface="標楷體"/>
              </a:rPr>
              <a:t>◎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確認履約期限過短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確認原則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採購品項多、履約期有為連續放假日，廠商僅有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天期限，無法於短時間拿到貨源，僅有報價廠商可能已事先備貨者能如期履約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，有違政府採購法公平合理原則。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2913" indent="-442913">
              <a:buNone/>
            </a:pPr>
            <a:r>
              <a:rPr lang="en-US" altLang="zh-TW" dirty="0" smtClean="0">
                <a:latin typeface="標楷體"/>
                <a:ea typeface="標楷體"/>
              </a:rPr>
              <a:t>◎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建議使用單位停止開標，再評估是否撤案或另尋預算增加履約期限。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結束前，使用單位之履約期限設定為限期交貨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完工，應考量採購品項是否簡單容易取得貨源？如非此情況，應給予合理的履約工期。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46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8554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後續處理方案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8188" y="1260351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案使用單位確認停止開標並撤案，如下：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340" y="2052439"/>
            <a:ext cx="5268595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6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8554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註銷購案之後續處理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44673" y="1332359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科依據使用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奉核可之註銷單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於政府採購網登錄無法決標公告。如下：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0" y="2163355"/>
            <a:ext cx="5112568" cy="49296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1242244" y="2340471"/>
            <a:ext cx="1665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秘書室：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536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566</Words>
  <Application>Microsoft Office PowerPoint</Application>
  <PresentationFormat>自訂</PresentationFormat>
  <Paragraphs>40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履約期過短 有無違反政府採購法</vt:lpstr>
      <vt:lpstr>案例</vt:lpstr>
      <vt:lpstr>PowerPoint 簡報</vt:lpstr>
      <vt:lpstr>案例說明</vt:lpstr>
      <vt:lpstr>公告資訊</vt:lpstr>
      <vt:lpstr>異議狀況處理</vt:lpstr>
      <vt:lpstr>異議合理性釐清</vt:lpstr>
      <vt:lpstr>後續處理方案1</vt:lpstr>
      <vt:lpstr>註銷購案之後續處理</vt:lpstr>
      <vt:lpstr>後續處理方案2</vt:lpstr>
      <vt:lpstr>請參考 「履約期過短有無違反政府採購法」檔案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吳金玉</cp:lastModifiedBy>
  <cp:revision>24</cp:revision>
  <dcterms:created xsi:type="dcterms:W3CDTF">2016-03-02T01:31:29Z</dcterms:created>
  <dcterms:modified xsi:type="dcterms:W3CDTF">2017-05-03T09:22:37Z</dcterms:modified>
</cp:coreProperties>
</file>