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26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20" y="6538386"/>
            <a:ext cx="2049844" cy="6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-1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2017/5/15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3" y="180232"/>
            <a:ext cx="60907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6180" y="684287"/>
            <a:ext cx="9089390" cy="147675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年度採購作業相關主題研討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58268" y="5580831"/>
            <a:ext cx="7485380" cy="132004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 管理科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08224"/>
            <a:ext cx="9624060" cy="10081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研討主題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164" y="1044327"/>
            <a:ext cx="9937104" cy="619268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採購作業注意事項部分規定修正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年度內部稽核報告及缺失改善措施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定廠商勞安衛相關資格何時審查較適當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最有利標精神評審流程及注意事項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期過短有無違反政府採購法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財物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勞務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採購機關因素須辦理契約變更之處理程序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文件與服務建議書不一致如何處理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交貨與契約不符驗收未確實後續如何處理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小額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購案廠商不履約如何處理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逾期不交貨後續處理</a:t>
            </a:r>
          </a:p>
        </p:txBody>
      </p:sp>
    </p:spTree>
    <p:extLst>
      <p:ext uri="{BB962C8B-B14F-4D97-AF65-F5344CB8AC3E}">
        <p14:creationId xmlns:p14="http://schemas.microsoft.com/office/powerpoint/2010/main" val="32430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8588" y="2556495"/>
            <a:ext cx="5951652" cy="176426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114</Words>
  <Application>Microsoft Office PowerPoint</Application>
  <PresentationFormat>自訂</PresentationFormat>
  <Paragraphs>15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106年度採購作業相關主題研討</vt:lpstr>
      <vt:lpstr>研討主題</vt:lpstr>
      <vt:lpstr>謝謝指教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吳金玉</cp:lastModifiedBy>
  <cp:revision>8</cp:revision>
  <dcterms:created xsi:type="dcterms:W3CDTF">2016-03-02T01:31:29Z</dcterms:created>
  <dcterms:modified xsi:type="dcterms:W3CDTF">2017-05-15T08:55:25Z</dcterms:modified>
</cp:coreProperties>
</file>