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  <p:sldMasterId id="2147483730" r:id="rId2"/>
    <p:sldMasterId id="2147483742" r:id="rId3"/>
    <p:sldMasterId id="2147483754" r:id="rId4"/>
    <p:sldMasterId id="2147483757" r:id="rId5"/>
    <p:sldMasterId id="2147483760" r:id="rId6"/>
    <p:sldMasterId id="2147483763" r:id="rId7"/>
  </p:sldMasterIdLst>
  <p:notesMasterIdLst>
    <p:notesMasterId r:id="rId25"/>
  </p:notesMasterIdLst>
  <p:handoutMasterIdLst>
    <p:handoutMasterId r:id="rId26"/>
  </p:handoutMasterIdLst>
  <p:sldIdLst>
    <p:sldId id="260" r:id="rId8"/>
    <p:sldId id="267" r:id="rId9"/>
    <p:sldId id="272" r:id="rId10"/>
    <p:sldId id="268" r:id="rId11"/>
    <p:sldId id="261" r:id="rId12"/>
    <p:sldId id="265" r:id="rId13"/>
    <p:sldId id="285" r:id="rId14"/>
    <p:sldId id="286" r:id="rId15"/>
    <p:sldId id="287" r:id="rId16"/>
    <p:sldId id="290" r:id="rId17"/>
    <p:sldId id="289" r:id="rId18"/>
    <p:sldId id="288" r:id="rId19"/>
    <p:sldId id="293" r:id="rId20"/>
    <p:sldId id="274" r:id="rId21"/>
    <p:sldId id="276" r:id="rId22"/>
    <p:sldId id="294" r:id="rId23"/>
    <p:sldId id="296" r:id="rId24"/>
  </p:sldIdLst>
  <p:sldSz cx="9144000" cy="6858000" type="screen4x3"/>
  <p:notesSz cx="6718300" cy="9855200"/>
  <p:defaultTextStyle>
    <a:defPPr>
      <a:defRPr lang="zh-TW"/>
    </a:defPPr>
    <a:lvl1pPr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039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077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116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155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5192" algn="l" defTabSz="914077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2232" algn="l" defTabSz="914077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199271" algn="l" defTabSz="914077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6308" algn="l" defTabSz="914077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D1C63E71-524E-4DA7-8928-8373DDFFB041}">
          <p14:sldIdLst>
            <p14:sldId id="260"/>
            <p14:sldId id="267"/>
            <p14:sldId id="272"/>
            <p14:sldId id="268"/>
            <p14:sldId id="261"/>
            <p14:sldId id="265"/>
            <p14:sldId id="285"/>
            <p14:sldId id="286"/>
            <p14:sldId id="287"/>
            <p14:sldId id="290"/>
            <p14:sldId id="289"/>
            <p14:sldId id="288"/>
            <p14:sldId id="293"/>
            <p14:sldId id="274"/>
            <p14:sldId id="276"/>
            <p14:sldId id="294"/>
            <p14:sldId id="296"/>
          </p14:sldIdLst>
        </p14:section>
        <p14:section name="未命名的章節" id="{E096DFF8-A1E9-4A0A-A7BF-5E32BE93CDBC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175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66"/>
    <a:srgbClr val="0033CC"/>
    <a:srgbClr val="FF66FF"/>
    <a:srgbClr val="CCFFFF"/>
    <a:srgbClr val="FF3300"/>
    <a:srgbClr val="0000FF"/>
    <a:srgbClr val="990000"/>
    <a:srgbClr val="CCECFF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29" autoAdjust="0"/>
    <p:restoredTop sz="94551" autoAdjust="0"/>
  </p:normalViewPr>
  <p:slideViewPr>
    <p:cSldViewPr>
      <p:cViewPr>
        <p:scale>
          <a:sx n="80" d="100"/>
          <a:sy n="80" d="100"/>
        </p:scale>
        <p:origin x="-1036" y="-48"/>
      </p:cViewPr>
      <p:guideLst>
        <p:guide orient="horz" pos="175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3000" y="-114"/>
      </p:cViewPr>
      <p:guideLst>
        <p:guide orient="horz" pos="3104"/>
        <p:guide pos="21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D87770-AB80-4D97-B57D-5370A3C3A4FB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>
        <a:scene3d>
          <a:camera prst="orthographicFront"/>
          <a:lightRig rig="contrasting" dir="t"/>
        </a:scene3d>
      </dgm:spPr>
      <dgm:t>
        <a:bodyPr/>
        <a:lstStyle/>
        <a:p>
          <a:endParaRPr lang="zh-TW" altLang="en-US"/>
        </a:p>
      </dgm:t>
    </dgm:pt>
    <dgm:pt modelId="{D1903FD5-1330-4F39-8E03-05EF09760794}">
      <dgm:prSet phldrT="[文字]"/>
      <dgm:spPr>
        <a:scene3d>
          <a:camera prst="orthographicFront"/>
          <a:lightRig rig="contrasting" dir="t"/>
        </a:scene3d>
        <a:sp3d prstMaterial="translucentPowder"/>
      </dgm:spPr>
      <dgm:t>
        <a:bodyPr/>
        <a:lstStyle/>
        <a:p>
          <a:r>
            <a:rPr lang="zh-TW" altLang="en-US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技術移轉</a:t>
          </a:r>
          <a:endParaRPr lang="zh-TW" altLang="en-US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1F6D25D-5707-4A66-8822-D9110C2DDCA2}" type="parTrans" cxnId="{84221030-6728-4ABE-971D-1947454B45E6}">
      <dgm:prSet/>
      <dgm:spPr/>
      <dgm:t>
        <a:bodyPr/>
        <a:lstStyle/>
        <a:p>
          <a:endParaRPr lang="zh-TW" altLang="en-US"/>
        </a:p>
      </dgm:t>
    </dgm:pt>
    <dgm:pt modelId="{872FB07C-A456-441F-B08C-9753470F87F1}" type="sibTrans" cxnId="{84221030-6728-4ABE-971D-1947454B45E6}">
      <dgm:prSet/>
      <dgm:spPr>
        <a:scene3d>
          <a:camera prst="orthographicFront"/>
          <a:lightRig rig="contrasting" dir="t"/>
        </a:scene3d>
        <a:sp3d prstMaterial="translucentPowder"/>
      </dgm:spPr>
      <dgm:t>
        <a:bodyPr/>
        <a:lstStyle/>
        <a:p>
          <a:endParaRPr lang="zh-TW" altLang="en-US"/>
        </a:p>
      </dgm:t>
    </dgm:pt>
    <dgm:pt modelId="{A63327B3-AEB1-4B1F-A65E-75CD8DB713CE}">
      <dgm:prSet phldrT="[文字]"/>
      <dgm:spPr>
        <a:scene3d>
          <a:camera prst="orthographicFront"/>
          <a:lightRig rig="contrasting" dir="t"/>
        </a:scene3d>
        <a:sp3d prstMaterial="translucentPowder"/>
      </dgm:spPr>
      <dgm:t>
        <a:bodyPr/>
        <a:lstStyle/>
        <a:p>
          <a:r>
            <a:rPr lang="zh-TW" altLang="en-US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技術服務</a:t>
          </a:r>
          <a:endParaRPr lang="zh-TW" altLang="en-US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9DE2022-E071-4F73-B4C2-CBD712A7B361}" type="parTrans" cxnId="{9EA2B2E2-A01E-40DC-9AD1-488698144523}">
      <dgm:prSet/>
      <dgm:spPr/>
      <dgm:t>
        <a:bodyPr/>
        <a:lstStyle/>
        <a:p>
          <a:endParaRPr lang="zh-TW" altLang="en-US"/>
        </a:p>
      </dgm:t>
    </dgm:pt>
    <dgm:pt modelId="{4144FAE6-9DA0-4AFE-9791-AB8F86F1922A}" type="sibTrans" cxnId="{9EA2B2E2-A01E-40DC-9AD1-488698144523}">
      <dgm:prSet/>
      <dgm:spPr>
        <a:scene3d>
          <a:camera prst="orthographicFront"/>
          <a:lightRig rig="contrasting" dir="t"/>
        </a:scene3d>
        <a:sp3d prstMaterial="translucentPowder"/>
      </dgm:spPr>
      <dgm:t>
        <a:bodyPr/>
        <a:lstStyle/>
        <a:p>
          <a:endParaRPr lang="zh-TW" altLang="en-US"/>
        </a:p>
      </dgm:t>
    </dgm:pt>
    <dgm:pt modelId="{74C54774-C464-4E78-992C-660694A24191}">
      <dgm:prSet phldrT="[文字]"/>
      <dgm:spPr>
        <a:scene3d>
          <a:camera prst="orthographicFront"/>
          <a:lightRig rig="contrasting" dir="t"/>
        </a:scene3d>
        <a:sp3d prstMaterial="translucentPowder"/>
      </dgm:spPr>
      <dgm:t>
        <a:bodyPr/>
        <a:lstStyle/>
        <a:p>
          <a:r>
            <a:rPr lang="zh-TW" altLang="en-US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智財運用</a:t>
          </a:r>
          <a:endParaRPr lang="zh-TW" altLang="en-US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AC5634D-303D-4372-91B2-BC16B5E44FC0}" type="parTrans" cxnId="{FBF0BC1E-9C8D-47BC-8B6E-606EBFC530BC}">
      <dgm:prSet/>
      <dgm:spPr/>
      <dgm:t>
        <a:bodyPr/>
        <a:lstStyle/>
        <a:p>
          <a:endParaRPr lang="zh-TW" altLang="en-US"/>
        </a:p>
      </dgm:t>
    </dgm:pt>
    <dgm:pt modelId="{52132300-C55F-4E9F-A068-DFBC335E096B}" type="sibTrans" cxnId="{FBF0BC1E-9C8D-47BC-8B6E-606EBFC530BC}">
      <dgm:prSet/>
      <dgm:spPr>
        <a:scene3d>
          <a:camera prst="orthographicFront"/>
          <a:lightRig rig="contrasting" dir="t"/>
        </a:scene3d>
        <a:sp3d prstMaterial="translucentPowder"/>
      </dgm:spPr>
      <dgm:t>
        <a:bodyPr/>
        <a:lstStyle/>
        <a:p>
          <a:endParaRPr lang="zh-TW" altLang="en-US"/>
        </a:p>
      </dgm:t>
    </dgm:pt>
    <dgm:pt modelId="{9625FDD1-C5FB-4D7A-AD40-6B033D2DBAFF}" type="pres">
      <dgm:prSet presAssocID="{43D87770-AB80-4D97-B57D-5370A3C3A4F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DCBC902-B574-4FBF-A351-07139F08A892}" type="pres">
      <dgm:prSet presAssocID="{D1903FD5-1330-4F39-8E03-05EF09760794}" presName="node" presStyleLbl="node1" presStyleIdx="0" presStyleCnt="3" custRadScaleRad="82518" custRadScaleInc="-370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3129EB0-4B4B-40E6-AAFA-28550FB1759C}" type="pres">
      <dgm:prSet presAssocID="{D1903FD5-1330-4F39-8E03-05EF09760794}" presName="spNode" presStyleCnt="0"/>
      <dgm:spPr>
        <a:scene3d>
          <a:camera prst="orthographicFront"/>
          <a:lightRig rig="contrasting" dir="t"/>
        </a:scene3d>
        <a:sp3d prstMaterial="translucentPowder"/>
      </dgm:spPr>
    </dgm:pt>
    <dgm:pt modelId="{643EF31F-5DDA-4E05-AC94-CE5CACCDE748}" type="pres">
      <dgm:prSet presAssocID="{872FB07C-A456-441F-B08C-9753470F87F1}" presName="sibTrans" presStyleLbl="sibTrans1D1" presStyleIdx="0" presStyleCnt="3"/>
      <dgm:spPr/>
      <dgm:t>
        <a:bodyPr/>
        <a:lstStyle/>
        <a:p>
          <a:endParaRPr lang="zh-TW" altLang="en-US"/>
        </a:p>
      </dgm:t>
    </dgm:pt>
    <dgm:pt modelId="{BB88F85C-55A6-4CED-99A0-7361D76887AB}" type="pres">
      <dgm:prSet presAssocID="{A63327B3-AEB1-4B1F-A65E-75CD8DB713C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8C640B8-A773-4ABD-A17B-254FFDFED20A}" type="pres">
      <dgm:prSet presAssocID="{A63327B3-AEB1-4B1F-A65E-75CD8DB713CE}" presName="spNode" presStyleCnt="0"/>
      <dgm:spPr>
        <a:scene3d>
          <a:camera prst="orthographicFront"/>
          <a:lightRig rig="contrasting" dir="t"/>
        </a:scene3d>
        <a:sp3d prstMaterial="translucentPowder"/>
      </dgm:spPr>
    </dgm:pt>
    <dgm:pt modelId="{E92DFC7D-1C4C-4EB3-8618-FF553C54E13E}" type="pres">
      <dgm:prSet presAssocID="{4144FAE6-9DA0-4AFE-9791-AB8F86F1922A}" presName="sibTrans" presStyleLbl="sibTrans1D1" presStyleIdx="1" presStyleCnt="3"/>
      <dgm:spPr/>
      <dgm:t>
        <a:bodyPr/>
        <a:lstStyle/>
        <a:p>
          <a:endParaRPr lang="zh-TW" altLang="en-US"/>
        </a:p>
      </dgm:t>
    </dgm:pt>
    <dgm:pt modelId="{440D8115-CC1A-45D9-8FD0-960BB113FC2F}" type="pres">
      <dgm:prSet presAssocID="{74C54774-C464-4E78-992C-660694A2419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761C68-DA65-467F-A62C-32D699031844}" type="pres">
      <dgm:prSet presAssocID="{74C54774-C464-4E78-992C-660694A24191}" presName="spNode" presStyleCnt="0"/>
      <dgm:spPr>
        <a:scene3d>
          <a:camera prst="orthographicFront"/>
          <a:lightRig rig="contrasting" dir="t"/>
        </a:scene3d>
        <a:sp3d prstMaterial="translucentPowder"/>
      </dgm:spPr>
    </dgm:pt>
    <dgm:pt modelId="{58F200CF-713B-4BF9-906F-CEB52824E723}" type="pres">
      <dgm:prSet presAssocID="{52132300-C55F-4E9F-A068-DFBC335E096B}" presName="sibTrans" presStyleLbl="sibTrans1D1" presStyleIdx="2" presStyleCnt="3"/>
      <dgm:spPr/>
      <dgm:t>
        <a:bodyPr/>
        <a:lstStyle/>
        <a:p>
          <a:endParaRPr lang="zh-TW" altLang="en-US"/>
        </a:p>
      </dgm:t>
    </dgm:pt>
  </dgm:ptLst>
  <dgm:cxnLst>
    <dgm:cxn modelId="{4FFDA19D-9FB4-4068-B918-9BF8C97E498A}" type="presOf" srcId="{A63327B3-AEB1-4B1F-A65E-75CD8DB713CE}" destId="{BB88F85C-55A6-4CED-99A0-7361D76887AB}" srcOrd="0" destOrd="0" presId="urn:microsoft.com/office/officeart/2005/8/layout/cycle6"/>
    <dgm:cxn modelId="{2B622FDE-C50F-4EC0-856F-5A5A34941197}" type="presOf" srcId="{74C54774-C464-4E78-992C-660694A24191}" destId="{440D8115-CC1A-45D9-8FD0-960BB113FC2F}" srcOrd="0" destOrd="0" presId="urn:microsoft.com/office/officeart/2005/8/layout/cycle6"/>
    <dgm:cxn modelId="{54385D05-6F08-49BD-8BC5-871DF848D545}" type="presOf" srcId="{872FB07C-A456-441F-B08C-9753470F87F1}" destId="{643EF31F-5DDA-4E05-AC94-CE5CACCDE748}" srcOrd="0" destOrd="0" presId="urn:microsoft.com/office/officeart/2005/8/layout/cycle6"/>
    <dgm:cxn modelId="{2F9966F4-B380-42B1-A1A6-E5521D73CFB2}" type="presOf" srcId="{D1903FD5-1330-4F39-8E03-05EF09760794}" destId="{3DCBC902-B574-4FBF-A351-07139F08A892}" srcOrd="0" destOrd="0" presId="urn:microsoft.com/office/officeart/2005/8/layout/cycle6"/>
    <dgm:cxn modelId="{FBF0BC1E-9C8D-47BC-8B6E-606EBFC530BC}" srcId="{43D87770-AB80-4D97-B57D-5370A3C3A4FB}" destId="{74C54774-C464-4E78-992C-660694A24191}" srcOrd="2" destOrd="0" parTransId="{3AC5634D-303D-4372-91B2-BC16B5E44FC0}" sibTransId="{52132300-C55F-4E9F-A068-DFBC335E096B}"/>
    <dgm:cxn modelId="{968EE680-4E84-482D-8C56-5B24B44F9C51}" type="presOf" srcId="{4144FAE6-9DA0-4AFE-9791-AB8F86F1922A}" destId="{E92DFC7D-1C4C-4EB3-8618-FF553C54E13E}" srcOrd="0" destOrd="0" presId="urn:microsoft.com/office/officeart/2005/8/layout/cycle6"/>
    <dgm:cxn modelId="{9EA2B2E2-A01E-40DC-9AD1-488698144523}" srcId="{43D87770-AB80-4D97-B57D-5370A3C3A4FB}" destId="{A63327B3-AEB1-4B1F-A65E-75CD8DB713CE}" srcOrd="1" destOrd="0" parTransId="{09DE2022-E071-4F73-B4C2-CBD712A7B361}" sibTransId="{4144FAE6-9DA0-4AFE-9791-AB8F86F1922A}"/>
    <dgm:cxn modelId="{4BFE12D4-258E-499A-B031-07E54EE126AC}" type="presOf" srcId="{52132300-C55F-4E9F-A068-DFBC335E096B}" destId="{58F200CF-713B-4BF9-906F-CEB52824E723}" srcOrd="0" destOrd="0" presId="urn:microsoft.com/office/officeart/2005/8/layout/cycle6"/>
    <dgm:cxn modelId="{90447E8A-D518-4C45-B116-EBEAB3098190}" type="presOf" srcId="{43D87770-AB80-4D97-B57D-5370A3C3A4FB}" destId="{9625FDD1-C5FB-4D7A-AD40-6B033D2DBAFF}" srcOrd="0" destOrd="0" presId="urn:microsoft.com/office/officeart/2005/8/layout/cycle6"/>
    <dgm:cxn modelId="{84221030-6728-4ABE-971D-1947454B45E6}" srcId="{43D87770-AB80-4D97-B57D-5370A3C3A4FB}" destId="{D1903FD5-1330-4F39-8E03-05EF09760794}" srcOrd="0" destOrd="0" parTransId="{41F6D25D-5707-4A66-8822-D9110C2DDCA2}" sibTransId="{872FB07C-A456-441F-B08C-9753470F87F1}"/>
    <dgm:cxn modelId="{66634B9A-85D4-4BB1-9DBA-767BA471F9B3}" type="presParOf" srcId="{9625FDD1-C5FB-4D7A-AD40-6B033D2DBAFF}" destId="{3DCBC902-B574-4FBF-A351-07139F08A892}" srcOrd="0" destOrd="0" presId="urn:microsoft.com/office/officeart/2005/8/layout/cycle6"/>
    <dgm:cxn modelId="{3897D345-7BF1-4635-A80D-15C4236D10B6}" type="presParOf" srcId="{9625FDD1-C5FB-4D7A-AD40-6B033D2DBAFF}" destId="{C3129EB0-4B4B-40E6-AAFA-28550FB1759C}" srcOrd="1" destOrd="0" presId="urn:microsoft.com/office/officeart/2005/8/layout/cycle6"/>
    <dgm:cxn modelId="{B6B08F40-8EED-42EE-B3B2-D8630EE794EC}" type="presParOf" srcId="{9625FDD1-C5FB-4D7A-AD40-6B033D2DBAFF}" destId="{643EF31F-5DDA-4E05-AC94-CE5CACCDE748}" srcOrd="2" destOrd="0" presId="urn:microsoft.com/office/officeart/2005/8/layout/cycle6"/>
    <dgm:cxn modelId="{7A00803B-6FA0-45E0-B8A0-4F58E4C70AE3}" type="presParOf" srcId="{9625FDD1-C5FB-4D7A-AD40-6B033D2DBAFF}" destId="{BB88F85C-55A6-4CED-99A0-7361D76887AB}" srcOrd="3" destOrd="0" presId="urn:microsoft.com/office/officeart/2005/8/layout/cycle6"/>
    <dgm:cxn modelId="{7507892A-E7A6-4024-A6F2-C8BF77636274}" type="presParOf" srcId="{9625FDD1-C5FB-4D7A-AD40-6B033D2DBAFF}" destId="{38C640B8-A773-4ABD-A17B-254FFDFED20A}" srcOrd="4" destOrd="0" presId="urn:microsoft.com/office/officeart/2005/8/layout/cycle6"/>
    <dgm:cxn modelId="{95F33C51-0665-4C7B-83FF-682310E12887}" type="presParOf" srcId="{9625FDD1-C5FB-4D7A-AD40-6B033D2DBAFF}" destId="{E92DFC7D-1C4C-4EB3-8618-FF553C54E13E}" srcOrd="5" destOrd="0" presId="urn:microsoft.com/office/officeart/2005/8/layout/cycle6"/>
    <dgm:cxn modelId="{CBDEE1FC-CF14-4E4A-9471-8C223F9ACA52}" type="presParOf" srcId="{9625FDD1-C5FB-4D7A-AD40-6B033D2DBAFF}" destId="{440D8115-CC1A-45D9-8FD0-960BB113FC2F}" srcOrd="6" destOrd="0" presId="urn:microsoft.com/office/officeart/2005/8/layout/cycle6"/>
    <dgm:cxn modelId="{A4F821FC-9BD5-4C22-AD25-A8149345FB18}" type="presParOf" srcId="{9625FDD1-C5FB-4D7A-AD40-6B033D2DBAFF}" destId="{74761C68-DA65-467F-A62C-32D699031844}" srcOrd="7" destOrd="0" presId="urn:microsoft.com/office/officeart/2005/8/layout/cycle6"/>
    <dgm:cxn modelId="{8B26D1CC-209A-47A6-B8C6-54BED23F5E43}" type="presParOf" srcId="{9625FDD1-C5FB-4D7A-AD40-6B033D2DBAFF}" destId="{58F200CF-713B-4BF9-906F-CEB52824E723}" srcOrd="8" destOrd="0" presId="urn:microsoft.com/office/officeart/2005/8/layout/cycle6"/>
  </dgm:cxnLst>
  <dgm:bg>
    <a:gradFill>
      <a:gsLst>
        <a:gs pos="0">
          <a:srgbClr val="FF3399"/>
        </a:gs>
        <a:gs pos="23000">
          <a:srgbClr val="FF6633"/>
        </a:gs>
        <a:gs pos="50000">
          <a:srgbClr val="FFFF00"/>
        </a:gs>
        <a:gs pos="75000">
          <a:srgbClr val="01A78F"/>
        </a:gs>
        <a:gs pos="100000">
          <a:srgbClr val="3366FF"/>
        </a:gs>
      </a:gsLst>
      <a:path path="shape">
        <a:fillToRect l="50000" t="50000" r="50000" b="50000"/>
      </a:path>
    </a:gradFill>
    <a:effectLst>
      <a:outerShdw blurRad="50800" dist="50800" dir="5400000" sx="1000" sy="1000" algn="ctr" rotWithShape="0">
        <a:srgbClr val="000000">
          <a:alpha val="43137"/>
        </a:srgbClr>
      </a:outerShdw>
    </a:effectLst>
  </dgm:bg>
  <dgm:whole>
    <a:ln>
      <a:noFill/>
    </a:ln>
    <a:effectLst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FF91A4-E526-436F-8331-FD9926C982C1}" type="doc">
      <dgm:prSet loTypeId="urn:microsoft.com/office/officeart/2005/8/layout/lProcess1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D4495DEB-949D-4CAD-8B04-18E34AD305B1}">
      <dgm:prSet phldrT="[文字]"/>
      <dgm:spPr/>
      <dgm:t>
        <a:bodyPr/>
        <a:lstStyle/>
        <a:p>
          <a:r>
            <a:rPr lang="zh-TW" altLang="en-US" dirty="0" smtClean="0">
              <a:latin typeface="+mn-lt"/>
              <a:ea typeface="標楷體" panose="03000509000000000000" pitchFamily="65" charset="-120"/>
            </a:rPr>
            <a:t>著作權</a:t>
          </a:r>
          <a:endParaRPr lang="zh-TW" altLang="en-US" dirty="0">
            <a:latin typeface="+mn-lt"/>
            <a:ea typeface="標楷體" panose="03000509000000000000" pitchFamily="65" charset="-120"/>
          </a:endParaRPr>
        </a:p>
      </dgm:t>
    </dgm:pt>
    <dgm:pt modelId="{A262EA70-674F-49B1-A8D2-EF3DEAF9BE0F}" type="parTrans" cxnId="{6BF6C1FF-5473-4467-8E47-EE7DC44C092C}">
      <dgm:prSet/>
      <dgm:spPr/>
      <dgm:t>
        <a:bodyPr/>
        <a:lstStyle/>
        <a:p>
          <a:endParaRPr lang="zh-TW" altLang="en-US">
            <a:latin typeface="+mn-lt"/>
            <a:ea typeface="標楷體" panose="03000509000000000000" pitchFamily="65" charset="-120"/>
          </a:endParaRPr>
        </a:p>
      </dgm:t>
    </dgm:pt>
    <dgm:pt modelId="{C9D5F61D-33F6-44A9-9FBD-87BB50DE06BC}" type="sibTrans" cxnId="{6BF6C1FF-5473-4467-8E47-EE7DC44C092C}">
      <dgm:prSet/>
      <dgm:spPr/>
      <dgm:t>
        <a:bodyPr/>
        <a:lstStyle/>
        <a:p>
          <a:endParaRPr lang="zh-TW" altLang="en-US">
            <a:latin typeface="+mn-lt"/>
            <a:ea typeface="標楷體" panose="03000509000000000000" pitchFamily="65" charset="-120"/>
          </a:endParaRPr>
        </a:p>
      </dgm:t>
    </dgm:pt>
    <dgm:pt modelId="{9B06032F-8775-423D-9F8B-DE902CE9D8F4}">
      <dgm:prSet phldrT="[文字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b="0" i="0" dirty="0" smtClean="0">
              <a:latin typeface="+mn-lt"/>
              <a:ea typeface="標楷體" panose="03000509000000000000" pitchFamily="65" charset="-120"/>
            </a:rPr>
            <a:t>保護著作的</a:t>
          </a:r>
          <a:r>
            <a:rPr lang="zh-TW" altLang="en-US" b="0" i="0" dirty="0" smtClean="0">
              <a:solidFill>
                <a:srgbClr val="FF0000"/>
              </a:solidFill>
              <a:latin typeface="+mn-lt"/>
              <a:ea typeface="標楷體" panose="03000509000000000000" pitchFamily="65" charset="-120"/>
            </a:rPr>
            <a:t>表達</a:t>
          </a:r>
          <a:r>
            <a:rPr lang="zh-TW" altLang="en-US" b="0" i="0" dirty="0" smtClean="0">
              <a:latin typeface="+mn-lt"/>
              <a:ea typeface="標楷體" panose="03000509000000000000" pitchFamily="65" charset="-120"/>
            </a:rPr>
            <a:t>，不及於其所表達的技術思想之創作。</a:t>
          </a:r>
          <a:endParaRPr lang="zh-TW" altLang="en-US" dirty="0">
            <a:latin typeface="+mn-lt"/>
            <a:ea typeface="標楷體" panose="03000509000000000000" pitchFamily="65" charset="-120"/>
          </a:endParaRPr>
        </a:p>
      </dgm:t>
    </dgm:pt>
    <dgm:pt modelId="{79633DD3-A818-4B79-9CFC-B2A90923ABAF}" type="parTrans" cxnId="{DBB40BD3-AD64-415A-BEFC-544D8C1322F9}">
      <dgm:prSet/>
      <dgm:spPr/>
      <dgm:t>
        <a:bodyPr/>
        <a:lstStyle/>
        <a:p>
          <a:endParaRPr lang="zh-TW" altLang="en-US">
            <a:latin typeface="+mn-lt"/>
            <a:ea typeface="標楷體" panose="03000509000000000000" pitchFamily="65" charset="-120"/>
          </a:endParaRPr>
        </a:p>
      </dgm:t>
    </dgm:pt>
    <dgm:pt modelId="{74719EBF-0356-4555-B7F9-3635897B132A}" type="sibTrans" cxnId="{DBB40BD3-AD64-415A-BEFC-544D8C1322F9}">
      <dgm:prSet/>
      <dgm:spPr/>
      <dgm:t>
        <a:bodyPr/>
        <a:lstStyle/>
        <a:p>
          <a:endParaRPr lang="zh-TW" altLang="en-US">
            <a:latin typeface="+mn-lt"/>
            <a:ea typeface="標楷體" panose="03000509000000000000" pitchFamily="65" charset="-120"/>
          </a:endParaRPr>
        </a:p>
      </dgm:t>
    </dgm:pt>
    <dgm:pt modelId="{0C9638C7-C70F-4D23-BDD9-48CF3D9F5A5F}">
      <dgm:prSet phldrT="[文字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2400" dirty="0" smtClean="0">
              <a:latin typeface="+mn-lt"/>
              <a:ea typeface="標楷體" panose="03000509000000000000" pitchFamily="65" charset="-120"/>
            </a:rPr>
            <a:t>發表論著、期刊</a:t>
          </a:r>
          <a:endParaRPr lang="zh-TW" altLang="en-US" sz="2400" dirty="0">
            <a:latin typeface="+mn-lt"/>
            <a:ea typeface="標楷體" panose="03000509000000000000" pitchFamily="65" charset="-120"/>
          </a:endParaRPr>
        </a:p>
      </dgm:t>
    </dgm:pt>
    <dgm:pt modelId="{250A2908-812A-4214-BB32-E423AD6D5833}" type="parTrans" cxnId="{8CBA1005-6DEA-40C9-9C6C-E57DAB608E5B}">
      <dgm:prSet/>
      <dgm:spPr/>
      <dgm:t>
        <a:bodyPr/>
        <a:lstStyle/>
        <a:p>
          <a:endParaRPr lang="zh-TW" altLang="en-US">
            <a:latin typeface="+mn-lt"/>
            <a:ea typeface="標楷體" panose="03000509000000000000" pitchFamily="65" charset="-120"/>
          </a:endParaRPr>
        </a:p>
      </dgm:t>
    </dgm:pt>
    <dgm:pt modelId="{89EB5A09-2733-485B-B251-FF3233405A6D}" type="sibTrans" cxnId="{8CBA1005-6DEA-40C9-9C6C-E57DAB608E5B}">
      <dgm:prSet/>
      <dgm:spPr/>
      <dgm:t>
        <a:bodyPr/>
        <a:lstStyle/>
        <a:p>
          <a:endParaRPr lang="zh-TW" altLang="en-US">
            <a:latin typeface="+mn-lt"/>
            <a:ea typeface="標楷體" panose="03000509000000000000" pitchFamily="65" charset="-120"/>
          </a:endParaRPr>
        </a:p>
      </dgm:t>
    </dgm:pt>
    <dgm:pt modelId="{2E2DFFA9-F8CE-4F25-8C78-F524EF9689B9}">
      <dgm:prSet phldrT="[文字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dirty="0" smtClean="0">
              <a:latin typeface="+mn-lt"/>
              <a:ea typeface="標楷體" panose="03000509000000000000" pitchFamily="65" charset="-120"/>
            </a:rPr>
            <a:t>專利權</a:t>
          </a:r>
          <a:endParaRPr lang="zh-TW" altLang="en-US" dirty="0">
            <a:latin typeface="+mn-lt"/>
            <a:ea typeface="標楷體" panose="03000509000000000000" pitchFamily="65" charset="-120"/>
          </a:endParaRPr>
        </a:p>
      </dgm:t>
    </dgm:pt>
    <dgm:pt modelId="{E34EA148-CFDD-43D3-BF87-EC1D37F8CF59}" type="parTrans" cxnId="{07F06043-99B5-4C5E-8D66-8DC22A08BA42}">
      <dgm:prSet/>
      <dgm:spPr/>
      <dgm:t>
        <a:bodyPr/>
        <a:lstStyle/>
        <a:p>
          <a:endParaRPr lang="zh-TW" altLang="en-US">
            <a:latin typeface="+mn-lt"/>
            <a:ea typeface="標楷體" panose="03000509000000000000" pitchFamily="65" charset="-120"/>
          </a:endParaRPr>
        </a:p>
      </dgm:t>
    </dgm:pt>
    <dgm:pt modelId="{8BDCB092-98C7-4FD2-8112-D98CA94B256F}" type="sibTrans" cxnId="{07F06043-99B5-4C5E-8D66-8DC22A08BA42}">
      <dgm:prSet/>
      <dgm:spPr/>
      <dgm:t>
        <a:bodyPr/>
        <a:lstStyle/>
        <a:p>
          <a:endParaRPr lang="zh-TW" altLang="en-US">
            <a:latin typeface="+mn-lt"/>
            <a:ea typeface="標楷體" panose="03000509000000000000" pitchFamily="65" charset="-120"/>
          </a:endParaRPr>
        </a:p>
      </dgm:t>
    </dgm:pt>
    <dgm:pt modelId="{938A8913-2512-4D4E-B8C6-8AED21FD8EF9}">
      <dgm:prSet phldrT="[文字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1800" b="0" i="0" dirty="0" smtClean="0">
              <a:latin typeface="+mn-lt"/>
              <a:ea typeface="標楷體" panose="03000509000000000000" pitchFamily="65" charset="-120"/>
            </a:rPr>
            <a:t>保護技術思想之創作</a:t>
          </a:r>
          <a:endParaRPr lang="zh-TW" altLang="en-US" sz="1800" dirty="0">
            <a:latin typeface="+mn-lt"/>
            <a:ea typeface="標楷體" panose="03000509000000000000" pitchFamily="65" charset="-120"/>
          </a:endParaRPr>
        </a:p>
      </dgm:t>
    </dgm:pt>
    <dgm:pt modelId="{84E4B083-4D4F-421C-B6EA-06CC84E157D5}" type="parTrans" cxnId="{963966EA-94F3-45E6-8731-4E5E3EB676C8}">
      <dgm:prSet/>
      <dgm:spPr/>
      <dgm:t>
        <a:bodyPr/>
        <a:lstStyle/>
        <a:p>
          <a:endParaRPr lang="zh-TW" altLang="en-US">
            <a:latin typeface="+mn-lt"/>
            <a:ea typeface="標楷體" panose="03000509000000000000" pitchFamily="65" charset="-120"/>
          </a:endParaRPr>
        </a:p>
      </dgm:t>
    </dgm:pt>
    <dgm:pt modelId="{CA3BE254-6B84-43B4-9F1B-CD039AE41B0E}" type="sibTrans" cxnId="{963966EA-94F3-45E6-8731-4E5E3EB676C8}">
      <dgm:prSet/>
      <dgm:spPr/>
      <dgm:t>
        <a:bodyPr/>
        <a:lstStyle/>
        <a:p>
          <a:endParaRPr lang="zh-TW" altLang="en-US">
            <a:latin typeface="+mn-lt"/>
            <a:ea typeface="標楷體" panose="03000509000000000000" pitchFamily="65" charset="-120"/>
          </a:endParaRPr>
        </a:p>
      </dgm:t>
    </dgm:pt>
    <dgm:pt modelId="{E7A466DB-9481-48E1-94C8-C419FF913EF8}">
      <dgm:prSet phldrT="[文字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2400" dirty="0" smtClean="0">
              <a:latin typeface="+mn-lt"/>
              <a:ea typeface="標楷體" panose="03000509000000000000" pitchFamily="65" charset="-120"/>
            </a:rPr>
            <a:t>發明、新型、設計</a:t>
          </a:r>
          <a:endParaRPr lang="zh-TW" altLang="en-US" sz="2400" dirty="0">
            <a:latin typeface="+mn-lt"/>
            <a:ea typeface="標楷體" panose="03000509000000000000" pitchFamily="65" charset="-120"/>
          </a:endParaRPr>
        </a:p>
      </dgm:t>
    </dgm:pt>
    <dgm:pt modelId="{C127940F-6F8A-42BE-8B54-707E37F9A3F9}" type="parTrans" cxnId="{5D2E35C7-50D6-4A87-83F9-26881403B232}">
      <dgm:prSet/>
      <dgm:spPr/>
      <dgm:t>
        <a:bodyPr/>
        <a:lstStyle/>
        <a:p>
          <a:endParaRPr lang="zh-TW" altLang="en-US">
            <a:latin typeface="+mn-lt"/>
            <a:ea typeface="標楷體" panose="03000509000000000000" pitchFamily="65" charset="-120"/>
          </a:endParaRPr>
        </a:p>
      </dgm:t>
    </dgm:pt>
    <dgm:pt modelId="{46C6F6FD-7E13-4E36-BE2A-3F77E1FBDEC6}" type="sibTrans" cxnId="{5D2E35C7-50D6-4A87-83F9-26881403B232}">
      <dgm:prSet/>
      <dgm:spPr/>
      <dgm:t>
        <a:bodyPr/>
        <a:lstStyle/>
        <a:p>
          <a:endParaRPr lang="zh-TW" altLang="en-US">
            <a:latin typeface="+mn-lt"/>
            <a:ea typeface="標楷體" panose="03000509000000000000" pitchFamily="65" charset="-120"/>
          </a:endParaRPr>
        </a:p>
      </dgm:t>
    </dgm:pt>
    <dgm:pt modelId="{111C32DD-C9E7-4041-ACB3-F239E35BB1E6}">
      <dgm:prSet phldrT="[文字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dirty="0" smtClean="0">
              <a:latin typeface="+mn-lt"/>
              <a:ea typeface="標楷體" panose="03000509000000000000" pitchFamily="65" charset="-120"/>
            </a:rPr>
            <a:t>營業秘密</a:t>
          </a:r>
          <a:endParaRPr lang="zh-TW" altLang="en-US" dirty="0">
            <a:latin typeface="+mn-lt"/>
            <a:ea typeface="標楷體" panose="03000509000000000000" pitchFamily="65" charset="-120"/>
          </a:endParaRPr>
        </a:p>
      </dgm:t>
    </dgm:pt>
    <dgm:pt modelId="{9EC2B9C9-977B-41DC-998C-CC4479D86E2C}" type="parTrans" cxnId="{10E49A9C-D464-4EC9-97E1-4DB7D60BCB5B}">
      <dgm:prSet/>
      <dgm:spPr/>
      <dgm:t>
        <a:bodyPr/>
        <a:lstStyle/>
        <a:p>
          <a:endParaRPr lang="zh-TW" altLang="en-US"/>
        </a:p>
      </dgm:t>
    </dgm:pt>
    <dgm:pt modelId="{0F023CC0-9813-4640-973F-29200229C9C9}" type="sibTrans" cxnId="{10E49A9C-D464-4EC9-97E1-4DB7D60BCB5B}">
      <dgm:prSet/>
      <dgm:spPr/>
      <dgm:t>
        <a:bodyPr/>
        <a:lstStyle/>
        <a:p>
          <a:endParaRPr lang="zh-TW" altLang="en-US"/>
        </a:p>
      </dgm:t>
    </dgm:pt>
    <dgm:pt modelId="{1E96C4D4-AA3F-48B1-8C70-CBB72741D242}">
      <dgm:prSet phldrT="[文字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sz="1800" dirty="0" smtClean="0">
              <a:latin typeface="+mn-lt"/>
              <a:ea typeface="標楷體" panose="03000509000000000000" pitchFamily="65" charset="-120"/>
            </a:rPr>
            <a:t>秘密性</a:t>
          </a:r>
          <a:r>
            <a:rPr lang="zh-TW" altLang="en-US" sz="1800" dirty="0" smtClean="0">
              <a:latin typeface="+mn-lt"/>
              <a:ea typeface="標楷體" panose="03000509000000000000" pitchFamily="65" charset="-120"/>
            </a:rPr>
            <a:t>、</a:t>
          </a:r>
          <a:r>
            <a:rPr lang="zh-TW" sz="1800" dirty="0" smtClean="0">
              <a:latin typeface="+mn-lt"/>
              <a:ea typeface="標楷體" panose="03000509000000000000" pitchFamily="65" charset="-120"/>
            </a:rPr>
            <a:t>價值性</a:t>
          </a:r>
          <a:r>
            <a:rPr lang="zh-TW" altLang="en-US" sz="1800" dirty="0" smtClean="0">
              <a:latin typeface="+mn-lt"/>
              <a:ea typeface="標楷體" panose="03000509000000000000" pitchFamily="65" charset="-120"/>
            </a:rPr>
            <a:t>、採取</a:t>
          </a:r>
          <a:r>
            <a:rPr lang="zh-TW" sz="1800" dirty="0" smtClean="0">
              <a:latin typeface="+mn-lt"/>
              <a:ea typeface="標楷體" panose="03000509000000000000" pitchFamily="65" charset="-120"/>
            </a:rPr>
            <a:t>合理保密措施</a:t>
          </a:r>
          <a:endParaRPr lang="zh-TW" altLang="en-US" sz="1800" dirty="0">
            <a:latin typeface="+mn-lt"/>
            <a:ea typeface="標楷體" panose="03000509000000000000" pitchFamily="65" charset="-120"/>
          </a:endParaRPr>
        </a:p>
      </dgm:t>
    </dgm:pt>
    <dgm:pt modelId="{CBCDE29A-5C26-40CC-B41A-28185284E4FB}" type="parTrans" cxnId="{EDC8A49D-6A49-47D7-B294-7C36B8AB17BE}">
      <dgm:prSet/>
      <dgm:spPr/>
      <dgm:t>
        <a:bodyPr/>
        <a:lstStyle/>
        <a:p>
          <a:endParaRPr lang="zh-TW" altLang="en-US"/>
        </a:p>
      </dgm:t>
    </dgm:pt>
    <dgm:pt modelId="{3C8261F6-0D6F-4DBD-8846-A072649F7B07}" type="sibTrans" cxnId="{EDC8A49D-6A49-47D7-B294-7C36B8AB17BE}">
      <dgm:prSet/>
      <dgm:spPr/>
      <dgm:t>
        <a:bodyPr/>
        <a:lstStyle/>
        <a:p>
          <a:endParaRPr lang="zh-TW" altLang="en-US"/>
        </a:p>
      </dgm:t>
    </dgm:pt>
    <dgm:pt modelId="{F8166684-EAA7-4C9B-B985-88C62A9C8C91}">
      <dgm:prSet phldrT="[文字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altLang="zh-TW" sz="2400" dirty="0" smtClean="0">
              <a:latin typeface="+mn-lt"/>
              <a:ea typeface="標楷體" panose="03000509000000000000" pitchFamily="65" charset="-120"/>
            </a:rPr>
            <a:t>Know how</a:t>
          </a:r>
          <a:r>
            <a:rPr lang="zh-TW" altLang="en-US" sz="2400" dirty="0" smtClean="0">
              <a:latin typeface="+mn-lt"/>
              <a:ea typeface="標楷體" panose="03000509000000000000" pitchFamily="65" charset="-120"/>
            </a:rPr>
            <a:t>、秘方</a:t>
          </a:r>
          <a:endParaRPr lang="zh-TW" altLang="en-US" sz="2400" dirty="0">
            <a:latin typeface="+mn-lt"/>
            <a:ea typeface="標楷體" panose="03000509000000000000" pitchFamily="65" charset="-120"/>
          </a:endParaRPr>
        </a:p>
      </dgm:t>
    </dgm:pt>
    <dgm:pt modelId="{1BDF847A-DE73-4944-A3CA-BD0E95850892}" type="parTrans" cxnId="{C8BD8326-B5F8-40F0-9D41-A8A1E7963295}">
      <dgm:prSet/>
      <dgm:spPr/>
      <dgm:t>
        <a:bodyPr/>
        <a:lstStyle/>
        <a:p>
          <a:endParaRPr lang="zh-TW" altLang="en-US"/>
        </a:p>
      </dgm:t>
    </dgm:pt>
    <dgm:pt modelId="{06F6677E-E0B0-4323-AD90-6706CB0BA936}" type="sibTrans" cxnId="{C8BD8326-B5F8-40F0-9D41-A8A1E7963295}">
      <dgm:prSet/>
      <dgm:spPr/>
      <dgm:t>
        <a:bodyPr/>
        <a:lstStyle/>
        <a:p>
          <a:endParaRPr lang="zh-TW" altLang="en-US"/>
        </a:p>
      </dgm:t>
    </dgm:pt>
    <dgm:pt modelId="{04A5A40E-129D-4630-ACBA-5C99BAB2F396}" type="pres">
      <dgm:prSet presAssocID="{8BFF91A4-E526-436F-8331-FD9926C982C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1EB4F36-3C02-499E-B3B6-1458C3C482B3}" type="pres">
      <dgm:prSet presAssocID="{D4495DEB-949D-4CAD-8B04-18E34AD305B1}" presName="vertFlow" presStyleCnt="0"/>
      <dgm:spPr/>
      <dgm:t>
        <a:bodyPr/>
        <a:lstStyle/>
        <a:p>
          <a:endParaRPr lang="zh-TW" altLang="en-US"/>
        </a:p>
      </dgm:t>
    </dgm:pt>
    <dgm:pt modelId="{E7DA5335-1D3C-4D4F-81E0-E8A0AD5C35AC}" type="pres">
      <dgm:prSet presAssocID="{D4495DEB-949D-4CAD-8B04-18E34AD305B1}" presName="header" presStyleLbl="node1" presStyleIdx="0" presStyleCnt="3"/>
      <dgm:spPr/>
      <dgm:t>
        <a:bodyPr/>
        <a:lstStyle/>
        <a:p>
          <a:endParaRPr lang="zh-TW" altLang="en-US"/>
        </a:p>
      </dgm:t>
    </dgm:pt>
    <dgm:pt modelId="{D5EFFCAE-0884-49BC-98CC-9D65CBB1FCE6}" type="pres">
      <dgm:prSet presAssocID="{79633DD3-A818-4B79-9CFC-B2A90923ABAF}" presName="parTrans" presStyleLbl="sibTrans2D1" presStyleIdx="0" presStyleCnt="6"/>
      <dgm:spPr/>
      <dgm:t>
        <a:bodyPr/>
        <a:lstStyle/>
        <a:p>
          <a:endParaRPr lang="zh-TW" altLang="en-US"/>
        </a:p>
      </dgm:t>
    </dgm:pt>
    <dgm:pt modelId="{E154A74D-F80A-4500-929E-E94916A7AB0E}" type="pres">
      <dgm:prSet presAssocID="{9B06032F-8775-423D-9F8B-DE902CE9D8F4}" presName="child" presStyleLbl="alignAccFollow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4C1A55F-1A31-4C06-AA9D-693F4660E6F9}" type="pres">
      <dgm:prSet presAssocID="{74719EBF-0356-4555-B7F9-3635897B132A}" presName="sibTrans" presStyleLbl="sibTrans2D1" presStyleIdx="1" presStyleCnt="6"/>
      <dgm:spPr/>
      <dgm:t>
        <a:bodyPr/>
        <a:lstStyle/>
        <a:p>
          <a:endParaRPr lang="zh-TW" altLang="en-US"/>
        </a:p>
      </dgm:t>
    </dgm:pt>
    <dgm:pt modelId="{DB7F6764-4E10-4FB4-8A3C-35A7AAB4189E}" type="pres">
      <dgm:prSet presAssocID="{0C9638C7-C70F-4D23-BDD9-48CF3D9F5A5F}" presName="child" presStyleLbl="alignAccFollow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44FE07A-CD27-42E5-9B31-6071C6A2ACB0}" type="pres">
      <dgm:prSet presAssocID="{D4495DEB-949D-4CAD-8B04-18E34AD305B1}" presName="hSp" presStyleCnt="0"/>
      <dgm:spPr/>
      <dgm:t>
        <a:bodyPr/>
        <a:lstStyle/>
        <a:p>
          <a:endParaRPr lang="zh-TW" altLang="en-US"/>
        </a:p>
      </dgm:t>
    </dgm:pt>
    <dgm:pt modelId="{A57C3C9F-7D77-47BB-BC7D-D601C06F40CD}" type="pres">
      <dgm:prSet presAssocID="{2E2DFFA9-F8CE-4F25-8C78-F524EF9689B9}" presName="vertFlow" presStyleCnt="0"/>
      <dgm:spPr/>
      <dgm:t>
        <a:bodyPr/>
        <a:lstStyle/>
        <a:p>
          <a:endParaRPr lang="zh-TW" altLang="en-US"/>
        </a:p>
      </dgm:t>
    </dgm:pt>
    <dgm:pt modelId="{EC41B9AE-140B-4595-9409-958973BEECD3}" type="pres">
      <dgm:prSet presAssocID="{2E2DFFA9-F8CE-4F25-8C78-F524EF9689B9}" presName="header" presStyleLbl="node1" presStyleIdx="1" presStyleCnt="3"/>
      <dgm:spPr/>
      <dgm:t>
        <a:bodyPr/>
        <a:lstStyle/>
        <a:p>
          <a:endParaRPr lang="zh-TW" altLang="en-US"/>
        </a:p>
      </dgm:t>
    </dgm:pt>
    <dgm:pt modelId="{80C5E7DE-1AEC-4226-B089-45E483725CD2}" type="pres">
      <dgm:prSet presAssocID="{84E4B083-4D4F-421C-B6EA-06CC84E157D5}" presName="parTrans" presStyleLbl="sibTrans2D1" presStyleIdx="2" presStyleCnt="6"/>
      <dgm:spPr/>
      <dgm:t>
        <a:bodyPr/>
        <a:lstStyle/>
        <a:p>
          <a:endParaRPr lang="zh-TW" altLang="en-US"/>
        </a:p>
      </dgm:t>
    </dgm:pt>
    <dgm:pt modelId="{B8D6D66C-5180-47F4-B9FC-EE9F8760AC70}" type="pres">
      <dgm:prSet presAssocID="{938A8913-2512-4D4E-B8C6-8AED21FD8EF9}" presName="child" presStyleLbl="alignAccFollow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061D0CE-59B4-4ADF-A9A4-9E86D799943F}" type="pres">
      <dgm:prSet presAssocID="{CA3BE254-6B84-43B4-9F1B-CD039AE41B0E}" presName="sibTrans" presStyleLbl="sibTrans2D1" presStyleIdx="3" presStyleCnt="6"/>
      <dgm:spPr/>
      <dgm:t>
        <a:bodyPr/>
        <a:lstStyle/>
        <a:p>
          <a:endParaRPr lang="zh-TW" altLang="en-US"/>
        </a:p>
      </dgm:t>
    </dgm:pt>
    <dgm:pt modelId="{D29E42B0-8AE2-4B0E-9706-0BC83BDD2732}" type="pres">
      <dgm:prSet presAssocID="{E7A466DB-9481-48E1-94C8-C419FF913EF8}" presName="child" presStyleLbl="alignAccFollow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B4494C-BDF2-4362-A28D-BDBFCB70822B}" type="pres">
      <dgm:prSet presAssocID="{2E2DFFA9-F8CE-4F25-8C78-F524EF9689B9}" presName="hSp" presStyleCnt="0"/>
      <dgm:spPr/>
    </dgm:pt>
    <dgm:pt modelId="{2CC31CE8-54F8-4A0C-BD88-302703938D35}" type="pres">
      <dgm:prSet presAssocID="{111C32DD-C9E7-4041-ACB3-F239E35BB1E6}" presName="vertFlow" presStyleCnt="0"/>
      <dgm:spPr/>
    </dgm:pt>
    <dgm:pt modelId="{17F6647E-EE8B-4194-9522-FAB3487BF4C8}" type="pres">
      <dgm:prSet presAssocID="{111C32DD-C9E7-4041-ACB3-F239E35BB1E6}" presName="header" presStyleLbl="node1" presStyleIdx="2" presStyleCnt="3"/>
      <dgm:spPr/>
      <dgm:t>
        <a:bodyPr/>
        <a:lstStyle/>
        <a:p>
          <a:endParaRPr lang="zh-TW" altLang="en-US"/>
        </a:p>
      </dgm:t>
    </dgm:pt>
    <dgm:pt modelId="{FFE5AC24-4756-4DB1-80EF-C21321D450D7}" type="pres">
      <dgm:prSet presAssocID="{CBCDE29A-5C26-40CC-B41A-28185284E4FB}" presName="parTrans" presStyleLbl="sibTrans2D1" presStyleIdx="4" presStyleCnt="6"/>
      <dgm:spPr/>
      <dgm:t>
        <a:bodyPr/>
        <a:lstStyle/>
        <a:p>
          <a:endParaRPr lang="zh-TW" altLang="en-US"/>
        </a:p>
      </dgm:t>
    </dgm:pt>
    <dgm:pt modelId="{E843E750-6C13-4037-B9EA-1969505498AB}" type="pres">
      <dgm:prSet presAssocID="{1E96C4D4-AA3F-48B1-8C70-CBB72741D242}" presName="child" presStyleLbl="alignAccFollow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C1B56A7-A833-4B53-8F75-1C05AC0A4061}" type="pres">
      <dgm:prSet presAssocID="{3C8261F6-0D6F-4DBD-8846-A072649F7B07}" presName="sibTrans" presStyleLbl="sibTrans2D1" presStyleIdx="5" presStyleCnt="6"/>
      <dgm:spPr/>
      <dgm:t>
        <a:bodyPr/>
        <a:lstStyle/>
        <a:p>
          <a:endParaRPr lang="zh-TW" altLang="en-US"/>
        </a:p>
      </dgm:t>
    </dgm:pt>
    <dgm:pt modelId="{ED00984D-0DB3-4655-81F1-A436E73ED6B0}" type="pres">
      <dgm:prSet presAssocID="{F8166684-EAA7-4C9B-B985-88C62A9C8C91}" presName="child" presStyleLbl="alignAccFollow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3912CF1-D01A-439B-98FD-BF4FAE750F40}" type="presOf" srcId="{111C32DD-C9E7-4041-ACB3-F239E35BB1E6}" destId="{17F6647E-EE8B-4194-9522-FAB3487BF4C8}" srcOrd="0" destOrd="0" presId="urn:microsoft.com/office/officeart/2005/8/layout/lProcess1"/>
    <dgm:cxn modelId="{0CF84251-D161-411D-A212-A4031B8CEE3C}" type="presOf" srcId="{E7A466DB-9481-48E1-94C8-C419FF913EF8}" destId="{D29E42B0-8AE2-4B0E-9706-0BC83BDD2732}" srcOrd="0" destOrd="0" presId="urn:microsoft.com/office/officeart/2005/8/layout/lProcess1"/>
    <dgm:cxn modelId="{DBB40BD3-AD64-415A-BEFC-544D8C1322F9}" srcId="{D4495DEB-949D-4CAD-8B04-18E34AD305B1}" destId="{9B06032F-8775-423D-9F8B-DE902CE9D8F4}" srcOrd="0" destOrd="0" parTransId="{79633DD3-A818-4B79-9CFC-B2A90923ABAF}" sibTransId="{74719EBF-0356-4555-B7F9-3635897B132A}"/>
    <dgm:cxn modelId="{10E49A9C-D464-4EC9-97E1-4DB7D60BCB5B}" srcId="{8BFF91A4-E526-436F-8331-FD9926C982C1}" destId="{111C32DD-C9E7-4041-ACB3-F239E35BB1E6}" srcOrd="2" destOrd="0" parTransId="{9EC2B9C9-977B-41DC-998C-CC4479D86E2C}" sibTransId="{0F023CC0-9813-4640-973F-29200229C9C9}"/>
    <dgm:cxn modelId="{8CBA1005-6DEA-40C9-9C6C-E57DAB608E5B}" srcId="{D4495DEB-949D-4CAD-8B04-18E34AD305B1}" destId="{0C9638C7-C70F-4D23-BDD9-48CF3D9F5A5F}" srcOrd="1" destOrd="0" parTransId="{250A2908-812A-4214-BB32-E423AD6D5833}" sibTransId="{89EB5A09-2733-485B-B251-FF3233405A6D}"/>
    <dgm:cxn modelId="{68491FC3-BEE5-42D1-B430-1E8341579461}" type="presOf" srcId="{938A8913-2512-4D4E-B8C6-8AED21FD8EF9}" destId="{B8D6D66C-5180-47F4-B9FC-EE9F8760AC70}" srcOrd="0" destOrd="0" presId="urn:microsoft.com/office/officeart/2005/8/layout/lProcess1"/>
    <dgm:cxn modelId="{C8BD8326-B5F8-40F0-9D41-A8A1E7963295}" srcId="{111C32DD-C9E7-4041-ACB3-F239E35BB1E6}" destId="{F8166684-EAA7-4C9B-B985-88C62A9C8C91}" srcOrd="1" destOrd="0" parTransId="{1BDF847A-DE73-4944-A3CA-BD0E95850892}" sibTransId="{06F6677E-E0B0-4323-AD90-6706CB0BA936}"/>
    <dgm:cxn modelId="{DABADBFF-F82F-4208-B441-718AAA7D2A44}" type="presOf" srcId="{CA3BE254-6B84-43B4-9F1B-CD039AE41B0E}" destId="{E061D0CE-59B4-4ADF-A9A4-9E86D799943F}" srcOrd="0" destOrd="0" presId="urn:microsoft.com/office/officeart/2005/8/layout/lProcess1"/>
    <dgm:cxn modelId="{96D39D4B-5BC5-4D65-86F4-8E405046751B}" type="presOf" srcId="{74719EBF-0356-4555-B7F9-3635897B132A}" destId="{64C1A55F-1A31-4C06-AA9D-693F4660E6F9}" srcOrd="0" destOrd="0" presId="urn:microsoft.com/office/officeart/2005/8/layout/lProcess1"/>
    <dgm:cxn modelId="{EDC8A49D-6A49-47D7-B294-7C36B8AB17BE}" srcId="{111C32DD-C9E7-4041-ACB3-F239E35BB1E6}" destId="{1E96C4D4-AA3F-48B1-8C70-CBB72741D242}" srcOrd="0" destOrd="0" parTransId="{CBCDE29A-5C26-40CC-B41A-28185284E4FB}" sibTransId="{3C8261F6-0D6F-4DBD-8846-A072649F7B07}"/>
    <dgm:cxn modelId="{963966EA-94F3-45E6-8731-4E5E3EB676C8}" srcId="{2E2DFFA9-F8CE-4F25-8C78-F524EF9689B9}" destId="{938A8913-2512-4D4E-B8C6-8AED21FD8EF9}" srcOrd="0" destOrd="0" parTransId="{84E4B083-4D4F-421C-B6EA-06CC84E157D5}" sibTransId="{CA3BE254-6B84-43B4-9F1B-CD039AE41B0E}"/>
    <dgm:cxn modelId="{45586D16-2F15-4D66-B104-3D7A2001E7EB}" type="presOf" srcId="{2E2DFFA9-F8CE-4F25-8C78-F524EF9689B9}" destId="{EC41B9AE-140B-4595-9409-958973BEECD3}" srcOrd="0" destOrd="0" presId="urn:microsoft.com/office/officeart/2005/8/layout/lProcess1"/>
    <dgm:cxn modelId="{07F06043-99B5-4C5E-8D66-8DC22A08BA42}" srcId="{8BFF91A4-E526-436F-8331-FD9926C982C1}" destId="{2E2DFFA9-F8CE-4F25-8C78-F524EF9689B9}" srcOrd="1" destOrd="0" parTransId="{E34EA148-CFDD-43D3-BF87-EC1D37F8CF59}" sibTransId="{8BDCB092-98C7-4FD2-8112-D98CA94B256F}"/>
    <dgm:cxn modelId="{DB1B1807-67A5-4C67-B297-495469C0A8E4}" type="presOf" srcId="{9B06032F-8775-423D-9F8B-DE902CE9D8F4}" destId="{E154A74D-F80A-4500-929E-E94916A7AB0E}" srcOrd="0" destOrd="0" presId="urn:microsoft.com/office/officeart/2005/8/layout/lProcess1"/>
    <dgm:cxn modelId="{D518A76B-7FAB-4BE9-AD43-6A3D66B41573}" type="presOf" srcId="{84E4B083-4D4F-421C-B6EA-06CC84E157D5}" destId="{80C5E7DE-1AEC-4226-B089-45E483725CD2}" srcOrd="0" destOrd="0" presId="urn:microsoft.com/office/officeart/2005/8/layout/lProcess1"/>
    <dgm:cxn modelId="{7523F524-0225-4DA6-9B33-F25F637AE09D}" type="presOf" srcId="{D4495DEB-949D-4CAD-8B04-18E34AD305B1}" destId="{E7DA5335-1D3C-4D4F-81E0-E8A0AD5C35AC}" srcOrd="0" destOrd="0" presId="urn:microsoft.com/office/officeart/2005/8/layout/lProcess1"/>
    <dgm:cxn modelId="{46F98C29-F181-41DA-8C6E-65683AD0CD7C}" type="presOf" srcId="{79633DD3-A818-4B79-9CFC-B2A90923ABAF}" destId="{D5EFFCAE-0884-49BC-98CC-9D65CBB1FCE6}" srcOrd="0" destOrd="0" presId="urn:microsoft.com/office/officeart/2005/8/layout/lProcess1"/>
    <dgm:cxn modelId="{2384B9FD-7199-4747-9AD5-4F71614C3F14}" type="presOf" srcId="{F8166684-EAA7-4C9B-B985-88C62A9C8C91}" destId="{ED00984D-0DB3-4655-81F1-A436E73ED6B0}" srcOrd="0" destOrd="0" presId="urn:microsoft.com/office/officeart/2005/8/layout/lProcess1"/>
    <dgm:cxn modelId="{B9751001-75EC-40E0-A2BC-F2F547715580}" type="presOf" srcId="{CBCDE29A-5C26-40CC-B41A-28185284E4FB}" destId="{FFE5AC24-4756-4DB1-80EF-C21321D450D7}" srcOrd="0" destOrd="0" presId="urn:microsoft.com/office/officeart/2005/8/layout/lProcess1"/>
    <dgm:cxn modelId="{65F9EC53-2DD3-43EA-8B0E-4B4C4187F6B7}" type="presOf" srcId="{0C9638C7-C70F-4D23-BDD9-48CF3D9F5A5F}" destId="{DB7F6764-4E10-4FB4-8A3C-35A7AAB4189E}" srcOrd="0" destOrd="0" presId="urn:microsoft.com/office/officeart/2005/8/layout/lProcess1"/>
    <dgm:cxn modelId="{FAB5C0DF-E161-4101-96FE-73D9F2BFF9A9}" type="presOf" srcId="{1E96C4D4-AA3F-48B1-8C70-CBB72741D242}" destId="{E843E750-6C13-4037-B9EA-1969505498AB}" srcOrd="0" destOrd="0" presId="urn:microsoft.com/office/officeart/2005/8/layout/lProcess1"/>
    <dgm:cxn modelId="{6BF6C1FF-5473-4467-8E47-EE7DC44C092C}" srcId="{8BFF91A4-E526-436F-8331-FD9926C982C1}" destId="{D4495DEB-949D-4CAD-8B04-18E34AD305B1}" srcOrd="0" destOrd="0" parTransId="{A262EA70-674F-49B1-A8D2-EF3DEAF9BE0F}" sibTransId="{C9D5F61D-33F6-44A9-9FBD-87BB50DE06BC}"/>
    <dgm:cxn modelId="{BC95DC72-7E91-4650-8B14-9A7B8E08A3C6}" type="presOf" srcId="{3C8261F6-0D6F-4DBD-8846-A072649F7B07}" destId="{AC1B56A7-A833-4B53-8F75-1C05AC0A4061}" srcOrd="0" destOrd="0" presId="urn:microsoft.com/office/officeart/2005/8/layout/lProcess1"/>
    <dgm:cxn modelId="{F1ECC5DF-6173-4894-A398-7C05F50784C6}" type="presOf" srcId="{8BFF91A4-E526-436F-8331-FD9926C982C1}" destId="{04A5A40E-129D-4630-ACBA-5C99BAB2F396}" srcOrd="0" destOrd="0" presId="urn:microsoft.com/office/officeart/2005/8/layout/lProcess1"/>
    <dgm:cxn modelId="{5D2E35C7-50D6-4A87-83F9-26881403B232}" srcId="{2E2DFFA9-F8CE-4F25-8C78-F524EF9689B9}" destId="{E7A466DB-9481-48E1-94C8-C419FF913EF8}" srcOrd="1" destOrd="0" parTransId="{C127940F-6F8A-42BE-8B54-707E37F9A3F9}" sibTransId="{46C6F6FD-7E13-4E36-BE2A-3F77E1FBDEC6}"/>
    <dgm:cxn modelId="{55B2AE67-9DB0-409B-AE02-952CCB61629C}" type="presParOf" srcId="{04A5A40E-129D-4630-ACBA-5C99BAB2F396}" destId="{C1EB4F36-3C02-499E-B3B6-1458C3C482B3}" srcOrd="0" destOrd="0" presId="urn:microsoft.com/office/officeart/2005/8/layout/lProcess1"/>
    <dgm:cxn modelId="{487A2A80-2C44-4A58-9992-ECAA6736A1C2}" type="presParOf" srcId="{C1EB4F36-3C02-499E-B3B6-1458C3C482B3}" destId="{E7DA5335-1D3C-4D4F-81E0-E8A0AD5C35AC}" srcOrd="0" destOrd="0" presId="urn:microsoft.com/office/officeart/2005/8/layout/lProcess1"/>
    <dgm:cxn modelId="{6A817D04-C930-4B79-868A-9C0E46199417}" type="presParOf" srcId="{C1EB4F36-3C02-499E-B3B6-1458C3C482B3}" destId="{D5EFFCAE-0884-49BC-98CC-9D65CBB1FCE6}" srcOrd="1" destOrd="0" presId="urn:microsoft.com/office/officeart/2005/8/layout/lProcess1"/>
    <dgm:cxn modelId="{960A21FD-47AD-4636-A0FF-0E165605A2A6}" type="presParOf" srcId="{C1EB4F36-3C02-499E-B3B6-1458C3C482B3}" destId="{E154A74D-F80A-4500-929E-E94916A7AB0E}" srcOrd="2" destOrd="0" presId="urn:microsoft.com/office/officeart/2005/8/layout/lProcess1"/>
    <dgm:cxn modelId="{E1504614-1371-4E52-9B27-BD12CBFDEADA}" type="presParOf" srcId="{C1EB4F36-3C02-499E-B3B6-1458C3C482B3}" destId="{64C1A55F-1A31-4C06-AA9D-693F4660E6F9}" srcOrd="3" destOrd="0" presId="urn:microsoft.com/office/officeart/2005/8/layout/lProcess1"/>
    <dgm:cxn modelId="{BDD73E6A-B57E-4A86-A46E-F23DE6EECAFB}" type="presParOf" srcId="{C1EB4F36-3C02-499E-B3B6-1458C3C482B3}" destId="{DB7F6764-4E10-4FB4-8A3C-35A7AAB4189E}" srcOrd="4" destOrd="0" presId="urn:microsoft.com/office/officeart/2005/8/layout/lProcess1"/>
    <dgm:cxn modelId="{9DDE1C6A-BB79-4D3D-A1AB-64D3A9D3F202}" type="presParOf" srcId="{04A5A40E-129D-4630-ACBA-5C99BAB2F396}" destId="{044FE07A-CD27-42E5-9B31-6071C6A2ACB0}" srcOrd="1" destOrd="0" presId="urn:microsoft.com/office/officeart/2005/8/layout/lProcess1"/>
    <dgm:cxn modelId="{3BDAE6CF-E708-4EC9-9370-EB7C37FBA88D}" type="presParOf" srcId="{04A5A40E-129D-4630-ACBA-5C99BAB2F396}" destId="{A57C3C9F-7D77-47BB-BC7D-D601C06F40CD}" srcOrd="2" destOrd="0" presId="urn:microsoft.com/office/officeart/2005/8/layout/lProcess1"/>
    <dgm:cxn modelId="{9E3467D5-3D47-48C9-B263-9A9510059696}" type="presParOf" srcId="{A57C3C9F-7D77-47BB-BC7D-D601C06F40CD}" destId="{EC41B9AE-140B-4595-9409-958973BEECD3}" srcOrd="0" destOrd="0" presId="urn:microsoft.com/office/officeart/2005/8/layout/lProcess1"/>
    <dgm:cxn modelId="{215B20B7-0BFD-4B2A-80BC-5B9FD58F9EBE}" type="presParOf" srcId="{A57C3C9F-7D77-47BB-BC7D-D601C06F40CD}" destId="{80C5E7DE-1AEC-4226-B089-45E483725CD2}" srcOrd="1" destOrd="0" presId="urn:microsoft.com/office/officeart/2005/8/layout/lProcess1"/>
    <dgm:cxn modelId="{AF82A4D2-A1D1-488F-877E-CFBD3B54838B}" type="presParOf" srcId="{A57C3C9F-7D77-47BB-BC7D-D601C06F40CD}" destId="{B8D6D66C-5180-47F4-B9FC-EE9F8760AC70}" srcOrd="2" destOrd="0" presId="urn:microsoft.com/office/officeart/2005/8/layout/lProcess1"/>
    <dgm:cxn modelId="{2A16F606-510B-4EB8-967B-8161A554D19B}" type="presParOf" srcId="{A57C3C9F-7D77-47BB-BC7D-D601C06F40CD}" destId="{E061D0CE-59B4-4ADF-A9A4-9E86D799943F}" srcOrd="3" destOrd="0" presId="urn:microsoft.com/office/officeart/2005/8/layout/lProcess1"/>
    <dgm:cxn modelId="{C6B9A636-3634-4BE6-A225-2535919A7E3E}" type="presParOf" srcId="{A57C3C9F-7D77-47BB-BC7D-D601C06F40CD}" destId="{D29E42B0-8AE2-4B0E-9706-0BC83BDD2732}" srcOrd="4" destOrd="0" presId="urn:microsoft.com/office/officeart/2005/8/layout/lProcess1"/>
    <dgm:cxn modelId="{E2B0CE66-AC26-4383-A154-99EB92457F75}" type="presParOf" srcId="{04A5A40E-129D-4630-ACBA-5C99BAB2F396}" destId="{8EB4494C-BDF2-4362-A28D-BDBFCB70822B}" srcOrd="3" destOrd="0" presId="urn:microsoft.com/office/officeart/2005/8/layout/lProcess1"/>
    <dgm:cxn modelId="{D423AC48-1B88-4546-A5B3-91F904397069}" type="presParOf" srcId="{04A5A40E-129D-4630-ACBA-5C99BAB2F396}" destId="{2CC31CE8-54F8-4A0C-BD88-302703938D35}" srcOrd="4" destOrd="0" presId="urn:microsoft.com/office/officeart/2005/8/layout/lProcess1"/>
    <dgm:cxn modelId="{65938497-1674-4218-A977-CBB6C738442D}" type="presParOf" srcId="{2CC31CE8-54F8-4A0C-BD88-302703938D35}" destId="{17F6647E-EE8B-4194-9522-FAB3487BF4C8}" srcOrd="0" destOrd="0" presId="urn:microsoft.com/office/officeart/2005/8/layout/lProcess1"/>
    <dgm:cxn modelId="{DA3F5622-6299-4CBB-A520-30510588DD7D}" type="presParOf" srcId="{2CC31CE8-54F8-4A0C-BD88-302703938D35}" destId="{FFE5AC24-4756-4DB1-80EF-C21321D450D7}" srcOrd="1" destOrd="0" presId="urn:microsoft.com/office/officeart/2005/8/layout/lProcess1"/>
    <dgm:cxn modelId="{064A4138-E21A-4921-BF3E-3055936D159C}" type="presParOf" srcId="{2CC31CE8-54F8-4A0C-BD88-302703938D35}" destId="{E843E750-6C13-4037-B9EA-1969505498AB}" srcOrd="2" destOrd="0" presId="urn:microsoft.com/office/officeart/2005/8/layout/lProcess1"/>
    <dgm:cxn modelId="{1FB745EF-750A-4654-BEAF-0527D8E8E985}" type="presParOf" srcId="{2CC31CE8-54F8-4A0C-BD88-302703938D35}" destId="{AC1B56A7-A833-4B53-8F75-1C05AC0A4061}" srcOrd="3" destOrd="0" presId="urn:microsoft.com/office/officeart/2005/8/layout/lProcess1"/>
    <dgm:cxn modelId="{C5361167-2C9D-4A11-8777-B877D893DAB9}" type="presParOf" srcId="{2CC31CE8-54F8-4A0C-BD88-302703938D35}" destId="{ED00984D-0DB3-4655-81F1-A436E73ED6B0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CBC902-B574-4FBF-A351-07139F08A892}">
      <dsp:nvSpPr>
        <dsp:cNvPr id="0" name=""/>
        <dsp:cNvSpPr/>
      </dsp:nvSpPr>
      <dsp:spPr>
        <a:xfrm>
          <a:off x="3096345" y="307513"/>
          <a:ext cx="2013622" cy="13088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ontrasting" dir="t"/>
        </a:scene3d>
        <a:sp3d prstMaterial="translucentPowder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技術移轉</a:t>
          </a:r>
          <a:endParaRPr lang="zh-TW" altLang="en-US" sz="320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160238" y="371406"/>
        <a:ext cx="1885836" cy="1181068"/>
      </dsp:txXfrm>
    </dsp:sp>
    <dsp:sp modelId="{643EF31F-5DDA-4E05-AC94-CE5CACCDE748}">
      <dsp:nvSpPr>
        <dsp:cNvPr id="0" name=""/>
        <dsp:cNvSpPr/>
      </dsp:nvSpPr>
      <dsp:spPr>
        <a:xfrm>
          <a:off x="2387856" y="1038416"/>
          <a:ext cx="3493012" cy="3493012"/>
        </a:xfrm>
        <a:custGeom>
          <a:avLst/>
          <a:gdLst/>
          <a:ahLst/>
          <a:cxnLst/>
          <a:rect l="0" t="0" r="0" b="0"/>
          <a:pathLst>
            <a:path>
              <a:moveTo>
                <a:pt x="2734472" y="306295"/>
              </a:moveTo>
              <a:arcTo wR="1746506" hR="1746506" stAng="18266979" swAng="298138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ontrasting" dir="t"/>
        </a:scene3d>
        <a:sp3d prstMaterial="translucentPowder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88F85C-55A6-4CED-99A0-7361D76887AB}">
      <dsp:nvSpPr>
        <dsp:cNvPr id="0" name=""/>
        <dsp:cNvSpPr/>
      </dsp:nvSpPr>
      <dsp:spPr>
        <a:xfrm>
          <a:off x="4646167" y="2621466"/>
          <a:ext cx="2013622" cy="13088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ontrasting" dir="t"/>
        </a:scene3d>
        <a:sp3d prstMaterial="translucentPowder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技術服務</a:t>
          </a:r>
          <a:endParaRPr lang="zh-TW" altLang="en-US" sz="320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710060" y="2685359"/>
        <a:ext cx="1885836" cy="1181068"/>
      </dsp:txXfrm>
    </dsp:sp>
    <dsp:sp modelId="{E92DFC7D-1C4C-4EB3-8618-FF553C54E13E}">
      <dsp:nvSpPr>
        <dsp:cNvPr id="0" name=""/>
        <dsp:cNvSpPr/>
      </dsp:nvSpPr>
      <dsp:spPr>
        <a:xfrm>
          <a:off x="2393953" y="656133"/>
          <a:ext cx="3493012" cy="3493012"/>
        </a:xfrm>
        <a:custGeom>
          <a:avLst/>
          <a:gdLst/>
          <a:ahLst/>
          <a:cxnLst/>
          <a:rect l="0" t="0" r="0" b="0"/>
          <a:pathLst>
            <a:path>
              <a:moveTo>
                <a:pt x="2578108" y="3282319"/>
              </a:moveTo>
              <a:arcTo wR="1746506" hR="1746506" stAng="3693938" swAng="341212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ontrasting" dir="t"/>
        </a:scene3d>
        <a:sp3d prstMaterial="translucentPowder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0D8115-CC1A-45D9-8FD0-960BB113FC2F}">
      <dsp:nvSpPr>
        <dsp:cNvPr id="0" name=""/>
        <dsp:cNvSpPr/>
      </dsp:nvSpPr>
      <dsp:spPr>
        <a:xfrm>
          <a:off x="1621130" y="2621466"/>
          <a:ext cx="2013622" cy="13088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ontrasting" dir="t"/>
        </a:scene3d>
        <a:sp3d prstMaterial="translucentPowder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智財運用</a:t>
          </a:r>
          <a:endParaRPr lang="zh-TW" altLang="en-US" sz="320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685023" y="2685359"/>
        <a:ext cx="1885836" cy="1181068"/>
      </dsp:txXfrm>
    </dsp:sp>
    <dsp:sp modelId="{58F200CF-713B-4BF9-906F-CEB52824E723}">
      <dsp:nvSpPr>
        <dsp:cNvPr id="0" name=""/>
        <dsp:cNvSpPr/>
      </dsp:nvSpPr>
      <dsp:spPr>
        <a:xfrm>
          <a:off x="2397905" y="1059823"/>
          <a:ext cx="3493012" cy="3493012"/>
        </a:xfrm>
        <a:custGeom>
          <a:avLst/>
          <a:gdLst/>
          <a:ahLst/>
          <a:cxnLst/>
          <a:rect l="0" t="0" r="0" b="0"/>
          <a:pathLst>
            <a:path>
              <a:moveTo>
                <a:pt x="11342" y="1547785"/>
              </a:moveTo>
              <a:arcTo wR="1746506" hR="1746506" stAng="11192003" swAng="276796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ontrasting" dir="t"/>
        </a:scene3d>
        <a:sp3d prstMaterial="translucentPowder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5238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2D8ACE20-8634-42F0-BB20-5A814AE922C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87312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38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81538"/>
            <a:ext cx="5375275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911307F3-B88B-4D5B-812A-84D4C01B0EC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647089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039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077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116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155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5192" algn="l" defTabSz="9140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32" algn="l" defTabSz="9140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71" algn="l" defTabSz="9140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08" algn="l" defTabSz="9140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39775"/>
            <a:ext cx="4927600" cy="3695700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774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39775"/>
            <a:ext cx="4927600" cy="3695700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400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39775"/>
            <a:ext cx="4927600" cy="3695700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400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898525" y="739775"/>
            <a:ext cx="4924425" cy="36925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559F8-814A-4FDB-880E-E71C34E95599}" type="slidenum">
              <a:rPr lang="en-US" altLang="zh-TW" smtClean="0">
                <a:solidFill>
                  <a:prstClr val="black"/>
                </a:solidFill>
              </a:rPr>
              <a:pPr/>
              <a:t>14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614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898525" y="739775"/>
            <a:ext cx="4924425" cy="36925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endParaRPr lang="zh-TW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559F8-814A-4FDB-880E-E71C34E95599}" type="slidenum">
              <a:rPr lang="en-US" altLang="zh-TW" smtClean="0">
                <a:solidFill>
                  <a:prstClr val="black"/>
                </a:solidFill>
              </a:rPr>
              <a:pPr/>
              <a:t>15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201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898525" y="739775"/>
            <a:ext cx="4924425" cy="36925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endParaRPr lang="zh-TW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559F8-814A-4FDB-880E-E71C34E95599}" type="slidenum">
              <a:rPr lang="en-US" altLang="zh-TW" smtClean="0">
                <a:solidFill>
                  <a:prstClr val="black"/>
                </a:solidFill>
              </a:rPr>
              <a:pPr/>
              <a:t>16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201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898525" y="739775"/>
            <a:ext cx="4924425" cy="36925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endParaRPr lang="zh-TW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559F8-814A-4FDB-880E-E71C34E95599}" type="slidenum">
              <a:rPr lang="en-US" altLang="zh-TW" smtClean="0">
                <a:solidFill>
                  <a:prstClr val="black"/>
                </a:solidFill>
              </a:rPr>
              <a:pPr/>
              <a:t>17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201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8"/>
          <p:cNvSpPr txBox="1">
            <a:spLocks noChangeArrowheads="1"/>
          </p:cNvSpPr>
          <p:nvPr userDrawn="1"/>
        </p:nvSpPr>
        <p:spPr bwMode="auto">
          <a:xfrm>
            <a:off x="3286125" y="5500688"/>
            <a:ext cx="2673350" cy="318849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l" eaLnBrk="1" hangingPunct="1"/>
            <a:r>
              <a:rPr lang="zh-TW" altLang="en-US" sz="1400" b="1">
                <a:ea typeface="標楷體" pitchFamily="65" charset="-120"/>
              </a:rPr>
              <a:t>行政院原子能委員會核能研究所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14359"/>
            <a:ext cx="7772400" cy="1428759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>
            <a:lvl1pPr>
              <a:defRPr sz="4000" b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8728" y="2285994"/>
            <a:ext cx="6400800" cy="1031875"/>
          </a:xfrm>
        </p:spPr>
        <p:txBody>
          <a:bodyPr/>
          <a:lstStyle>
            <a:lvl1pPr marL="0" indent="0" algn="ctr">
              <a:buFontTx/>
              <a:buNone/>
              <a:defRPr sz="3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25E27B5-1B3E-4516-AE5D-72B03ED61C6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04538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28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28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4947" indent="0">
              <a:buNone/>
              <a:defRPr sz="1200"/>
            </a:lvl2pPr>
            <a:lvl3pPr marL="909891" indent="0">
              <a:buNone/>
              <a:defRPr sz="1000"/>
            </a:lvl3pPr>
            <a:lvl4pPr marL="1364840" indent="0">
              <a:buNone/>
              <a:defRPr sz="900"/>
            </a:lvl4pPr>
            <a:lvl5pPr marL="1819788" indent="0">
              <a:buNone/>
              <a:defRPr sz="900"/>
            </a:lvl5pPr>
            <a:lvl6pPr marL="2274731" indent="0">
              <a:buNone/>
              <a:defRPr sz="900"/>
            </a:lvl6pPr>
            <a:lvl7pPr marL="2729676" indent="0">
              <a:buNone/>
              <a:defRPr sz="900"/>
            </a:lvl7pPr>
            <a:lvl8pPr marL="3184627" indent="0">
              <a:buNone/>
              <a:defRPr sz="900"/>
            </a:lvl8pPr>
            <a:lvl9pPr marL="3639571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綜合計畫組</a:t>
            </a: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84CCFB-CC86-4C01-915D-8984E23BA11B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292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4947" indent="0">
              <a:buNone/>
              <a:defRPr sz="2800"/>
            </a:lvl2pPr>
            <a:lvl3pPr marL="909891" indent="0">
              <a:buNone/>
              <a:defRPr sz="2400"/>
            </a:lvl3pPr>
            <a:lvl4pPr marL="1364840" indent="0">
              <a:buNone/>
              <a:defRPr sz="2000"/>
            </a:lvl4pPr>
            <a:lvl5pPr marL="1819788" indent="0">
              <a:buNone/>
              <a:defRPr sz="2000"/>
            </a:lvl5pPr>
            <a:lvl6pPr marL="2274731" indent="0">
              <a:buNone/>
              <a:defRPr sz="2000"/>
            </a:lvl6pPr>
            <a:lvl7pPr marL="2729676" indent="0">
              <a:buNone/>
              <a:defRPr sz="2000"/>
            </a:lvl7pPr>
            <a:lvl8pPr marL="3184627" indent="0">
              <a:buNone/>
              <a:defRPr sz="2000"/>
            </a:lvl8pPr>
            <a:lvl9pPr marL="3639571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4947" indent="0">
              <a:buNone/>
              <a:defRPr sz="1200"/>
            </a:lvl2pPr>
            <a:lvl3pPr marL="909891" indent="0">
              <a:buNone/>
              <a:defRPr sz="1000"/>
            </a:lvl3pPr>
            <a:lvl4pPr marL="1364840" indent="0">
              <a:buNone/>
              <a:defRPr sz="900"/>
            </a:lvl4pPr>
            <a:lvl5pPr marL="1819788" indent="0">
              <a:buNone/>
              <a:defRPr sz="900"/>
            </a:lvl5pPr>
            <a:lvl6pPr marL="2274731" indent="0">
              <a:buNone/>
              <a:defRPr sz="900"/>
            </a:lvl6pPr>
            <a:lvl7pPr marL="2729676" indent="0">
              <a:buNone/>
              <a:defRPr sz="900"/>
            </a:lvl7pPr>
            <a:lvl8pPr marL="3184627" indent="0">
              <a:buNone/>
              <a:defRPr sz="900"/>
            </a:lvl8pPr>
            <a:lvl9pPr marL="3639571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綜合計畫組</a:t>
            </a: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D6E40B-B9AD-48F7-B9E8-717F1258A89F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22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綜合計畫組</a:t>
            </a: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8B1DAC-CAD5-4D7C-AA62-AC3C425D30FE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892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753350" y="303213"/>
            <a:ext cx="2405063" cy="64516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16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綜合計畫組</a:t>
            </a: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7112AC-CE96-4DF9-B37A-9D221BE7DB81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237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51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5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0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綜合計畫組</a:t>
            </a: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E72CC9-6754-4C2A-B44B-1077CE14A327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9" descr="C-INERC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4" y="103680"/>
            <a:ext cx="935305" cy="65945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3206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綜合計畫組</a:t>
            </a: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509890-301C-4103-BA30-5F28D46AAC6F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980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綜合計畫組</a:t>
            </a: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0B5757-785A-48F0-9967-8ABC701FADB6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2" descr="Light horizontal"/>
          <p:cNvSpPr>
            <a:spLocks noChangeArrowheads="1"/>
          </p:cNvSpPr>
          <p:nvPr userDrawn="1"/>
        </p:nvSpPr>
        <p:spPr bwMode="gray">
          <a:xfrm>
            <a:off x="10860" y="760240"/>
            <a:ext cx="8459829" cy="123971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47" tIns="40074" rIns="80147" bIns="40074" anchor="ctr"/>
          <a:lstStyle/>
          <a:p>
            <a:pPr algn="l"/>
            <a:endParaRPr lang="zh-TW" altLang="en-US" sz="1700">
              <a:solidFill>
                <a:prstClr val="black"/>
              </a:solidFill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 userDrawn="1"/>
        </p:nvSpPr>
        <p:spPr>
          <a:xfrm>
            <a:off x="564713" y="1115883"/>
            <a:ext cx="7623620" cy="62201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lIns="91024" tIns="45512" rIns="91024" bIns="45512" rtlCol="0" anchor="ctr">
            <a:normAutofit/>
          </a:bodyPr>
          <a:lstStyle>
            <a:lvl1pPr algn="ctr" defTabSz="1038462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mtClean="0">
                <a:solidFill>
                  <a:prstClr val="black"/>
                </a:solidFill>
              </a:rPr>
              <a:t>按一下以編輯母片標題樣式</a:t>
            </a:r>
          </a:p>
        </p:txBody>
      </p:sp>
      <p:sp>
        <p:nvSpPr>
          <p:cNvPr id="10" name="Rectangle 6"/>
          <p:cNvSpPr txBox="1">
            <a:spLocks noChangeArrowheads="1"/>
          </p:cNvSpPr>
          <p:nvPr userDrawn="1"/>
        </p:nvSpPr>
        <p:spPr bwMode="auto">
          <a:xfrm>
            <a:off x="6070660" y="5805471"/>
            <a:ext cx="1976494" cy="290849"/>
          </a:xfrm>
          <a:prstGeom prst="rect">
            <a:avLst/>
          </a:prstGeom>
        </p:spPr>
        <p:txBody>
          <a:bodyPr vert="horz" lIns="91024" tIns="45512" rIns="91024" bIns="45512" rtlCol="0" anchor="ctr"/>
          <a:lstStyle>
            <a:defPPr>
              <a:defRPr lang="zh-TW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400" b="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標楷體" pitchFamily="65" charset="-120"/>
                <a:cs typeface="+mn-cs"/>
              </a:defRPr>
            </a:lvl1pPr>
            <a:lvl2pPr marL="495924" indent="-39610" algn="l" rtl="0" fontAlgn="base">
              <a:spcBef>
                <a:spcPct val="0"/>
              </a:spcBef>
              <a:spcAft>
                <a:spcPct val="0"/>
              </a:spcAft>
              <a:defRPr kumimoji="1" sz="1900" kern="120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defRPr>
            </a:lvl2pPr>
            <a:lvl3pPr marL="993432" indent="-80807" algn="l" rtl="0" fontAlgn="base">
              <a:spcBef>
                <a:spcPct val="0"/>
              </a:spcBef>
              <a:spcAft>
                <a:spcPct val="0"/>
              </a:spcAft>
              <a:defRPr kumimoji="1" sz="1900" kern="120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defRPr>
            </a:lvl3pPr>
            <a:lvl4pPr marL="1489357" indent="-120416" algn="l" rtl="0" fontAlgn="base">
              <a:spcBef>
                <a:spcPct val="0"/>
              </a:spcBef>
              <a:spcAft>
                <a:spcPct val="0"/>
              </a:spcAft>
              <a:defRPr kumimoji="1" sz="1900" kern="120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defRPr>
            </a:lvl4pPr>
            <a:lvl5pPr marL="1986864" indent="-161611" algn="l" rtl="0" fontAlgn="base">
              <a:spcBef>
                <a:spcPct val="0"/>
              </a:spcBef>
              <a:spcAft>
                <a:spcPct val="0"/>
              </a:spcAft>
              <a:defRPr kumimoji="1" sz="1900" kern="120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defRPr>
            </a:lvl5pPr>
            <a:lvl6pPr marL="2281568" algn="l" defTabSz="912620" rtl="0" eaLnBrk="1" latinLnBrk="0" hangingPunct="1">
              <a:defRPr kumimoji="1" sz="1900" kern="120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defRPr>
            </a:lvl6pPr>
            <a:lvl7pPr marL="2737881" algn="l" defTabSz="912620" rtl="0" eaLnBrk="1" latinLnBrk="0" hangingPunct="1">
              <a:defRPr kumimoji="1" sz="1900" kern="120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defRPr>
            </a:lvl7pPr>
            <a:lvl8pPr marL="3194194" algn="l" defTabSz="912620" rtl="0" eaLnBrk="1" latinLnBrk="0" hangingPunct="1">
              <a:defRPr kumimoji="1" sz="1900" kern="120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defRPr>
            </a:lvl8pPr>
            <a:lvl9pPr marL="3650506" algn="l" defTabSz="912620" rtl="0" eaLnBrk="1" latinLnBrk="0" hangingPunct="1">
              <a:defRPr kumimoji="1" sz="1900" kern="120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defRPr>
            </a:lvl9pPr>
          </a:lstStyle>
          <a:p>
            <a:fld id="{A2AB4CE2-3AB6-46D2-B2BC-0BED4150DE6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48"/>
          <p:cNvSpPr>
            <a:spLocks noChangeArrowheads="1"/>
          </p:cNvSpPr>
          <p:nvPr userDrawn="1"/>
        </p:nvSpPr>
        <p:spPr bwMode="gray">
          <a:xfrm>
            <a:off x="1668346" y="2335435"/>
            <a:ext cx="1290965" cy="11029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47" tIns="40074" rIns="80147" bIns="40074" anchor="ctr"/>
          <a:lstStyle/>
          <a:p>
            <a:pPr algn="l"/>
            <a:endParaRPr lang="zh-TW" altLang="en-US" sz="1700">
              <a:solidFill>
                <a:prstClr val="black"/>
              </a:solidFill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12" name="Rectangle 49"/>
          <p:cNvSpPr>
            <a:spLocks noChangeArrowheads="1"/>
          </p:cNvSpPr>
          <p:nvPr userDrawn="1"/>
        </p:nvSpPr>
        <p:spPr bwMode="gray">
          <a:xfrm>
            <a:off x="4248920" y="2335435"/>
            <a:ext cx="1290966" cy="110292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47" tIns="40074" rIns="80147" bIns="40074" anchor="ctr"/>
          <a:lstStyle/>
          <a:p>
            <a:pPr algn="l"/>
            <a:endParaRPr lang="zh-TW" altLang="en-US" sz="1700">
              <a:solidFill>
                <a:prstClr val="black"/>
              </a:solidFill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13" name="Rectangle 50"/>
          <p:cNvSpPr>
            <a:spLocks noChangeArrowheads="1"/>
          </p:cNvSpPr>
          <p:nvPr userDrawn="1"/>
        </p:nvSpPr>
        <p:spPr bwMode="gray">
          <a:xfrm>
            <a:off x="2959312" y="3435480"/>
            <a:ext cx="1289608" cy="1102924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47" tIns="40074" rIns="80147" bIns="40074" anchor="ctr"/>
          <a:lstStyle/>
          <a:p>
            <a:pPr algn="l"/>
            <a:endParaRPr lang="zh-TW" altLang="en-US" sz="1700">
              <a:solidFill>
                <a:prstClr val="black"/>
              </a:solidFill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14" name="Rectangle 51"/>
          <p:cNvSpPr>
            <a:spLocks noChangeArrowheads="1"/>
          </p:cNvSpPr>
          <p:nvPr userDrawn="1"/>
        </p:nvSpPr>
        <p:spPr bwMode="gray">
          <a:xfrm>
            <a:off x="5539885" y="3435480"/>
            <a:ext cx="1290965" cy="1102924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47" tIns="40074" rIns="80147" bIns="40074" anchor="ctr"/>
          <a:lstStyle/>
          <a:p>
            <a:pPr algn="l"/>
            <a:endParaRPr lang="zh-TW" altLang="en-US" sz="1700">
              <a:solidFill>
                <a:prstClr val="black"/>
              </a:solidFill>
              <a:latin typeface="Arial" pitchFamily="34" charset="0"/>
              <a:ea typeface="標楷體" pitchFamily="65" charset="-120"/>
            </a:endParaRPr>
          </a:p>
        </p:txBody>
      </p:sp>
      <p:pic>
        <p:nvPicPr>
          <p:cNvPr id="15" name="Picture 36" descr="j0315558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248920" y="2333995"/>
            <a:ext cx="1290966" cy="110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2" descr="j0315568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948452" y="3426840"/>
            <a:ext cx="1290966" cy="110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3" descr="j031558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538528" y="3436920"/>
            <a:ext cx="1290966" cy="109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4" descr="j017486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679206" y="2335435"/>
            <a:ext cx="1289608" cy="110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46"/>
          <p:cNvSpPr>
            <a:spLocks noChangeArrowheads="1"/>
          </p:cNvSpPr>
          <p:nvPr userDrawn="1"/>
        </p:nvSpPr>
        <p:spPr bwMode="gray">
          <a:xfrm>
            <a:off x="2959312" y="2335435"/>
            <a:ext cx="1289608" cy="11029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0147" tIns="40074" rIns="80147" bIns="40074" anchor="ctr"/>
          <a:lstStyle/>
          <a:p>
            <a:pPr algn="l"/>
            <a:endParaRPr lang="zh-TW" altLang="en-US" sz="1700">
              <a:solidFill>
                <a:prstClr val="black"/>
              </a:solidFill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20" name="Rectangle 47"/>
          <p:cNvSpPr>
            <a:spLocks noChangeArrowheads="1"/>
          </p:cNvSpPr>
          <p:nvPr userDrawn="1"/>
        </p:nvSpPr>
        <p:spPr bwMode="gray">
          <a:xfrm>
            <a:off x="4248920" y="3435479"/>
            <a:ext cx="1290966" cy="110004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txBody>
          <a:bodyPr wrap="none" lIns="80147" tIns="40074" rIns="80147" bIns="40074" anchor="ctr"/>
          <a:lstStyle/>
          <a:p>
            <a:pPr algn="l"/>
            <a:endParaRPr lang="zh-TW" altLang="en-US" sz="1700">
              <a:solidFill>
                <a:prstClr val="black"/>
              </a:solidFill>
              <a:latin typeface="Arial" pitchFamily="34" charset="0"/>
              <a:ea typeface="標楷體" pitchFamily="65" charset="-120"/>
            </a:endParaRPr>
          </a:p>
        </p:txBody>
      </p:sp>
      <p:pic>
        <p:nvPicPr>
          <p:cNvPr id="21" name="Picture 61" descr="a04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814" y="3435479"/>
            <a:ext cx="1280105" cy="10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2" descr="a01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622" y="2335435"/>
            <a:ext cx="1339834" cy="109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4" descr="a03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919" y="2335435"/>
            <a:ext cx="1281463" cy="10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5" descr="p-100kW太陽電池-1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885" y="3438359"/>
            <a:ext cx="1290965" cy="110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6" descr="C-INERC"/>
          <p:cNvPicPr>
            <a:picLocks noChangeAspect="1" noChangeArrowheads="1"/>
          </p:cNvPicPr>
          <p:nvPr userDrawn="1"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98" y="5373515"/>
            <a:ext cx="738470" cy="552902"/>
          </a:xfrm>
          <a:prstGeom prst="rect">
            <a:avLst/>
          </a:prstGeom>
          <a:noFill/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 Box 87"/>
          <p:cNvSpPr txBox="1">
            <a:spLocks noChangeArrowheads="1"/>
          </p:cNvSpPr>
          <p:nvPr userDrawn="1"/>
        </p:nvSpPr>
        <p:spPr bwMode="auto">
          <a:xfrm>
            <a:off x="3077413" y="5546298"/>
            <a:ext cx="3393513" cy="35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27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80147" tIns="40074" rIns="80147" bIns="40074">
            <a:spAutoFit/>
          </a:bodyPr>
          <a:lstStyle/>
          <a:p>
            <a:pPr algn="l"/>
            <a:r>
              <a:rPr lang="zh-TW" altLang="en-US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行政院原子能委員會核能研究所</a:t>
            </a:r>
          </a:p>
        </p:txBody>
      </p:sp>
    </p:spTree>
    <p:extLst>
      <p:ext uri="{BB962C8B-B14F-4D97-AF65-F5344CB8AC3E}">
        <p14:creationId xmlns:p14="http://schemas.microsoft.com/office/powerpoint/2010/main" val="1731949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4988" y="1763713"/>
            <a:ext cx="4735512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422926" y="1763713"/>
            <a:ext cx="4735513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綜合計畫組</a:t>
            </a: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866809-C649-45FC-B4B9-993A97A564A0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806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108" indent="0">
              <a:buNone/>
              <a:defRPr sz="2000" b="1"/>
            </a:lvl2pPr>
            <a:lvl3pPr marL="910212" indent="0">
              <a:buNone/>
              <a:defRPr sz="1800" b="1"/>
            </a:lvl3pPr>
            <a:lvl4pPr marL="1365322" indent="0">
              <a:buNone/>
              <a:defRPr sz="1600" b="1"/>
            </a:lvl4pPr>
            <a:lvl5pPr marL="1820430" indent="0">
              <a:buNone/>
              <a:defRPr sz="1600" b="1"/>
            </a:lvl5pPr>
            <a:lvl6pPr marL="2275534" indent="0">
              <a:buNone/>
              <a:defRPr sz="1600" b="1"/>
            </a:lvl6pPr>
            <a:lvl7pPr marL="2730640" indent="0">
              <a:buNone/>
              <a:defRPr sz="1600" b="1"/>
            </a:lvl7pPr>
            <a:lvl8pPr marL="3185751" indent="0">
              <a:buNone/>
              <a:defRPr sz="1600" b="1"/>
            </a:lvl8pPr>
            <a:lvl9pPr marL="3640856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5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108" indent="0">
              <a:buNone/>
              <a:defRPr sz="2000" b="1"/>
            </a:lvl2pPr>
            <a:lvl3pPr marL="910212" indent="0">
              <a:buNone/>
              <a:defRPr sz="1800" b="1"/>
            </a:lvl3pPr>
            <a:lvl4pPr marL="1365322" indent="0">
              <a:buNone/>
              <a:defRPr sz="1600" b="1"/>
            </a:lvl4pPr>
            <a:lvl5pPr marL="1820430" indent="0">
              <a:buNone/>
              <a:defRPr sz="1600" b="1"/>
            </a:lvl5pPr>
            <a:lvl6pPr marL="2275534" indent="0">
              <a:buNone/>
              <a:defRPr sz="1600" b="1"/>
            </a:lvl6pPr>
            <a:lvl7pPr marL="2730640" indent="0">
              <a:buNone/>
              <a:defRPr sz="1600" b="1"/>
            </a:lvl7pPr>
            <a:lvl8pPr marL="3185751" indent="0">
              <a:buNone/>
              <a:defRPr sz="1600" b="1"/>
            </a:lvl8pPr>
            <a:lvl9pPr marL="3640856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5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綜合計畫組</a:t>
            </a: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9A0893-32CC-481D-871E-D640D28C4F9E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530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綜合計畫組</a:t>
            </a: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D5CBC-7D48-4D6F-903E-9B974DAFD8BB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422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8"/>
          <p:cNvSpPr txBox="1">
            <a:spLocks noChangeArrowheads="1"/>
          </p:cNvSpPr>
          <p:nvPr userDrawn="1"/>
        </p:nvSpPr>
        <p:spPr bwMode="auto">
          <a:xfrm>
            <a:off x="6372201" y="6453337"/>
            <a:ext cx="2303462" cy="31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lIns="91408" tIns="45704" rIns="91408" bIns="45704">
            <a:spAutoFit/>
          </a:bodyPr>
          <a:lstStyle>
            <a:lvl1pPr algn="l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1400" b="1" dirty="0" smtClean="0">
                <a:ea typeface="標楷體" pitchFamily="65" charset="-120"/>
              </a:rPr>
              <a:t>核能研究所 綜合計畫組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66EB0-7D4A-421B-B6F9-518E77E00CA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79286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綜合計畫組</a:t>
            </a: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A3BB4D-3DAA-41E6-A5B9-DDB122E0F978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176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2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26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108" indent="0">
              <a:buNone/>
              <a:defRPr sz="1200"/>
            </a:lvl2pPr>
            <a:lvl3pPr marL="910212" indent="0">
              <a:buNone/>
              <a:defRPr sz="1000"/>
            </a:lvl3pPr>
            <a:lvl4pPr marL="1365322" indent="0">
              <a:buNone/>
              <a:defRPr sz="900"/>
            </a:lvl4pPr>
            <a:lvl5pPr marL="1820430" indent="0">
              <a:buNone/>
              <a:defRPr sz="900"/>
            </a:lvl5pPr>
            <a:lvl6pPr marL="2275534" indent="0">
              <a:buNone/>
              <a:defRPr sz="900"/>
            </a:lvl6pPr>
            <a:lvl7pPr marL="2730640" indent="0">
              <a:buNone/>
              <a:defRPr sz="900"/>
            </a:lvl7pPr>
            <a:lvl8pPr marL="3185751" indent="0">
              <a:buNone/>
              <a:defRPr sz="900"/>
            </a:lvl8pPr>
            <a:lvl9pPr marL="3640856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綜合計畫組</a:t>
            </a: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84CCFB-CC86-4C01-915D-8984E23BA11B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808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108" indent="0">
              <a:buNone/>
              <a:defRPr sz="2800"/>
            </a:lvl2pPr>
            <a:lvl3pPr marL="910212" indent="0">
              <a:buNone/>
              <a:defRPr sz="2400"/>
            </a:lvl3pPr>
            <a:lvl4pPr marL="1365322" indent="0">
              <a:buNone/>
              <a:defRPr sz="2000"/>
            </a:lvl4pPr>
            <a:lvl5pPr marL="1820430" indent="0">
              <a:buNone/>
              <a:defRPr sz="2000"/>
            </a:lvl5pPr>
            <a:lvl6pPr marL="2275534" indent="0">
              <a:buNone/>
              <a:defRPr sz="2000"/>
            </a:lvl6pPr>
            <a:lvl7pPr marL="2730640" indent="0">
              <a:buNone/>
              <a:defRPr sz="2000"/>
            </a:lvl7pPr>
            <a:lvl8pPr marL="3185751" indent="0">
              <a:buNone/>
              <a:defRPr sz="2000"/>
            </a:lvl8pPr>
            <a:lvl9pPr marL="3640856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108" indent="0">
              <a:buNone/>
              <a:defRPr sz="1200"/>
            </a:lvl2pPr>
            <a:lvl3pPr marL="910212" indent="0">
              <a:buNone/>
              <a:defRPr sz="1000"/>
            </a:lvl3pPr>
            <a:lvl4pPr marL="1365322" indent="0">
              <a:buNone/>
              <a:defRPr sz="900"/>
            </a:lvl4pPr>
            <a:lvl5pPr marL="1820430" indent="0">
              <a:buNone/>
              <a:defRPr sz="900"/>
            </a:lvl5pPr>
            <a:lvl6pPr marL="2275534" indent="0">
              <a:buNone/>
              <a:defRPr sz="900"/>
            </a:lvl6pPr>
            <a:lvl7pPr marL="2730640" indent="0">
              <a:buNone/>
              <a:defRPr sz="900"/>
            </a:lvl7pPr>
            <a:lvl8pPr marL="3185751" indent="0">
              <a:buNone/>
              <a:defRPr sz="900"/>
            </a:lvl8pPr>
            <a:lvl9pPr marL="3640856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綜合計畫組</a:t>
            </a: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D6E40B-B9AD-48F7-B9E8-717F1258A89F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2666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綜合計畫組</a:t>
            </a: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8B1DAC-CAD5-4D7C-AA62-AC3C425D30FE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652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753350" y="303213"/>
            <a:ext cx="2405063" cy="64516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16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綜合計畫組</a:t>
            </a: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7112AC-CE96-4DF9-B37A-9D221BE7DB81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345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8"/>
          <p:cNvSpPr txBox="1">
            <a:spLocks noChangeArrowheads="1"/>
          </p:cNvSpPr>
          <p:nvPr userDrawn="1"/>
        </p:nvSpPr>
        <p:spPr bwMode="auto">
          <a:xfrm>
            <a:off x="3286125" y="5500688"/>
            <a:ext cx="2673350" cy="318849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l" eaLnBrk="1" hangingPunct="1"/>
            <a:r>
              <a:rPr lang="zh-TW" altLang="en-US" sz="1400" b="1">
                <a:solidFill>
                  <a:srgbClr val="000000"/>
                </a:solidFill>
                <a:ea typeface="標楷體" pitchFamily="65" charset="-120"/>
              </a:rPr>
              <a:t>行政院原子能委員會核能研究所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14359"/>
            <a:ext cx="7772400" cy="1428759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>
            <a:lvl1pPr>
              <a:defRPr sz="4000" b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8728" y="2285994"/>
            <a:ext cx="6400800" cy="1031875"/>
          </a:xfrm>
        </p:spPr>
        <p:txBody>
          <a:bodyPr/>
          <a:lstStyle>
            <a:lvl1pPr marL="0" indent="0" algn="ctr">
              <a:buFontTx/>
              <a:buNone/>
              <a:defRPr sz="3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25E27B5-1B3E-4516-AE5D-72B03ED61C64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175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8"/>
          <p:cNvSpPr txBox="1">
            <a:spLocks noChangeArrowheads="1"/>
          </p:cNvSpPr>
          <p:nvPr userDrawn="1"/>
        </p:nvSpPr>
        <p:spPr bwMode="auto">
          <a:xfrm>
            <a:off x="6372201" y="6453337"/>
            <a:ext cx="2303462" cy="31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lIns="91408" tIns="45704" rIns="91408" bIns="45704">
            <a:spAutoFit/>
          </a:bodyPr>
          <a:lstStyle>
            <a:lvl1pPr algn="l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1400" b="1" dirty="0" smtClean="0">
                <a:solidFill>
                  <a:srgbClr val="000000"/>
                </a:solidFill>
                <a:ea typeface="標楷體" pitchFamily="65" charset="-120"/>
              </a:rPr>
              <a:t>核能研究所 綜合計畫組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66EB0-7D4A-421B-B6F9-518E77E00CA8}" type="slidenum">
              <a:rPr lang="en-US" altLang="zh-TW">
                <a:solidFill>
                  <a:srgbClr val="DEF6F1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DEF6F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951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8"/>
          <p:cNvSpPr txBox="1">
            <a:spLocks noChangeArrowheads="1"/>
          </p:cNvSpPr>
          <p:nvPr userDrawn="1"/>
        </p:nvSpPr>
        <p:spPr bwMode="auto">
          <a:xfrm>
            <a:off x="3286125" y="5500688"/>
            <a:ext cx="2673350" cy="318849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l" eaLnBrk="1" hangingPunct="1"/>
            <a:r>
              <a:rPr lang="zh-TW" altLang="en-US" sz="1400" b="1">
                <a:solidFill>
                  <a:srgbClr val="000000"/>
                </a:solidFill>
                <a:ea typeface="標楷體" pitchFamily="65" charset="-120"/>
              </a:rPr>
              <a:t>行政院原子能委員會核能研究所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14359"/>
            <a:ext cx="7772400" cy="1428759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>
            <a:lvl1pPr>
              <a:defRPr sz="4000" b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8728" y="2285994"/>
            <a:ext cx="6400800" cy="1031875"/>
          </a:xfrm>
        </p:spPr>
        <p:txBody>
          <a:bodyPr/>
          <a:lstStyle>
            <a:lvl1pPr marL="0" indent="0" algn="ctr">
              <a:buFontTx/>
              <a:buNone/>
              <a:defRPr sz="3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25E27B5-1B3E-4516-AE5D-72B03ED61C64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3366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8"/>
          <p:cNvSpPr txBox="1">
            <a:spLocks noChangeArrowheads="1"/>
          </p:cNvSpPr>
          <p:nvPr userDrawn="1"/>
        </p:nvSpPr>
        <p:spPr bwMode="auto">
          <a:xfrm>
            <a:off x="6372201" y="6453337"/>
            <a:ext cx="2303462" cy="31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lIns="91408" tIns="45704" rIns="91408" bIns="45704">
            <a:spAutoFit/>
          </a:bodyPr>
          <a:lstStyle>
            <a:lvl1pPr algn="l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1400" b="1" dirty="0" smtClean="0">
                <a:solidFill>
                  <a:srgbClr val="000000"/>
                </a:solidFill>
                <a:ea typeface="標楷體" pitchFamily="65" charset="-120"/>
              </a:rPr>
              <a:t>核能研究所 綜合計畫組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66EB0-7D4A-421B-B6F9-518E77E00CA8}" type="slidenum">
              <a:rPr lang="en-US" altLang="zh-TW">
                <a:solidFill>
                  <a:srgbClr val="DEF6F1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DEF6F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35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8"/>
          <p:cNvSpPr txBox="1">
            <a:spLocks noChangeArrowheads="1"/>
          </p:cNvSpPr>
          <p:nvPr userDrawn="1"/>
        </p:nvSpPr>
        <p:spPr bwMode="auto">
          <a:xfrm>
            <a:off x="3286125" y="5500688"/>
            <a:ext cx="2673350" cy="318849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l" eaLnBrk="1" hangingPunct="1"/>
            <a:r>
              <a:rPr lang="zh-TW" altLang="en-US" sz="1400" b="1">
                <a:solidFill>
                  <a:srgbClr val="000000"/>
                </a:solidFill>
                <a:ea typeface="標楷體" pitchFamily="65" charset="-120"/>
              </a:rPr>
              <a:t>行政院原子能委員會核能研究所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14359"/>
            <a:ext cx="7772400" cy="1428759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>
            <a:lvl1pPr>
              <a:defRPr sz="4000" b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8728" y="2285994"/>
            <a:ext cx="6400800" cy="1031875"/>
          </a:xfrm>
        </p:spPr>
        <p:txBody>
          <a:bodyPr/>
          <a:lstStyle>
            <a:lvl1pPr marL="0" indent="0" algn="ctr">
              <a:buFontTx/>
              <a:buNone/>
              <a:defRPr sz="3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25E27B5-1B3E-4516-AE5D-72B03ED61C64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336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53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4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9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4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9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4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9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4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9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綜合計畫組</a:t>
            </a: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E72CC9-6754-4C2A-B44B-1077CE14A327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9" descr="C-INERC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6" y="103682"/>
            <a:ext cx="935305" cy="65945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3842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8"/>
          <p:cNvSpPr txBox="1">
            <a:spLocks noChangeArrowheads="1"/>
          </p:cNvSpPr>
          <p:nvPr userDrawn="1"/>
        </p:nvSpPr>
        <p:spPr bwMode="auto">
          <a:xfrm>
            <a:off x="6372201" y="6453337"/>
            <a:ext cx="2303462" cy="31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lIns="91408" tIns="45704" rIns="91408" bIns="45704">
            <a:spAutoFit/>
          </a:bodyPr>
          <a:lstStyle>
            <a:lvl1pPr algn="l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1400" b="1" dirty="0" smtClean="0">
                <a:solidFill>
                  <a:srgbClr val="000000"/>
                </a:solidFill>
                <a:ea typeface="標楷體" pitchFamily="65" charset="-120"/>
              </a:rPr>
              <a:t>核能研究所 綜合計畫組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66EB0-7D4A-421B-B6F9-518E77E00CA8}" type="slidenum">
              <a:rPr lang="en-US" altLang="zh-TW">
                <a:solidFill>
                  <a:srgbClr val="DEF6F1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DEF6F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35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8"/>
          <p:cNvSpPr txBox="1">
            <a:spLocks noChangeArrowheads="1"/>
          </p:cNvSpPr>
          <p:nvPr userDrawn="1"/>
        </p:nvSpPr>
        <p:spPr bwMode="auto">
          <a:xfrm>
            <a:off x="3286125" y="5500688"/>
            <a:ext cx="2673350" cy="318849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l" eaLnBrk="1" hangingPunct="1"/>
            <a:r>
              <a:rPr lang="zh-TW" altLang="en-US" sz="1400" b="1">
                <a:solidFill>
                  <a:srgbClr val="000000"/>
                </a:solidFill>
                <a:ea typeface="標楷體" pitchFamily="65" charset="-120"/>
              </a:rPr>
              <a:t>行政院原子能委員會核能研究所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14359"/>
            <a:ext cx="7772400" cy="1428759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>
            <a:lvl1pPr>
              <a:defRPr sz="4000" b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8728" y="2285994"/>
            <a:ext cx="6400800" cy="1031875"/>
          </a:xfrm>
        </p:spPr>
        <p:txBody>
          <a:bodyPr/>
          <a:lstStyle>
            <a:lvl1pPr marL="0" indent="0" algn="ctr">
              <a:buFontTx/>
              <a:buNone/>
              <a:defRPr sz="3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25E27B5-1B3E-4516-AE5D-72B03ED61C64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3366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8"/>
          <p:cNvSpPr txBox="1">
            <a:spLocks noChangeArrowheads="1"/>
          </p:cNvSpPr>
          <p:nvPr userDrawn="1"/>
        </p:nvSpPr>
        <p:spPr bwMode="auto">
          <a:xfrm>
            <a:off x="6372201" y="6453337"/>
            <a:ext cx="2303462" cy="31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lIns="91408" tIns="45704" rIns="91408" bIns="45704">
            <a:spAutoFit/>
          </a:bodyPr>
          <a:lstStyle>
            <a:lvl1pPr algn="l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1400" b="1" dirty="0" smtClean="0">
                <a:solidFill>
                  <a:srgbClr val="000000"/>
                </a:solidFill>
                <a:ea typeface="標楷體" pitchFamily="65" charset="-120"/>
              </a:rPr>
              <a:t>核能研究所 綜合計畫組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66EB0-7D4A-421B-B6F9-518E77E00CA8}" type="slidenum">
              <a:rPr lang="en-US" altLang="zh-TW">
                <a:solidFill>
                  <a:srgbClr val="DEF6F1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DEF6F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35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綜合計畫組</a:t>
            </a: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509890-301C-4103-BA30-5F28D46AAC6F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730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綜合計畫組</a:t>
            </a: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0B5757-785A-48F0-9967-8ABC701FADB6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2" descr="Light horizontal"/>
          <p:cNvSpPr>
            <a:spLocks noChangeArrowheads="1"/>
          </p:cNvSpPr>
          <p:nvPr userDrawn="1"/>
        </p:nvSpPr>
        <p:spPr bwMode="gray">
          <a:xfrm>
            <a:off x="10862" y="760240"/>
            <a:ext cx="8459829" cy="123971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19" tIns="40060" rIns="80119" bIns="40060" anchor="ctr"/>
          <a:lstStyle/>
          <a:p>
            <a:pPr algn="l"/>
            <a:endParaRPr lang="zh-TW" altLang="en-US" sz="1700">
              <a:solidFill>
                <a:prstClr val="black"/>
              </a:solidFill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 userDrawn="1"/>
        </p:nvSpPr>
        <p:spPr>
          <a:xfrm>
            <a:off x="564713" y="1115883"/>
            <a:ext cx="7623620" cy="62201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lIns="90992" tIns="45496" rIns="90992" bIns="45496" rtlCol="0" anchor="ctr">
            <a:normAutofit/>
          </a:bodyPr>
          <a:lstStyle>
            <a:lvl1pPr algn="ctr" defTabSz="1038462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mtClean="0">
                <a:solidFill>
                  <a:prstClr val="black"/>
                </a:solidFill>
              </a:rPr>
              <a:t>按一下以編輯母片標題樣式</a:t>
            </a:r>
          </a:p>
        </p:txBody>
      </p:sp>
      <p:sp>
        <p:nvSpPr>
          <p:cNvPr id="10" name="Rectangle 6"/>
          <p:cNvSpPr txBox="1">
            <a:spLocks noChangeArrowheads="1"/>
          </p:cNvSpPr>
          <p:nvPr userDrawn="1"/>
        </p:nvSpPr>
        <p:spPr bwMode="auto">
          <a:xfrm>
            <a:off x="6070660" y="5805473"/>
            <a:ext cx="1976494" cy="290849"/>
          </a:xfrm>
          <a:prstGeom prst="rect">
            <a:avLst/>
          </a:prstGeom>
        </p:spPr>
        <p:txBody>
          <a:bodyPr vert="horz" lIns="90992" tIns="45496" rIns="90992" bIns="45496" rtlCol="0" anchor="ctr"/>
          <a:lstStyle>
            <a:defPPr>
              <a:defRPr lang="zh-TW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400" b="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標楷體" pitchFamily="65" charset="-120"/>
                <a:cs typeface="+mn-cs"/>
              </a:defRPr>
            </a:lvl1pPr>
            <a:lvl2pPr marL="495924" indent="-39610" algn="l" rtl="0" fontAlgn="base">
              <a:spcBef>
                <a:spcPct val="0"/>
              </a:spcBef>
              <a:spcAft>
                <a:spcPct val="0"/>
              </a:spcAft>
              <a:defRPr kumimoji="1" sz="1900" kern="120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defRPr>
            </a:lvl2pPr>
            <a:lvl3pPr marL="993432" indent="-80807" algn="l" rtl="0" fontAlgn="base">
              <a:spcBef>
                <a:spcPct val="0"/>
              </a:spcBef>
              <a:spcAft>
                <a:spcPct val="0"/>
              </a:spcAft>
              <a:defRPr kumimoji="1" sz="1900" kern="120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defRPr>
            </a:lvl3pPr>
            <a:lvl4pPr marL="1489357" indent="-120416" algn="l" rtl="0" fontAlgn="base">
              <a:spcBef>
                <a:spcPct val="0"/>
              </a:spcBef>
              <a:spcAft>
                <a:spcPct val="0"/>
              </a:spcAft>
              <a:defRPr kumimoji="1" sz="1900" kern="120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defRPr>
            </a:lvl4pPr>
            <a:lvl5pPr marL="1986864" indent="-161611" algn="l" rtl="0" fontAlgn="base">
              <a:spcBef>
                <a:spcPct val="0"/>
              </a:spcBef>
              <a:spcAft>
                <a:spcPct val="0"/>
              </a:spcAft>
              <a:defRPr kumimoji="1" sz="1900" kern="120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defRPr>
            </a:lvl5pPr>
            <a:lvl6pPr marL="2281568" algn="l" defTabSz="912620" rtl="0" eaLnBrk="1" latinLnBrk="0" hangingPunct="1">
              <a:defRPr kumimoji="1" sz="1900" kern="120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defRPr>
            </a:lvl6pPr>
            <a:lvl7pPr marL="2737881" algn="l" defTabSz="912620" rtl="0" eaLnBrk="1" latinLnBrk="0" hangingPunct="1">
              <a:defRPr kumimoji="1" sz="1900" kern="120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defRPr>
            </a:lvl7pPr>
            <a:lvl8pPr marL="3194194" algn="l" defTabSz="912620" rtl="0" eaLnBrk="1" latinLnBrk="0" hangingPunct="1">
              <a:defRPr kumimoji="1" sz="1900" kern="120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defRPr>
            </a:lvl8pPr>
            <a:lvl9pPr marL="3650506" algn="l" defTabSz="912620" rtl="0" eaLnBrk="1" latinLnBrk="0" hangingPunct="1">
              <a:defRPr kumimoji="1" sz="1900" kern="120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defRPr>
            </a:lvl9pPr>
          </a:lstStyle>
          <a:p>
            <a:fld id="{A2AB4CE2-3AB6-46D2-B2BC-0BED4150DE6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48"/>
          <p:cNvSpPr>
            <a:spLocks noChangeArrowheads="1"/>
          </p:cNvSpPr>
          <p:nvPr userDrawn="1"/>
        </p:nvSpPr>
        <p:spPr bwMode="gray">
          <a:xfrm>
            <a:off x="1668346" y="2335435"/>
            <a:ext cx="1290965" cy="11029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19" tIns="40060" rIns="80119" bIns="40060" anchor="ctr"/>
          <a:lstStyle/>
          <a:p>
            <a:pPr algn="l"/>
            <a:endParaRPr lang="zh-TW" altLang="en-US" sz="1700">
              <a:solidFill>
                <a:prstClr val="black"/>
              </a:solidFill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12" name="Rectangle 49"/>
          <p:cNvSpPr>
            <a:spLocks noChangeArrowheads="1"/>
          </p:cNvSpPr>
          <p:nvPr userDrawn="1"/>
        </p:nvSpPr>
        <p:spPr bwMode="gray">
          <a:xfrm>
            <a:off x="4248921" y="2335435"/>
            <a:ext cx="1290966" cy="110292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19" tIns="40060" rIns="80119" bIns="40060" anchor="ctr"/>
          <a:lstStyle/>
          <a:p>
            <a:pPr algn="l"/>
            <a:endParaRPr lang="zh-TW" altLang="en-US" sz="1700">
              <a:solidFill>
                <a:prstClr val="black"/>
              </a:solidFill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13" name="Rectangle 50"/>
          <p:cNvSpPr>
            <a:spLocks noChangeArrowheads="1"/>
          </p:cNvSpPr>
          <p:nvPr userDrawn="1"/>
        </p:nvSpPr>
        <p:spPr bwMode="gray">
          <a:xfrm>
            <a:off x="2959312" y="3435481"/>
            <a:ext cx="1289608" cy="1102924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19" tIns="40060" rIns="80119" bIns="40060" anchor="ctr"/>
          <a:lstStyle/>
          <a:p>
            <a:pPr algn="l"/>
            <a:endParaRPr lang="zh-TW" altLang="en-US" sz="1700">
              <a:solidFill>
                <a:prstClr val="black"/>
              </a:solidFill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14" name="Rectangle 51"/>
          <p:cNvSpPr>
            <a:spLocks noChangeArrowheads="1"/>
          </p:cNvSpPr>
          <p:nvPr userDrawn="1"/>
        </p:nvSpPr>
        <p:spPr bwMode="gray">
          <a:xfrm>
            <a:off x="5539885" y="3435481"/>
            <a:ext cx="1290965" cy="1102924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19" tIns="40060" rIns="80119" bIns="40060" anchor="ctr"/>
          <a:lstStyle/>
          <a:p>
            <a:pPr algn="l"/>
            <a:endParaRPr lang="zh-TW" altLang="en-US" sz="1700">
              <a:solidFill>
                <a:prstClr val="black"/>
              </a:solidFill>
              <a:latin typeface="Arial" pitchFamily="34" charset="0"/>
              <a:ea typeface="標楷體" pitchFamily="65" charset="-120"/>
            </a:endParaRPr>
          </a:p>
        </p:txBody>
      </p:sp>
      <p:pic>
        <p:nvPicPr>
          <p:cNvPr id="15" name="Picture 36" descr="j0315558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248921" y="2333995"/>
            <a:ext cx="1290966" cy="110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2" descr="j0315568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948453" y="3426840"/>
            <a:ext cx="1290966" cy="110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3" descr="j031558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538529" y="3436922"/>
            <a:ext cx="1290966" cy="109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4" descr="j017486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679206" y="2335435"/>
            <a:ext cx="1289608" cy="110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46"/>
          <p:cNvSpPr>
            <a:spLocks noChangeArrowheads="1"/>
          </p:cNvSpPr>
          <p:nvPr userDrawn="1"/>
        </p:nvSpPr>
        <p:spPr bwMode="gray">
          <a:xfrm>
            <a:off x="2959312" y="2335435"/>
            <a:ext cx="1289608" cy="11029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0119" tIns="40060" rIns="80119" bIns="40060" anchor="ctr"/>
          <a:lstStyle/>
          <a:p>
            <a:pPr algn="l"/>
            <a:endParaRPr lang="zh-TW" altLang="en-US" sz="1700">
              <a:solidFill>
                <a:prstClr val="black"/>
              </a:solidFill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20" name="Rectangle 47"/>
          <p:cNvSpPr>
            <a:spLocks noChangeArrowheads="1"/>
          </p:cNvSpPr>
          <p:nvPr userDrawn="1"/>
        </p:nvSpPr>
        <p:spPr bwMode="gray">
          <a:xfrm>
            <a:off x="4248921" y="3435479"/>
            <a:ext cx="1290966" cy="110004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txBody>
          <a:bodyPr wrap="none" lIns="80119" tIns="40060" rIns="80119" bIns="40060" anchor="ctr"/>
          <a:lstStyle/>
          <a:p>
            <a:pPr algn="l"/>
            <a:endParaRPr lang="zh-TW" altLang="en-US" sz="1700">
              <a:solidFill>
                <a:prstClr val="black"/>
              </a:solidFill>
              <a:latin typeface="Arial" pitchFamily="34" charset="0"/>
              <a:ea typeface="標楷體" pitchFamily="65" charset="-120"/>
            </a:endParaRPr>
          </a:p>
        </p:txBody>
      </p:sp>
      <p:pic>
        <p:nvPicPr>
          <p:cNvPr id="21" name="Picture 61" descr="a04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814" y="3435479"/>
            <a:ext cx="1280105" cy="10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2" descr="a01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624" y="2335436"/>
            <a:ext cx="1339834" cy="109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4" descr="a03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919" y="2335437"/>
            <a:ext cx="1281463" cy="10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5" descr="p-100kW太陽電池-1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885" y="3438359"/>
            <a:ext cx="1290965" cy="110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6" descr="C-INERC"/>
          <p:cNvPicPr>
            <a:picLocks noChangeAspect="1" noChangeArrowheads="1"/>
          </p:cNvPicPr>
          <p:nvPr userDrawn="1"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98" y="5373515"/>
            <a:ext cx="738470" cy="552902"/>
          </a:xfrm>
          <a:prstGeom prst="rect">
            <a:avLst/>
          </a:prstGeom>
          <a:noFill/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 Box 87"/>
          <p:cNvSpPr txBox="1">
            <a:spLocks noChangeArrowheads="1"/>
          </p:cNvSpPr>
          <p:nvPr userDrawn="1"/>
        </p:nvSpPr>
        <p:spPr bwMode="auto">
          <a:xfrm>
            <a:off x="3077415" y="5546298"/>
            <a:ext cx="3393457" cy="357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27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80119" tIns="40060" rIns="80119" bIns="40060">
            <a:spAutoFit/>
          </a:bodyPr>
          <a:lstStyle/>
          <a:p>
            <a:pPr algn="l"/>
            <a:r>
              <a:rPr lang="zh-TW" altLang="en-US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行政院原子能委員會核能研究所</a:t>
            </a:r>
          </a:p>
        </p:txBody>
      </p:sp>
    </p:spTree>
    <p:extLst>
      <p:ext uri="{BB962C8B-B14F-4D97-AF65-F5344CB8AC3E}">
        <p14:creationId xmlns:p14="http://schemas.microsoft.com/office/powerpoint/2010/main" val="169783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4988" y="1763713"/>
            <a:ext cx="4735512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422928" y="1763713"/>
            <a:ext cx="4735513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綜合計畫組</a:t>
            </a: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866809-C649-45FC-B4B9-993A97A564A0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19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947" indent="0">
              <a:buNone/>
              <a:defRPr sz="2000" b="1"/>
            </a:lvl2pPr>
            <a:lvl3pPr marL="909891" indent="0">
              <a:buNone/>
              <a:defRPr sz="1800" b="1"/>
            </a:lvl3pPr>
            <a:lvl4pPr marL="1364840" indent="0">
              <a:buNone/>
              <a:defRPr sz="1600" b="1"/>
            </a:lvl4pPr>
            <a:lvl5pPr marL="1819788" indent="0">
              <a:buNone/>
              <a:defRPr sz="1600" b="1"/>
            </a:lvl5pPr>
            <a:lvl6pPr marL="2274731" indent="0">
              <a:buNone/>
              <a:defRPr sz="1600" b="1"/>
            </a:lvl6pPr>
            <a:lvl7pPr marL="2729676" indent="0">
              <a:buNone/>
              <a:defRPr sz="1600" b="1"/>
            </a:lvl7pPr>
            <a:lvl8pPr marL="3184627" indent="0">
              <a:buNone/>
              <a:defRPr sz="1600" b="1"/>
            </a:lvl8pPr>
            <a:lvl9pPr marL="3639571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5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947" indent="0">
              <a:buNone/>
              <a:defRPr sz="2000" b="1"/>
            </a:lvl2pPr>
            <a:lvl3pPr marL="909891" indent="0">
              <a:buNone/>
              <a:defRPr sz="1800" b="1"/>
            </a:lvl3pPr>
            <a:lvl4pPr marL="1364840" indent="0">
              <a:buNone/>
              <a:defRPr sz="1600" b="1"/>
            </a:lvl4pPr>
            <a:lvl5pPr marL="1819788" indent="0">
              <a:buNone/>
              <a:defRPr sz="1600" b="1"/>
            </a:lvl5pPr>
            <a:lvl6pPr marL="2274731" indent="0">
              <a:buNone/>
              <a:defRPr sz="1600" b="1"/>
            </a:lvl6pPr>
            <a:lvl7pPr marL="2729676" indent="0">
              <a:buNone/>
              <a:defRPr sz="1600" b="1"/>
            </a:lvl7pPr>
            <a:lvl8pPr marL="3184627" indent="0">
              <a:buNone/>
              <a:defRPr sz="1600" b="1"/>
            </a:lvl8pPr>
            <a:lvl9pPr marL="3639571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5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綜合計畫組</a:t>
            </a: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9A0893-32CC-481D-871E-D640D28C4F9E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673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綜合計畫組</a:t>
            </a: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D5CBC-7D48-4D6F-903E-9B974DAFD8BB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682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綜合計畫組</a:t>
            </a: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A3BB4D-3DAA-41E6-A5B9-DDB122E0F978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369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39838" y="188913"/>
            <a:ext cx="7077075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8" tIns="45704" rIns="91408" bIns="45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04815"/>
            <a:ext cx="8229600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2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9564" y="6453188"/>
            <a:ext cx="2133600" cy="3603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F55ABAF-E1E8-4880-8AD3-CE5BABC5BF6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1C5A97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1C5A97"/>
          </a:solidFill>
          <a:latin typeface="Arial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1C5A97"/>
          </a:solidFill>
          <a:latin typeface="Arial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1C5A97"/>
          </a:solidFill>
          <a:latin typeface="Arial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1C5A97"/>
          </a:solidFill>
          <a:latin typeface="Arial" charset="0"/>
          <a:ea typeface="標楷體" pitchFamily="65" charset="-120"/>
        </a:defRPr>
      </a:lvl5pPr>
      <a:lvl6pPr marL="457039" algn="ctr" rtl="0" fontAlgn="base">
        <a:spcBef>
          <a:spcPct val="0"/>
        </a:spcBef>
        <a:spcAft>
          <a:spcPct val="0"/>
        </a:spcAft>
        <a:defRPr kumimoji="1" sz="3600" b="1">
          <a:solidFill>
            <a:srgbClr val="006699"/>
          </a:solidFill>
          <a:latin typeface="Arial" charset="0"/>
          <a:ea typeface="標楷體" pitchFamily="65" charset="-120"/>
        </a:defRPr>
      </a:lvl6pPr>
      <a:lvl7pPr marL="914077" algn="ctr" rtl="0" fontAlgn="base">
        <a:spcBef>
          <a:spcPct val="0"/>
        </a:spcBef>
        <a:spcAft>
          <a:spcPct val="0"/>
        </a:spcAft>
        <a:defRPr kumimoji="1" sz="3600" b="1">
          <a:solidFill>
            <a:srgbClr val="006699"/>
          </a:solidFill>
          <a:latin typeface="Arial" charset="0"/>
          <a:ea typeface="標楷體" pitchFamily="65" charset="-120"/>
        </a:defRPr>
      </a:lvl7pPr>
      <a:lvl8pPr marL="1371116" algn="ctr" rtl="0" fontAlgn="base">
        <a:spcBef>
          <a:spcPct val="0"/>
        </a:spcBef>
        <a:spcAft>
          <a:spcPct val="0"/>
        </a:spcAft>
        <a:defRPr kumimoji="1" sz="3600" b="1">
          <a:solidFill>
            <a:srgbClr val="006699"/>
          </a:solidFill>
          <a:latin typeface="Arial" charset="0"/>
          <a:ea typeface="標楷體" pitchFamily="65" charset="-120"/>
        </a:defRPr>
      </a:lvl8pPr>
      <a:lvl9pPr marL="1828155" algn="ctr" rtl="0" fontAlgn="base">
        <a:spcBef>
          <a:spcPct val="0"/>
        </a:spcBef>
        <a:spcAft>
          <a:spcPct val="0"/>
        </a:spcAft>
        <a:defRPr kumimoji="1" sz="3600" b="1">
          <a:solidFill>
            <a:srgbClr val="006699"/>
          </a:solidFill>
          <a:latin typeface="Arial" charset="0"/>
          <a:ea typeface="標楷體" pitchFamily="65" charset="-120"/>
        </a:defRPr>
      </a:lvl9pPr>
    </p:titleStyle>
    <p:bodyStyle>
      <a:lvl1pPr marL="342778" indent="-342778" algn="l" rtl="0" eaLnBrk="0" fontAlgn="base" hangingPunct="0">
        <a:spcBef>
          <a:spcPct val="20000"/>
        </a:spcBef>
        <a:spcAft>
          <a:spcPct val="0"/>
        </a:spcAft>
        <a:buChar char="•"/>
        <a:defRPr kumimoji="1" sz="2800" b="1">
          <a:solidFill>
            <a:srgbClr val="195C4E"/>
          </a:solidFill>
          <a:latin typeface="Arial" charset="0"/>
          <a:ea typeface="+mn-ea"/>
          <a:cs typeface="+mn-cs"/>
        </a:defRPr>
      </a:lvl1pPr>
      <a:lvl2pPr marL="742688" indent="-28565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rgbClr val="195C4E"/>
          </a:solidFill>
          <a:latin typeface="Arial" charset="0"/>
          <a:ea typeface="+mn-ea"/>
        </a:defRPr>
      </a:lvl2pPr>
      <a:lvl3pPr marL="1142597" indent="-228519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rgbClr val="195C4E"/>
          </a:solidFill>
          <a:latin typeface="Arial" charset="0"/>
          <a:ea typeface="+mn-ea"/>
        </a:defRPr>
      </a:lvl3pPr>
      <a:lvl4pPr marL="1599635" indent="-228519" algn="l" rtl="0" eaLnBrk="0" fontAlgn="base" hangingPunct="0">
        <a:spcBef>
          <a:spcPct val="20000"/>
        </a:spcBef>
        <a:spcAft>
          <a:spcPct val="0"/>
        </a:spcAft>
        <a:buChar char="–"/>
        <a:defRPr kumimoji="1">
          <a:solidFill>
            <a:srgbClr val="195C4E"/>
          </a:solidFill>
          <a:latin typeface="Arial" charset="0"/>
          <a:ea typeface="+mn-ea"/>
        </a:defRPr>
      </a:lvl4pPr>
      <a:lvl5pPr marL="2056674" indent="-228519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rgbClr val="195C4E"/>
          </a:solidFill>
          <a:latin typeface="Arial" charset="0"/>
          <a:ea typeface="+mn-ea"/>
        </a:defRPr>
      </a:lvl5pPr>
      <a:lvl6pPr marL="2513713" indent="-228519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bg1"/>
          </a:solidFill>
          <a:latin typeface="+mn-lt"/>
          <a:ea typeface="+mn-ea"/>
        </a:defRPr>
      </a:lvl6pPr>
      <a:lvl7pPr marL="2970750" indent="-228519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bg1"/>
          </a:solidFill>
          <a:latin typeface="+mn-lt"/>
          <a:ea typeface="+mn-ea"/>
        </a:defRPr>
      </a:lvl7pPr>
      <a:lvl8pPr marL="3427790" indent="-228519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bg1"/>
          </a:solidFill>
          <a:latin typeface="+mn-lt"/>
          <a:ea typeface="+mn-ea"/>
        </a:defRPr>
      </a:lvl8pPr>
      <a:lvl9pPr marL="3884829" indent="-228519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7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6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5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1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8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0992" tIns="45496" rIns="90992" bIns="45496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0992" tIns="45496" rIns="90992" bIns="45496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1" y="6356378"/>
            <a:ext cx="2133600" cy="365125"/>
          </a:xfrm>
          <a:prstGeom prst="rect">
            <a:avLst/>
          </a:prstGeom>
        </p:spPr>
        <p:txBody>
          <a:bodyPr vert="horz" lIns="90992" tIns="45496" rIns="90992" bIns="4549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3" y="6356378"/>
            <a:ext cx="2895600" cy="365125"/>
          </a:xfrm>
          <a:prstGeom prst="rect">
            <a:avLst/>
          </a:prstGeom>
        </p:spPr>
        <p:txBody>
          <a:bodyPr vert="horz" lIns="90992" tIns="45496" rIns="90992" bIns="4549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zh-TW" alt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標楷體" pitchFamily="65" charset="-120"/>
              </a:rPr>
              <a:t>綜合計畫組</a:t>
            </a:r>
            <a:endParaRPr lang="en-US" altLang="zh-TW">
              <a:solidFill>
                <a:prstClr val="black">
                  <a:tint val="75000"/>
                </a:prstClr>
              </a:solidFill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78"/>
            <a:ext cx="2133600" cy="365125"/>
          </a:xfrm>
          <a:prstGeom prst="rect">
            <a:avLst/>
          </a:prstGeom>
        </p:spPr>
        <p:txBody>
          <a:bodyPr vert="horz" lIns="90992" tIns="45496" rIns="90992" bIns="4549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27D229C-989D-4F06-9AFD-21D9FBA750AD}" type="slidenum">
              <a:rPr lang="en-US" altLang="zh-TW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標楷體" pitchFamily="65" charset="-120"/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  <a:latin typeface="Arial" pitchFamily="34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74118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0989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341207" indent="-341207" algn="l" defTabSz="909891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j-ea"/>
          <a:ea typeface="+mj-ea"/>
          <a:cs typeface="+mn-cs"/>
        </a:defRPr>
      </a:lvl1pPr>
      <a:lvl2pPr marL="739288" indent="-284348" algn="l" defTabSz="909891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j-ea"/>
          <a:ea typeface="+mj-ea"/>
          <a:cs typeface="+mn-cs"/>
        </a:defRPr>
      </a:lvl2pPr>
      <a:lvl3pPr marL="1137366" indent="-227473" algn="l" defTabSz="9098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ea"/>
          <a:ea typeface="+mj-ea"/>
          <a:cs typeface="+mn-cs"/>
        </a:defRPr>
      </a:lvl3pPr>
      <a:lvl4pPr marL="1592314" indent="-227473" algn="l" defTabSz="909891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j-ea"/>
          <a:ea typeface="+mj-ea"/>
          <a:cs typeface="+mn-cs"/>
        </a:defRPr>
      </a:lvl4pPr>
      <a:lvl5pPr marL="2047259" indent="-227473" algn="l" defTabSz="909891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j-ea"/>
          <a:ea typeface="+mj-ea"/>
          <a:cs typeface="+mn-cs"/>
        </a:defRPr>
      </a:lvl5pPr>
      <a:lvl6pPr marL="2502207" indent="-227473" algn="l" defTabSz="9098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7153" indent="-227473" algn="l" defTabSz="9098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2098" indent="-227473" algn="l" defTabSz="9098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7049" indent="-227473" algn="l" defTabSz="9098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098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947" algn="l" defTabSz="9098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891" algn="l" defTabSz="9098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4840" algn="l" defTabSz="9098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9788" algn="l" defTabSz="9098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4731" algn="l" defTabSz="9098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9676" algn="l" defTabSz="9098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4627" algn="l" defTabSz="9098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9571" algn="l" defTabSz="9098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024" tIns="45512" rIns="91024" bIns="45512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024" tIns="45512" rIns="91024" bIns="45512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1" y="6356376"/>
            <a:ext cx="2133600" cy="365125"/>
          </a:xfrm>
          <a:prstGeom prst="rect">
            <a:avLst/>
          </a:prstGeom>
        </p:spPr>
        <p:txBody>
          <a:bodyPr vert="horz" lIns="91024" tIns="45512" rIns="91024" bIns="455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3" y="6356376"/>
            <a:ext cx="2895600" cy="365125"/>
          </a:xfrm>
          <a:prstGeom prst="rect">
            <a:avLst/>
          </a:prstGeom>
        </p:spPr>
        <p:txBody>
          <a:bodyPr vert="horz" lIns="91024" tIns="45512" rIns="91024" bIns="455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zh-TW" alt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標楷體" pitchFamily="65" charset="-120"/>
              </a:rPr>
              <a:t>綜合計畫組</a:t>
            </a:r>
            <a:endParaRPr lang="en-US" altLang="zh-TW">
              <a:solidFill>
                <a:prstClr val="black">
                  <a:tint val="75000"/>
                </a:prstClr>
              </a:solidFill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76"/>
            <a:ext cx="2133600" cy="365125"/>
          </a:xfrm>
          <a:prstGeom prst="rect">
            <a:avLst/>
          </a:prstGeom>
        </p:spPr>
        <p:txBody>
          <a:bodyPr vert="horz" lIns="91024" tIns="45512" rIns="91024" bIns="455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27D229C-989D-4F06-9AFD-21D9FBA750AD}" type="slidenum">
              <a:rPr lang="en-US" altLang="zh-TW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標楷體" pitchFamily="65" charset="-120"/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  <a:latin typeface="Arial" pitchFamily="34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8077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021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341328" indent="-341328" algn="l" defTabSz="910212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j-ea"/>
          <a:ea typeface="+mj-ea"/>
          <a:cs typeface="+mn-cs"/>
        </a:defRPr>
      </a:lvl1pPr>
      <a:lvl2pPr marL="739549" indent="-284448" algn="l" defTabSz="910212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j-ea"/>
          <a:ea typeface="+mj-ea"/>
          <a:cs typeface="+mn-cs"/>
        </a:defRPr>
      </a:lvl2pPr>
      <a:lvl3pPr marL="1137767" indent="-227553" algn="l" defTabSz="9102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ea"/>
          <a:ea typeface="+mj-ea"/>
          <a:cs typeface="+mn-cs"/>
        </a:defRPr>
      </a:lvl3pPr>
      <a:lvl4pPr marL="1592876" indent="-227553" algn="l" defTabSz="910212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j-ea"/>
          <a:ea typeface="+mj-ea"/>
          <a:cs typeface="+mn-cs"/>
        </a:defRPr>
      </a:lvl4pPr>
      <a:lvl5pPr marL="2047983" indent="-227553" algn="l" defTabSz="910212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j-ea"/>
          <a:ea typeface="+mj-ea"/>
          <a:cs typeface="+mn-cs"/>
        </a:defRPr>
      </a:lvl5pPr>
      <a:lvl6pPr marL="2503089" indent="-227553" algn="l" defTabSz="9102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8197" indent="-227553" algn="l" defTabSz="9102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3302" indent="-227553" algn="l" defTabSz="9102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8413" indent="-227553" algn="l" defTabSz="9102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0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108" algn="l" defTabSz="910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212" algn="l" defTabSz="910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322" algn="l" defTabSz="910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0430" algn="l" defTabSz="910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5534" algn="l" defTabSz="910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0640" algn="l" defTabSz="910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5751" algn="l" defTabSz="910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0856" algn="l" defTabSz="910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39838" y="188913"/>
            <a:ext cx="7077075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8" tIns="45704" rIns="91408" bIns="45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04815"/>
            <a:ext cx="8229600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2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9564" y="6453188"/>
            <a:ext cx="2133600" cy="3603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F55ABAF-E1E8-4880-8AD3-CE5BABC5BF67}" type="slidenum">
              <a:rPr lang="en-US" altLang="zh-TW">
                <a:solidFill>
                  <a:srgbClr val="DEF6F1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DEF6F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38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1C5A97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1C5A97"/>
          </a:solidFill>
          <a:latin typeface="Arial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1C5A97"/>
          </a:solidFill>
          <a:latin typeface="Arial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1C5A97"/>
          </a:solidFill>
          <a:latin typeface="Arial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1C5A97"/>
          </a:solidFill>
          <a:latin typeface="Arial" charset="0"/>
          <a:ea typeface="標楷體" pitchFamily="65" charset="-120"/>
        </a:defRPr>
      </a:lvl5pPr>
      <a:lvl6pPr marL="457039" algn="ctr" rtl="0" fontAlgn="base">
        <a:spcBef>
          <a:spcPct val="0"/>
        </a:spcBef>
        <a:spcAft>
          <a:spcPct val="0"/>
        </a:spcAft>
        <a:defRPr kumimoji="1" sz="3600" b="1">
          <a:solidFill>
            <a:srgbClr val="006699"/>
          </a:solidFill>
          <a:latin typeface="Arial" charset="0"/>
          <a:ea typeface="標楷體" pitchFamily="65" charset="-120"/>
        </a:defRPr>
      </a:lvl6pPr>
      <a:lvl7pPr marL="914077" algn="ctr" rtl="0" fontAlgn="base">
        <a:spcBef>
          <a:spcPct val="0"/>
        </a:spcBef>
        <a:spcAft>
          <a:spcPct val="0"/>
        </a:spcAft>
        <a:defRPr kumimoji="1" sz="3600" b="1">
          <a:solidFill>
            <a:srgbClr val="006699"/>
          </a:solidFill>
          <a:latin typeface="Arial" charset="0"/>
          <a:ea typeface="標楷體" pitchFamily="65" charset="-120"/>
        </a:defRPr>
      </a:lvl7pPr>
      <a:lvl8pPr marL="1371116" algn="ctr" rtl="0" fontAlgn="base">
        <a:spcBef>
          <a:spcPct val="0"/>
        </a:spcBef>
        <a:spcAft>
          <a:spcPct val="0"/>
        </a:spcAft>
        <a:defRPr kumimoji="1" sz="3600" b="1">
          <a:solidFill>
            <a:srgbClr val="006699"/>
          </a:solidFill>
          <a:latin typeface="Arial" charset="0"/>
          <a:ea typeface="標楷體" pitchFamily="65" charset="-120"/>
        </a:defRPr>
      </a:lvl8pPr>
      <a:lvl9pPr marL="1828155" algn="ctr" rtl="0" fontAlgn="base">
        <a:spcBef>
          <a:spcPct val="0"/>
        </a:spcBef>
        <a:spcAft>
          <a:spcPct val="0"/>
        </a:spcAft>
        <a:defRPr kumimoji="1" sz="3600" b="1">
          <a:solidFill>
            <a:srgbClr val="006699"/>
          </a:solidFill>
          <a:latin typeface="Arial" charset="0"/>
          <a:ea typeface="標楷體" pitchFamily="65" charset="-120"/>
        </a:defRPr>
      </a:lvl9pPr>
    </p:titleStyle>
    <p:bodyStyle>
      <a:lvl1pPr marL="342778" indent="-342778" algn="l" rtl="0" eaLnBrk="0" fontAlgn="base" hangingPunct="0">
        <a:spcBef>
          <a:spcPct val="20000"/>
        </a:spcBef>
        <a:spcAft>
          <a:spcPct val="0"/>
        </a:spcAft>
        <a:buChar char="•"/>
        <a:defRPr kumimoji="1" sz="2800" b="1">
          <a:solidFill>
            <a:srgbClr val="195C4E"/>
          </a:solidFill>
          <a:latin typeface="Arial" charset="0"/>
          <a:ea typeface="+mn-ea"/>
          <a:cs typeface="+mn-cs"/>
        </a:defRPr>
      </a:lvl1pPr>
      <a:lvl2pPr marL="742688" indent="-28565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rgbClr val="195C4E"/>
          </a:solidFill>
          <a:latin typeface="Arial" charset="0"/>
          <a:ea typeface="+mn-ea"/>
        </a:defRPr>
      </a:lvl2pPr>
      <a:lvl3pPr marL="1142597" indent="-228519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rgbClr val="195C4E"/>
          </a:solidFill>
          <a:latin typeface="Arial" charset="0"/>
          <a:ea typeface="+mn-ea"/>
        </a:defRPr>
      </a:lvl3pPr>
      <a:lvl4pPr marL="1599635" indent="-228519" algn="l" rtl="0" eaLnBrk="0" fontAlgn="base" hangingPunct="0">
        <a:spcBef>
          <a:spcPct val="20000"/>
        </a:spcBef>
        <a:spcAft>
          <a:spcPct val="0"/>
        </a:spcAft>
        <a:buChar char="–"/>
        <a:defRPr kumimoji="1">
          <a:solidFill>
            <a:srgbClr val="195C4E"/>
          </a:solidFill>
          <a:latin typeface="Arial" charset="0"/>
          <a:ea typeface="+mn-ea"/>
        </a:defRPr>
      </a:lvl4pPr>
      <a:lvl5pPr marL="2056674" indent="-228519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rgbClr val="195C4E"/>
          </a:solidFill>
          <a:latin typeface="Arial" charset="0"/>
          <a:ea typeface="+mn-ea"/>
        </a:defRPr>
      </a:lvl5pPr>
      <a:lvl6pPr marL="2513713" indent="-228519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bg1"/>
          </a:solidFill>
          <a:latin typeface="+mn-lt"/>
          <a:ea typeface="+mn-ea"/>
        </a:defRPr>
      </a:lvl6pPr>
      <a:lvl7pPr marL="2970750" indent="-228519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bg1"/>
          </a:solidFill>
          <a:latin typeface="+mn-lt"/>
          <a:ea typeface="+mn-ea"/>
        </a:defRPr>
      </a:lvl7pPr>
      <a:lvl8pPr marL="3427790" indent="-228519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bg1"/>
          </a:solidFill>
          <a:latin typeface="+mn-lt"/>
          <a:ea typeface="+mn-ea"/>
        </a:defRPr>
      </a:lvl8pPr>
      <a:lvl9pPr marL="3884829" indent="-228519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7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6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5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1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8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39838" y="188913"/>
            <a:ext cx="7077075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8" tIns="45704" rIns="91408" bIns="45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04815"/>
            <a:ext cx="8229600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2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9564" y="6453188"/>
            <a:ext cx="2133600" cy="3603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F55ABAF-E1E8-4880-8AD3-CE5BABC5BF67}" type="slidenum">
              <a:rPr lang="en-US" altLang="zh-TW">
                <a:solidFill>
                  <a:srgbClr val="DEF6F1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DEF6F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10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1C5A97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1C5A97"/>
          </a:solidFill>
          <a:latin typeface="Arial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1C5A97"/>
          </a:solidFill>
          <a:latin typeface="Arial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1C5A97"/>
          </a:solidFill>
          <a:latin typeface="Arial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1C5A97"/>
          </a:solidFill>
          <a:latin typeface="Arial" charset="0"/>
          <a:ea typeface="標楷體" pitchFamily="65" charset="-120"/>
        </a:defRPr>
      </a:lvl5pPr>
      <a:lvl6pPr marL="457039" algn="ctr" rtl="0" fontAlgn="base">
        <a:spcBef>
          <a:spcPct val="0"/>
        </a:spcBef>
        <a:spcAft>
          <a:spcPct val="0"/>
        </a:spcAft>
        <a:defRPr kumimoji="1" sz="3600" b="1">
          <a:solidFill>
            <a:srgbClr val="006699"/>
          </a:solidFill>
          <a:latin typeface="Arial" charset="0"/>
          <a:ea typeface="標楷體" pitchFamily="65" charset="-120"/>
        </a:defRPr>
      </a:lvl6pPr>
      <a:lvl7pPr marL="914077" algn="ctr" rtl="0" fontAlgn="base">
        <a:spcBef>
          <a:spcPct val="0"/>
        </a:spcBef>
        <a:spcAft>
          <a:spcPct val="0"/>
        </a:spcAft>
        <a:defRPr kumimoji="1" sz="3600" b="1">
          <a:solidFill>
            <a:srgbClr val="006699"/>
          </a:solidFill>
          <a:latin typeface="Arial" charset="0"/>
          <a:ea typeface="標楷體" pitchFamily="65" charset="-120"/>
        </a:defRPr>
      </a:lvl7pPr>
      <a:lvl8pPr marL="1371116" algn="ctr" rtl="0" fontAlgn="base">
        <a:spcBef>
          <a:spcPct val="0"/>
        </a:spcBef>
        <a:spcAft>
          <a:spcPct val="0"/>
        </a:spcAft>
        <a:defRPr kumimoji="1" sz="3600" b="1">
          <a:solidFill>
            <a:srgbClr val="006699"/>
          </a:solidFill>
          <a:latin typeface="Arial" charset="0"/>
          <a:ea typeface="標楷體" pitchFamily="65" charset="-120"/>
        </a:defRPr>
      </a:lvl8pPr>
      <a:lvl9pPr marL="1828155" algn="ctr" rtl="0" fontAlgn="base">
        <a:spcBef>
          <a:spcPct val="0"/>
        </a:spcBef>
        <a:spcAft>
          <a:spcPct val="0"/>
        </a:spcAft>
        <a:defRPr kumimoji="1" sz="3600" b="1">
          <a:solidFill>
            <a:srgbClr val="006699"/>
          </a:solidFill>
          <a:latin typeface="Arial" charset="0"/>
          <a:ea typeface="標楷體" pitchFamily="65" charset="-120"/>
        </a:defRPr>
      </a:lvl9pPr>
    </p:titleStyle>
    <p:bodyStyle>
      <a:lvl1pPr marL="342778" indent="-342778" algn="l" rtl="0" eaLnBrk="0" fontAlgn="base" hangingPunct="0">
        <a:spcBef>
          <a:spcPct val="20000"/>
        </a:spcBef>
        <a:spcAft>
          <a:spcPct val="0"/>
        </a:spcAft>
        <a:buChar char="•"/>
        <a:defRPr kumimoji="1" sz="2800" b="1">
          <a:solidFill>
            <a:srgbClr val="195C4E"/>
          </a:solidFill>
          <a:latin typeface="Arial" charset="0"/>
          <a:ea typeface="+mn-ea"/>
          <a:cs typeface="+mn-cs"/>
        </a:defRPr>
      </a:lvl1pPr>
      <a:lvl2pPr marL="742688" indent="-28565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rgbClr val="195C4E"/>
          </a:solidFill>
          <a:latin typeface="Arial" charset="0"/>
          <a:ea typeface="+mn-ea"/>
        </a:defRPr>
      </a:lvl2pPr>
      <a:lvl3pPr marL="1142597" indent="-228519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rgbClr val="195C4E"/>
          </a:solidFill>
          <a:latin typeface="Arial" charset="0"/>
          <a:ea typeface="+mn-ea"/>
        </a:defRPr>
      </a:lvl3pPr>
      <a:lvl4pPr marL="1599635" indent="-228519" algn="l" rtl="0" eaLnBrk="0" fontAlgn="base" hangingPunct="0">
        <a:spcBef>
          <a:spcPct val="20000"/>
        </a:spcBef>
        <a:spcAft>
          <a:spcPct val="0"/>
        </a:spcAft>
        <a:buChar char="–"/>
        <a:defRPr kumimoji="1">
          <a:solidFill>
            <a:srgbClr val="195C4E"/>
          </a:solidFill>
          <a:latin typeface="Arial" charset="0"/>
          <a:ea typeface="+mn-ea"/>
        </a:defRPr>
      </a:lvl4pPr>
      <a:lvl5pPr marL="2056674" indent="-228519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rgbClr val="195C4E"/>
          </a:solidFill>
          <a:latin typeface="Arial" charset="0"/>
          <a:ea typeface="+mn-ea"/>
        </a:defRPr>
      </a:lvl5pPr>
      <a:lvl6pPr marL="2513713" indent="-228519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bg1"/>
          </a:solidFill>
          <a:latin typeface="+mn-lt"/>
          <a:ea typeface="+mn-ea"/>
        </a:defRPr>
      </a:lvl6pPr>
      <a:lvl7pPr marL="2970750" indent="-228519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bg1"/>
          </a:solidFill>
          <a:latin typeface="+mn-lt"/>
          <a:ea typeface="+mn-ea"/>
        </a:defRPr>
      </a:lvl7pPr>
      <a:lvl8pPr marL="3427790" indent="-228519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bg1"/>
          </a:solidFill>
          <a:latin typeface="+mn-lt"/>
          <a:ea typeface="+mn-ea"/>
        </a:defRPr>
      </a:lvl8pPr>
      <a:lvl9pPr marL="3884829" indent="-228519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7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6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5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1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8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39838" y="188913"/>
            <a:ext cx="7077075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8" tIns="45704" rIns="91408" bIns="45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04815"/>
            <a:ext cx="8229600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2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9564" y="6453188"/>
            <a:ext cx="2133600" cy="3603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F55ABAF-E1E8-4880-8AD3-CE5BABC5BF67}" type="slidenum">
              <a:rPr lang="en-US" altLang="zh-TW">
                <a:solidFill>
                  <a:srgbClr val="DEF6F1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DEF6F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10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1C5A97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1C5A97"/>
          </a:solidFill>
          <a:latin typeface="Arial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1C5A97"/>
          </a:solidFill>
          <a:latin typeface="Arial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1C5A97"/>
          </a:solidFill>
          <a:latin typeface="Arial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1C5A97"/>
          </a:solidFill>
          <a:latin typeface="Arial" charset="0"/>
          <a:ea typeface="標楷體" pitchFamily="65" charset="-120"/>
        </a:defRPr>
      </a:lvl5pPr>
      <a:lvl6pPr marL="457039" algn="ctr" rtl="0" fontAlgn="base">
        <a:spcBef>
          <a:spcPct val="0"/>
        </a:spcBef>
        <a:spcAft>
          <a:spcPct val="0"/>
        </a:spcAft>
        <a:defRPr kumimoji="1" sz="3600" b="1">
          <a:solidFill>
            <a:srgbClr val="006699"/>
          </a:solidFill>
          <a:latin typeface="Arial" charset="0"/>
          <a:ea typeface="標楷體" pitchFamily="65" charset="-120"/>
        </a:defRPr>
      </a:lvl6pPr>
      <a:lvl7pPr marL="914077" algn="ctr" rtl="0" fontAlgn="base">
        <a:spcBef>
          <a:spcPct val="0"/>
        </a:spcBef>
        <a:spcAft>
          <a:spcPct val="0"/>
        </a:spcAft>
        <a:defRPr kumimoji="1" sz="3600" b="1">
          <a:solidFill>
            <a:srgbClr val="006699"/>
          </a:solidFill>
          <a:latin typeface="Arial" charset="0"/>
          <a:ea typeface="標楷體" pitchFamily="65" charset="-120"/>
        </a:defRPr>
      </a:lvl7pPr>
      <a:lvl8pPr marL="1371116" algn="ctr" rtl="0" fontAlgn="base">
        <a:spcBef>
          <a:spcPct val="0"/>
        </a:spcBef>
        <a:spcAft>
          <a:spcPct val="0"/>
        </a:spcAft>
        <a:defRPr kumimoji="1" sz="3600" b="1">
          <a:solidFill>
            <a:srgbClr val="006699"/>
          </a:solidFill>
          <a:latin typeface="Arial" charset="0"/>
          <a:ea typeface="標楷體" pitchFamily="65" charset="-120"/>
        </a:defRPr>
      </a:lvl8pPr>
      <a:lvl9pPr marL="1828155" algn="ctr" rtl="0" fontAlgn="base">
        <a:spcBef>
          <a:spcPct val="0"/>
        </a:spcBef>
        <a:spcAft>
          <a:spcPct val="0"/>
        </a:spcAft>
        <a:defRPr kumimoji="1" sz="3600" b="1">
          <a:solidFill>
            <a:srgbClr val="006699"/>
          </a:solidFill>
          <a:latin typeface="Arial" charset="0"/>
          <a:ea typeface="標楷體" pitchFamily="65" charset="-120"/>
        </a:defRPr>
      </a:lvl9pPr>
    </p:titleStyle>
    <p:bodyStyle>
      <a:lvl1pPr marL="342778" indent="-342778" algn="l" rtl="0" eaLnBrk="0" fontAlgn="base" hangingPunct="0">
        <a:spcBef>
          <a:spcPct val="20000"/>
        </a:spcBef>
        <a:spcAft>
          <a:spcPct val="0"/>
        </a:spcAft>
        <a:buChar char="•"/>
        <a:defRPr kumimoji="1" sz="2800" b="1">
          <a:solidFill>
            <a:srgbClr val="195C4E"/>
          </a:solidFill>
          <a:latin typeface="Arial" charset="0"/>
          <a:ea typeface="+mn-ea"/>
          <a:cs typeface="+mn-cs"/>
        </a:defRPr>
      </a:lvl1pPr>
      <a:lvl2pPr marL="742688" indent="-28565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rgbClr val="195C4E"/>
          </a:solidFill>
          <a:latin typeface="Arial" charset="0"/>
          <a:ea typeface="+mn-ea"/>
        </a:defRPr>
      </a:lvl2pPr>
      <a:lvl3pPr marL="1142597" indent="-228519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rgbClr val="195C4E"/>
          </a:solidFill>
          <a:latin typeface="Arial" charset="0"/>
          <a:ea typeface="+mn-ea"/>
        </a:defRPr>
      </a:lvl3pPr>
      <a:lvl4pPr marL="1599635" indent="-228519" algn="l" rtl="0" eaLnBrk="0" fontAlgn="base" hangingPunct="0">
        <a:spcBef>
          <a:spcPct val="20000"/>
        </a:spcBef>
        <a:spcAft>
          <a:spcPct val="0"/>
        </a:spcAft>
        <a:buChar char="–"/>
        <a:defRPr kumimoji="1">
          <a:solidFill>
            <a:srgbClr val="195C4E"/>
          </a:solidFill>
          <a:latin typeface="Arial" charset="0"/>
          <a:ea typeface="+mn-ea"/>
        </a:defRPr>
      </a:lvl4pPr>
      <a:lvl5pPr marL="2056674" indent="-228519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rgbClr val="195C4E"/>
          </a:solidFill>
          <a:latin typeface="Arial" charset="0"/>
          <a:ea typeface="+mn-ea"/>
        </a:defRPr>
      </a:lvl5pPr>
      <a:lvl6pPr marL="2513713" indent="-228519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bg1"/>
          </a:solidFill>
          <a:latin typeface="+mn-lt"/>
          <a:ea typeface="+mn-ea"/>
        </a:defRPr>
      </a:lvl6pPr>
      <a:lvl7pPr marL="2970750" indent="-228519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bg1"/>
          </a:solidFill>
          <a:latin typeface="+mn-lt"/>
          <a:ea typeface="+mn-ea"/>
        </a:defRPr>
      </a:lvl7pPr>
      <a:lvl8pPr marL="3427790" indent="-228519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bg1"/>
          </a:solidFill>
          <a:latin typeface="+mn-lt"/>
          <a:ea typeface="+mn-ea"/>
        </a:defRPr>
      </a:lvl8pPr>
      <a:lvl9pPr marL="3884829" indent="-228519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7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6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5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1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8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39838" y="188913"/>
            <a:ext cx="7077075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8" tIns="45704" rIns="91408" bIns="45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04815"/>
            <a:ext cx="8229600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2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9564" y="6453188"/>
            <a:ext cx="2133600" cy="3603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F55ABAF-E1E8-4880-8AD3-CE5BABC5BF67}" type="slidenum">
              <a:rPr lang="en-US" altLang="zh-TW">
                <a:solidFill>
                  <a:srgbClr val="DEF6F1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DEF6F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10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1C5A97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1C5A97"/>
          </a:solidFill>
          <a:latin typeface="Arial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1C5A97"/>
          </a:solidFill>
          <a:latin typeface="Arial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1C5A97"/>
          </a:solidFill>
          <a:latin typeface="Arial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1C5A97"/>
          </a:solidFill>
          <a:latin typeface="Arial" charset="0"/>
          <a:ea typeface="標楷體" pitchFamily="65" charset="-120"/>
        </a:defRPr>
      </a:lvl5pPr>
      <a:lvl6pPr marL="457039" algn="ctr" rtl="0" fontAlgn="base">
        <a:spcBef>
          <a:spcPct val="0"/>
        </a:spcBef>
        <a:spcAft>
          <a:spcPct val="0"/>
        </a:spcAft>
        <a:defRPr kumimoji="1" sz="3600" b="1">
          <a:solidFill>
            <a:srgbClr val="006699"/>
          </a:solidFill>
          <a:latin typeface="Arial" charset="0"/>
          <a:ea typeface="標楷體" pitchFamily="65" charset="-120"/>
        </a:defRPr>
      </a:lvl6pPr>
      <a:lvl7pPr marL="914077" algn="ctr" rtl="0" fontAlgn="base">
        <a:spcBef>
          <a:spcPct val="0"/>
        </a:spcBef>
        <a:spcAft>
          <a:spcPct val="0"/>
        </a:spcAft>
        <a:defRPr kumimoji="1" sz="3600" b="1">
          <a:solidFill>
            <a:srgbClr val="006699"/>
          </a:solidFill>
          <a:latin typeface="Arial" charset="0"/>
          <a:ea typeface="標楷體" pitchFamily="65" charset="-120"/>
        </a:defRPr>
      </a:lvl7pPr>
      <a:lvl8pPr marL="1371116" algn="ctr" rtl="0" fontAlgn="base">
        <a:spcBef>
          <a:spcPct val="0"/>
        </a:spcBef>
        <a:spcAft>
          <a:spcPct val="0"/>
        </a:spcAft>
        <a:defRPr kumimoji="1" sz="3600" b="1">
          <a:solidFill>
            <a:srgbClr val="006699"/>
          </a:solidFill>
          <a:latin typeface="Arial" charset="0"/>
          <a:ea typeface="標楷體" pitchFamily="65" charset="-120"/>
        </a:defRPr>
      </a:lvl8pPr>
      <a:lvl9pPr marL="1828155" algn="ctr" rtl="0" fontAlgn="base">
        <a:spcBef>
          <a:spcPct val="0"/>
        </a:spcBef>
        <a:spcAft>
          <a:spcPct val="0"/>
        </a:spcAft>
        <a:defRPr kumimoji="1" sz="3600" b="1">
          <a:solidFill>
            <a:srgbClr val="006699"/>
          </a:solidFill>
          <a:latin typeface="Arial" charset="0"/>
          <a:ea typeface="標楷體" pitchFamily="65" charset="-120"/>
        </a:defRPr>
      </a:lvl9pPr>
    </p:titleStyle>
    <p:bodyStyle>
      <a:lvl1pPr marL="342778" indent="-342778" algn="l" rtl="0" eaLnBrk="0" fontAlgn="base" hangingPunct="0">
        <a:spcBef>
          <a:spcPct val="20000"/>
        </a:spcBef>
        <a:spcAft>
          <a:spcPct val="0"/>
        </a:spcAft>
        <a:buChar char="•"/>
        <a:defRPr kumimoji="1" sz="2800" b="1">
          <a:solidFill>
            <a:srgbClr val="195C4E"/>
          </a:solidFill>
          <a:latin typeface="Arial" charset="0"/>
          <a:ea typeface="+mn-ea"/>
          <a:cs typeface="+mn-cs"/>
        </a:defRPr>
      </a:lvl1pPr>
      <a:lvl2pPr marL="742688" indent="-28565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rgbClr val="195C4E"/>
          </a:solidFill>
          <a:latin typeface="Arial" charset="0"/>
          <a:ea typeface="+mn-ea"/>
        </a:defRPr>
      </a:lvl2pPr>
      <a:lvl3pPr marL="1142597" indent="-228519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rgbClr val="195C4E"/>
          </a:solidFill>
          <a:latin typeface="Arial" charset="0"/>
          <a:ea typeface="+mn-ea"/>
        </a:defRPr>
      </a:lvl3pPr>
      <a:lvl4pPr marL="1599635" indent="-228519" algn="l" rtl="0" eaLnBrk="0" fontAlgn="base" hangingPunct="0">
        <a:spcBef>
          <a:spcPct val="20000"/>
        </a:spcBef>
        <a:spcAft>
          <a:spcPct val="0"/>
        </a:spcAft>
        <a:buChar char="–"/>
        <a:defRPr kumimoji="1">
          <a:solidFill>
            <a:srgbClr val="195C4E"/>
          </a:solidFill>
          <a:latin typeface="Arial" charset="0"/>
          <a:ea typeface="+mn-ea"/>
        </a:defRPr>
      </a:lvl4pPr>
      <a:lvl5pPr marL="2056674" indent="-228519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rgbClr val="195C4E"/>
          </a:solidFill>
          <a:latin typeface="Arial" charset="0"/>
          <a:ea typeface="+mn-ea"/>
        </a:defRPr>
      </a:lvl5pPr>
      <a:lvl6pPr marL="2513713" indent="-228519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bg1"/>
          </a:solidFill>
          <a:latin typeface="+mn-lt"/>
          <a:ea typeface="+mn-ea"/>
        </a:defRPr>
      </a:lvl6pPr>
      <a:lvl7pPr marL="2970750" indent="-228519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bg1"/>
          </a:solidFill>
          <a:latin typeface="+mn-lt"/>
          <a:ea typeface="+mn-ea"/>
        </a:defRPr>
      </a:lvl7pPr>
      <a:lvl8pPr marL="3427790" indent="-228519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bg1"/>
          </a:solidFill>
          <a:latin typeface="+mn-lt"/>
          <a:ea typeface="+mn-ea"/>
        </a:defRPr>
      </a:lvl8pPr>
      <a:lvl9pPr marL="3884829" indent="-228519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7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6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5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1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8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slide" Target="slide2.xml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rgbClr val="195C4E"/>
                </a:solidFill>
                <a:latin typeface="Arial" pitchFamily="34" charset="0"/>
              </a:defRPr>
            </a:lvl1pPr>
            <a:lvl2pPr marL="742688" indent="-285650" eaLnBrk="0" hangingPunct="0">
              <a:spcBef>
                <a:spcPct val="20000"/>
              </a:spcBef>
              <a:buChar char="–"/>
              <a:defRPr kumimoji="1" sz="2400">
                <a:solidFill>
                  <a:srgbClr val="195C4E"/>
                </a:solidFill>
                <a:latin typeface="Arial" pitchFamily="34" charset="0"/>
              </a:defRPr>
            </a:lvl2pPr>
            <a:lvl3pPr marL="1142597" indent="-228519" eaLnBrk="0" hangingPunct="0">
              <a:spcBef>
                <a:spcPct val="20000"/>
              </a:spcBef>
              <a:buChar char="•"/>
              <a:defRPr kumimoji="1" sz="2000">
                <a:solidFill>
                  <a:srgbClr val="195C4E"/>
                </a:solidFill>
                <a:latin typeface="Arial" pitchFamily="34" charset="0"/>
              </a:defRPr>
            </a:lvl3pPr>
            <a:lvl4pPr marL="1599635" indent="-228519" eaLnBrk="0" hangingPunct="0">
              <a:spcBef>
                <a:spcPct val="20000"/>
              </a:spcBef>
              <a:buChar char="–"/>
              <a:defRPr kumimoji="1">
                <a:solidFill>
                  <a:srgbClr val="195C4E"/>
                </a:solidFill>
                <a:latin typeface="Arial" pitchFamily="34" charset="0"/>
              </a:defRPr>
            </a:lvl4pPr>
            <a:lvl5pPr marL="2056674" indent="-228519" eaLnBrk="0" hangingPunct="0">
              <a:spcBef>
                <a:spcPct val="20000"/>
              </a:spcBef>
              <a:buChar char="»"/>
              <a:defRPr kumimoji="1" sz="1600">
                <a:solidFill>
                  <a:srgbClr val="195C4E"/>
                </a:solidFill>
                <a:latin typeface="Arial" pitchFamily="34" charset="0"/>
              </a:defRPr>
            </a:lvl5pPr>
            <a:lvl6pPr marL="2513713" indent="-22851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95C4E"/>
                </a:solidFill>
                <a:latin typeface="Arial" pitchFamily="34" charset="0"/>
              </a:defRPr>
            </a:lvl6pPr>
            <a:lvl7pPr marL="2970750" indent="-22851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95C4E"/>
                </a:solidFill>
                <a:latin typeface="Arial" pitchFamily="34" charset="0"/>
              </a:defRPr>
            </a:lvl7pPr>
            <a:lvl8pPr marL="3427790" indent="-22851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95C4E"/>
                </a:solidFill>
                <a:latin typeface="Arial" pitchFamily="34" charset="0"/>
              </a:defRPr>
            </a:lvl8pPr>
            <a:lvl9pPr marL="3884829" indent="-22851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95C4E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301C97B-ACD8-4E76-BF55-4C19318A64F2}" type="slidenum">
              <a:rPr lang="en-US" altLang="zh-TW" sz="1200">
                <a:solidFill>
                  <a:schemeClr val="tx2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zh-TW" sz="12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100140"/>
            <a:ext cx="7921625" cy="1176337"/>
          </a:xfrm>
          <a:effectLst>
            <a:outerShdw dist="17961" dir="2700000" algn="ctr" rotWithShape="0">
              <a:schemeClr val="bg1"/>
            </a:outerShdw>
          </a:effectLst>
        </p:spPr>
        <p:txBody>
          <a:bodyPr/>
          <a:lstStyle/>
          <a:p>
            <a:pPr eaLnBrk="1" hangingPunct="1"/>
            <a:r>
              <a:rPr lang="en-US" altLang="zh-TW" sz="3600" b="1" dirty="0" smtClean="0">
                <a:solidFill>
                  <a:schemeClr val="tx1"/>
                </a:solidFill>
                <a:effectLst/>
                <a:latin typeface="Arial" pitchFamily="34" charset="0"/>
                <a:ea typeface="標楷體" pitchFamily="65" charset="-120"/>
              </a:rPr>
              <a:t>106</a:t>
            </a:r>
            <a:r>
              <a:rPr lang="zh-TW" altLang="en-US" sz="3600" b="1" dirty="0" smtClean="0">
                <a:solidFill>
                  <a:schemeClr val="tx1"/>
                </a:solidFill>
                <a:effectLst/>
                <a:latin typeface="Arial" pitchFamily="34" charset="0"/>
                <a:ea typeface="標楷體" pitchFamily="65" charset="-120"/>
              </a:rPr>
              <a:t>年</a:t>
            </a:r>
            <a:r>
              <a:rPr lang="zh-TW" altLang="en-US" sz="3600" b="1" dirty="0">
                <a:solidFill>
                  <a:schemeClr val="tx1"/>
                </a:solidFill>
                <a:effectLst/>
                <a:latin typeface="Arial" pitchFamily="34" charset="0"/>
                <a:ea typeface="標楷體" pitchFamily="65" charset="-120"/>
              </a:rPr>
              <a:t>新進人員業務簡介</a:t>
            </a:r>
            <a:r>
              <a:rPr lang="en-US" altLang="zh-TW" sz="3600" b="1" dirty="0">
                <a:solidFill>
                  <a:schemeClr val="tx1"/>
                </a:solidFill>
                <a:effectLst/>
                <a:latin typeface="Arial" pitchFamily="34" charset="0"/>
                <a:ea typeface="標楷體" pitchFamily="65" charset="-120"/>
              </a:rPr>
              <a:t/>
            </a:r>
            <a:br>
              <a:rPr lang="en-US" altLang="zh-TW" sz="3600" b="1" dirty="0">
                <a:solidFill>
                  <a:schemeClr val="tx1"/>
                </a:solidFill>
                <a:effectLst/>
                <a:latin typeface="Arial" pitchFamily="34" charset="0"/>
                <a:ea typeface="標楷體" pitchFamily="65" charset="-120"/>
              </a:rPr>
            </a:br>
            <a:endParaRPr lang="zh-TW" altLang="en-US" sz="3600" b="1" dirty="0">
              <a:solidFill>
                <a:srgbClr val="0033CC"/>
              </a:solidFill>
              <a:effectLst/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27314" y="3429000"/>
            <a:ext cx="5113038" cy="1728788"/>
          </a:xfrm>
          <a:effectLst>
            <a:outerShdw dist="12700" algn="ctr" rotWithShape="0">
              <a:schemeClr val="bg1"/>
            </a:outerShdw>
          </a:effectLst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zh-TW" altLang="en-US" sz="30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</a:rPr>
              <a:t>報告單位：綜計</a:t>
            </a:r>
            <a:r>
              <a:rPr lang="zh-TW" altLang="en-US" sz="3000" dirty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</a:rPr>
              <a:t>組</a:t>
            </a:r>
            <a:r>
              <a:rPr lang="en-US" altLang="zh-TW" sz="30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</a:rPr>
              <a:t>-</a:t>
            </a:r>
            <a:r>
              <a:rPr lang="zh-TW" altLang="en-US" sz="30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</a:rPr>
              <a:t>技服科</a:t>
            </a:r>
            <a:endParaRPr lang="en-US" altLang="zh-TW" sz="3000" dirty="0">
              <a:solidFill>
                <a:schemeClr val="tx1"/>
              </a:solidFill>
              <a:latin typeface="Arial" pitchFamily="34" charset="0"/>
              <a:ea typeface="標楷體" pitchFamily="65" charset="-120"/>
            </a:endParaRPr>
          </a:p>
          <a:p>
            <a:pPr eaLnBrk="1" hangingPunct="1">
              <a:lnSpc>
                <a:spcPct val="140000"/>
              </a:lnSpc>
            </a:pPr>
            <a:fld id="{0540636C-0C92-4B52-8E71-B37BB49DD769}" type="datetime3">
              <a:rPr lang="zh-TW" altLang="en-US" sz="3000">
                <a:solidFill>
                  <a:schemeClr val="tx1"/>
                </a:solidFill>
                <a:latin typeface="Arial" pitchFamily="34" charset="0"/>
                <a:ea typeface="標楷體" pitchFamily="65" charset="-120"/>
              </a:rPr>
              <a:pPr eaLnBrk="1" hangingPunct="1">
                <a:lnSpc>
                  <a:spcPct val="140000"/>
                </a:lnSpc>
              </a:pPr>
              <a:t>106年3月2日</a:t>
            </a:fld>
            <a:endParaRPr lang="zh-TW" altLang="en-US" sz="3000" dirty="0">
              <a:solidFill>
                <a:schemeClr val="tx1"/>
              </a:solidFill>
              <a:latin typeface="Arial" pitchFamily="34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9520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圓角矩形 8"/>
          <p:cNvSpPr/>
          <p:nvPr/>
        </p:nvSpPr>
        <p:spPr>
          <a:xfrm>
            <a:off x="971600" y="291239"/>
            <a:ext cx="6840760" cy="720080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>
              <a:lnSpc>
                <a:spcPct val="90000"/>
              </a:lnSpc>
            </a:pPr>
            <a:r>
              <a:rPr lang="zh-TW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五、技術移轉業務表單</a:t>
            </a:r>
            <a:endParaRPr lang="en-US" altLang="zh-TW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pic>
        <p:nvPicPr>
          <p:cNvPr id="6" name="圖片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89720"/>
            <a:ext cx="4167309" cy="518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圖片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205" y="1340767"/>
            <a:ext cx="4133228" cy="513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21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圓角矩形 8"/>
          <p:cNvSpPr/>
          <p:nvPr/>
        </p:nvSpPr>
        <p:spPr>
          <a:xfrm>
            <a:off x="971600" y="291239"/>
            <a:ext cx="6840760" cy="720080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>
              <a:lnSpc>
                <a:spcPct val="90000"/>
              </a:lnSpc>
            </a:pPr>
            <a:r>
              <a:rPr lang="zh-TW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六、技術服務業務表單</a:t>
            </a:r>
            <a:endParaRPr lang="en-US" altLang="zh-TW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pic>
        <p:nvPicPr>
          <p:cNvPr id="6" name="圖片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32" y="1011319"/>
            <a:ext cx="3942048" cy="474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135" y="1011319"/>
            <a:ext cx="4176464" cy="548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221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圓角矩形 8"/>
          <p:cNvSpPr/>
          <p:nvPr/>
        </p:nvSpPr>
        <p:spPr>
          <a:xfrm>
            <a:off x="971600" y="291239"/>
            <a:ext cx="6840760" cy="720080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>
              <a:lnSpc>
                <a:spcPct val="90000"/>
              </a:lnSpc>
            </a:pPr>
            <a:r>
              <a:rPr lang="zh-TW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六、</a:t>
            </a:r>
            <a:r>
              <a:rPr lang="zh-TW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技術服務業務</a:t>
            </a:r>
            <a:r>
              <a:rPr lang="zh-TW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表單</a:t>
            </a:r>
            <a:endParaRPr lang="en-US" altLang="zh-TW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pic>
        <p:nvPicPr>
          <p:cNvPr id="6" name="圖片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393993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圖片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268760"/>
            <a:ext cx="4320480" cy="525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21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圓角矩形 8"/>
          <p:cNvSpPr/>
          <p:nvPr/>
        </p:nvSpPr>
        <p:spPr>
          <a:xfrm>
            <a:off x="971600" y="291239"/>
            <a:ext cx="6840760" cy="720080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>
              <a:lnSpc>
                <a:spcPct val="90000"/>
              </a:lnSpc>
            </a:pPr>
            <a:r>
              <a:rPr lang="zh-TW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六、</a:t>
            </a:r>
            <a:r>
              <a:rPr lang="zh-TW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技術服務業務</a:t>
            </a:r>
            <a:r>
              <a:rPr lang="zh-TW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表單</a:t>
            </a:r>
            <a:endParaRPr lang="en-US" altLang="zh-TW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6" y="976270"/>
            <a:ext cx="2965754" cy="389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圖片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331" y="1070645"/>
            <a:ext cx="3592729" cy="485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圖片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56792"/>
            <a:ext cx="3384376" cy="460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51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3"/>
          <p:cNvSpPr txBox="1">
            <a:spLocks noGrp="1"/>
          </p:cNvSpPr>
          <p:nvPr/>
        </p:nvSpPr>
        <p:spPr bwMode="auto">
          <a:xfrm>
            <a:off x="6985000" y="6438915"/>
            <a:ext cx="21336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00" tIns="45600" rIns="91200" bIns="45600"/>
          <a:lstStyle>
            <a:lvl1pPr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/>
            <a:fld id="{5896EACD-35E9-49BE-BD33-D2A62B2AD942}" type="slidenum">
              <a:rPr lang="en-US" altLang="zh-TW" sz="1400" b="1">
                <a:solidFill>
                  <a:prstClr val="black"/>
                </a:solidFill>
                <a:latin typeface="Times New Roman"/>
                <a:hlinkClick r:id="rId3" action="ppaction://hlinksldjump"/>
              </a:rPr>
              <a:pPr algn="r" eaLnBrk="1" hangingPunct="1"/>
              <a:t>14</a:t>
            </a:fld>
            <a:endParaRPr lang="en-US" altLang="zh-TW" sz="1400" b="1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t>綜合計畫組</a:t>
            </a:r>
            <a:endParaRPr lang="en-US" altLang="zh-TW" dirty="0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graphicFrame>
        <p:nvGraphicFramePr>
          <p:cNvPr id="11" name="資料庫圖表 10"/>
          <p:cNvGraphicFramePr/>
          <p:nvPr>
            <p:extLst>
              <p:ext uri="{D42A27DB-BD31-4B8C-83A1-F6EECF244321}">
                <p14:modId xmlns:p14="http://schemas.microsoft.com/office/powerpoint/2010/main" val="811139504"/>
              </p:ext>
            </p:extLst>
          </p:nvPr>
        </p:nvGraphicFramePr>
        <p:xfrm>
          <a:off x="323357" y="359403"/>
          <a:ext cx="8610519" cy="4702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3" name="群組 12"/>
          <p:cNvGrpSpPr/>
          <p:nvPr/>
        </p:nvGrpSpPr>
        <p:grpSpPr>
          <a:xfrm>
            <a:off x="200209" y="4278038"/>
            <a:ext cx="8805159" cy="1959320"/>
            <a:chOff x="3338" y="2795488"/>
            <a:chExt cx="3328157" cy="956877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14" name="圓角矩形 13"/>
            <p:cNvSpPr/>
            <p:nvPr/>
          </p:nvSpPr>
          <p:spPr>
            <a:xfrm>
              <a:off x="3338" y="2795488"/>
              <a:ext cx="3328157" cy="956877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5" name="圓角矩形 4"/>
            <p:cNvSpPr/>
            <p:nvPr/>
          </p:nvSpPr>
          <p:spPr>
            <a:xfrm>
              <a:off x="233051" y="2821864"/>
              <a:ext cx="3028623" cy="930501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algn="l" defTabSz="817736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TW" dirty="0">
                  <a:solidFill>
                    <a:prstClr val="black"/>
                  </a:solidFill>
                  <a:ea typeface="標楷體" panose="03000509000000000000" pitchFamily="65" charset="-120"/>
                </a:rPr>
                <a:t>1.</a:t>
              </a:r>
              <a:r>
                <a:rPr lang="zh-TW" altLang="en-US" dirty="0">
                  <a:solidFill>
                    <a:prstClr val="black"/>
                  </a:solidFill>
                  <a:ea typeface="標楷體" panose="03000509000000000000" pitchFamily="65" charset="-120"/>
                </a:rPr>
                <a:t>發表論文、成果後，別人仍可申請專利，先申請主義。</a:t>
              </a:r>
              <a:endParaRPr lang="en-US" altLang="zh-TW" dirty="0">
                <a:solidFill>
                  <a:prstClr val="black"/>
                </a:solidFill>
                <a:ea typeface="標楷體" panose="03000509000000000000" pitchFamily="65" charset="-120"/>
              </a:endParaRPr>
            </a:p>
            <a:p>
              <a:pPr algn="l" defTabSz="817736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TW" dirty="0">
                  <a:solidFill>
                    <a:prstClr val="black"/>
                  </a:solidFill>
                  <a:ea typeface="標楷體" panose="03000509000000000000" pitchFamily="65" charset="-120"/>
                </a:rPr>
                <a:t>2.</a:t>
              </a:r>
              <a:r>
                <a:rPr lang="zh-TW" altLang="en-US" dirty="0">
                  <a:solidFill>
                    <a:prstClr val="black"/>
                  </a:solidFill>
                  <a:ea typeface="標楷體" panose="03000509000000000000" pitchFamily="65" charset="-120"/>
                </a:rPr>
                <a:t>發表論文、成果後，影響到新穎性。</a:t>
              </a:r>
              <a:endParaRPr lang="en-US" altLang="zh-TW" dirty="0">
                <a:solidFill>
                  <a:prstClr val="black"/>
                </a:solidFill>
                <a:ea typeface="標楷體" panose="03000509000000000000" pitchFamily="65" charset="-120"/>
              </a:endParaRPr>
            </a:p>
            <a:p>
              <a:pPr algn="l" defTabSz="817736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TW" dirty="0">
                  <a:solidFill>
                    <a:srgbClr val="FF0000"/>
                  </a:solidFill>
                  <a:ea typeface="標楷體" panose="03000509000000000000" pitchFamily="65" charset="-120"/>
                </a:rPr>
                <a:t>3.</a:t>
              </a:r>
              <a:r>
                <a:rPr lang="zh-TW" altLang="en-US" b="1" dirty="0">
                  <a:solidFill>
                    <a:srgbClr val="FF0000"/>
                  </a:solidFill>
                  <a:ea typeface="標楷體" panose="03000509000000000000" pitchFamily="65" charset="-120"/>
                </a:rPr>
                <a:t>專利申請權歸屬</a:t>
              </a:r>
              <a:r>
                <a:rPr lang="zh-TW" altLang="en-US" dirty="0">
                  <a:solidFill>
                    <a:srgbClr val="FF0000"/>
                  </a:solidFill>
                  <a:ea typeface="標楷體" panose="03000509000000000000" pitchFamily="65" charset="-120"/>
                </a:rPr>
                <a:t>，職務上發明歸屬本所。</a:t>
              </a:r>
              <a:endParaRPr lang="en-US" altLang="zh-TW" dirty="0">
                <a:solidFill>
                  <a:srgbClr val="FF0000"/>
                </a:solidFill>
                <a:ea typeface="標楷體" panose="03000509000000000000" pitchFamily="65" charset="-120"/>
              </a:endParaRPr>
            </a:p>
            <a:p>
              <a:pPr algn="l" defTabSz="817736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TW" dirty="0">
                  <a:solidFill>
                    <a:srgbClr val="FF0000"/>
                  </a:solidFill>
                  <a:ea typeface="標楷體" panose="03000509000000000000" pitchFamily="65" charset="-120"/>
                </a:rPr>
                <a:t>4.</a:t>
              </a:r>
              <a:r>
                <a:rPr lang="zh-TW" altLang="en-US" dirty="0">
                  <a:solidFill>
                    <a:srgbClr val="FF0000"/>
                  </a:solidFill>
                  <a:ea typeface="標楷體" panose="03000509000000000000" pitchFamily="65" charset="-120"/>
                </a:rPr>
                <a:t>專利申請及維護費用，計畫支應。</a:t>
              </a:r>
              <a:endParaRPr lang="en-US" altLang="zh-TW" dirty="0">
                <a:solidFill>
                  <a:srgbClr val="FF0000"/>
                </a:solidFill>
                <a:ea typeface="標楷體" panose="03000509000000000000" pitchFamily="65" charset="-120"/>
              </a:endParaRPr>
            </a:p>
            <a:p>
              <a:pPr algn="l" defTabSz="817736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TW" dirty="0">
                  <a:solidFill>
                    <a:srgbClr val="FF0000"/>
                  </a:solidFill>
                  <a:ea typeface="標楷體" panose="03000509000000000000" pitchFamily="65" charset="-120"/>
                </a:rPr>
                <a:t>5.Know how</a:t>
              </a:r>
              <a:r>
                <a:rPr lang="zh-TW" altLang="en-US" dirty="0">
                  <a:solidFill>
                    <a:srgbClr val="FF0000"/>
                  </a:solidFill>
                  <a:ea typeface="標楷體" panose="03000509000000000000" pitchFamily="65" charset="-120"/>
                </a:rPr>
                <a:t>的保護。</a:t>
              </a:r>
              <a:endParaRPr lang="en-US" altLang="zh-TW" dirty="0">
                <a:solidFill>
                  <a:srgbClr val="FF0000"/>
                </a:solidFill>
                <a:ea typeface="標楷體" panose="03000509000000000000" pitchFamily="65" charset="-120"/>
              </a:endParaRPr>
            </a:p>
          </p:txBody>
        </p:sp>
      </p:grpSp>
      <p:sp>
        <p:nvSpPr>
          <p:cNvPr id="2" name="左-右雙向箭號 1"/>
          <p:cNvSpPr/>
          <p:nvPr/>
        </p:nvSpPr>
        <p:spPr>
          <a:xfrm>
            <a:off x="2970535" y="2603959"/>
            <a:ext cx="369447" cy="195932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05" tIns="40053" rIns="80105" bIns="40053" rtlCol="0" anchor="ctr"/>
          <a:lstStyle/>
          <a:p>
            <a:endParaRPr lang="zh-TW" altLang="en-US" sz="17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16" name="左-右雙向箭號 15"/>
          <p:cNvSpPr/>
          <p:nvPr/>
        </p:nvSpPr>
        <p:spPr>
          <a:xfrm>
            <a:off x="5926642" y="2579961"/>
            <a:ext cx="369447" cy="195932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05" tIns="40053" rIns="80105" bIns="40053" rtlCol="0" anchor="ctr"/>
          <a:lstStyle/>
          <a:p>
            <a:endParaRPr lang="zh-TW" altLang="en-US" sz="17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1158764" y="332656"/>
            <a:ext cx="6840760" cy="720080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>
              <a:lnSpc>
                <a:spcPct val="90000"/>
              </a:lnSpc>
            </a:pPr>
            <a:r>
              <a:rPr lang="zh-TW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七、</a:t>
            </a:r>
            <a:r>
              <a:rPr lang="zh-TW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智財種類概況</a:t>
            </a:r>
            <a:endParaRPr lang="en-US" altLang="zh-TW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7846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投影片編號版面配置區 3">
            <a:hlinkClick r:id="" action="ppaction://noaction"/>
          </p:cNvPr>
          <p:cNvSpPr txBox="1">
            <a:spLocks noGrp="1"/>
          </p:cNvSpPr>
          <p:nvPr/>
        </p:nvSpPr>
        <p:spPr bwMode="auto">
          <a:xfrm>
            <a:off x="6810192" y="6433290"/>
            <a:ext cx="21336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32" tIns="45616" rIns="91232" bIns="45616"/>
          <a:lstStyle>
            <a:lvl1pPr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/>
            <a:fld id="{5896EACD-35E9-49BE-BD33-D2A62B2AD942}" type="slidenum">
              <a:rPr lang="en-US" altLang="zh-TW" sz="1400" b="1">
                <a:solidFill>
                  <a:prstClr val="black"/>
                </a:solidFill>
                <a:latin typeface="Arial"/>
                <a:hlinkClick r:id="" action="ppaction://noaction"/>
              </a:rPr>
              <a:pPr algn="r" eaLnBrk="1" hangingPunct="1"/>
              <a:t>15</a:t>
            </a:fld>
            <a:endParaRPr lang="en-US" altLang="zh-TW" sz="14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8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523638" y="6563911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>
                <a:solidFill>
                  <a:prstClr val="black">
                    <a:tint val="75000"/>
                  </a:prstClr>
                </a:solidFill>
              </a:rPr>
              <a:t>綜合計畫組</a:t>
            </a:r>
            <a:endParaRPr lang="en-US" altLang="zh-TW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49412" y="1151236"/>
            <a:ext cx="7546620" cy="450248"/>
          </a:xfrm>
          <a:prstGeom prst="rect">
            <a:avLst/>
          </a:prstGeom>
        </p:spPr>
        <p:txBody>
          <a:bodyPr wrap="square" lIns="80133" tIns="40067" rIns="80133" bIns="40067">
            <a:spAutoFit/>
          </a:bodyPr>
          <a:lstStyle/>
          <a:p>
            <a:pPr algn="l"/>
            <a:r>
              <a:rPr lang="zh-TW" altLang="en-US" sz="2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itchFamily="65" charset="-120"/>
              </a:rPr>
              <a:t>線上專利管理系統申請，由所內首頁畫面上方點選進入</a:t>
            </a:r>
            <a:endParaRPr lang="en-US" altLang="zh-TW" sz="2400" b="1" dirty="0">
              <a:solidFill>
                <a:srgbClr val="C00000"/>
              </a:solidFill>
              <a:latin typeface="標楷體" panose="03000509000000000000" pitchFamily="65" charset="-120"/>
              <a:ea typeface="標楷體" pitchFamily="65" charset="-120"/>
            </a:endParaRPr>
          </a:p>
        </p:txBody>
      </p:sp>
      <p:sp>
        <p:nvSpPr>
          <p:cNvPr id="20" name="標題 1"/>
          <p:cNvSpPr txBox="1">
            <a:spLocks/>
          </p:cNvSpPr>
          <p:nvPr/>
        </p:nvSpPr>
        <p:spPr>
          <a:xfrm>
            <a:off x="0" y="32848"/>
            <a:ext cx="9144000" cy="937341"/>
          </a:xfrm>
          <a:prstGeom prst="rect">
            <a:avLst/>
          </a:prstGeom>
        </p:spPr>
        <p:txBody>
          <a:bodyPr vert="horz" lIns="91008" tIns="45504" rIns="91008" bIns="45504" rtlCol="0" anchor="ctr">
            <a:normAutofit/>
          </a:bodyPr>
          <a:lstStyle>
            <a:lvl1pPr algn="ctr" defTabSz="1038462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kumimoji="0" lang="zh-TW" altLang="en-US" sz="2700" dirty="0">
              <a:solidFill>
                <a:srgbClr val="1AB39F">
                  <a:lumMod val="75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1151620" y="141478"/>
            <a:ext cx="6840760" cy="720080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>
              <a:lnSpc>
                <a:spcPct val="90000"/>
              </a:lnSpc>
            </a:pPr>
            <a:r>
              <a:rPr lang="zh-TW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八、</a:t>
            </a:r>
            <a:r>
              <a:rPr lang="zh-TW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線上專利申請入口</a:t>
            </a:r>
            <a:endParaRPr lang="en-US" altLang="zh-TW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12" y="1612503"/>
            <a:ext cx="8343757" cy="4696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流程圖: 接點 14"/>
          <p:cNvSpPr/>
          <p:nvPr/>
        </p:nvSpPr>
        <p:spPr>
          <a:xfrm>
            <a:off x="3635896" y="2996952"/>
            <a:ext cx="792088" cy="1080120"/>
          </a:xfrm>
          <a:prstGeom prst="flowChartConnector">
            <a:avLst/>
          </a:prstGeom>
          <a:noFill/>
          <a:ln w="4445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267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投影片編號版面配置區 3">
            <a:hlinkClick r:id="" action="ppaction://noaction"/>
          </p:cNvPr>
          <p:cNvSpPr txBox="1">
            <a:spLocks noGrp="1"/>
          </p:cNvSpPr>
          <p:nvPr/>
        </p:nvSpPr>
        <p:spPr bwMode="auto">
          <a:xfrm>
            <a:off x="6810192" y="6433290"/>
            <a:ext cx="21336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32" tIns="45616" rIns="91232" bIns="45616"/>
          <a:lstStyle>
            <a:lvl1pPr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/>
            <a:fld id="{5896EACD-35E9-49BE-BD33-D2A62B2AD942}" type="slidenum">
              <a:rPr lang="en-US" altLang="zh-TW" sz="1400" b="1">
                <a:solidFill>
                  <a:prstClr val="black"/>
                </a:solidFill>
                <a:latin typeface="Arial"/>
                <a:hlinkClick r:id="" action="ppaction://noaction"/>
              </a:rPr>
              <a:pPr algn="r" eaLnBrk="1" hangingPunct="1"/>
              <a:t>16</a:t>
            </a:fld>
            <a:endParaRPr lang="en-US" altLang="zh-TW" sz="14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8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523638" y="6563911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>
                <a:solidFill>
                  <a:prstClr val="black">
                    <a:tint val="75000"/>
                  </a:prstClr>
                </a:solidFill>
              </a:rPr>
              <a:t>綜合計畫組</a:t>
            </a:r>
            <a:endParaRPr lang="en-US" altLang="zh-TW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標題 1"/>
          <p:cNvSpPr txBox="1">
            <a:spLocks/>
          </p:cNvSpPr>
          <p:nvPr/>
        </p:nvSpPr>
        <p:spPr>
          <a:xfrm>
            <a:off x="0" y="32848"/>
            <a:ext cx="9144000" cy="937341"/>
          </a:xfrm>
          <a:prstGeom prst="rect">
            <a:avLst/>
          </a:prstGeom>
        </p:spPr>
        <p:txBody>
          <a:bodyPr vert="horz" lIns="91008" tIns="45504" rIns="91008" bIns="45504" rtlCol="0" anchor="ctr">
            <a:normAutofit/>
          </a:bodyPr>
          <a:lstStyle>
            <a:lvl1pPr algn="ctr" defTabSz="1038462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kumimoji="0" lang="zh-TW" altLang="en-US" sz="2700" dirty="0">
              <a:solidFill>
                <a:srgbClr val="1AB39F">
                  <a:lumMod val="75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1151620" y="141478"/>
            <a:ext cx="6840760" cy="720080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>
              <a:lnSpc>
                <a:spcPct val="90000"/>
              </a:lnSpc>
            </a:pPr>
            <a:r>
              <a:rPr lang="zh-TW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八、</a:t>
            </a:r>
            <a:r>
              <a:rPr lang="zh-TW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線上專利申請入口</a:t>
            </a:r>
            <a:endParaRPr lang="en-US" altLang="zh-TW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68" y="975547"/>
            <a:ext cx="8589369" cy="546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流程圖: 接點 14"/>
          <p:cNvSpPr/>
          <p:nvPr/>
        </p:nvSpPr>
        <p:spPr>
          <a:xfrm>
            <a:off x="179512" y="2060848"/>
            <a:ext cx="1728192" cy="864096"/>
          </a:xfrm>
          <a:prstGeom prst="flowChartConnector">
            <a:avLst/>
          </a:prstGeom>
          <a:noFill/>
          <a:ln w="4445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267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投影片編號版面配置區 3">
            <a:hlinkClick r:id="" action="ppaction://noaction"/>
          </p:cNvPr>
          <p:cNvSpPr txBox="1">
            <a:spLocks noGrp="1"/>
          </p:cNvSpPr>
          <p:nvPr/>
        </p:nvSpPr>
        <p:spPr bwMode="auto">
          <a:xfrm>
            <a:off x="6810192" y="6433290"/>
            <a:ext cx="21336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32" tIns="45616" rIns="91232" bIns="45616"/>
          <a:lstStyle>
            <a:lvl1pPr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algn="ctr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/>
            <a:fld id="{5896EACD-35E9-49BE-BD33-D2A62B2AD942}" type="slidenum">
              <a:rPr lang="en-US" altLang="zh-TW" sz="1400" b="1">
                <a:solidFill>
                  <a:prstClr val="black"/>
                </a:solidFill>
                <a:latin typeface="Arial"/>
                <a:hlinkClick r:id="" action="ppaction://noaction"/>
              </a:rPr>
              <a:pPr algn="r" eaLnBrk="1" hangingPunct="1"/>
              <a:t>17</a:t>
            </a:fld>
            <a:endParaRPr lang="en-US" altLang="zh-TW" sz="14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8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523638" y="6563911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>
                <a:solidFill>
                  <a:prstClr val="black">
                    <a:tint val="75000"/>
                  </a:prstClr>
                </a:solidFill>
              </a:rPr>
              <a:t>綜合計畫組</a:t>
            </a:r>
            <a:endParaRPr lang="en-US" altLang="zh-TW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標題 1"/>
          <p:cNvSpPr txBox="1">
            <a:spLocks/>
          </p:cNvSpPr>
          <p:nvPr/>
        </p:nvSpPr>
        <p:spPr>
          <a:xfrm>
            <a:off x="0" y="32848"/>
            <a:ext cx="9144000" cy="937341"/>
          </a:xfrm>
          <a:prstGeom prst="rect">
            <a:avLst/>
          </a:prstGeom>
        </p:spPr>
        <p:txBody>
          <a:bodyPr vert="horz" lIns="91008" tIns="45504" rIns="91008" bIns="45504" rtlCol="0" anchor="ctr">
            <a:normAutofit/>
          </a:bodyPr>
          <a:lstStyle>
            <a:lvl1pPr algn="ctr" defTabSz="1038462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kumimoji="0" lang="zh-TW" altLang="en-US" sz="2700" dirty="0">
              <a:solidFill>
                <a:srgbClr val="1AB39F">
                  <a:lumMod val="75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1151620" y="141478"/>
            <a:ext cx="6840760" cy="720080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>
              <a:lnSpc>
                <a:spcPct val="90000"/>
              </a:lnSpc>
            </a:pPr>
            <a:r>
              <a:rPr lang="zh-TW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八、</a:t>
            </a:r>
            <a:r>
              <a:rPr lang="zh-TW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線上專利申請入口</a:t>
            </a:r>
            <a:endParaRPr lang="en-US" altLang="zh-TW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34017"/>
            <a:ext cx="8314806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267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59564" y="6453188"/>
            <a:ext cx="2133600" cy="3603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rgbClr val="195C4E"/>
                </a:solidFill>
                <a:latin typeface="Arial" pitchFamily="34" charset="0"/>
              </a:defRPr>
            </a:lvl1pPr>
            <a:lvl2pPr marL="742688" indent="-285650" eaLnBrk="0" hangingPunct="0">
              <a:spcBef>
                <a:spcPct val="20000"/>
              </a:spcBef>
              <a:buChar char="–"/>
              <a:defRPr kumimoji="1" sz="2400">
                <a:solidFill>
                  <a:srgbClr val="195C4E"/>
                </a:solidFill>
                <a:latin typeface="Arial" pitchFamily="34" charset="0"/>
              </a:defRPr>
            </a:lvl2pPr>
            <a:lvl3pPr marL="1142597" indent="-228519" eaLnBrk="0" hangingPunct="0">
              <a:spcBef>
                <a:spcPct val="20000"/>
              </a:spcBef>
              <a:buChar char="•"/>
              <a:defRPr kumimoji="1" sz="2000">
                <a:solidFill>
                  <a:srgbClr val="195C4E"/>
                </a:solidFill>
                <a:latin typeface="Arial" pitchFamily="34" charset="0"/>
              </a:defRPr>
            </a:lvl3pPr>
            <a:lvl4pPr marL="1599635" indent="-228519" eaLnBrk="0" hangingPunct="0">
              <a:spcBef>
                <a:spcPct val="20000"/>
              </a:spcBef>
              <a:buChar char="–"/>
              <a:defRPr kumimoji="1">
                <a:solidFill>
                  <a:srgbClr val="195C4E"/>
                </a:solidFill>
                <a:latin typeface="Arial" pitchFamily="34" charset="0"/>
              </a:defRPr>
            </a:lvl4pPr>
            <a:lvl5pPr marL="2056674" indent="-228519" eaLnBrk="0" hangingPunct="0">
              <a:spcBef>
                <a:spcPct val="20000"/>
              </a:spcBef>
              <a:buChar char="»"/>
              <a:defRPr kumimoji="1" sz="1600">
                <a:solidFill>
                  <a:srgbClr val="195C4E"/>
                </a:solidFill>
                <a:latin typeface="Arial" pitchFamily="34" charset="0"/>
              </a:defRPr>
            </a:lvl5pPr>
            <a:lvl6pPr marL="2513713" indent="-22851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95C4E"/>
                </a:solidFill>
                <a:latin typeface="Arial" pitchFamily="34" charset="0"/>
              </a:defRPr>
            </a:lvl6pPr>
            <a:lvl7pPr marL="2970750" indent="-22851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95C4E"/>
                </a:solidFill>
                <a:latin typeface="Arial" pitchFamily="34" charset="0"/>
              </a:defRPr>
            </a:lvl7pPr>
            <a:lvl8pPr marL="3427790" indent="-22851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95C4E"/>
                </a:solidFill>
                <a:latin typeface="Arial" pitchFamily="34" charset="0"/>
              </a:defRPr>
            </a:lvl8pPr>
            <a:lvl9pPr marL="3884829" indent="-22851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95C4E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206817C-D5FD-41F7-89B6-E4CC8FCE9015}" type="slidenum">
              <a:rPr lang="en-US" altLang="zh-TW" sz="1200">
                <a:solidFill>
                  <a:schemeClr val="tx2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zh-TW" sz="12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投影片編號版面配置區 5"/>
          <p:cNvSpPr txBox="1">
            <a:spLocks noGrp="1"/>
          </p:cNvSpPr>
          <p:nvPr/>
        </p:nvSpPr>
        <p:spPr bwMode="auto">
          <a:xfrm>
            <a:off x="6659564" y="6453188"/>
            <a:ext cx="21336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/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rgbClr val="195C4E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95C4E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95C4E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>
                <a:solidFill>
                  <a:srgbClr val="195C4E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95C4E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95C4E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95C4E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95C4E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95C4E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zh-TW" sz="1200" b="0" dirty="0">
              <a:solidFill>
                <a:schemeClr val="bg1"/>
              </a:solidFill>
            </a:endParaRP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1403648" y="1320833"/>
            <a:ext cx="6911975" cy="4327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8" tIns="45704" rIns="91408" bIns="4570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rgbClr val="195C4E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95C4E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95C4E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>
                <a:solidFill>
                  <a:srgbClr val="195C4E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95C4E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95C4E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95C4E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95C4E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95C4E"/>
                </a:solidFill>
                <a:latin typeface="Arial" pitchFamily="34" charset="0"/>
              </a:defRPr>
            </a:lvl9pPr>
          </a:lstStyle>
          <a:p>
            <a:pPr marL="514168" indent="-514168" algn="l">
              <a:lnSpc>
                <a:spcPct val="90000"/>
              </a:lnSpc>
              <a:buFont typeface="+mj-ea"/>
              <a:buAutoNum type="ea1ChtPeriod"/>
            </a:pPr>
            <a:r>
              <a:rPr lang="zh-TW" altLang="en-US" sz="3200" dirty="0">
                <a:solidFill>
                  <a:schemeClr val="tx1"/>
                </a:solidFill>
                <a:ea typeface="標楷體" panose="03000509000000000000" pitchFamily="65" charset="-120"/>
              </a:rPr>
              <a:t>技服科主要業務</a:t>
            </a:r>
            <a:endParaRPr lang="en-US" altLang="zh-TW" sz="3200" dirty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 marL="514168" indent="-514168" algn="l">
              <a:lnSpc>
                <a:spcPct val="90000"/>
              </a:lnSpc>
              <a:buFont typeface="+mj-ea"/>
              <a:buAutoNum type="ea1ChtPeriod"/>
            </a:pPr>
            <a:r>
              <a:rPr lang="zh-TW" altLang="en-US" sz="3200" dirty="0">
                <a:solidFill>
                  <a:schemeClr val="tx1"/>
                </a:solidFill>
                <a:ea typeface="標楷體" panose="03000509000000000000" pitchFamily="65" charset="-120"/>
              </a:rPr>
              <a:t>技服科業務主軸</a:t>
            </a:r>
            <a:endParaRPr lang="en-US" altLang="zh-TW" sz="3200" dirty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 marL="514168" indent="-514168" algn="l">
              <a:lnSpc>
                <a:spcPct val="90000"/>
              </a:lnSpc>
              <a:buFont typeface="+mj-ea"/>
              <a:buAutoNum type="ea1ChtPeriod"/>
            </a:pPr>
            <a:r>
              <a:rPr lang="zh-TW" altLang="en-US" sz="3200" dirty="0">
                <a:solidFill>
                  <a:schemeClr val="tx1"/>
                </a:solidFill>
                <a:ea typeface="標楷體" panose="03000509000000000000" pitchFamily="65" charset="-120"/>
              </a:rPr>
              <a:t>技服科業務關係圖</a:t>
            </a:r>
            <a:endParaRPr lang="en-US" altLang="zh-TW" sz="3200" dirty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 marL="514168" indent="-514168" algn="l">
              <a:lnSpc>
                <a:spcPct val="90000"/>
              </a:lnSpc>
              <a:buFont typeface="+mj-ea"/>
              <a:buAutoNum type="ea1ChtPeriod"/>
            </a:pPr>
            <a:r>
              <a:rPr lang="zh-TW" altLang="en-US" sz="3200" dirty="0">
                <a:solidFill>
                  <a:schemeClr val="tx1"/>
                </a:solidFill>
                <a:ea typeface="標楷體" panose="03000509000000000000" pitchFamily="65" charset="-120"/>
              </a:rPr>
              <a:t>技服科業務分工與窗口</a:t>
            </a:r>
            <a:endParaRPr lang="en-US" altLang="zh-TW" sz="3200" dirty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 marL="514168" indent="-514168" algn="l">
              <a:lnSpc>
                <a:spcPct val="90000"/>
              </a:lnSpc>
              <a:buFont typeface="+mj-ea"/>
              <a:buAutoNum type="ea1ChtPeriod"/>
            </a:pPr>
            <a:r>
              <a:rPr lang="zh-TW" altLang="en-US" sz="3200" dirty="0">
                <a:solidFill>
                  <a:schemeClr val="tx1"/>
                </a:solidFill>
                <a:ea typeface="標楷體" panose="03000509000000000000" pitchFamily="65" charset="-120"/>
              </a:rPr>
              <a:t>技術移轉業務表單</a:t>
            </a:r>
            <a:endParaRPr lang="en-US" altLang="zh-TW" sz="3200" dirty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 marL="514168" indent="-514168" algn="l">
              <a:lnSpc>
                <a:spcPct val="90000"/>
              </a:lnSpc>
              <a:buFont typeface="+mj-ea"/>
              <a:buAutoNum type="ea1ChtPeriod"/>
            </a:pPr>
            <a:r>
              <a:rPr lang="zh-TW" altLang="en-US" sz="3200" dirty="0">
                <a:solidFill>
                  <a:schemeClr val="tx1"/>
                </a:solidFill>
                <a:ea typeface="標楷體" panose="03000509000000000000" pitchFamily="65" charset="-120"/>
              </a:rPr>
              <a:t>技術服務業務表單</a:t>
            </a:r>
            <a:endParaRPr lang="en-US" altLang="zh-TW" sz="3200" dirty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 marL="514168" indent="-514168" algn="l">
              <a:lnSpc>
                <a:spcPct val="90000"/>
              </a:lnSpc>
              <a:buFont typeface="+mj-ea"/>
              <a:buAutoNum type="ea1ChtPeriod"/>
            </a:pPr>
            <a:r>
              <a:rPr lang="zh-TW" altLang="en-US" sz="320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智</a:t>
            </a:r>
            <a:r>
              <a:rPr lang="zh-TW" altLang="en-US" sz="3200" dirty="0">
                <a:solidFill>
                  <a:schemeClr val="tx1"/>
                </a:solidFill>
                <a:ea typeface="標楷體" panose="03000509000000000000" pitchFamily="65" charset="-120"/>
              </a:rPr>
              <a:t>財種類</a:t>
            </a:r>
            <a:r>
              <a:rPr lang="zh-TW" altLang="en-US" sz="320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概況</a:t>
            </a:r>
            <a:endParaRPr lang="en-US" altLang="zh-TW" sz="3200" dirty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 marL="514168" indent="-514168" algn="l">
              <a:lnSpc>
                <a:spcPct val="90000"/>
              </a:lnSpc>
              <a:buFont typeface="+mj-ea"/>
              <a:buAutoNum type="ea1ChtPeriod"/>
            </a:pPr>
            <a:r>
              <a:rPr lang="zh-TW" altLang="en-US" sz="320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線</a:t>
            </a:r>
            <a:r>
              <a:rPr lang="zh-TW" altLang="en-US" sz="3200" dirty="0">
                <a:solidFill>
                  <a:schemeClr val="tx1"/>
                </a:solidFill>
                <a:ea typeface="標楷體" panose="03000509000000000000" pitchFamily="65" charset="-120"/>
              </a:rPr>
              <a:t>上專利申請</a:t>
            </a:r>
            <a:r>
              <a:rPr lang="zh-TW" altLang="en-US" sz="320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入口</a:t>
            </a:r>
            <a:endParaRPr lang="zh-TW" altLang="en-US" sz="320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017588" y="260650"/>
            <a:ext cx="7077075" cy="8636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 anchor="ctr"/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rgbClr val="195C4E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95C4E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95C4E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>
                <a:solidFill>
                  <a:srgbClr val="195C4E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95C4E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95C4E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95C4E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95C4E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95C4E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3600" b="0" dirty="0">
                <a:solidFill>
                  <a:srgbClr val="1C5A97"/>
                </a:solidFill>
                <a:ea typeface="標楷體" pitchFamily="65" charset="-120"/>
              </a:rPr>
              <a:t>簡報大綱</a:t>
            </a:r>
          </a:p>
        </p:txBody>
      </p:sp>
    </p:spTree>
    <p:extLst>
      <p:ext uri="{BB962C8B-B14F-4D97-AF65-F5344CB8AC3E}">
        <p14:creationId xmlns:p14="http://schemas.microsoft.com/office/powerpoint/2010/main" val="340782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rgbClr val="195C4E"/>
                </a:solidFill>
                <a:latin typeface="Arial" pitchFamily="34" charset="0"/>
              </a:defRPr>
            </a:lvl1pPr>
            <a:lvl2pPr marL="742688" indent="-285650" eaLnBrk="0" hangingPunct="0">
              <a:spcBef>
                <a:spcPct val="20000"/>
              </a:spcBef>
              <a:buChar char="–"/>
              <a:defRPr kumimoji="1" sz="2400">
                <a:solidFill>
                  <a:srgbClr val="195C4E"/>
                </a:solidFill>
                <a:latin typeface="Arial" pitchFamily="34" charset="0"/>
              </a:defRPr>
            </a:lvl2pPr>
            <a:lvl3pPr marL="1142597" indent="-228519" eaLnBrk="0" hangingPunct="0">
              <a:spcBef>
                <a:spcPct val="20000"/>
              </a:spcBef>
              <a:buChar char="•"/>
              <a:defRPr kumimoji="1" sz="2000">
                <a:solidFill>
                  <a:srgbClr val="195C4E"/>
                </a:solidFill>
                <a:latin typeface="Arial" pitchFamily="34" charset="0"/>
              </a:defRPr>
            </a:lvl3pPr>
            <a:lvl4pPr marL="1599635" indent="-228519" eaLnBrk="0" hangingPunct="0">
              <a:spcBef>
                <a:spcPct val="20000"/>
              </a:spcBef>
              <a:buChar char="–"/>
              <a:defRPr kumimoji="1">
                <a:solidFill>
                  <a:srgbClr val="195C4E"/>
                </a:solidFill>
                <a:latin typeface="Arial" pitchFamily="34" charset="0"/>
              </a:defRPr>
            </a:lvl4pPr>
            <a:lvl5pPr marL="2056674" indent="-228519" eaLnBrk="0" hangingPunct="0">
              <a:spcBef>
                <a:spcPct val="20000"/>
              </a:spcBef>
              <a:buChar char="»"/>
              <a:defRPr kumimoji="1" sz="1600">
                <a:solidFill>
                  <a:srgbClr val="195C4E"/>
                </a:solidFill>
                <a:latin typeface="Arial" pitchFamily="34" charset="0"/>
              </a:defRPr>
            </a:lvl5pPr>
            <a:lvl6pPr marL="2513713" indent="-22851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95C4E"/>
                </a:solidFill>
                <a:latin typeface="Arial" pitchFamily="34" charset="0"/>
              </a:defRPr>
            </a:lvl6pPr>
            <a:lvl7pPr marL="2970750" indent="-22851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95C4E"/>
                </a:solidFill>
                <a:latin typeface="Arial" pitchFamily="34" charset="0"/>
              </a:defRPr>
            </a:lvl7pPr>
            <a:lvl8pPr marL="3427790" indent="-22851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95C4E"/>
                </a:solidFill>
                <a:latin typeface="Arial" pitchFamily="34" charset="0"/>
              </a:defRPr>
            </a:lvl8pPr>
            <a:lvl9pPr marL="3884829" indent="-22851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95C4E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206817C-D5FD-41F7-89B6-E4CC8FCE9015}" type="slidenum">
              <a:rPr lang="en-US" altLang="zh-TW" sz="1200">
                <a:solidFill>
                  <a:schemeClr val="tx2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zh-TW" sz="12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123" name="投影片編號版面配置區 5"/>
          <p:cNvSpPr txBox="1">
            <a:spLocks noGrp="1"/>
          </p:cNvSpPr>
          <p:nvPr/>
        </p:nvSpPr>
        <p:spPr bwMode="auto">
          <a:xfrm>
            <a:off x="6659564" y="6453188"/>
            <a:ext cx="21336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/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rgbClr val="195C4E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95C4E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95C4E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>
                <a:solidFill>
                  <a:srgbClr val="195C4E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95C4E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95C4E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95C4E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95C4E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95C4E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19751F7-82C3-4DE8-94FC-A381D26FBEA2}" type="slidenum">
              <a:rPr lang="en-US" altLang="zh-TW" sz="1200" b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zh-TW" sz="1200" b="0">
              <a:solidFill>
                <a:schemeClr val="bg1"/>
              </a:solidFill>
            </a:endParaRPr>
          </a:p>
        </p:txBody>
      </p:sp>
      <p:sp>
        <p:nvSpPr>
          <p:cNvPr id="7" name="投影片編號版面配置區 5"/>
          <p:cNvSpPr txBox="1">
            <a:spLocks noGrp="1"/>
          </p:cNvSpPr>
          <p:nvPr/>
        </p:nvSpPr>
        <p:spPr bwMode="auto">
          <a:xfrm>
            <a:off x="6659564" y="6453188"/>
            <a:ext cx="21336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/>
          <a:lstStyle>
            <a:lvl1pPr algn="l" eaLnBrk="0" hangingPunct="0">
              <a:spcBef>
                <a:spcPct val="20000"/>
              </a:spcBef>
              <a:buChar char="•"/>
              <a:defRPr kumimoji="1" sz="2800" b="1">
                <a:solidFill>
                  <a:srgbClr val="195C4E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400">
                <a:solidFill>
                  <a:srgbClr val="195C4E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000">
                <a:solidFill>
                  <a:srgbClr val="195C4E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>
                <a:solidFill>
                  <a:srgbClr val="195C4E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1600">
                <a:solidFill>
                  <a:srgbClr val="195C4E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95C4E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95C4E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95C4E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95C4E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268F27D-C2A0-45FD-9D1E-79C3E94D1755}" type="slidenum">
              <a:rPr lang="en-US" altLang="zh-TW" sz="1200" b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zh-TW" sz="1200" b="0">
              <a:solidFill>
                <a:schemeClr val="bg1"/>
              </a:solidFill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1158764" y="260648"/>
            <a:ext cx="6840760" cy="720080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>
              <a:lnSpc>
                <a:spcPct val="90000"/>
              </a:lnSpc>
            </a:pPr>
            <a:r>
              <a:rPr lang="zh-TW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一、技服科主要業務</a:t>
            </a:r>
            <a:endParaRPr lang="en-US" altLang="zh-TW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403648" y="1340769"/>
            <a:ext cx="6840760" cy="3529082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marL="457039" indent="-457039" algn="l">
              <a:buFont typeface="Wingdings" panose="05000000000000000000" pitchFamily="2" charset="2"/>
              <a:buChar char="l"/>
            </a:pPr>
            <a:r>
              <a:rPr lang="zh-TW" altLang="en-US" sz="32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協助辦理接受外界委託計畫及技術服務等業務</a:t>
            </a:r>
            <a:endParaRPr lang="en-US" altLang="zh-TW" sz="3200" b="1" dirty="0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endParaRPr lang="en-US" altLang="zh-TW" sz="3200" b="1" dirty="0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778" indent="15870" algn="l">
              <a:buFont typeface="Wingdings" panose="05000000000000000000" pitchFamily="2" charset="2"/>
              <a:buChar char="u"/>
            </a:pPr>
            <a:r>
              <a:rPr lang="zh-TW" altLang="en-US" sz="2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b="1" i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委託單位 及 執行方式，包括：</a:t>
            </a:r>
            <a:endParaRPr lang="en-US" altLang="zh-TW" sz="2800" b="1" i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14375" indent="-171450" algn="l">
              <a:buFont typeface="Wingdings" panose="05000000000000000000" pitchFamily="2" charset="2"/>
              <a:buChar char="Ø"/>
            </a:pPr>
            <a:r>
              <a:rPr lang="en-US" altLang="zh-TW" sz="2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政府機關補助或委託之研究計畫</a:t>
            </a:r>
            <a:endParaRPr lang="en-US" altLang="zh-TW" sz="24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14375" indent="-171450" algn="l">
              <a:buFont typeface="Wingdings" panose="05000000000000000000" pitchFamily="2" charset="2"/>
              <a:buChar char="Ø"/>
            </a:pPr>
            <a:r>
              <a:rPr lang="en-US" altLang="zh-TW" sz="2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公、民營機構委託之研究計畫與技術服務</a:t>
            </a:r>
            <a:endParaRPr lang="en-US" altLang="zh-TW" sz="24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14375" indent="-171450" algn="l">
              <a:buFont typeface="Wingdings" panose="05000000000000000000" pitchFamily="2" charset="2"/>
              <a:buChar char="Ø"/>
            </a:pPr>
            <a:r>
              <a:rPr lang="en-US" altLang="zh-TW" sz="2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自行研發產品銷售</a:t>
            </a:r>
            <a:endParaRPr lang="en-US" altLang="zh-TW" sz="24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14375" indent="-171450" algn="l">
              <a:buFont typeface="Wingdings" panose="05000000000000000000" pitchFamily="2" charset="2"/>
              <a:buChar char="Ø"/>
            </a:pPr>
            <a:r>
              <a:rPr lang="en-US" altLang="zh-TW" sz="2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2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合作開發、技術移轉等服務項目</a:t>
            </a:r>
            <a:r>
              <a:rPr lang="zh-TW" altLang="en-US" sz="2400" b="1" dirty="0">
                <a:solidFill>
                  <a:srgbClr val="C00000"/>
                </a:solidFill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04889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645620947"/>
              </p:ext>
            </p:extLst>
          </p:nvPr>
        </p:nvGraphicFramePr>
        <p:xfrm>
          <a:off x="395536" y="1484784"/>
          <a:ext cx="828092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圓角矩形 8"/>
          <p:cNvSpPr/>
          <p:nvPr/>
        </p:nvSpPr>
        <p:spPr>
          <a:xfrm>
            <a:off x="971600" y="291239"/>
            <a:ext cx="6840760" cy="720080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>
              <a:lnSpc>
                <a:spcPct val="90000"/>
              </a:lnSpc>
            </a:pPr>
            <a:r>
              <a:rPr lang="zh-TW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二、技服科業務主軸</a:t>
            </a:r>
            <a:endParaRPr lang="en-US" altLang="zh-TW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1869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rgbClr val="195C4E"/>
                </a:solidFill>
                <a:latin typeface="Arial" pitchFamily="34" charset="0"/>
              </a:defRPr>
            </a:lvl1pPr>
            <a:lvl2pPr marL="742688" indent="-285650" eaLnBrk="0" hangingPunct="0">
              <a:spcBef>
                <a:spcPct val="20000"/>
              </a:spcBef>
              <a:buChar char="–"/>
              <a:defRPr kumimoji="1" sz="2400">
                <a:solidFill>
                  <a:srgbClr val="195C4E"/>
                </a:solidFill>
                <a:latin typeface="Arial" pitchFamily="34" charset="0"/>
              </a:defRPr>
            </a:lvl2pPr>
            <a:lvl3pPr marL="1142597" indent="-228519" eaLnBrk="0" hangingPunct="0">
              <a:spcBef>
                <a:spcPct val="20000"/>
              </a:spcBef>
              <a:buChar char="•"/>
              <a:defRPr kumimoji="1" sz="2000">
                <a:solidFill>
                  <a:srgbClr val="195C4E"/>
                </a:solidFill>
                <a:latin typeface="Arial" pitchFamily="34" charset="0"/>
              </a:defRPr>
            </a:lvl3pPr>
            <a:lvl4pPr marL="1599635" indent="-228519" eaLnBrk="0" hangingPunct="0">
              <a:spcBef>
                <a:spcPct val="20000"/>
              </a:spcBef>
              <a:buChar char="–"/>
              <a:defRPr kumimoji="1">
                <a:solidFill>
                  <a:srgbClr val="195C4E"/>
                </a:solidFill>
                <a:latin typeface="Arial" pitchFamily="34" charset="0"/>
              </a:defRPr>
            </a:lvl4pPr>
            <a:lvl5pPr marL="2056674" indent="-228519" eaLnBrk="0" hangingPunct="0">
              <a:spcBef>
                <a:spcPct val="20000"/>
              </a:spcBef>
              <a:buChar char="»"/>
              <a:defRPr kumimoji="1" sz="1600">
                <a:solidFill>
                  <a:srgbClr val="195C4E"/>
                </a:solidFill>
                <a:latin typeface="Arial" pitchFamily="34" charset="0"/>
              </a:defRPr>
            </a:lvl5pPr>
            <a:lvl6pPr marL="2513713" indent="-22851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95C4E"/>
                </a:solidFill>
                <a:latin typeface="Arial" pitchFamily="34" charset="0"/>
              </a:defRPr>
            </a:lvl6pPr>
            <a:lvl7pPr marL="2970750" indent="-22851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95C4E"/>
                </a:solidFill>
                <a:latin typeface="Arial" pitchFamily="34" charset="0"/>
              </a:defRPr>
            </a:lvl7pPr>
            <a:lvl8pPr marL="3427790" indent="-22851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95C4E"/>
                </a:solidFill>
                <a:latin typeface="Arial" pitchFamily="34" charset="0"/>
              </a:defRPr>
            </a:lvl8pPr>
            <a:lvl9pPr marL="3884829" indent="-22851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95C4E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206817C-D5FD-41F7-89B6-E4CC8FCE9015}" type="slidenum">
              <a:rPr lang="en-US" altLang="zh-TW" sz="1200">
                <a:solidFill>
                  <a:schemeClr val="tx2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zh-TW" sz="12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123" name="投影片編號版面配置區 5"/>
          <p:cNvSpPr txBox="1">
            <a:spLocks noGrp="1"/>
          </p:cNvSpPr>
          <p:nvPr/>
        </p:nvSpPr>
        <p:spPr bwMode="auto">
          <a:xfrm>
            <a:off x="6659564" y="6453188"/>
            <a:ext cx="21336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/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rgbClr val="195C4E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95C4E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95C4E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>
                <a:solidFill>
                  <a:srgbClr val="195C4E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95C4E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95C4E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95C4E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95C4E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95C4E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19751F7-82C3-4DE8-94FC-A381D26FBEA2}" type="slidenum">
              <a:rPr lang="en-US" altLang="zh-TW" sz="1200" b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zh-TW" sz="1200" b="0">
              <a:solidFill>
                <a:schemeClr val="bg1"/>
              </a:solidFill>
            </a:endParaRPr>
          </a:p>
        </p:txBody>
      </p:sp>
      <p:sp>
        <p:nvSpPr>
          <p:cNvPr id="7" name="投影片編號版面配置區 5"/>
          <p:cNvSpPr txBox="1">
            <a:spLocks noGrp="1"/>
          </p:cNvSpPr>
          <p:nvPr/>
        </p:nvSpPr>
        <p:spPr bwMode="auto">
          <a:xfrm>
            <a:off x="6659564" y="6453188"/>
            <a:ext cx="21336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/>
          <a:lstStyle>
            <a:lvl1pPr algn="l" eaLnBrk="0" hangingPunct="0">
              <a:spcBef>
                <a:spcPct val="20000"/>
              </a:spcBef>
              <a:buChar char="•"/>
              <a:defRPr kumimoji="1" sz="2800" b="1">
                <a:solidFill>
                  <a:srgbClr val="195C4E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400">
                <a:solidFill>
                  <a:srgbClr val="195C4E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000">
                <a:solidFill>
                  <a:srgbClr val="195C4E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>
                <a:solidFill>
                  <a:srgbClr val="195C4E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1600">
                <a:solidFill>
                  <a:srgbClr val="195C4E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95C4E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95C4E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95C4E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95C4E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268F27D-C2A0-45FD-9D1E-79C3E94D1755}" type="slidenum">
              <a:rPr lang="en-US" altLang="zh-TW" sz="1200" b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zh-TW" sz="1200" b="0">
              <a:solidFill>
                <a:schemeClr val="bg1"/>
              </a:solidFill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1158764" y="260648"/>
            <a:ext cx="6840760" cy="720080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>
              <a:lnSpc>
                <a:spcPct val="90000"/>
              </a:lnSpc>
            </a:pPr>
            <a:r>
              <a:rPr lang="zh-TW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三、技服科業務關係圖</a:t>
            </a:r>
            <a:endParaRPr lang="en-US" altLang="zh-TW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grpSp>
        <p:nvGrpSpPr>
          <p:cNvPr id="1028" name="Group 4"/>
          <p:cNvGrpSpPr>
            <a:grpSpLocks noChangeAspect="1"/>
          </p:cNvGrpSpPr>
          <p:nvPr/>
        </p:nvGrpSpPr>
        <p:grpSpPr bwMode="auto">
          <a:xfrm>
            <a:off x="599004" y="1125538"/>
            <a:ext cx="8281987" cy="5327650"/>
            <a:chOff x="385" y="754"/>
            <a:chExt cx="5217" cy="3356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385" y="754"/>
              <a:ext cx="5217" cy="3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397" y="962"/>
              <a:ext cx="882" cy="58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i="1" dirty="0"/>
            </a:p>
          </p:txBody>
        </p:sp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452" y="1091"/>
              <a:ext cx="29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r>
                <a:rPr lang="zh-TW" altLang="en-US" sz="1200" b="1" i="1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國科會</a:t>
              </a:r>
              <a:endParaRPr lang="zh-TW" altLang="en-US" i="1" dirty="0"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743" y="1091"/>
              <a:ext cx="9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r>
                <a:rPr lang="zh-TW" altLang="en-US" sz="1200" b="1" i="1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、</a:t>
              </a:r>
              <a:endParaRPr lang="zh-TW" altLang="en-US" i="1" dirty="0"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836" y="1091"/>
              <a:ext cx="29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r>
                <a:rPr lang="zh-TW" altLang="en-US" sz="1200" b="1" i="1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經濟部</a:t>
              </a:r>
              <a:endParaRPr lang="zh-TW" altLang="en-US" i="1" dirty="0"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1126" y="1091"/>
              <a:ext cx="9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r>
                <a:rPr lang="zh-TW" altLang="en-US" sz="1200" b="1" i="1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、</a:t>
              </a:r>
              <a:endParaRPr lang="zh-TW" altLang="en-US" i="1" dirty="0"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452" y="1205"/>
              <a:ext cx="38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r>
                <a:rPr lang="zh-TW" altLang="en-US" sz="1200" b="1" i="1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政府</a:t>
              </a:r>
              <a:r>
                <a:rPr lang="zh-TW" altLang="en-US" sz="1200" b="1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部門</a:t>
              </a:r>
              <a:endParaRPr lang="zh-TW" altLang="en-US" dirty="0"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836" y="1205"/>
              <a:ext cx="9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r>
                <a:rPr lang="zh-TW" altLang="en-US" sz="1200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、</a:t>
              </a:r>
              <a:endParaRPr lang="zh-TW" altLang="en-US"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935" y="1205"/>
              <a:ext cx="29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r>
                <a:rPr lang="zh-TW" altLang="en-US" sz="1200" b="1" i="1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國營</a:t>
              </a:r>
              <a:r>
                <a:rPr lang="zh-TW" altLang="en-US" sz="1200" b="1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事</a:t>
              </a:r>
              <a:endParaRPr lang="zh-TW" altLang="en-US" dirty="0"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499" y="1324"/>
              <a:ext cx="9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r>
                <a:rPr lang="zh-TW" altLang="en-US" sz="1200" b="1" i="1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業</a:t>
              </a:r>
              <a:endParaRPr lang="zh-TW" altLang="en-US" i="1" dirty="0"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598" y="1324"/>
              <a:ext cx="9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r>
                <a:rPr lang="zh-TW" altLang="en-US" sz="1200" b="1" i="1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、</a:t>
              </a:r>
              <a:endParaRPr lang="zh-TW" altLang="en-US" i="1" dirty="0"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039" name="Rectangle 15"/>
            <p:cNvSpPr>
              <a:spLocks noChangeArrowheads="1"/>
            </p:cNvSpPr>
            <p:nvPr/>
          </p:nvSpPr>
          <p:spPr bwMode="auto">
            <a:xfrm>
              <a:off x="691" y="1324"/>
              <a:ext cx="48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r>
                <a:rPr lang="zh-TW" altLang="en-US" sz="1200" b="1" i="1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民間企業等</a:t>
              </a:r>
              <a:endParaRPr lang="zh-TW" altLang="en-US" i="1" dirty="0"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397" y="2726"/>
              <a:ext cx="882" cy="58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437" y="2911"/>
              <a:ext cx="582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r>
                <a:rPr lang="zh-TW" altLang="en-US" sz="1200" b="1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本所各</a:t>
              </a:r>
              <a:r>
                <a:rPr lang="zh-TW" altLang="en-US" sz="1200" b="1" i="1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功能</a:t>
              </a:r>
              <a:r>
                <a:rPr lang="zh-TW" altLang="en-US" sz="1200" b="1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組</a:t>
              </a:r>
              <a:endParaRPr lang="zh-TW" altLang="en-US" dirty="0"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1018" y="2896"/>
              <a:ext cx="2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r>
                <a:rPr lang="zh-TW" altLang="zh-TW" sz="1200" b="1">
                  <a:solidFill>
                    <a:srgbClr val="000000"/>
                  </a:solidFill>
                  <a:latin typeface="Arial" pitchFamily="34" charset="0"/>
                  <a:cs typeface="新細明體" pitchFamily="18" charset="-120"/>
                </a:rPr>
                <a:t>/</a:t>
              </a:r>
              <a:endParaRPr lang="zh-TW" altLang="zh-TW"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043" name="Rectangle 19"/>
            <p:cNvSpPr>
              <a:spLocks noChangeArrowheads="1"/>
            </p:cNvSpPr>
            <p:nvPr/>
          </p:nvSpPr>
          <p:spPr bwMode="auto">
            <a:xfrm>
              <a:off x="1043" y="2911"/>
              <a:ext cx="19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r>
                <a:rPr lang="zh-TW" altLang="en-US" sz="1200" b="1" i="1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專案</a:t>
              </a:r>
              <a:endParaRPr lang="zh-TW" altLang="en-US" i="1" dirty="0"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044" name="Rectangle 20"/>
            <p:cNvSpPr>
              <a:spLocks noChangeArrowheads="1"/>
            </p:cNvSpPr>
            <p:nvPr/>
          </p:nvSpPr>
          <p:spPr bwMode="auto">
            <a:xfrm>
              <a:off x="743" y="3031"/>
              <a:ext cx="19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r>
                <a:rPr lang="zh-TW" altLang="en-US" sz="1200" b="1" i="1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計畫</a:t>
              </a:r>
              <a:endParaRPr lang="zh-TW" altLang="en-US" i="1" dirty="0"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045" name="Rectangle 21"/>
            <p:cNvSpPr>
              <a:spLocks noChangeArrowheads="1"/>
            </p:cNvSpPr>
            <p:nvPr/>
          </p:nvSpPr>
          <p:spPr bwMode="auto">
            <a:xfrm>
              <a:off x="3239" y="766"/>
              <a:ext cx="881" cy="19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2000" dirty="0"/>
            </a:p>
          </p:txBody>
        </p:sp>
        <p:sp>
          <p:nvSpPr>
            <p:cNvPr id="1046" name="Rectangle 22"/>
            <p:cNvSpPr>
              <a:spLocks noChangeArrowheads="1"/>
            </p:cNvSpPr>
            <p:nvPr/>
          </p:nvSpPr>
          <p:spPr bwMode="auto">
            <a:xfrm>
              <a:off x="3486" y="816"/>
              <a:ext cx="38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r>
                <a:rPr lang="zh-TW" altLang="en-US" sz="1200" b="1" dirty="0">
                  <a:solidFill>
                    <a:srgbClr val="C00000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技術服務</a:t>
              </a:r>
              <a:endParaRPr lang="zh-TW" altLang="en-US" dirty="0">
                <a:solidFill>
                  <a:srgbClr val="C00000"/>
                </a:solidFill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047" name="Rectangle 23"/>
            <p:cNvSpPr>
              <a:spLocks noChangeArrowheads="1"/>
            </p:cNvSpPr>
            <p:nvPr/>
          </p:nvSpPr>
          <p:spPr bwMode="auto">
            <a:xfrm>
              <a:off x="3239" y="962"/>
              <a:ext cx="881" cy="49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48" name="Rectangle 24"/>
            <p:cNvSpPr>
              <a:spLocks noChangeArrowheads="1"/>
            </p:cNvSpPr>
            <p:nvPr/>
          </p:nvSpPr>
          <p:spPr bwMode="auto">
            <a:xfrm>
              <a:off x="3268" y="1039"/>
              <a:ext cx="19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r>
                <a:rPr lang="zh-TW" altLang="en-US" sz="1200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領標</a:t>
              </a:r>
              <a:endParaRPr lang="zh-TW" altLang="en-US"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049" name="Rectangle 25"/>
            <p:cNvSpPr>
              <a:spLocks noChangeArrowheads="1"/>
            </p:cNvSpPr>
            <p:nvPr/>
          </p:nvSpPr>
          <p:spPr bwMode="auto">
            <a:xfrm>
              <a:off x="3460" y="1039"/>
              <a:ext cx="9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r>
                <a:rPr lang="zh-TW" altLang="en-US" sz="1200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、</a:t>
              </a:r>
              <a:endParaRPr lang="zh-TW" altLang="en-US"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050" name="Rectangle 26"/>
            <p:cNvSpPr>
              <a:spLocks noChangeArrowheads="1"/>
            </p:cNvSpPr>
            <p:nvPr/>
          </p:nvSpPr>
          <p:spPr bwMode="auto">
            <a:xfrm>
              <a:off x="3558" y="1039"/>
              <a:ext cx="19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r>
                <a:rPr lang="zh-TW" altLang="en-US" sz="1200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議價</a:t>
              </a:r>
              <a:endParaRPr lang="zh-TW" altLang="en-US"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051" name="Rectangle 27"/>
            <p:cNvSpPr>
              <a:spLocks noChangeArrowheads="1"/>
            </p:cNvSpPr>
            <p:nvPr/>
          </p:nvSpPr>
          <p:spPr bwMode="auto">
            <a:xfrm>
              <a:off x="3750" y="1039"/>
              <a:ext cx="9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r>
                <a:rPr lang="zh-TW" altLang="en-US" sz="1200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、</a:t>
              </a:r>
              <a:endParaRPr lang="zh-TW" altLang="en-US"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052" name="Rectangle 28"/>
            <p:cNvSpPr>
              <a:spLocks noChangeArrowheads="1"/>
            </p:cNvSpPr>
            <p:nvPr/>
          </p:nvSpPr>
          <p:spPr bwMode="auto">
            <a:xfrm>
              <a:off x="3849" y="1039"/>
              <a:ext cx="19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r>
                <a:rPr lang="zh-TW" altLang="en-US" sz="1200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簽約</a:t>
              </a:r>
              <a:endParaRPr lang="zh-TW" altLang="en-US"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053" name="Rectangle 29"/>
            <p:cNvSpPr>
              <a:spLocks noChangeArrowheads="1"/>
            </p:cNvSpPr>
            <p:nvPr/>
          </p:nvSpPr>
          <p:spPr bwMode="auto">
            <a:xfrm>
              <a:off x="3268" y="1158"/>
              <a:ext cx="38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r>
                <a:rPr lang="zh-TW" altLang="en-US" sz="1200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期程管考</a:t>
              </a:r>
              <a:endParaRPr lang="zh-TW" altLang="en-US"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054" name="Rectangle 30"/>
            <p:cNvSpPr>
              <a:spLocks noChangeArrowheads="1"/>
            </p:cNvSpPr>
            <p:nvPr/>
          </p:nvSpPr>
          <p:spPr bwMode="auto">
            <a:xfrm>
              <a:off x="3268" y="1278"/>
              <a:ext cx="38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r>
                <a:rPr lang="zh-TW" altLang="en-US" sz="1200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帳務管理</a:t>
              </a:r>
              <a:endParaRPr lang="zh-TW" altLang="en-US"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055" name="Rectangle 31"/>
            <p:cNvSpPr>
              <a:spLocks noChangeArrowheads="1"/>
            </p:cNvSpPr>
            <p:nvPr/>
          </p:nvSpPr>
          <p:spPr bwMode="auto">
            <a:xfrm>
              <a:off x="3239" y="1648"/>
              <a:ext cx="881" cy="196"/>
            </a:xfrm>
            <a:prstGeom prst="rect">
              <a:avLst/>
            </a:prstGeom>
            <a:solidFill>
              <a:srgbClr val="FFFFCC"/>
            </a:solidFill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56" name="Rectangle 32"/>
            <p:cNvSpPr>
              <a:spLocks noChangeArrowheads="1"/>
            </p:cNvSpPr>
            <p:nvPr/>
          </p:nvSpPr>
          <p:spPr bwMode="auto">
            <a:xfrm>
              <a:off x="3278" y="1698"/>
              <a:ext cx="38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r>
                <a:rPr lang="zh-TW" altLang="en-US" sz="1200" b="1" dirty="0">
                  <a:solidFill>
                    <a:srgbClr val="C00000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合作意願</a:t>
              </a:r>
              <a:endParaRPr lang="zh-TW" altLang="en-US" dirty="0">
                <a:solidFill>
                  <a:srgbClr val="C00000"/>
                </a:solidFill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057" name="Rectangle 33"/>
            <p:cNvSpPr>
              <a:spLocks noChangeArrowheads="1"/>
            </p:cNvSpPr>
            <p:nvPr/>
          </p:nvSpPr>
          <p:spPr bwMode="auto">
            <a:xfrm>
              <a:off x="3667" y="1683"/>
              <a:ext cx="2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r>
                <a:rPr lang="zh-TW" altLang="zh-TW" sz="1200" b="1" dirty="0">
                  <a:solidFill>
                    <a:srgbClr val="000000"/>
                  </a:solidFill>
                  <a:latin typeface="Arial" pitchFamily="34" charset="0"/>
                  <a:cs typeface="新細明體" pitchFamily="18" charset="-120"/>
                </a:rPr>
                <a:t>/</a:t>
              </a:r>
              <a:endParaRPr lang="zh-TW" altLang="zh-TW" dirty="0"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058" name="Rectangle 34"/>
            <p:cNvSpPr>
              <a:spLocks noChangeArrowheads="1"/>
            </p:cNvSpPr>
            <p:nvPr/>
          </p:nvSpPr>
          <p:spPr bwMode="auto">
            <a:xfrm>
              <a:off x="3693" y="1698"/>
              <a:ext cx="38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r>
                <a:rPr lang="zh-TW" altLang="en-US" sz="1200" b="1" dirty="0">
                  <a:solidFill>
                    <a:srgbClr val="C00000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保密協議</a:t>
              </a:r>
              <a:endParaRPr lang="zh-TW" altLang="en-US" dirty="0">
                <a:solidFill>
                  <a:srgbClr val="C00000"/>
                </a:solidFill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059" name="Rectangle 35"/>
            <p:cNvSpPr>
              <a:spLocks noChangeArrowheads="1"/>
            </p:cNvSpPr>
            <p:nvPr/>
          </p:nvSpPr>
          <p:spPr bwMode="auto">
            <a:xfrm>
              <a:off x="3239" y="1844"/>
              <a:ext cx="881" cy="490"/>
            </a:xfrm>
            <a:prstGeom prst="rect">
              <a:avLst/>
            </a:prstGeom>
            <a:solidFill>
              <a:srgbClr val="FFFFCC"/>
            </a:solidFill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60" name="Rectangle 36"/>
            <p:cNvSpPr>
              <a:spLocks noChangeArrowheads="1"/>
            </p:cNvSpPr>
            <p:nvPr/>
          </p:nvSpPr>
          <p:spPr bwMode="auto">
            <a:xfrm>
              <a:off x="3268" y="1921"/>
              <a:ext cx="38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r>
                <a:rPr lang="zh-TW" altLang="en-US" sz="1200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成本計價</a:t>
              </a:r>
              <a:endParaRPr lang="zh-TW" altLang="en-US"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061" name="Rectangle 37"/>
            <p:cNvSpPr>
              <a:spLocks noChangeArrowheads="1"/>
            </p:cNvSpPr>
            <p:nvPr/>
          </p:nvSpPr>
          <p:spPr bwMode="auto">
            <a:xfrm>
              <a:off x="3651" y="1921"/>
              <a:ext cx="9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r>
                <a:rPr lang="zh-TW" altLang="en-US" sz="1200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、</a:t>
              </a:r>
              <a:endParaRPr lang="zh-TW" altLang="en-US"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062" name="Rectangle 38"/>
            <p:cNvSpPr>
              <a:spLocks noChangeArrowheads="1"/>
            </p:cNvSpPr>
            <p:nvPr/>
          </p:nvSpPr>
          <p:spPr bwMode="auto">
            <a:xfrm>
              <a:off x="3268" y="2040"/>
              <a:ext cx="38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r>
                <a:rPr lang="zh-TW" altLang="en-US" sz="1200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合約範本</a:t>
              </a:r>
              <a:endParaRPr lang="zh-TW" altLang="en-US"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063" name="Rectangle 39"/>
            <p:cNvSpPr>
              <a:spLocks noChangeArrowheads="1"/>
            </p:cNvSpPr>
            <p:nvPr/>
          </p:nvSpPr>
          <p:spPr bwMode="auto">
            <a:xfrm>
              <a:off x="3268" y="2159"/>
              <a:ext cx="19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r>
                <a:rPr lang="zh-TW" altLang="en-US" sz="1200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溝通</a:t>
              </a:r>
              <a:endParaRPr lang="zh-TW" altLang="en-US"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064" name="Rectangle 40"/>
            <p:cNvSpPr>
              <a:spLocks noChangeArrowheads="1"/>
            </p:cNvSpPr>
            <p:nvPr/>
          </p:nvSpPr>
          <p:spPr bwMode="auto">
            <a:xfrm>
              <a:off x="3460" y="2159"/>
              <a:ext cx="9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r>
                <a:rPr lang="zh-TW" altLang="en-US" sz="1200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、</a:t>
              </a:r>
              <a:endParaRPr lang="zh-TW" altLang="en-US"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065" name="Rectangle 41"/>
            <p:cNvSpPr>
              <a:spLocks noChangeArrowheads="1"/>
            </p:cNvSpPr>
            <p:nvPr/>
          </p:nvSpPr>
          <p:spPr bwMode="auto">
            <a:xfrm>
              <a:off x="3558" y="2159"/>
              <a:ext cx="19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r>
                <a:rPr lang="zh-TW" altLang="en-US" sz="1200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協調</a:t>
              </a:r>
              <a:endParaRPr lang="zh-TW" altLang="en-US"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066" name="Rectangle 42"/>
            <p:cNvSpPr>
              <a:spLocks noChangeArrowheads="1"/>
            </p:cNvSpPr>
            <p:nvPr/>
          </p:nvSpPr>
          <p:spPr bwMode="auto">
            <a:xfrm>
              <a:off x="3750" y="2159"/>
              <a:ext cx="9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r>
                <a:rPr lang="zh-TW" altLang="en-US" sz="1200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、</a:t>
              </a:r>
              <a:endParaRPr lang="zh-TW" altLang="en-US"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067" name="Rectangle 43"/>
            <p:cNvSpPr>
              <a:spLocks noChangeArrowheads="1"/>
            </p:cNvSpPr>
            <p:nvPr/>
          </p:nvSpPr>
          <p:spPr bwMode="auto">
            <a:xfrm>
              <a:off x="3849" y="2159"/>
              <a:ext cx="19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r>
                <a:rPr lang="zh-TW" altLang="en-US" sz="1200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簽辦</a:t>
              </a:r>
              <a:endParaRPr lang="zh-TW" altLang="en-US"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068" name="Rectangle 44"/>
            <p:cNvSpPr>
              <a:spLocks noChangeArrowheads="1"/>
            </p:cNvSpPr>
            <p:nvPr/>
          </p:nvSpPr>
          <p:spPr bwMode="auto">
            <a:xfrm>
              <a:off x="3239" y="2530"/>
              <a:ext cx="881" cy="19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69" name="Rectangle 45"/>
            <p:cNvSpPr>
              <a:spLocks noChangeArrowheads="1"/>
            </p:cNvSpPr>
            <p:nvPr/>
          </p:nvSpPr>
          <p:spPr bwMode="auto">
            <a:xfrm>
              <a:off x="3486" y="2579"/>
              <a:ext cx="38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r>
                <a:rPr lang="zh-TW" altLang="en-US" sz="1200" b="1" dirty="0">
                  <a:solidFill>
                    <a:srgbClr val="C00000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技術移轉</a:t>
              </a:r>
              <a:endParaRPr lang="zh-TW" altLang="en-US" dirty="0">
                <a:solidFill>
                  <a:srgbClr val="C00000"/>
                </a:solidFill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070" name="Rectangle 46"/>
            <p:cNvSpPr>
              <a:spLocks noChangeArrowheads="1"/>
            </p:cNvSpPr>
            <p:nvPr/>
          </p:nvSpPr>
          <p:spPr bwMode="auto">
            <a:xfrm>
              <a:off x="3239" y="2726"/>
              <a:ext cx="881" cy="49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71" name="Rectangle 47"/>
            <p:cNvSpPr>
              <a:spLocks noChangeArrowheads="1"/>
            </p:cNvSpPr>
            <p:nvPr/>
          </p:nvSpPr>
          <p:spPr bwMode="auto">
            <a:xfrm>
              <a:off x="3268" y="2802"/>
              <a:ext cx="38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r>
                <a:rPr lang="zh-TW" altLang="en-US" sz="1200" b="1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成本計價</a:t>
              </a:r>
              <a:endParaRPr lang="zh-TW" altLang="en-US" dirty="0"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072" name="Rectangle 48"/>
            <p:cNvSpPr>
              <a:spLocks noChangeArrowheads="1"/>
            </p:cNvSpPr>
            <p:nvPr/>
          </p:nvSpPr>
          <p:spPr bwMode="auto">
            <a:xfrm>
              <a:off x="3651" y="2802"/>
              <a:ext cx="9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r>
                <a:rPr lang="zh-TW" altLang="en-US" sz="1200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、</a:t>
              </a:r>
              <a:endParaRPr lang="zh-TW" altLang="en-US"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073" name="Rectangle 49"/>
            <p:cNvSpPr>
              <a:spLocks noChangeArrowheads="1"/>
            </p:cNvSpPr>
            <p:nvPr/>
          </p:nvSpPr>
          <p:spPr bwMode="auto">
            <a:xfrm>
              <a:off x="3750" y="2802"/>
              <a:ext cx="29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r>
                <a:rPr lang="zh-TW" altLang="en-US" sz="1200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專業審</a:t>
              </a:r>
              <a:endParaRPr lang="zh-TW" altLang="en-US"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074" name="Rectangle 50"/>
            <p:cNvSpPr>
              <a:spLocks noChangeArrowheads="1"/>
            </p:cNvSpPr>
            <p:nvPr/>
          </p:nvSpPr>
          <p:spPr bwMode="auto">
            <a:xfrm>
              <a:off x="3268" y="2922"/>
              <a:ext cx="9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r>
                <a:rPr lang="zh-TW" altLang="en-US" sz="1200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查</a:t>
              </a:r>
              <a:endParaRPr lang="zh-TW" altLang="en-US"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075" name="Rectangle 51"/>
            <p:cNvSpPr>
              <a:spLocks noChangeArrowheads="1"/>
            </p:cNvSpPr>
            <p:nvPr/>
          </p:nvSpPr>
          <p:spPr bwMode="auto">
            <a:xfrm>
              <a:off x="3361" y="2922"/>
              <a:ext cx="9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r>
                <a:rPr lang="zh-TW" altLang="en-US" sz="1200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、</a:t>
              </a:r>
              <a:endParaRPr lang="zh-TW" altLang="en-US"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076" name="Rectangle 52"/>
            <p:cNvSpPr>
              <a:spLocks noChangeArrowheads="1"/>
            </p:cNvSpPr>
            <p:nvPr/>
          </p:nvSpPr>
          <p:spPr bwMode="auto">
            <a:xfrm>
              <a:off x="3460" y="2922"/>
              <a:ext cx="38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r>
                <a:rPr lang="zh-TW" altLang="en-US" sz="1200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遴選廠商</a:t>
              </a:r>
              <a:endParaRPr lang="zh-TW" altLang="en-US"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077" name="Rectangle 53"/>
            <p:cNvSpPr>
              <a:spLocks noChangeArrowheads="1"/>
            </p:cNvSpPr>
            <p:nvPr/>
          </p:nvSpPr>
          <p:spPr bwMode="auto">
            <a:xfrm>
              <a:off x="3849" y="2922"/>
              <a:ext cx="9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r>
                <a:rPr lang="zh-TW" altLang="en-US" sz="1200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、</a:t>
              </a:r>
              <a:endParaRPr lang="zh-TW" altLang="en-US"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078" name="Rectangle 54"/>
            <p:cNvSpPr>
              <a:spLocks noChangeArrowheads="1"/>
            </p:cNvSpPr>
            <p:nvPr/>
          </p:nvSpPr>
          <p:spPr bwMode="auto">
            <a:xfrm>
              <a:off x="3942" y="2922"/>
              <a:ext cx="9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r>
                <a:rPr lang="zh-TW" altLang="en-US" sz="1200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簽</a:t>
              </a:r>
              <a:endParaRPr lang="zh-TW" altLang="en-US"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079" name="Rectangle 55"/>
            <p:cNvSpPr>
              <a:spLocks noChangeArrowheads="1"/>
            </p:cNvSpPr>
            <p:nvPr/>
          </p:nvSpPr>
          <p:spPr bwMode="auto">
            <a:xfrm>
              <a:off x="3268" y="3041"/>
              <a:ext cx="67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r>
                <a:rPr lang="zh-TW" altLang="en-US" sz="1200" b="1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辦陳報主管機關</a:t>
              </a:r>
              <a:endParaRPr lang="zh-TW" altLang="en-US" dirty="0"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080" name="Rectangle 56"/>
            <p:cNvSpPr>
              <a:spLocks noChangeArrowheads="1"/>
            </p:cNvSpPr>
            <p:nvPr/>
          </p:nvSpPr>
          <p:spPr bwMode="auto">
            <a:xfrm>
              <a:off x="3239" y="3412"/>
              <a:ext cx="881" cy="19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81" name="Rectangle 57"/>
            <p:cNvSpPr>
              <a:spLocks noChangeArrowheads="1"/>
            </p:cNvSpPr>
            <p:nvPr/>
          </p:nvSpPr>
          <p:spPr bwMode="auto">
            <a:xfrm>
              <a:off x="3486" y="3461"/>
              <a:ext cx="38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r>
                <a:rPr lang="zh-TW" altLang="en-US" sz="1200" b="1" dirty="0">
                  <a:solidFill>
                    <a:srgbClr val="C00000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智財運用</a:t>
              </a:r>
              <a:endParaRPr lang="zh-TW" altLang="en-US" dirty="0">
                <a:solidFill>
                  <a:srgbClr val="C00000"/>
                </a:solidFill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082" name="Rectangle 58"/>
            <p:cNvSpPr>
              <a:spLocks noChangeArrowheads="1"/>
            </p:cNvSpPr>
            <p:nvPr/>
          </p:nvSpPr>
          <p:spPr bwMode="auto">
            <a:xfrm>
              <a:off x="3239" y="3608"/>
              <a:ext cx="881" cy="49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83" name="Rectangle 59"/>
            <p:cNvSpPr>
              <a:spLocks noChangeArrowheads="1"/>
            </p:cNvSpPr>
            <p:nvPr/>
          </p:nvSpPr>
          <p:spPr bwMode="auto">
            <a:xfrm>
              <a:off x="3268" y="3684"/>
              <a:ext cx="38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r>
                <a:rPr lang="zh-TW" altLang="en-US" sz="1200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專利申請</a:t>
              </a:r>
              <a:endParaRPr lang="zh-TW" altLang="en-US"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084" name="Rectangle 60"/>
            <p:cNvSpPr>
              <a:spLocks noChangeArrowheads="1"/>
            </p:cNvSpPr>
            <p:nvPr/>
          </p:nvSpPr>
          <p:spPr bwMode="auto">
            <a:xfrm>
              <a:off x="3651" y="3684"/>
              <a:ext cx="9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r>
                <a:rPr lang="zh-TW" altLang="en-US" sz="1200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、</a:t>
              </a:r>
              <a:endParaRPr lang="zh-TW" altLang="en-US"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085" name="Rectangle 61"/>
            <p:cNvSpPr>
              <a:spLocks noChangeArrowheads="1"/>
            </p:cNvSpPr>
            <p:nvPr/>
          </p:nvSpPr>
          <p:spPr bwMode="auto">
            <a:xfrm>
              <a:off x="3750" y="3684"/>
              <a:ext cx="19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r>
                <a:rPr lang="zh-TW" altLang="en-US" sz="1200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維護</a:t>
              </a:r>
              <a:endParaRPr lang="zh-TW" altLang="en-US"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086" name="Rectangle 62"/>
            <p:cNvSpPr>
              <a:spLocks noChangeArrowheads="1"/>
            </p:cNvSpPr>
            <p:nvPr/>
          </p:nvSpPr>
          <p:spPr bwMode="auto">
            <a:xfrm>
              <a:off x="3268" y="3803"/>
              <a:ext cx="38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r>
                <a:rPr lang="zh-TW" altLang="en-US" sz="1200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專利控管</a:t>
              </a:r>
              <a:endParaRPr lang="zh-TW" altLang="en-US"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087" name="Rectangle 63"/>
            <p:cNvSpPr>
              <a:spLocks noChangeArrowheads="1"/>
            </p:cNvSpPr>
            <p:nvPr/>
          </p:nvSpPr>
          <p:spPr bwMode="auto">
            <a:xfrm>
              <a:off x="3651" y="3803"/>
              <a:ext cx="9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r>
                <a:rPr lang="zh-TW" altLang="en-US" sz="1200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、</a:t>
              </a:r>
              <a:endParaRPr lang="zh-TW" altLang="en-US"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088" name="Rectangle 64"/>
            <p:cNvSpPr>
              <a:spLocks noChangeArrowheads="1"/>
            </p:cNvSpPr>
            <p:nvPr/>
          </p:nvSpPr>
          <p:spPr bwMode="auto">
            <a:xfrm>
              <a:off x="3750" y="3803"/>
              <a:ext cx="19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r>
                <a:rPr lang="zh-TW" altLang="en-US" sz="1200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改良</a:t>
              </a:r>
              <a:endParaRPr lang="zh-TW" altLang="en-US"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089" name="Rectangle 65"/>
            <p:cNvSpPr>
              <a:spLocks noChangeArrowheads="1"/>
            </p:cNvSpPr>
            <p:nvPr/>
          </p:nvSpPr>
          <p:spPr bwMode="auto">
            <a:xfrm>
              <a:off x="3268" y="3923"/>
              <a:ext cx="19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r>
                <a:rPr lang="zh-TW" altLang="en-US" sz="1200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佈局</a:t>
              </a:r>
              <a:endParaRPr lang="zh-TW" altLang="en-US"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090" name="Rectangle 66"/>
            <p:cNvSpPr>
              <a:spLocks noChangeArrowheads="1"/>
            </p:cNvSpPr>
            <p:nvPr/>
          </p:nvSpPr>
          <p:spPr bwMode="auto">
            <a:xfrm>
              <a:off x="3460" y="3923"/>
              <a:ext cx="9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r>
                <a:rPr lang="zh-TW" altLang="en-US" sz="1200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、</a:t>
              </a:r>
              <a:endParaRPr lang="zh-TW" altLang="en-US"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091" name="Rectangle 67"/>
            <p:cNvSpPr>
              <a:spLocks noChangeArrowheads="1"/>
            </p:cNvSpPr>
            <p:nvPr/>
          </p:nvSpPr>
          <p:spPr bwMode="auto">
            <a:xfrm>
              <a:off x="3558" y="3923"/>
              <a:ext cx="19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r>
                <a:rPr lang="zh-TW" altLang="en-US" sz="1200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分析</a:t>
              </a:r>
              <a:endParaRPr lang="zh-TW" altLang="en-US"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092" name="Rectangle 68"/>
            <p:cNvSpPr>
              <a:spLocks noChangeArrowheads="1"/>
            </p:cNvSpPr>
            <p:nvPr/>
          </p:nvSpPr>
          <p:spPr bwMode="auto">
            <a:xfrm>
              <a:off x="3750" y="3923"/>
              <a:ext cx="9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r>
                <a:rPr lang="zh-TW" altLang="en-US" sz="1200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、</a:t>
              </a:r>
              <a:endParaRPr lang="zh-TW" altLang="en-US"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093" name="Rectangle 69"/>
            <p:cNvSpPr>
              <a:spLocks noChangeArrowheads="1"/>
            </p:cNvSpPr>
            <p:nvPr/>
          </p:nvSpPr>
          <p:spPr bwMode="auto">
            <a:xfrm>
              <a:off x="3849" y="3923"/>
              <a:ext cx="19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r>
                <a:rPr lang="zh-TW" altLang="en-US" sz="1200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參展</a:t>
              </a:r>
              <a:endParaRPr lang="zh-TW" altLang="en-US"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094" name="Rectangle 70"/>
            <p:cNvSpPr>
              <a:spLocks noChangeArrowheads="1"/>
            </p:cNvSpPr>
            <p:nvPr/>
          </p:nvSpPr>
          <p:spPr bwMode="auto">
            <a:xfrm>
              <a:off x="4218" y="2236"/>
              <a:ext cx="588" cy="39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95" name="Rectangle 71"/>
            <p:cNvSpPr>
              <a:spLocks noChangeArrowheads="1"/>
            </p:cNvSpPr>
            <p:nvPr/>
          </p:nvSpPr>
          <p:spPr bwMode="auto">
            <a:xfrm>
              <a:off x="4258" y="2325"/>
              <a:ext cx="48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r>
                <a:rPr lang="zh-TW" altLang="en-US" sz="1200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本所功能組</a:t>
              </a:r>
              <a:endParaRPr lang="zh-TW" altLang="en-US"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096" name="Rectangle 72"/>
            <p:cNvSpPr>
              <a:spLocks noChangeArrowheads="1"/>
            </p:cNvSpPr>
            <p:nvPr/>
          </p:nvSpPr>
          <p:spPr bwMode="auto">
            <a:xfrm>
              <a:off x="4740" y="2310"/>
              <a:ext cx="2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r>
                <a:rPr lang="zh-TW" altLang="zh-TW" sz="1200" b="1">
                  <a:solidFill>
                    <a:srgbClr val="000000"/>
                  </a:solidFill>
                  <a:latin typeface="Arial" pitchFamily="34" charset="0"/>
                  <a:cs typeface="新細明體" pitchFamily="18" charset="-120"/>
                </a:rPr>
                <a:t>/</a:t>
              </a:r>
              <a:endParaRPr lang="zh-TW" altLang="zh-TW"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097" name="Rectangle 73"/>
            <p:cNvSpPr>
              <a:spLocks noChangeArrowheads="1"/>
            </p:cNvSpPr>
            <p:nvPr/>
          </p:nvSpPr>
          <p:spPr bwMode="auto">
            <a:xfrm>
              <a:off x="4320" y="2444"/>
              <a:ext cx="38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r>
                <a:rPr lang="zh-TW" altLang="en-US" sz="1200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專案計畫</a:t>
              </a:r>
              <a:endParaRPr lang="zh-TW" altLang="en-US"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098" name="Freeform 74"/>
            <p:cNvSpPr>
              <a:spLocks/>
            </p:cNvSpPr>
            <p:nvPr/>
          </p:nvSpPr>
          <p:spPr bwMode="auto">
            <a:xfrm>
              <a:off x="1671" y="766"/>
              <a:ext cx="1176" cy="588"/>
            </a:xfrm>
            <a:custGeom>
              <a:avLst/>
              <a:gdLst/>
              <a:ahLst/>
              <a:cxnLst>
                <a:cxn ang="0">
                  <a:pos x="484" y="1814"/>
                </a:cxn>
                <a:cxn ang="0">
                  <a:pos x="3145" y="1814"/>
                </a:cxn>
                <a:cxn ang="0">
                  <a:pos x="3628" y="1331"/>
                </a:cxn>
                <a:cxn ang="0">
                  <a:pos x="3628" y="1331"/>
                </a:cxn>
                <a:cxn ang="0">
                  <a:pos x="3628" y="1331"/>
                </a:cxn>
                <a:cxn ang="0">
                  <a:pos x="3628" y="484"/>
                </a:cxn>
                <a:cxn ang="0">
                  <a:pos x="3145" y="0"/>
                </a:cxn>
                <a:cxn ang="0">
                  <a:pos x="3145" y="0"/>
                </a:cxn>
                <a:cxn ang="0">
                  <a:pos x="484" y="0"/>
                </a:cxn>
                <a:cxn ang="0">
                  <a:pos x="0" y="484"/>
                </a:cxn>
                <a:cxn ang="0">
                  <a:pos x="0" y="484"/>
                </a:cxn>
                <a:cxn ang="0">
                  <a:pos x="0" y="1331"/>
                </a:cxn>
                <a:cxn ang="0">
                  <a:pos x="484" y="1814"/>
                </a:cxn>
              </a:cxnLst>
              <a:rect l="0" t="0" r="r" b="b"/>
              <a:pathLst>
                <a:path w="3628" h="1814">
                  <a:moveTo>
                    <a:pt x="484" y="1814"/>
                  </a:moveTo>
                  <a:lnTo>
                    <a:pt x="3145" y="1814"/>
                  </a:lnTo>
                  <a:cubicBezTo>
                    <a:pt x="3412" y="1814"/>
                    <a:pt x="3628" y="1598"/>
                    <a:pt x="3628" y="1331"/>
                  </a:cubicBezTo>
                  <a:cubicBezTo>
                    <a:pt x="3628" y="1331"/>
                    <a:pt x="3628" y="1331"/>
                    <a:pt x="3628" y="1331"/>
                  </a:cubicBezTo>
                  <a:lnTo>
                    <a:pt x="3628" y="1331"/>
                  </a:lnTo>
                  <a:lnTo>
                    <a:pt x="3628" y="484"/>
                  </a:lnTo>
                  <a:cubicBezTo>
                    <a:pt x="3628" y="217"/>
                    <a:pt x="3412" y="0"/>
                    <a:pt x="3145" y="0"/>
                  </a:cubicBezTo>
                  <a:lnTo>
                    <a:pt x="3145" y="0"/>
                  </a:lnTo>
                  <a:lnTo>
                    <a:pt x="484" y="0"/>
                  </a:lnTo>
                  <a:cubicBezTo>
                    <a:pt x="217" y="0"/>
                    <a:pt x="0" y="217"/>
                    <a:pt x="0" y="484"/>
                  </a:cubicBezTo>
                  <a:lnTo>
                    <a:pt x="0" y="484"/>
                  </a:lnTo>
                  <a:lnTo>
                    <a:pt x="0" y="1331"/>
                  </a:lnTo>
                  <a:cubicBezTo>
                    <a:pt x="0" y="1598"/>
                    <a:pt x="217" y="1814"/>
                    <a:pt x="484" y="1814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99" name="Rectangle 75"/>
            <p:cNvSpPr>
              <a:spLocks noChangeArrowheads="1"/>
            </p:cNvSpPr>
            <p:nvPr/>
          </p:nvSpPr>
          <p:spPr bwMode="auto">
            <a:xfrm>
              <a:off x="1697" y="873"/>
              <a:ext cx="4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r>
                <a:rPr lang="zh-TW" altLang="zh-TW" sz="1200">
                  <a:solidFill>
                    <a:srgbClr val="000000"/>
                  </a:solidFill>
                  <a:latin typeface="Symbol" pitchFamily="18" charset="2"/>
                  <a:cs typeface="新細明體" pitchFamily="18" charset="-120"/>
                </a:rPr>
                <a:t>·</a:t>
              </a:r>
              <a:endParaRPr lang="zh-TW" altLang="zh-TW"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100" name="Rectangle 76"/>
            <p:cNvSpPr>
              <a:spLocks noChangeArrowheads="1"/>
            </p:cNvSpPr>
            <p:nvPr/>
          </p:nvSpPr>
          <p:spPr bwMode="auto">
            <a:xfrm>
              <a:off x="1821" y="894"/>
              <a:ext cx="67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r>
                <a:rPr lang="zh-TW" altLang="en-US" sz="1200" b="1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專利包裝及彙整</a:t>
              </a:r>
              <a:endParaRPr lang="zh-TW" altLang="en-US" dirty="0"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101" name="Rectangle 77"/>
            <p:cNvSpPr>
              <a:spLocks noChangeArrowheads="1"/>
            </p:cNvSpPr>
            <p:nvPr/>
          </p:nvSpPr>
          <p:spPr bwMode="auto">
            <a:xfrm>
              <a:off x="1697" y="992"/>
              <a:ext cx="4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r>
                <a:rPr lang="zh-TW" altLang="zh-TW" sz="1200">
                  <a:solidFill>
                    <a:srgbClr val="000000"/>
                  </a:solidFill>
                  <a:latin typeface="Symbol" pitchFamily="18" charset="2"/>
                  <a:cs typeface="新細明體" pitchFamily="18" charset="-120"/>
                </a:rPr>
                <a:t>·</a:t>
              </a:r>
              <a:endParaRPr lang="zh-TW" altLang="zh-TW"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102" name="Rectangle 78"/>
            <p:cNvSpPr>
              <a:spLocks noChangeArrowheads="1"/>
            </p:cNvSpPr>
            <p:nvPr/>
          </p:nvSpPr>
          <p:spPr bwMode="auto">
            <a:xfrm>
              <a:off x="1821" y="1013"/>
              <a:ext cx="67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r>
                <a:rPr lang="zh-TW" altLang="en-US" sz="1200" b="1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技術包裝及推廣</a:t>
              </a:r>
              <a:endParaRPr lang="zh-TW" altLang="en-US" dirty="0"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103" name="Rectangle 79"/>
            <p:cNvSpPr>
              <a:spLocks noChangeArrowheads="1"/>
            </p:cNvSpPr>
            <p:nvPr/>
          </p:nvSpPr>
          <p:spPr bwMode="auto">
            <a:xfrm>
              <a:off x="1697" y="1111"/>
              <a:ext cx="4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r>
                <a:rPr lang="zh-TW" altLang="zh-TW" sz="1200">
                  <a:solidFill>
                    <a:srgbClr val="000000"/>
                  </a:solidFill>
                  <a:latin typeface="Symbol" pitchFamily="18" charset="2"/>
                  <a:cs typeface="新細明體" pitchFamily="18" charset="-120"/>
                </a:rPr>
                <a:t>·</a:t>
              </a:r>
              <a:endParaRPr lang="zh-TW" altLang="zh-TW"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104" name="Rectangle 80"/>
            <p:cNvSpPr>
              <a:spLocks noChangeArrowheads="1"/>
            </p:cNvSpPr>
            <p:nvPr/>
          </p:nvSpPr>
          <p:spPr bwMode="auto">
            <a:xfrm>
              <a:off x="1821" y="1132"/>
              <a:ext cx="77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r>
                <a:rPr lang="zh-TW" altLang="en-US" sz="1200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協助規劃產業應用</a:t>
              </a:r>
              <a:endParaRPr lang="zh-TW" altLang="en-US"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105" name="Freeform 81"/>
            <p:cNvSpPr>
              <a:spLocks/>
            </p:cNvSpPr>
            <p:nvPr/>
          </p:nvSpPr>
          <p:spPr bwMode="auto">
            <a:xfrm>
              <a:off x="1671" y="1746"/>
              <a:ext cx="1176" cy="588"/>
            </a:xfrm>
            <a:custGeom>
              <a:avLst/>
              <a:gdLst/>
              <a:ahLst/>
              <a:cxnLst>
                <a:cxn ang="0">
                  <a:pos x="484" y="1814"/>
                </a:cxn>
                <a:cxn ang="0">
                  <a:pos x="3145" y="1814"/>
                </a:cxn>
                <a:cxn ang="0">
                  <a:pos x="3628" y="1330"/>
                </a:cxn>
                <a:cxn ang="0">
                  <a:pos x="3628" y="1330"/>
                </a:cxn>
                <a:cxn ang="0">
                  <a:pos x="3628" y="484"/>
                </a:cxn>
                <a:cxn ang="0">
                  <a:pos x="3145" y="0"/>
                </a:cxn>
                <a:cxn ang="0">
                  <a:pos x="484" y="0"/>
                </a:cxn>
                <a:cxn ang="0">
                  <a:pos x="0" y="484"/>
                </a:cxn>
                <a:cxn ang="0">
                  <a:pos x="0" y="484"/>
                </a:cxn>
                <a:cxn ang="0">
                  <a:pos x="0" y="1330"/>
                </a:cxn>
                <a:cxn ang="0">
                  <a:pos x="484" y="1814"/>
                </a:cxn>
              </a:cxnLst>
              <a:rect l="0" t="0" r="r" b="b"/>
              <a:pathLst>
                <a:path w="3628" h="1814">
                  <a:moveTo>
                    <a:pt x="484" y="1814"/>
                  </a:moveTo>
                  <a:lnTo>
                    <a:pt x="3145" y="1814"/>
                  </a:lnTo>
                  <a:cubicBezTo>
                    <a:pt x="3412" y="1814"/>
                    <a:pt x="3628" y="1597"/>
                    <a:pt x="3628" y="1330"/>
                  </a:cubicBezTo>
                  <a:cubicBezTo>
                    <a:pt x="3628" y="1330"/>
                    <a:pt x="3628" y="1330"/>
                    <a:pt x="3628" y="1330"/>
                  </a:cubicBezTo>
                  <a:lnTo>
                    <a:pt x="3628" y="484"/>
                  </a:lnTo>
                  <a:cubicBezTo>
                    <a:pt x="3628" y="216"/>
                    <a:pt x="3412" y="0"/>
                    <a:pt x="3145" y="0"/>
                  </a:cubicBezTo>
                  <a:lnTo>
                    <a:pt x="484" y="0"/>
                  </a:lnTo>
                  <a:cubicBezTo>
                    <a:pt x="217" y="0"/>
                    <a:pt x="0" y="216"/>
                    <a:pt x="0" y="484"/>
                  </a:cubicBezTo>
                  <a:lnTo>
                    <a:pt x="0" y="484"/>
                  </a:lnTo>
                  <a:lnTo>
                    <a:pt x="0" y="1330"/>
                  </a:lnTo>
                  <a:cubicBezTo>
                    <a:pt x="0" y="1597"/>
                    <a:pt x="217" y="1814"/>
                    <a:pt x="484" y="1814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chemeClr val="accent1"/>
                </a:solidFill>
              </a:endParaRPr>
            </a:p>
          </p:txBody>
        </p:sp>
        <p:sp>
          <p:nvSpPr>
            <p:cNvPr id="1106" name="Rectangle 82"/>
            <p:cNvSpPr>
              <a:spLocks noChangeArrowheads="1"/>
            </p:cNvSpPr>
            <p:nvPr/>
          </p:nvSpPr>
          <p:spPr bwMode="auto">
            <a:xfrm>
              <a:off x="2112" y="1874"/>
              <a:ext cx="29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r>
                <a:rPr lang="zh-TW" altLang="en-US" sz="1200" b="1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技服科</a:t>
              </a:r>
              <a:endParaRPr lang="zh-TW" altLang="en-US" dirty="0"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107" name="Rectangle 83"/>
            <p:cNvSpPr>
              <a:spLocks noChangeArrowheads="1"/>
            </p:cNvSpPr>
            <p:nvPr/>
          </p:nvSpPr>
          <p:spPr bwMode="auto">
            <a:xfrm>
              <a:off x="1966" y="1978"/>
              <a:ext cx="582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r>
                <a:rPr lang="zh-TW" altLang="zh-TW" sz="1200" b="1">
                  <a:solidFill>
                    <a:srgbClr val="000000"/>
                  </a:solidFill>
                  <a:latin typeface="Arial" pitchFamily="34" charset="0"/>
                  <a:cs typeface="新細明體" pitchFamily="18" charset="-120"/>
                </a:rPr>
                <a:t>------------------</a:t>
              </a:r>
              <a:endParaRPr lang="zh-TW" altLang="zh-TW"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108" name="Rectangle 84"/>
            <p:cNvSpPr>
              <a:spLocks noChangeArrowheads="1"/>
            </p:cNvSpPr>
            <p:nvPr/>
          </p:nvSpPr>
          <p:spPr bwMode="auto">
            <a:xfrm>
              <a:off x="2158" y="2092"/>
              <a:ext cx="6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r>
                <a:rPr lang="en-US" altLang="zh-TW" sz="1400" dirty="0" smtClean="0">
                  <a:latin typeface="Arial" pitchFamily="34" charset="0"/>
                  <a:cs typeface="新細明體" pitchFamily="18" charset="-120"/>
                </a:rPr>
                <a:t>9</a:t>
              </a:r>
              <a:endParaRPr lang="zh-TW" altLang="zh-TW" sz="1400" dirty="0"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109" name="Rectangle 85"/>
            <p:cNvSpPr>
              <a:spLocks noChangeArrowheads="1"/>
            </p:cNvSpPr>
            <p:nvPr/>
          </p:nvSpPr>
          <p:spPr bwMode="auto">
            <a:xfrm>
              <a:off x="2262" y="2107"/>
              <a:ext cx="9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r>
                <a:rPr lang="zh-TW" altLang="en-US" sz="1200" b="1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人</a:t>
              </a:r>
              <a:endParaRPr lang="zh-TW" altLang="en-US" dirty="0"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110" name="Freeform 86"/>
            <p:cNvSpPr>
              <a:spLocks/>
            </p:cNvSpPr>
            <p:nvPr/>
          </p:nvSpPr>
          <p:spPr bwMode="auto">
            <a:xfrm>
              <a:off x="1671" y="2726"/>
              <a:ext cx="1176" cy="784"/>
            </a:xfrm>
            <a:custGeom>
              <a:avLst/>
              <a:gdLst/>
              <a:ahLst/>
              <a:cxnLst>
                <a:cxn ang="0">
                  <a:pos x="484" y="2418"/>
                </a:cxn>
                <a:cxn ang="0">
                  <a:pos x="3145" y="2418"/>
                </a:cxn>
                <a:cxn ang="0">
                  <a:pos x="3628" y="1935"/>
                </a:cxn>
                <a:cxn ang="0">
                  <a:pos x="3628" y="1935"/>
                </a:cxn>
                <a:cxn ang="0">
                  <a:pos x="3628" y="483"/>
                </a:cxn>
                <a:cxn ang="0">
                  <a:pos x="3145" y="0"/>
                </a:cxn>
                <a:cxn ang="0">
                  <a:pos x="3145" y="0"/>
                </a:cxn>
                <a:cxn ang="0">
                  <a:pos x="484" y="0"/>
                </a:cxn>
                <a:cxn ang="0">
                  <a:pos x="0" y="483"/>
                </a:cxn>
                <a:cxn ang="0">
                  <a:pos x="0" y="1935"/>
                </a:cxn>
                <a:cxn ang="0">
                  <a:pos x="484" y="2418"/>
                </a:cxn>
              </a:cxnLst>
              <a:rect l="0" t="0" r="r" b="b"/>
              <a:pathLst>
                <a:path w="3628" h="2418">
                  <a:moveTo>
                    <a:pt x="484" y="2418"/>
                  </a:moveTo>
                  <a:lnTo>
                    <a:pt x="3145" y="2418"/>
                  </a:lnTo>
                  <a:cubicBezTo>
                    <a:pt x="3412" y="2418"/>
                    <a:pt x="3628" y="2202"/>
                    <a:pt x="3628" y="1935"/>
                  </a:cubicBezTo>
                  <a:cubicBezTo>
                    <a:pt x="3628" y="1935"/>
                    <a:pt x="3628" y="1935"/>
                    <a:pt x="3628" y="1935"/>
                  </a:cubicBezTo>
                  <a:lnTo>
                    <a:pt x="3628" y="483"/>
                  </a:lnTo>
                  <a:cubicBezTo>
                    <a:pt x="3628" y="216"/>
                    <a:pt x="3412" y="0"/>
                    <a:pt x="3145" y="0"/>
                  </a:cubicBezTo>
                  <a:lnTo>
                    <a:pt x="3145" y="0"/>
                  </a:lnTo>
                  <a:lnTo>
                    <a:pt x="484" y="0"/>
                  </a:lnTo>
                  <a:cubicBezTo>
                    <a:pt x="217" y="0"/>
                    <a:pt x="0" y="216"/>
                    <a:pt x="0" y="483"/>
                  </a:cubicBezTo>
                  <a:lnTo>
                    <a:pt x="0" y="1935"/>
                  </a:lnTo>
                  <a:cubicBezTo>
                    <a:pt x="0" y="2202"/>
                    <a:pt x="217" y="2418"/>
                    <a:pt x="484" y="2418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11" name="Rectangle 87"/>
            <p:cNvSpPr>
              <a:spLocks noChangeArrowheads="1"/>
            </p:cNvSpPr>
            <p:nvPr/>
          </p:nvSpPr>
          <p:spPr bwMode="auto">
            <a:xfrm>
              <a:off x="1697" y="2807"/>
              <a:ext cx="4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r>
                <a:rPr lang="zh-TW" altLang="zh-TW" sz="1200">
                  <a:solidFill>
                    <a:srgbClr val="000000"/>
                  </a:solidFill>
                  <a:latin typeface="Symbol" pitchFamily="18" charset="2"/>
                  <a:cs typeface="新細明體" pitchFamily="18" charset="-120"/>
                </a:rPr>
                <a:t>·</a:t>
              </a:r>
              <a:endParaRPr lang="zh-TW" altLang="zh-TW"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112" name="Rectangle 88"/>
            <p:cNvSpPr>
              <a:spLocks noChangeArrowheads="1"/>
            </p:cNvSpPr>
            <p:nvPr/>
          </p:nvSpPr>
          <p:spPr bwMode="auto">
            <a:xfrm>
              <a:off x="1821" y="2828"/>
              <a:ext cx="67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r>
                <a:rPr lang="zh-TW" altLang="en-US" sz="1200" b="1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公告可交易技術</a:t>
              </a:r>
              <a:endParaRPr lang="zh-TW" altLang="en-US" dirty="0"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113" name="Rectangle 89"/>
            <p:cNvSpPr>
              <a:spLocks noChangeArrowheads="1"/>
            </p:cNvSpPr>
            <p:nvPr/>
          </p:nvSpPr>
          <p:spPr bwMode="auto">
            <a:xfrm>
              <a:off x="1697" y="2927"/>
              <a:ext cx="4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r>
                <a:rPr lang="zh-TW" altLang="zh-TW" sz="1200">
                  <a:solidFill>
                    <a:srgbClr val="000000"/>
                  </a:solidFill>
                  <a:latin typeface="Symbol" pitchFamily="18" charset="2"/>
                  <a:cs typeface="新細明體" pitchFamily="18" charset="-120"/>
                </a:rPr>
                <a:t>·</a:t>
              </a:r>
              <a:endParaRPr lang="zh-TW" altLang="zh-TW"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114" name="Rectangle 90"/>
            <p:cNvSpPr>
              <a:spLocks noChangeArrowheads="1"/>
            </p:cNvSpPr>
            <p:nvPr/>
          </p:nvSpPr>
          <p:spPr bwMode="auto">
            <a:xfrm>
              <a:off x="1821" y="2948"/>
              <a:ext cx="38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r>
                <a:rPr lang="zh-TW" altLang="en-US" sz="1200" b="1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提供技轉</a:t>
              </a:r>
              <a:endParaRPr lang="zh-TW" altLang="en-US" dirty="0"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115" name="Rectangle 91"/>
            <p:cNvSpPr>
              <a:spLocks noChangeArrowheads="1"/>
            </p:cNvSpPr>
            <p:nvPr/>
          </p:nvSpPr>
          <p:spPr bwMode="auto">
            <a:xfrm>
              <a:off x="2210" y="2933"/>
              <a:ext cx="2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r>
                <a:rPr lang="zh-TW" altLang="zh-TW" sz="1200" b="1" dirty="0">
                  <a:solidFill>
                    <a:srgbClr val="000000"/>
                  </a:solidFill>
                  <a:latin typeface="Arial" pitchFamily="34" charset="0"/>
                  <a:cs typeface="新細明體" pitchFamily="18" charset="-120"/>
                </a:rPr>
                <a:t>/</a:t>
              </a:r>
              <a:endParaRPr lang="zh-TW" altLang="zh-TW" dirty="0"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116" name="Rectangle 92"/>
            <p:cNvSpPr>
              <a:spLocks noChangeArrowheads="1"/>
            </p:cNvSpPr>
            <p:nvPr/>
          </p:nvSpPr>
          <p:spPr bwMode="auto">
            <a:xfrm>
              <a:off x="2236" y="2948"/>
              <a:ext cx="582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r>
                <a:rPr lang="zh-TW" altLang="en-US" sz="1200" b="1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技服法規規範</a:t>
              </a:r>
              <a:endParaRPr lang="zh-TW" altLang="en-US" dirty="0"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117" name="Rectangle 93"/>
            <p:cNvSpPr>
              <a:spLocks noChangeArrowheads="1"/>
            </p:cNvSpPr>
            <p:nvPr/>
          </p:nvSpPr>
          <p:spPr bwMode="auto">
            <a:xfrm>
              <a:off x="1697" y="3051"/>
              <a:ext cx="4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r>
                <a:rPr lang="zh-TW" altLang="zh-TW" sz="1200">
                  <a:solidFill>
                    <a:srgbClr val="000000"/>
                  </a:solidFill>
                  <a:latin typeface="Symbol" pitchFamily="18" charset="2"/>
                  <a:cs typeface="新細明體" pitchFamily="18" charset="-120"/>
                </a:rPr>
                <a:t>·</a:t>
              </a:r>
              <a:endParaRPr lang="zh-TW" altLang="zh-TW"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118" name="Rectangle 94"/>
            <p:cNvSpPr>
              <a:spLocks noChangeArrowheads="1"/>
            </p:cNvSpPr>
            <p:nvPr/>
          </p:nvSpPr>
          <p:spPr bwMode="auto">
            <a:xfrm>
              <a:off x="1821" y="3072"/>
              <a:ext cx="38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r>
                <a:rPr lang="zh-TW" altLang="en-US" sz="1200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協助參展</a:t>
              </a:r>
              <a:endParaRPr lang="zh-TW" altLang="en-US"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119" name="Rectangle 95"/>
            <p:cNvSpPr>
              <a:spLocks noChangeArrowheads="1"/>
            </p:cNvSpPr>
            <p:nvPr/>
          </p:nvSpPr>
          <p:spPr bwMode="auto">
            <a:xfrm>
              <a:off x="1697" y="3170"/>
              <a:ext cx="4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r>
                <a:rPr lang="zh-TW" altLang="zh-TW" sz="1200">
                  <a:solidFill>
                    <a:srgbClr val="000000"/>
                  </a:solidFill>
                  <a:latin typeface="Symbol" pitchFamily="18" charset="2"/>
                  <a:cs typeface="新細明體" pitchFamily="18" charset="-120"/>
                </a:rPr>
                <a:t>·</a:t>
              </a:r>
              <a:endParaRPr lang="zh-TW" altLang="zh-TW"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120" name="Rectangle 96"/>
            <p:cNvSpPr>
              <a:spLocks noChangeArrowheads="1"/>
            </p:cNvSpPr>
            <p:nvPr/>
          </p:nvSpPr>
          <p:spPr bwMode="auto">
            <a:xfrm>
              <a:off x="1821" y="3176"/>
              <a:ext cx="292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r>
                <a:rPr lang="zh-TW" altLang="zh-TW" sz="1200" b="1">
                  <a:solidFill>
                    <a:srgbClr val="000000"/>
                  </a:solidFill>
                  <a:latin typeface="Arial" pitchFamily="34" charset="0"/>
                  <a:cs typeface="新細明體" pitchFamily="18" charset="-120"/>
                </a:rPr>
                <a:t>TWTM</a:t>
              </a:r>
              <a:endParaRPr lang="zh-TW" altLang="zh-TW"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121" name="Rectangle 97"/>
            <p:cNvSpPr>
              <a:spLocks noChangeArrowheads="1"/>
            </p:cNvSpPr>
            <p:nvPr/>
          </p:nvSpPr>
          <p:spPr bwMode="auto">
            <a:xfrm>
              <a:off x="2112" y="3191"/>
              <a:ext cx="38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r>
                <a:rPr lang="zh-TW" altLang="en-US" sz="1200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智財申辦</a:t>
              </a:r>
              <a:endParaRPr lang="zh-TW" altLang="en-US"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122" name="Rectangle 98"/>
            <p:cNvSpPr>
              <a:spLocks noChangeArrowheads="1"/>
            </p:cNvSpPr>
            <p:nvPr/>
          </p:nvSpPr>
          <p:spPr bwMode="auto">
            <a:xfrm>
              <a:off x="1697" y="3290"/>
              <a:ext cx="4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r>
                <a:rPr lang="zh-TW" altLang="zh-TW" sz="1200">
                  <a:solidFill>
                    <a:srgbClr val="000000"/>
                  </a:solidFill>
                  <a:latin typeface="Symbol" pitchFamily="18" charset="2"/>
                  <a:cs typeface="新細明體" pitchFamily="18" charset="-120"/>
                </a:rPr>
                <a:t>·</a:t>
              </a:r>
              <a:endParaRPr lang="zh-TW" altLang="zh-TW"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123" name="Rectangle 99"/>
            <p:cNvSpPr>
              <a:spLocks noChangeArrowheads="1"/>
            </p:cNvSpPr>
            <p:nvPr/>
          </p:nvSpPr>
          <p:spPr bwMode="auto">
            <a:xfrm>
              <a:off x="1821" y="3311"/>
              <a:ext cx="96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r>
                <a:rPr lang="zh-TW" altLang="en-US" sz="1200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專利事務所承辦及溝通</a:t>
              </a:r>
              <a:endParaRPr lang="zh-TW" altLang="en-US"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124" name="Rectangle 100"/>
            <p:cNvSpPr>
              <a:spLocks noChangeArrowheads="1"/>
            </p:cNvSpPr>
            <p:nvPr/>
          </p:nvSpPr>
          <p:spPr bwMode="auto">
            <a:xfrm>
              <a:off x="5002" y="2236"/>
              <a:ext cx="588" cy="39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25" name="Rectangle 101"/>
            <p:cNvSpPr>
              <a:spLocks noChangeArrowheads="1"/>
            </p:cNvSpPr>
            <p:nvPr/>
          </p:nvSpPr>
          <p:spPr bwMode="auto">
            <a:xfrm>
              <a:off x="5103" y="2382"/>
              <a:ext cx="38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r>
                <a:rPr lang="zh-TW" altLang="en-US" sz="1200" b="1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委託單位</a:t>
              </a:r>
              <a:endParaRPr lang="zh-TW" altLang="en-US" dirty="0"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126" name="Freeform 102"/>
            <p:cNvSpPr>
              <a:spLocks/>
            </p:cNvSpPr>
            <p:nvPr/>
          </p:nvSpPr>
          <p:spPr bwMode="auto">
            <a:xfrm>
              <a:off x="1377" y="1256"/>
              <a:ext cx="223" cy="6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80"/>
                </a:cxn>
                <a:cxn ang="0">
                  <a:pos x="223" y="680"/>
                </a:cxn>
              </a:cxnLst>
              <a:rect l="0" t="0" r="r" b="b"/>
              <a:pathLst>
                <a:path w="223" h="680">
                  <a:moveTo>
                    <a:pt x="0" y="0"/>
                  </a:moveTo>
                  <a:lnTo>
                    <a:pt x="0" y="680"/>
                  </a:lnTo>
                  <a:lnTo>
                    <a:pt x="223" y="68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27" name="Freeform 103"/>
            <p:cNvSpPr>
              <a:spLocks/>
            </p:cNvSpPr>
            <p:nvPr/>
          </p:nvSpPr>
          <p:spPr bwMode="auto">
            <a:xfrm>
              <a:off x="1594" y="1911"/>
              <a:ext cx="77" cy="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7" y="25"/>
                </a:cxn>
                <a:cxn ang="0">
                  <a:pos x="0" y="51"/>
                </a:cxn>
                <a:cxn ang="0">
                  <a:pos x="0" y="0"/>
                </a:cxn>
              </a:cxnLst>
              <a:rect l="0" t="0" r="r" b="b"/>
              <a:pathLst>
                <a:path w="77" h="51">
                  <a:moveTo>
                    <a:pt x="0" y="0"/>
                  </a:moveTo>
                  <a:lnTo>
                    <a:pt x="77" y="25"/>
                  </a:lnTo>
                  <a:lnTo>
                    <a:pt x="0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28" name="Line 104"/>
            <p:cNvSpPr>
              <a:spLocks noChangeShapeType="1"/>
            </p:cNvSpPr>
            <p:nvPr/>
          </p:nvSpPr>
          <p:spPr bwMode="auto">
            <a:xfrm>
              <a:off x="1279" y="1256"/>
              <a:ext cx="98" cy="1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29" name="Freeform 105"/>
            <p:cNvSpPr>
              <a:spLocks noEditPoints="1"/>
            </p:cNvSpPr>
            <p:nvPr/>
          </p:nvSpPr>
          <p:spPr bwMode="auto">
            <a:xfrm>
              <a:off x="589" y="1546"/>
              <a:ext cx="8" cy="1114"/>
            </a:xfrm>
            <a:custGeom>
              <a:avLst/>
              <a:gdLst/>
              <a:ahLst/>
              <a:cxnLst>
                <a:cxn ang="0">
                  <a:pos x="26" y="192"/>
                </a:cxn>
                <a:cxn ang="0">
                  <a:pos x="0" y="192"/>
                </a:cxn>
                <a:cxn ang="0">
                  <a:pos x="13" y="0"/>
                </a:cxn>
                <a:cxn ang="0">
                  <a:pos x="26" y="320"/>
                </a:cxn>
                <a:cxn ang="0">
                  <a:pos x="13" y="512"/>
                </a:cxn>
                <a:cxn ang="0">
                  <a:pos x="0" y="320"/>
                </a:cxn>
                <a:cxn ang="0">
                  <a:pos x="26" y="320"/>
                </a:cxn>
                <a:cxn ang="0">
                  <a:pos x="26" y="807"/>
                </a:cxn>
                <a:cxn ang="0">
                  <a:pos x="0" y="807"/>
                </a:cxn>
                <a:cxn ang="0">
                  <a:pos x="13" y="615"/>
                </a:cxn>
                <a:cxn ang="0">
                  <a:pos x="26" y="935"/>
                </a:cxn>
                <a:cxn ang="0">
                  <a:pos x="13" y="1127"/>
                </a:cxn>
                <a:cxn ang="0">
                  <a:pos x="0" y="935"/>
                </a:cxn>
                <a:cxn ang="0">
                  <a:pos x="26" y="935"/>
                </a:cxn>
                <a:cxn ang="0">
                  <a:pos x="26" y="1421"/>
                </a:cxn>
                <a:cxn ang="0">
                  <a:pos x="0" y="1421"/>
                </a:cxn>
                <a:cxn ang="0">
                  <a:pos x="13" y="1229"/>
                </a:cxn>
                <a:cxn ang="0">
                  <a:pos x="26" y="1549"/>
                </a:cxn>
                <a:cxn ang="0">
                  <a:pos x="13" y="1741"/>
                </a:cxn>
                <a:cxn ang="0">
                  <a:pos x="0" y="1549"/>
                </a:cxn>
                <a:cxn ang="0">
                  <a:pos x="26" y="1549"/>
                </a:cxn>
                <a:cxn ang="0">
                  <a:pos x="26" y="2036"/>
                </a:cxn>
                <a:cxn ang="0">
                  <a:pos x="0" y="2036"/>
                </a:cxn>
                <a:cxn ang="0">
                  <a:pos x="13" y="1844"/>
                </a:cxn>
                <a:cxn ang="0">
                  <a:pos x="26" y="2164"/>
                </a:cxn>
                <a:cxn ang="0">
                  <a:pos x="13" y="2356"/>
                </a:cxn>
                <a:cxn ang="0">
                  <a:pos x="0" y="2164"/>
                </a:cxn>
                <a:cxn ang="0">
                  <a:pos x="26" y="2164"/>
                </a:cxn>
                <a:cxn ang="0">
                  <a:pos x="26" y="2650"/>
                </a:cxn>
                <a:cxn ang="0">
                  <a:pos x="0" y="2650"/>
                </a:cxn>
                <a:cxn ang="0">
                  <a:pos x="13" y="2458"/>
                </a:cxn>
                <a:cxn ang="0">
                  <a:pos x="26" y="2778"/>
                </a:cxn>
                <a:cxn ang="0">
                  <a:pos x="13" y="2970"/>
                </a:cxn>
                <a:cxn ang="0">
                  <a:pos x="0" y="2778"/>
                </a:cxn>
                <a:cxn ang="0">
                  <a:pos x="26" y="2778"/>
                </a:cxn>
                <a:cxn ang="0">
                  <a:pos x="26" y="3264"/>
                </a:cxn>
                <a:cxn ang="0">
                  <a:pos x="0" y="3264"/>
                </a:cxn>
                <a:cxn ang="0">
                  <a:pos x="13" y="3072"/>
                </a:cxn>
                <a:cxn ang="0">
                  <a:pos x="26" y="3392"/>
                </a:cxn>
                <a:cxn ang="0">
                  <a:pos x="13" y="3436"/>
                </a:cxn>
                <a:cxn ang="0">
                  <a:pos x="0" y="3392"/>
                </a:cxn>
                <a:cxn ang="0">
                  <a:pos x="26" y="3392"/>
                </a:cxn>
              </a:cxnLst>
              <a:rect l="0" t="0" r="r" b="b"/>
              <a:pathLst>
                <a:path w="26" h="3436">
                  <a:moveTo>
                    <a:pt x="26" y="13"/>
                  </a:moveTo>
                  <a:lnTo>
                    <a:pt x="26" y="192"/>
                  </a:lnTo>
                  <a:cubicBezTo>
                    <a:pt x="26" y="199"/>
                    <a:pt x="20" y="205"/>
                    <a:pt x="13" y="205"/>
                  </a:cubicBezTo>
                  <a:cubicBezTo>
                    <a:pt x="6" y="205"/>
                    <a:pt x="0" y="199"/>
                    <a:pt x="0" y="192"/>
                  </a:cubicBezTo>
                  <a:lnTo>
                    <a:pt x="0" y="13"/>
                  </a:ln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3"/>
                  </a:cubicBezTo>
                  <a:close/>
                  <a:moveTo>
                    <a:pt x="26" y="320"/>
                  </a:moveTo>
                  <a:lnTo>
                    <a:pt x="26" y="500"/>
                  </a:lnTo>
                  <a:cubicBezTo>
                    <a:pt x="26" y="507"/>
                    <a:pt x="20" y="512"/>
                    <a:pt x="13" y="512"/>
                  </a:cubicBezTo>
                  <a:cubicBezTo>
                    <a:pt x="6" y="512"/>
                    <a:pt x="0" y="507"/>
                    <a:pt x="0" y="500"/>
                  </a:cubicBezTo>
                  <a:lnTo>
                    <a:pt x="0" y="320"/>
                  </a:lnTo>
                  <a:cubicBezTo>
                    <a:pt x="0" y="313"/>
                    <a:pt x="6" y="308"/>
                    <a:pt x="13" y="308"/>
                  </a:cubicBezTo>
                  <a:cubicBezTo>
                    <a:pt x="20" y="308"/>
                    <a:pt x="26" y="313"/>
                    <a:pt x="26" y="320"/>
                  </a:cubicBezTo>
                  <a:close/>
                  <a:moveTo>
                    <a:pt x="26" y="628"/>
                  </a:moveTo>
                  <a:lnTo>
                    <a:pt x="26" y="807"/>
                  </a:lnTo>
                  <a:cubicBezTo>
                    <a:pt x="26" y="814"/>
                    <a:pt x="20" y="820"/>
                    <a:pt x="13" y="820"/>
                  </a:cubicBezTo>
                  <a:cubicBezTo>
                    <a:pt x="6" y="820"/>
                    <a:pt x="0" y="814"/>
                    <a:pt x="0" y="807"/>
                  </a:cubicBezTo>
                  <a:lnTo>
                    <a:pt x="0" y="628"/>
                  </a:lnTo>
                  <a:cubicBezTo>
                    <a:pt x="0" y="620"/>
                    <a:pt x="6" y="615"/>
                    <a:pt x="13" y="615"/>
                  </a:cubicBezTo>
                  <a:cubicBezTo>
                    <a:pt x="20" y="615"/>
                    <a:pt x="26" y="620"/>
                    <a:pt x="26" y="628"/>
                  </a:cubicBezTo>
                  <a:close/>
                  <a:moveTo>
                    <a:pt x="26" y="935"/>
                  </a:moveTo>
                  <a:lnTo>
                    <a:pt x="26" y="1114"/>
                  </a:lnTo>
                  <a:cubicBezTo>
                    <a:pt x="26" y="1121"/>
                    <a:pt x="20" y="1127"/>
                    <a:pt x="13" y="1127"/>
                  </a:cubicBezTo>
                  <a:cubicBezTo>
                    <a:pt x="6" y="1127"/>
                    <a:pt x="0" y="1121"/>
                    <a:pt x="0" y="1114"/>
                  </a:cubicBezTo>
                  <a:lnTo>
                    <a:pt x="0" y="935"/>
                  </a:lnTo>
                  <a:cubicBezTo>
                    <a:pt x="0" y="928"/>
                    <a:pt x="6" y="922"/>
                    <a:pt x="13" y="922"/>
                  </a:cubicBezTo>
                  <a:cubicBezTo>
                    <a:pt x="20" y="922"/>
                    <a:pt x="26" y="928"/>
                    <a:pt x="26" y="935"/>
                  </a:cubicBezTo>
                  <a:close/>
                  <a:moveTo>
                    <a:pt x="26" y="1242"/>
                  </a:moveTo>
                  <a:lnTo>
                    <a:pt x="26" y="1421"/>
                  </a:lnTo>
                  <a:cubicBezTo>
                    <a:pt x="26" y="1428"/>
                    <a:pt x="20" y="1434"/>
                    <a:pt x="13" y="1434"/>
                  </a:cubicBezTo>
                  <a:cubicBezTo>
                    <a:pt x="6" y="1434"/>
                    <a:pt x="0" y="1428"/>
                    <a:pt x="0" y="1421"/>
                  </a:cubicBezTo>
                  <a:lnTo>
                    <a:pt x="0" y="1242"/>
                  </a:lnTo>
                  <a:cubicBezTo>
                    <a:pt x="0" y="1235"/>
                    <a:pt x="6" y="1229"/>
                    <a:pt x="13" y="1229"/>
                  </a:cubicBezTo>
                  <a:cubicBezTo>
                    <a:pt x="20" y="1229"/>
                    <a:pt x="26" y="1235"/>
                    <a:pt x="26" y="1242"/>
                  </a:cubicBezTo>
                  <a:close/>
                  <a:moveTo>
                    <a:pt x="26" y="1549"/>
                  </a:moveTo>
                  <a:lnTo>
                    <a:pt x="26" y="1728"/>
                  </a:lnTo>
                  <a:cubicBezTo>
                    <a:pt x="26" y="1735"/>
                    <a:pt x="20" y="1741"/>
                    <a:pt x="13" y="1741"/>
                  </a:cubicBezTo>
                  <a:cubicBezTo>
                    <a:pt x="6" y="1741"/>
                    <a:pt x="0" y="1735"/>
                    <a:pt x="0" y="1728"/>
                  </a:cubicBezTo>
                  <a:lnTo>
                    <a:pt x="0" y="1549"/>
                  </a:lnTo>
                  <a:cubicBezTo>
                    <a:pt x="0" y="1542"/>
                    <a:pt x="6" y="1536"/>
                    <a:pt x="13" y="1536"/>
                  </a:cubicBezTo>
                  <a:cubicBezTo>
                    <a:pt x="20" y="1536"/>
                    <a:pt x="26" y="1542"/>
                    <a:pt x="26" y="1549"/>
                  </a:cubicBezTo>
                  <a:close/>
                  <a:moveTo>
                    <a:pt x="26" y="1856"/>
                  </a:moveTo>
                  <a:lnTo>
                    <a:pt x="26" y="2036"/>
                  </a:lnTo>
                  <a:cubicBezTo>
                    <a:pt x="26" y="2043"/>
                    <a:pt x="20" y="2048"/>
                    <a:pt x="13" y="2048"/>
                  </a:cubicBezTo>
                  <a:cubicBezTo>
                    <a:pt x="6" y="2048"/>
                    <a:pt x="0" y="2043"/>
                    <a:pt x="0" y="2036"/>
                  </a:cubicBezTo>
                  <a:lnTo>
                    <a:pt x="0" y="1856"/>
                  </a:lnTo>
                  <a:cubicBezTo>
                    <a:pt x="0" y="1849"/>
                    <a:pt x="6" y="1844"/>
                    <a:pt x="13" y="1844"/>
                  </a:cubicBezTo>
                  <a:cubicBezTo>
                    <a:pt x="20" y="1844"/>
                    <a:pt x="26" y="1849"/>
                    <a:pt x="26" y="1856"/>
                  </a:cubicBezTo>
                  <a:close/>
                  <a:moveTo>
                    <a:pt x="26" y="2164"/>
                  </a:moveTo>
                  <a:lnTo>
                    <a:pt x="26" y="2343"/>
                  </a:lnTo>
                  <a:cubicBezTo>
                    <a:pt x="26" y="2350"/>
                    <a:pt x="20" y="2356"/>
                    <a:pt x="13" y="2356"/>
                  </a:cubicBezTo>
                  <a:cubicBezTo>
                    <a:pt x="6" y="2356"/>
                    <a:pt x="0" y="2350"/>
                    <a:pt x="0" y="2343"/>
                  </a:cubicBezTo>
                  <a:lnTo>
                    <a:pt x="0" y="2164"/>
                  </a:lnTo>
                  <a:cubicBezTo>
                    <a:pt x="0" y="2156"/>
                    <a:pt x="6" y="2151"/>
                    <a:pt x="13" y="2151"/>
                  </a:cubicBezTo>
                  <a:cubicBezTo>
                    <a:pt x="20" y="2151"/>
                    <a:pt x="26" y="2156"/>
                    <a:pt x="26" y="2164"/>
                  </a:cubicBezTo>
                  <a:close/>
                  <a:moveTo>
                    <a:pt x="26" y="2471"/>
                  </a:moveTo>
                  <a:lnTo>
                    <a:pt x="26" y="2650"/>
                  </a:lnTo>
                  <a:cubicBezTo>
                    <a:pt x="26" y="2657"/>
                    <a:pt x="20" y="2663"/>
                    <a:pt x="13" y="2663"/>
                  </a:cubicBezTo>
                  <a:cubicBezTo>
                    <a:pt x="6" y="2663"/>
                    <a:pt x="0" y="2657"/>
                    <a:pt x="0" y="2650"/>
                  </a:cubicBezTo>
                  <a:lnTo>
                    <a:pt x="0" y="2471"/>
                  </a:lnTo>
                  <a:cubicBezTo>
                    <a:pt x="0" y="2464"/>
                    <a:pt x="6" y="2458"/>
                    <a:pt x="13" y="2458"/>
                  </a:cubicBezTo>
                  <a:cubicBezTo>
                    <a:pt x="20" y="2458"/>
                    <a:pt x="26" y="2464"/>
                    <a:pt x="26" y="2471"/>
                  </a:cubicBezTo>
                  <a:close/>
                  <a:moveTo>
                    <a:pt x="26" y="2778"/>
                  </a:moveTo>
                  <a:lnTo>
                    <a:pt x="26" y="2957"/>
                  </a:lnTo>
                  <a:cubicBezTo>
                    <a:pt x="26" y="2964"/>
                    <a:pt x="20" y="2970"/>
                    <a:pt x="13" y="2970"/>
                  </a:cubicBezTo>
                  <a:cubicBezTo>
                    <a:pt x="6" y="2970"/>
                    <a:pt x="0" y="2964"/>
                    <a:pt x="0" y="2957"/>
                  </a:cubicBezTo>
                  <a:lnTo>
                    <a:pt x="0" y="2778"/>
                  </a:lnTo>
                  <a:cubicBezTo>
                    <a:pt x="0" y="2771"/>
                    <a:pt x="6" y="2765"/>
                    <a:pt x="13" y="2765"/>
                  </a:cubicBezTo>
                  <a:cubicBezTo>
                    <a:pt x="20" y="2765"/>
                    <a:pt x="26" y="2771"/>
                    <a:pt x="26" y="2778"/>
                  </a:cubicBezTo>
                  <a:close/>
                  <a:moveTo>
                    <a:pt x="26" y="3085"/>
                  </a:moveTo>
                  <a:lnTo>
                    <a:pt x="26" y="3264"/>
                  </a:lnTo>
                  <a:cubicBezTo>
                    <a:pt x="26" y="3271"/>
                    <a:pt x="20" y="3277"/>
                    <a:pt x="13" y="3277"/>
                  </a:cubicBezTo>
                  <a:cubicBezTo>
                    <a:pt x="6" y="3277"/>
                    <a:pt x="0" y="3271"/>
                    <a:pt x="0" y="3264"/>
                  </a:cubicBezTo>
                  <a:lnTo>
                    <a:pt x="0" y="3085"/>
                  </a:lnTo>
                  <a:cubicBezTo>
                    <a:pt x="0" y="3078"/>
                    <a:pt x="6" y="3072"/>
                    <a:pt x="13" y="3072"/>
                  </a:cubicBezTo>
                  <a:cubicBezTo>
                    <a:pt x="20" y="3072"/>
                    <a:pt x="26" y="3078"/>
                    <a:pt x="26" y="3085"/>
                  </a:cubicBezTo>
                  <a:close/>
                  <a:moveTo>
                    <a:pt x="26" y="3392"/>
                  </a:moveTo>
                  <a:lnTo>
                    <a:pt x="26" y="3423"/>
                  </a:lnTo>
                  <a:cubicBezTo>
                    <a:pt x="26" y="3430"/>
                    <a:pt x="20" y="3436"/>
                    <a:pt x="13" y="3436"/>
                  </a:cubicBezTo>
                  <a:cubicBezTo>
                    <a:pt x="6" y="3436"/>
                    <a:pt x="0" y="3430"/>
                    <a:pt x="0" y="3423"/>
                  </a:cubicBezTo>
                  <a:lnTo>
                    <a:pt x="0" y="3392"/>
                  </a:lnTo>
                  <a:cubicBezTo>
                    <a:pt x="0" y="3385"/>
                    <a:pt x="6" y="3380"/>
                    <a:pt x="13" y="3380"/>
                  </a:cubicBezTo>
                  <a:cubicBezTo>
                    <a:pt x="20" y="3380"/>
                    <a:pt x="26" y="3385"/>
                    <a:pt x="26" y="3392"/>
                  </a:cubicBez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30" name="Freeform 106"/>
            <p:cNvSpPr>
              <a:spLocks/>
            </p:cNvSpPr>
            <p:nvPr/>
          </p:nvSpPr>
          <p:spPr bwMode="auto">
            <a:xfrm>
              <a:off x="567" y="2649"/>
              <a:ext cx="52" cy="77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26" y="77"/>
                </a:cxn>
                <a:cxn ang="0">
                  <a:pos x="0" y="0"/>
                </a:cxn>
                <a:cxn ang="0">
                  <a:pos x="52" y="0"/>
                </a:cxn>
              </a:cxnLst>
              <a:rect l="0" t="0" r="r" b="b"/>
              <a:pathLst>
                <a:path w="52" h="77">
                  <a:moveTo>
                    <a:pt x="52" y="0"/>
                  </a:moveTo>
                  <a:lnTo>
                    <a:pt x="26" y="77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31" name="Freeform 107"/>
            <p:cNvSpPr>
              <a:spLocks noEditPoints="1"/>
            </p:cNvSpPr>
            <p:nvPr/>
          </p:nvSpPr>
          <p:spPr bwMode="auto">
            <a:xfrm>
              <a:off x="1079" y="1617"/>
              <a:ext cx="8" cy="1113"/>
            </a:xfrm>
            <a:custGeom>
              <a:avLst/>
              <a:gdLst/>
              <a:ahLst/>
              <a:cxnLst>
                <a:cxn ang="0">
                  <a:pos x="26" y="192"/>
                </a:cxn>
                <a:cxn ang="0">
                  <a:pos x="0" y="192"/>
                </a:cxn>
                <a:cxn ang="0">
                  <a:pos x="13" y="0"/>
                </a:cxn>
                <a:cxn ang="0">
                  <a:pos x="26" y="320"/>
                </a:cxn>
                <a:cxn ang="0">
                  <a:pos x="13" y="512"/>
                </a:cxn>
                <a:cxn ang="0">
                  <a:pos x="0" y="320"/>
                </a:cxn>
                <a:cxn ang="0">
                  <a:pos x="26" y="320"/>
                </a:cxn>
                <a:cxn ang="0">
                  <a:pos x="26" y="806"/>
                </a:cxn>
                <a:cxn ang="0">
                  <a:pos x="0" y="806"/>
                </a:cxn>
                <a:cxn ang="0">
                  <a:pos x="13" y="614"/>
                </a:cxn>
                <a:cxn ang="0">
                  <a:pos x="26" y="934"/>
                </a:cxn>
                <a:cxn ang="0">
                  <a:pos x="13" y="1126"/>
                </a:cxn>
                <a:cxn ang="0">
                  <a:pos x="0" y="934"/>
                </a:cxn>
                <a:cxn ang="0">
                  <a:pos x="26" y="934"/>
                </a:cxn>
                <a:cxn ang="0">
                  <a:pos x="26" y="1420"/>
                </a:cxn>
                <a:cxn ang="0">
                  <a:pos x="0" y="1420"/>
                </a:cxn>
                <a:cxn ang="0">
                  <a:pos x="13" y="1228"/>
                </a:cxn>
                <a:cxn ang="0">
                  <a:pos x="26" y="1548"/>
                </a:cxn>
                <a:cxn ang="0">
                  <a:pos x="13" y="1740"/>
                </a:cxn>
                <a:cxn ang="0">
                  <a:pos x="0" y="1548"/>
                </a:cxn>
                <a:cxn ang="0">
                  <a:pos x="26" y="1548"/>
                </a:cxn>
                <a:cxn ang="0">
                  <a:pos x="26" y="2035"/>
                </a:cxn>
                <a:cxn ang="0">
                  <a:pos x="0" y="2035"/>
                </a:cxn>
                <a:cxn ang="0">
                  <a:pos x="13" y="1843"/>
                </a:cxn>
                <a:cxn ang="0">
                  <a:pos x="26" y="2163"/>
                </a:cxn>
                <a:cxn ang="0">
                  <a:pos x="13" y="2355"/>
                </a:cxn>
                <a:cxn ang="0">
                  <a:pos x="0" y="2163"/>
                </a:cxn>
                <a:cxn ang="0">
                  <a:pos x="26" y="2163"/>
                </a:cxn>
                <a:cxn ang="0">
                  <a:pos x="26" y="2649"/>
                </a:cxn>
                <a:cxn ang="0">
                  <a:pos x="0" y="2649"/>
                </a:cxn>
                <a:cxn ang="0">
                  <a:pos x="13" y="2457"/>
                </a:cxn>
                <a:cxn ang="0">
                  <a:pos x="26" y="2777"/>
                </a:cxn>
                <a:cxn ang="0">
                  <a:pos x="13" y="2969"/>
                </a:cxn>
                <a:cxn ang="0">
                  <a:pos x="0" y="2777"/>
                </a:cxn>
                <a:cxn ang="0">
                  <a:pos x="26" y="2777"/>
                </a:cxn>
                <a:cxn ang="0">
                  <a:pos x="26" y="3264"/>
                </a:cxn>
                <a:cxn ang="0">
                  <a:pos x="0" y="3264"/>
                </a:cxn>
                <a:cxn ang="0">
                  <a:pos x="13" y="3072"/>
                </a:cxn>
                <a:cxn ang="0">
                  <a:pos x="26" y="3392"/>
                </a:cxn>
                <a:cxn ang="0">
                  <a:pos x="13" y="3435"/>
                </a:cxn>
                <a:cxn ang="0">
                  <a:pos x="0" y="3392"/>
                </a:cxn>
                <a:cxn ang="0">
                  <a:pos x="26" y="3392"/>
                </a:cxn>
              </a:cxnLst>
              <a:rect l="0" t="0" r="r" b="b"/>
              <a:pathLst>
                <a:path w="26" h="3435">
                  <a:moveTo>
                    <a:pt x="26" y="12"/>
                  </a:moveTo>
                  <a:lnTo>
                    <a:pt x="26" y="192"/>
                  </a:lnTo>
                  <a:cubicBezTo>
                    <a:pt x="26" y="199"/>
                    <a:pt x="20" y="204"/>
                    <a:pt x="13" y="204"/>
                  </a:cubicBezTo>
                  <a:cubicBezTo>
                    <a:pt x="6" y="204"/>
                    <a:pt x="0" y="199"/>
                    <a:pt x="0" y="192"/>
                  </a:cubicBezTo>
                  <a:lnTo>
                    <a:pt x="0" y="12"/>
                  </a:ln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lose/>
                  <a:moveTo>
                    <a:pt x="26" y="320"/>
                  </a:moveTo>
                  <a:lnTo>
                    <a:pt x="26" y="499"/>
                  </a:lnTo>
                  <a:cubicBezTo>
                    <a:pt x="26" y="506"/>
                    <a:pt x="20" y="512"/>
                    <a:pt x="13" y="512"/>
                  </a:cubicBezTo>
                  <a:cubicBezTo>
                    <a:pt x="6" y="512"/>
                    <a:pt x="0" y="506"/>
                    <a:pt x="0" y="499"/>
                  </a:cubicBezTo>
                  <a:lnTo>
                    <a:pt x="0" y="320"/>
                  </a:lnTo>
                  <a:cubicBezTo>
                    <a:pt x="0" y="313"/>
                    <a:pt x="6" y="307"/>
                    <a:pt x="13" y="307"/>
                  </a:cubicBezTo>
                  <a:cubicBezTo>
                    <a:pt x="20" y="307"/>
                    <a:pt x="26" y="313"/>
                    <a:pt x="26" y="320"/>
                  </a:cubicBezTo>
                  <a:close/>
                  <a:moveTo>
                    <a:pt x="26" y="627"/>
                  </a:moveTo>
                  <a:lnTo>
                    <a:pt x="26" y="806"/>
                  </a:lnTo>
                  <a:cubicBezTo>
                    <a:pt x="26" y="813"/>
                    <a:pt x="20" y="819"/>
                    <a:pt x="13" y="819"/>
                  </a:cubicBezTo>
                  <a:cubicBezTo>
                    <a:pt x="6" y="819"/>
                    <a:pt x="0" y="813"/>
                    <a:pt x="0" y="806"/>
                  </a:cubicBezTo>
                  <a:lnTo>
                    <a:pt x="0" y="627"/>
                  </a:lnTo>
                  <a:cubicBezTo>
                    <a:pt x="0" y="620"/>
                    <a:pt x="6" y="614"/>
                    <a:pt x="13" y="614"/>
                  </a:cubicBezTo>
                  <a:cubicBezTo>
                    <a:pt x="20" y="614"/>
                    <a:pt x="26" y="620"/>
                    <a:pt x="26" y="627"/>
                  </a:cubicBezTo>
                  <a:close/>
                  <a:moveTo>
                    <a:pt x="26" y="934"/>
                  </a:moveTo>
                  <a:lnTo>
                    <a:pt x="26" y="1113"/>
                  </a:lnTo>
                  <a:cubicBezTo>
                    <a:pt x="26" y="1120"/>
                    <a:pt x="20" y="1126"/>
                    <a:pt x="13" y="1126"/>
                  </a:cubicBezTo>
                  <a:cubicBezTo>
                    <a:pt x="6" y="1126"/>
                    <a:pt x="0" y="1120"/>
                    <a:pt x="0" y="1113"/>
                  </a:cubicBezTo>
                  <a:lnTo>
                    <a:pt x="0" y="934"/>
                  </a:lnTo>
                  <a:cubicBezTo>
                    <a:pt x="0" y="927"/>
                    <a:pt x="6" y="921"/>
                    <a:pt x="13" y="921"/>
                  </a:cubicBezTo>
                  <a:cubicBezTo>
                    <a:pt x="20" y="921"/>
                    <a:pt x="26" y="927"/>
                    <a:pt x="26" y="934"/>
                  </a:cubicBezTo>
                  <a:close/>
                  <a:moveTo>
                    <a:pt x="26" y="1241"/>
                  </a:moveTo>
                  <a:lnTo>
                    <a:pt x="26" y="1420"/>
                  </a:lnTo>
                  <a:cubicBezTo>
                    <a:pt x="26" y="1427"/>
                    <a:pt x="20" y="1433"/>
                    <a:pt x="13" y="1433"/>
                  </a:cubicBezTo>
                  <a:cubicBezTo>
                    <a:pt x="6" y="1433"/>
                    <a:pt x="0" y="1427"/>
                    <a:pt x="0" y="1420"/>
                  </a:cubicBezTo>
                  <a:lnTo>
                    <a:pt x="0" y="1241"/>
                  </a:lnTo>
                  <a:cubicBezTo>
                    <a:pt x="0" y="1234"/>
                    <a:pt x="6" y="1228"/>
                    <a:pt x="13" y="1228"/>
                  </a:cubicBezTo>
                  <a:cubicBezTo>
                    <a:pt x="20" y="1228"/>
                    <a:pt x="26" y="1234"/>
                    <a:pt x="26" y="1241"/>
                  </a:cubicBezTo>
                  <a:close/>
                  <a:moveTo>
                    <a:pt x="26" y="1548"/>
                  </a:moveTo>
                  <a:lnTo>
                    <a:pt x="26" y="1728"/>
                  </a:lnTo>
                  <a:cubicBezTo>
                    <a:pt x="26" y="1735"/>
                    <a:pt x="20" y="1740"/>
                    <a:pt x="13" y="1740"/>
                  </a:cubicBezTo>
                  <a:cubicBezTo>
                    <a:pt x="6" y="1740"/>
                    <a:pt x="0" y="1735"/>
                    <a:pt x="0" y="1728"/>
                  </a:cubicBezTo>
                  <a:lnTo>
                    <a:pt x="0" y="1548"/>
                  </a:lnTo>
                  <a:cubicBezTo>
                    <a:pt x="0" y="1541"/>
                    <a:pt x="6" y="1536"/>
                    <a:pt x="13" y="1536"/>
                  </a:cubicBezTo>
                  <a:cubicBezTo>
                    <a:pt x="20" y="1536"/>
                    <a:pt x="26" y="1541"/>
                    <a:pt x="26" y="1548"/>
                  </a:cubicBezTo>
                  <a:close/>
                  <a:moveTo>
                    <a:pt x="26" y="1856"/>
                  </a:moveTo>
                  <a:lnTo>
                    <a:pt x="26" y="2035"/>
                  </a:lnTo>
                  <a:cubicBezTo>
                    <a:pt x="26" y="2042"/>
                    <a:pt x="20" y="2048"/>
                    <a:pt x="13" y="2048"/>
                  </a:cubicBezTo>
                  <a:cubicBezTo>
                    <a:pt x="6" y="2048"/>
                    <a:pt x="0" y="2042"/>
                    <a:pt x="0" y="2035"/>
                  </a:cubicBezTo>
                  <a:lnTo>
                    <a:pt x="0" y="1856"/>
                  </a:lnTo>
                  <a:cubicBezTo>
                    <a:pt x="0" y="1849"/>
                    <a:pt x="6" y="1843"/>
                    <a:pt x="13" y="1843"/>
                  </a:cubicBezTo>
                  <a:cubicBezTo>
                    <a:pt x="20" y="1843"/>
                    <a:pt x="26" y="1849"/>
                    <a:pt x="26" y="1856"/>
                  </a:cubicBezTo>
                  <a:close/>
                  <a:moveTo>
                    <a:pt x="26" y="2163"/>
                  </a:moveTo>
                  <a:lnTo>
                    <a:pt x="26" y="2342"/>
                  </a:lnTo>
                  <a:cubicBezTo>
                    <a:pt x="26" y="2349"/>
                    <a:pt x="20" y="2355"/>
                    <a:pt x="13" y="2355"/>
                  </a:cubicBezTo>
                  <a:cubicBezTo>
                    <a:pt x="6" y="2355"/>
                    <a:pt x="0" y="2349"/>
                    <a:pt x="0" y="2342"/>
                  </a:cubicBezTo>
                  <a:lnTo>
                    <a:pt x="0" y="2163"/>
                  </a:lnTo>
                  <a:cubicBezTo>
                    <a:pt x="0" y="2156"/>
                    <a:pt x="6" y="2150"/>
                    <a:pt x="13" y="2150"/>
                  </a:cubicBezTo>
                  <a:cubicBezTo>
                    <a:pt x="20" y="2150"/>
                    <a:pt x="26" y="2156"/>
                    <a:pt x="26" y="2163"/>
                  </a:cubicBezTo>
                  <a:close/>
                  <a:moveTo>
                    <a:pt x="26" y="2470"/>
                  </a:moveTo>
                  <a:lnTo>
                    <a:pt x="26" y="2649"/>
                  </a:lnTo>
                  <a:cubicBezTo>
                    <a:pt x="26" y="2656"/>
                    <a:pt x="20" y="2662"/>
                    <a:pt x="13" y="2662"/>
                  </a:cubicBezTo>
                  <a:cubicBezTo>
                    <a:pt x="6" y="2662"/>
                    <a:pt x="0" y="2656"/>
                    <a:pt x="0" y="2649"/>
                  </a:cubicBezTo>
                  <a:lnTo>
                    <a:pt x="0" y="2470"/>
                  </a:lnTo>
                  <a:cubicBezTo>
                    <a:pt x="0" y="2463"/>
                    <a:pt x="6" y="2457"/>
                    <a:pt x="13" y="2457"/>
                  </a:cubicBezTo>
                  <a:cubicBezTo>
                    <a:pt x="20" y="2457"/>
                    <a:pt x="26" y="2463"/>
                    <a:pt x="26" y="2470"/>
                  </a:cubicBezTo>
                  <a:close/>
                  <a:moveTo>
                    <a:pt x="26" y="2777"/>
                  </a:moveTo>
                  <a:lnTo>
                    <a:pt x="26" y="2956"/>
                  </a:lnTo>
                  <a:cubicBezTo>
                    <a:pt x="26" y="2963"/>
                    <a:pt x="20" y="2969"/>
                    <a:pt x="13" y="2969"/>
                  </a:cubicBezTo>
                  <a:cubicBezTo>
                    <a:pt x="6" y="2969"/>
                    <a:pt x="0" y="2963"/>
                    <a:pt x="0" y="2956"/>
                  </a:cubicBezTo>
                  <a:lnTo>
                    <a:pt x="0" y="2777"/>
                  </a:lnTo>
                  <a:cubicBezTo>
                    <a:pt x="0" y="2770"/>
                    <a:pt x="6" y="2764"/>
                    <a:pt x="13" y="2764"/>
                  </a:cubicBezTo>
                  <a:cubicBezTo>
                    <a:pt x="20" y="2764"/>
                    <a:pt x="26" y="2770"/>
                    <a:pt x="26" y="2777"/>
                  </a:cubicBezTo>
                  <a:close/>
                  <a:moveTo>
                    <a:pt x="26" y="3084"/>
                  </a:moveTo>
                  <a:lnTo>
                    <a:pt x="26" y="3264"/>
                  </a:lnTo>
                  <a:cubicBezTo>
                    <a:pt x="26" y="3271"/>
                    <a:pt x="20" y="3276"/>
                    <a:pt x="13" y="3276"/>
                  </a:cubicBezTo>
                  <a:cubicBezTo>
                    <a:pt x="6" y="3276"/>
                    <a:pt x="0" y="3271"/>
                    <a:pt x="0" y="3264"/>
                  </a:cubicBezTo>
                  <a:lnTo>
                    <a:pt x="0" y="3084"/>
                  </a:lnTo>
                  <a:cubicBezTo>
                    <a:pt x="0" y="3077"/>
                    <a:pt x="6" y="3072"/>
                    <a:pt x="13" y="3072"/>
                  </a:cubicBezTo>
                  <a:cubicBezTo>
                    <a:pt x="20" y="3072"/>
                    <a:pt x="26" y="3077"/>
                    <a:pt x="26" y="3084"/>
                  </a:cubicBezTo>
                  <a:close/>
                  <a:moveTo>
                    <a:pt x="26" y="3392"/>
                  </a:moveTo>
                  <a:lnTo>
                    <a:pt x="26" y="3423"/>
                  </a:lnTo>
                  <a:cubicBezTo>
                    <a:pt x="26" y="3430"/>
                    <a:pt x="20" y="3435"/>
                    <a:pt x="13" y="3435"/>
                  </a:cubicBezTo>
                  <a:cubicBezTo>
                    <a:pt x="6" y="3435"/>
                    <a:pt x="0" y="3430"/>
                    <a:pt x="0" y="3423"/>
                  </a:cubicBezTo>
                  <a:lnTo>
                    <a:pt x="0" y="3392"/>
                  </a:lnTo>
                  <a:cubicBezTo>
                    <a:pt x="0" y="3385"/>
                    <a:pt x="6" y="3379"/>
                    <a:pt x="13" y="3379"/>
                  </a:cubicBezTo>
                  <a:cubicBezTo>
                    <a:pt x="20" y="3379"/>
                    <a:pt x="26" y="3385"/>
                    <a:pt x="26" y="3392"/>
                  </a:cubicBez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32" name="Freeform 108"/>
            <p:cNvSpPr>
              <a:spLocks/>
            </p:cNvSpPr>
            <p:nvPr/>
          </p:nvSpPr>
          <p:spPr bwMode="auto">
            <a:xfrm>
              <a:off x="1057" y="1550"/>
              <a:ext cx="52" cy="77"/>
            </a:xfrm>
            <a:custGeom>
              <a:avLst/>
              <a:gdLst/>
              <a:ahLst/>
              <a:cxnLst>
                <a:cxn ang="0">
                  <a:pos x="0" y="77"/>
                </a:cxn>
                <a:cxn ang="0">
                  <a:pos x="26" y="0"/>
                </a:cxn>
                <a:cxn ang="0">
                  <a:pos x="52" y="77"/>
                </a:cxn>
                <a:cxn ang="0">
                  <a:pos x="0" y="77"/>
                </a:cxn>
              </a:cxnLst>
              <a:rect l="0" t="0" r="r" b="b"/>
              <a:pathLst>
                <a:path w="52" h="77">
                  <a:moveTo>
                    <a:pt x="0" y="77"/>
                  </a:moveTo>
                  <a:lnTo>
                    <a:pt x="26" y="0"/>
                  </a:lnTo>
                  <a:lnTo>
                    <a:pt x="52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33" name="Freeform 109"/>
            <p:cNvSpPr>
              <a:spLocks/>
            </p:cNvSpPr>
            <p:nvPr/>
          </p:nvSpPr>
          <p:spPr bwMode="auto">
            <a:xfrm>
              <a:off x="1374" y="2040"/>
              <a:ext cx="226" cy="980"/>
            </a:xfrm>
            <a:custGeom>
              <a:avLst/>
              <a:gdLst/>
              <a:ahLst/>
              <a:cxnLst>
                <a:cxn ang="0">
                  <a:pos x="0" y="980"/>
                </a:cxn>
                <a:cxn ang="0">
                  <a:pos x="0" y="0"/>
                </a:cxn>
                <a:cxn ang="0">
                  <a:pos x="226" y="0"/>
                </a:cxn>
              </a:cxnLst>
              <a:rect l="0" t="0" r="r" b="b"/>
              <a:pathLst>
                <a:path w="226" h="980">
                  <a:moveTo>
                    <a:pt x="0" y="980"/>
                  </a:moveTo>
                  <a:lnTo>
                    <a:pt x="0" y="0"/>
                  </a:lnTo>
                  <a:lnTo>
                    <a:pt x="226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34" name="Freeform 110"/>
            <p:cNvSpPr>
              <a:spLocks/>
            </p:cNvSpPr>
            <p:nvPr/>
          </p:nvSpPr>
          <p:spPr bwMode="auto">
            <a:xfrm>
              <a:off x="1594" y="2015"/>
              <a:ext cx="77" cy="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7" y="25"/>
                </a:cxn>
                <a:cxn ang="0">
                  <a:pos x="0" y="51"/>
                </a:cxn>
                <a:cxn ang="0">
                  <a:pos x="0" y="0"/>
                </a:cxn>
              </a:cxnLst>
              <a:rect l="0" t="0" r="r" b="b"/>
              <a:pathLst>
                <a:path w="77" h="51">
                  <a:moveTo>
                    <a:pt x="0" y="0"/>
                  </a:moveTo>
                  <a:lnTo>
                    <a:pt x="77" y="25"/>
                  </a:lnTo>
                  <a:lnTo>
                    <a:pt x="0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35" name="Line 111"/>
            <p:cNvSpPr>
              <a:spLocks noChangeShapeType="1"/>
            </p:cNvSpPr>
            <p:nvPr/>
          </p:nvSpPr>
          <p:spPr bwMode="auto">
            <a:xfrm>
              <a:off x="1279" y="3020"/>
              <a:ext cx="95" cy="1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36" name="Line 112"/>
            <p:cNvSpPr>
              <a:spLocks noChangeShapeType="1"/>
            </p:cNvSpPr>
            <p:nvPr/>
          </p:nvSpPr>
          <p:spPr bwMode="auto">
            <a:xfrm flipV="1">
              <a:off x="2225" y="1425"/>
              <a:ext cx="1" cy="321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37" name="Freeform 113"/>
            <p:cNvSpPr>
              <a:spLocks/>
            </p:cNvSpPr>
            <p:nvPr/>
          </p:nvSpPr>
          <p:spPr bwMode="auto">
            <a:xfrm>
              <a:off x="2199" y="1354"/>
              <a:ext cx="52" cy="77"/>
            </a:xfrm>
            <a:custGeom>
              <a:avLst/>
              <a:gdLst/>
              <a:ahLst/>
              <a:cxnLst>
                <a:cxn ang="0">
                  <a:pos x="0" y="77"/>
                </a:cxn>
                <a:cxn ang="0">
                  <a:pos x="26" y="0"/>
                </a:cxn>
                <a:cxn ang="0">
                  <a:pos x="52" y="77"/>
                </a:cxn>
                <a:cxn ang="0">
                  <a:pos x="0" y="77"/>
                </a:cxn>
              </a:cxnLst>
              <a:rect l="0" t="0" r="r" b="b"/>
              <a:pathLst>
                <a:path w="52" h="77">
                  <a:moveTo>
                    <a:pt x="0" y="77"/>
                  </a:moveTo>
                  <a:lnTo>
                    <a:pt x="26" y="0"/>
                  </a:lnTo>
                  <a:lnTo>
                    <a:pt x="52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38" name="Line 114"/>
            <p:cNvSpPr>
              <a:spLocks noChangeShapeType="1"/>
            </p:cNvSpPr>
            <p:nvPr/>
          </p:nvSpPr>
          <p:spPr bwMode="auto">
            <a:xfrm flipV="1">
              <a:off x="2298" y="1425"/>
              <a:ext cx="1" cy="321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39" name="Freeform 115"/>
            <p:cNvSpPr>
              <a:spLocks/>
            </p:cNvSpPr>
            <p:nvPr/>
          </p:nvSpPr>
          <p:spPr bwMode="auto">
            <a:xfrm>
              <a:off x="2272" y="1354"/>
              <a:ext cx="52" cy="77"/>
            </a:xfrm>
            <a:custGeom>
              <a:avLst/>
              <a:gdLst/>
              <a:ahLst/>
              <a:cxnLst>
                <a:cxn ang="0">
                  <a:pos x="0" y="77"/>
                </a:cxn>
                <a:cxn ang="0">
                  <a:pos x="26" y="0"/>
                </a:cxn>
                <a:cxn ang="0">
                  <a:pos x="52" y="77"/>
                </a:cxn>
                <a:cxn ang="0">
                  <a:pos x="0" y="77"/>
                </a:cxn>
              </a:cxnLst>
              <a:rect l="0" t="0" r="r" b="b"/>
              <a:pathLst>
                <a:path w="52" h="77">
                  <a:moveTo>
                    <a:pt x="0" y="77"/>
                  </a:moveTo>
                  <a:lnTo>
                    <a:pt x="26" y="0"/>
                  </a:lnTo>
                  <a:lnTo>
                    <a:pt x="52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40" name="Line 116"/>
            <p:cNvSpPr>
              <a:spLocks noChangeShapeType="1"/>
            </p:cNvSpPr>
            <p:nvPr/>
          </p:nvSpPr>
          <p:spPr bwMode="auto">
            <a:xfrm>
              <a:off x="2295" y="2334"/>
              <a:ext cx="1" cy="321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41" name="Freeform 117"/>
            <p:cNvSpPr>
              <a:spLocks/>
            </p:cNvSpPr>
            <p:nvPr/>
          </p:nvSpPr>
          <p:spPr bwMode="auto">
            <a:xfrm>
              <a:off x="2269" y="2649"/>
              <a:ext cx="52" cy="77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26" y="77"/>
                </a:cxn>
                <a:cxn ang="0">
                  <a:pos x="0" y="0"/>
                </a:cxn>
                <a:cxn ang="0">
                  <a:pos x="52" y="0"/>
                </a:cxn>
              </a:cxnLst>
              <a:rect l="0" t="0" r="r" b="b"/>
              <a:pathLst>
                <a:path w="52" h="77">
                  <a:moveTo>
                    <a:pt x="52" y="0"/>
                  </a:moveTo>
                  <a:lnTo>
                    <a:pt x="26" y="77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42" name="Line 118"/>
            <p:cNvSpPr>
              <a:spLocks noChangeShapeType="1"/>
            </p:cNvSpPr>
            <p:nvPr/>
          </p:nvSpPr>
          <p:spPr bwMode="auto">
            <a:xfrm>
              <a:off x="2222" y="2334"/>
              <a:ext cx="1" cy="321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43" name="Freeform 119"/>
            <p:cNvSpPr>
              <a:spLocks/>
            </p:cNvSpPr>
            <p:nvPr/>
          </p:nvSpPr>
          <p:spPr bwMode="auto">
            <a:xfrm>
              <a:off x="2196" y="2649"/>
              <a:ext cx="52" cy="77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26" y="77"/>
                </a:cxn>
                <a:cxn ang="0">
                  <a:pos x="0" y="0"/>
                </a:cxn>
                <a:cxn ang="0">
                  <a:pos x="52" y="0"/>
                </a:cxn>
              </a:cxnLst>
              <a:rect l="0" t="0" r="r" b="b"/>
              <a:pathLst>
                <a:path w="52" h="77">
                  <a:moveTo>
                    <a:pt x="52" y="0"/>
                  </a:moveTo>
                  <a:lnTo>
                    <a:pt x="26" y="77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46" name="Rectangle 122"/>
            <p:cNvSpPr>
              <a:spLocks noChangeArrowheads="1"/>
            </p:cNvSpPr>
            <p:nvPr/>
          </p:nvSpPr>
          <p:spPr bwMode="auto">
            <a:xfrm>
              <a:off x="2946" y="1781"/>
              <a:ext cx="19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r>
                <a:rPr lang="zh-TW" altLang="en-US" sz="1200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執行</a:t>
              </a:r>
              <a:endParaRPr lang="zh-TW" altLang="en-US"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147" name="Rectangle 123"/>
            <p:cNvSpPr>
              <a:spLocks noChangeArrowheads="1"/>
            </p:cNvSpPr>
            <p:nvPr/>
          </p:nvSpPr>
          <p:spPr bwMode="auto">
            <a:xfrm>
              <a:off x="2946" y="1900"/>
              <a:ext cx="19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r>
                <a:rPr lang="zh-TW" altLang="en-US" sz="1200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方式</a:t>
              </a:r>
              <a:endParaRPr lang="zh-TW" altLang="en-US"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148" name="Line 124"/>
            <p:cNvSpPr>
              <a:spLocks noChangeShapeType="1"/>
            </p:cNvSpPr>
            <p:nvPr/>
          </p:nvSpPr>
          <p:spPr bwMode="auto">
            <a:xfrm>
              <a:off x="4512" y="1158"/>
              <a:ext cx="1" cy="1007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49" name="Freeform 125"/>
            <p:cNvSpPr>
              <a:spLocks/>
            </p:cNvSpPr>
            <p:nvPr/>
          </p:nvSpPr>
          <p:spPr bwMode="auto">
            <a:xfrm>
              <a:off x="4487" y="2159"/>
              <a:ext cx="51" cy="77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25" y="77"/>
                </a:cxn>
                <a:cxn ang="0">
                  <a:pos x="0" y="0"/>
                </a:cxn>
                <a:cxn ang="0">
                  <a:pos x="51" y="0"/>
                </a:cxn>
              </a:cxnLst>
              <a:rect l="0" t="0" r="r" b="b"/>
              <a:pathLst>
                <a:path w="51" h="77">
                  <a:moveTo>
                    <a:pt x="51" y="0"/>
                  </a:moveTo>
                  <a:lnTo>
                    <a:pt x="25" y="77"/>
                  </a:lnTo>
                  <a:lnTo>
                    <a:pt x="0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50" name="Line 126"/>
            <p:cNvSpPr>
              <a:spLocks noChangeShapeType="1"/>
            </p:cNvSpPr>
            <p:nvPr/>
          </p:nvSpPr>
          <p:spPr bwMode="auto">
            <a:xfrm>
              <a:off x="4120" y="1158"/>
              <a:ext cx="392" cy="1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51" name="Line 127"/>
            <p:cNvSpPr>
              <a:spLocks noChangeShapeType="1"/>
            </p:cNvSpPr>
            <p:nvPr/>
          </p:nvSpPr>
          <p:spPr bwMode="auto">
            <a:xfrm flipV="1">
              <a:off x="4512" y="2699"/>
              <a:ext cx="1" cy="1007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52" name="Freeform 128"/>
            <p:cNvSpPr>
              <a:spLocks/>
            </p:cNvSpPr>
            <p:nvPr/>
          </p:nvSpPr>
          <p:spPr bwMode="auto">
            <a:xfrm>
              <a:off x="4487" y="2628"/>
              <a:ext cx="51" cy="77"/>
            </a:xfrm>
            <a:custGeom>
              <a:avLst/>
              <a:gdLst/>
              <a:ahLst/>
              <a:cxnLst>
                <a:cxn ang="0">
                  <a:pos x="0" y="77"/>
                </a:cxn>
                <a:cxn ang="0">
                  <a:pos x="25" y="0"/>
                </a:cxn>
                <a:cxn ang="0">
                  <a:pos x="51" y="77"/>
                </a:cxn>
                <a:cxn ang="0">
                  <a:pos x="0" y="77"/>
                </a:cxn>
              </a:cxnLst>
              <a:rect l="0" t="0" r="r" b="b"/>
              <a:pathLst>
                <a:path w="51" h="77">
                  <a:moveTo>
                    <a:pt x="0" y="77"/>
                  </a:moveTo>
                  <a:lnTo>
                    <a:pt x="25" y="0"/>
                  </a:lnTo>
                  <a:lnTo>
                    <a:pt x="51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53" name="Line 129"/>
            <p:cNvSpPr>
              <a:spLocks noChangeShapeType="1"/>
            </p:cNvSpPr>
            <p:nvPr/>
          </p:nvSpPr>
          <p:spPr bwMode="auto">
            <a:xfrm flipH="1">
              <a:off x="4120" y="3706"/>
              <a:ext cx="392" cy="1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56" name="Line 132"/>
            <p:cNvSpPr>
              <a:spLocks noChangeShapeType="1"/>
            </p:cNvSpPr>
            <p:nvPr/>
          </p:nvSpPr>
          <p:spPr bwMode="auto">
            <a:xfrm>
              <a:off x="4120" y="2922"/>
              <a:ext cx="322" cy="1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57" name="Freeform 133"/>
            <p:cNvSpPr>
              <a:spLocks/>
            </p:cNvSpPr>
            <p:nvPr/>
          </p:nvSpPr>
          <p:spPr bwMode="auto">
            <a:xfrm>
              <a:off x="4435" y="2897"/>
              <a:ext cx="77" cy="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7" y="25"/>
                </a:cxn>
                <a:cxn ang="0">
                  <a:pos x="0" y="51"/>
                </a:cxn>
                <a:cxn ang="0">
                  <a:pos x="0" y="0"/>
                </a:cxn>
              </a:cxnLst>
              <a:rect l="0" t="0" r="r" b="b"/>
              <a:pathLst>
                <a:path w="77" h="51">
                  <a:moveTo>
                    <a:pt x="0" y="0"/>
                  </a:moveTo>
                  <a:lnTo>
                    <a:pt x="77" y="25"/>
                  </a:lnTo>
                  <a:lnTo>
                    <a:pt x="0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58" name="Line 134"/>
            <p:cNvSpPr>
              <a:spLocks noChangeShapeType="1"/>
            </p:cNvSpPr>
            <p:nvPr/>
          </p:nvSpPr>
          <p:spPr bwMode="auto">
            <a:xfrm>
              <a:off x="3043" y="1060"/>
              <a:ext cx="125" cy="1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59" name="Freeform 135"/>
            <p:cNvSpPr>
              <a:spLocks/>
            </p:cNvSpPr>
            <p:nvPr/>
          </p:nvSpPr>
          <p:spPr bwMode="auto">
            <a:xfrm>
              <a:off x="3162" y="1034"/>
              <a:ext cx="77" cy="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7" y="26"/>
                </a:cxn>
                <a:cxn ang="0">
                  <a:pos x="0" y="52"/>
                </a:cxn>
                <a:cxn ang="0">
                  <a:pos x="0" y="0"/>
                </a:cxn>
              </a:cxnLst>
              <a:rect l="0" t="0" r="r" b="b"/>
              <a:pathLst>
                <a:path w="77" h="52">
                  <a:moveTo>
                    <a:pt x="0" y="0"/>
                  </a:moveTo>
                  <a:lnTo>
                    <a:pt x="77" y="26"/>
                  </a:lnTo>
                  <a:lnTo>
                    <a:pt x="0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60" name="Line 136"/>
            <p:cNvSpPr>
              <a:spLocks noChangeShapeType="1"/>
            </p:cNvSpPr>
            <p:nvPr/>
          </p:nvSpPr>
          <p:spPr bwMode="auto">
            <a:xfrm flipV="1">
              <a:off x="3068" y="1050"/>
              <a:ext cx="1" cy="2646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61" name="Line 137"/>
            <p:cNvSpPr>
              <a:spLocks noChangeShapeType="1"/>
            </p:cNvSpPr>
            <p:nvPr/>
          </p:nvSpPr>
          <p:spPr bwMode="auto">
            <a:xfrm>
              <a:off x="3043" y="2922"/>
              <a:ext cx="125" cy="1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62" name="Freeform 138"/>
            <p:cNvSpPr>
              <a:spLocks/>
            </p:cNvSpPr>
            <p:nvPr/>
          </p:nvSpPr>
          <p:spPr bwMode="auto">
            <a:xfrm>
              <a:off x="3162" y="2897"/>
              <a:ext cx="77" cy="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7" y="25"/>
                </a:cxn>
                <a:cxn ang="0">
                  <a:pos x="0" y="51"/>
                </a:cxn>
                <a:cxn ang="0">
                  <a:pos x="0" y="0"/>
                </a:cxn>
              </a:cxnLst>
              <a:rect l="0" t="0" r="r" b="b"/>
              <a:pathLst>
                <a:path w="77" h="51">
                  <a:moveTo>
                    <a:pt x="0" y="0"/>
                  </a:moveTo>
                  <a:lnTo>
                    <a:pt x="77" y="25"/>
                  </a:lnTo>
                  <a:lnTo>
                    <a:pt x="0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63" name="Line 139"/>
            <p:cNvSpPr>
              <a:spLocks noChangeShapeType="1"/>
            </p:cNvSpPr>
            <p:nvPr/>
          </p:nvSpPr>
          <p:spPr bwMode="auto">
            <a:xfrm flipH="1">
              <a:off x="3043" y="3706"/>
              <a:ext cx="196" cy="1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 type="triangle"/>
              <a:tailEnd type="none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65" name="Line 141"/>
            <p:cNvSpPr>
              <a:spLocks noChangeShapeType="1"/>
            </p:cNvSpPr>
            <p:nvPr/>
          </p:nvSpPr>
          <p:spPr bwMode="auto">
            <a:xfrm>
              <a:off x="4806" y="2432"/>
              <a:ext cx="126" cy="1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66" name="Freeform 142"/>
            <p:cNvSpPr>
              <a:spLocks/>
            </p:cNvSpPr>
            <p:nvPr/>
          </p:nvSpPr>
          <p:spPr bwMode="auto">
            <a:xfrm>
              <a:off x="4925" y="2406"/>
              <a:ext cx="77" cy="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7" y="26"/>
                </a:cxn>
                <a:cxn ang="0">
                  <a:pos x="0" y="52"/>
                </a:cxn>
                <a:cxn ang="0">
                  <a:pos x="0" y="0"/>
                </a:cxn>
              </a:cxnLst>
              <a:rect l="0" t="0" r="r" b="b"/>
              <a:pathLst>
                <a:path w="77" h="52">
                  <a:moveTo>
                    <a:pt x="0" y="0"/>
                  </a:moveTo>
                  <a:lnTo>
                    <a:pt x="77" y="26"/>
                  </a:lnTo>
                  <a:lnTo>
                    <a:pt x="0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67" name="Line 143"/>
            <p:cNvSpPr>
              <a:spLocks noChangeShapeType="1"/>
            </p:cNvSpPr>
            <p:nvPr/>
          </p:nvSpPr>
          <p:spPr bwMode="auto">
            <a:xfrm flipV="1">
              <a:off x="5100" y="2111"/>
              <a:ext cx="1" cy="125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68" name="Freeform 144"/>
            <p:cNvSpPr>
              <a:spLocks/>
            </p:cNvSpPr>
            <p:nvPr/>
          </p:nvSpPr>
          <p:spPr bwMode="auto">
            <a:xfrm>
              <a:off x="5074" y="2040"/>
              <a:ext cx="52" cy="77"/>
            </a:xfrm>
            <a:custGeom>
              <a:avLst/>
              <a:gdLst/>
              <a:ahLst/>
              <a:cxnLst>
                <a:cxn ang="0">
                  <a:pos x="0" y="77"/>
                </a:cxn>
                <a:cxn ang="0">
                  <a:pos x="26" y="0"/>
                </a:cxn>
                <a:cxn ang="0">
                  <a:pos x="52" y="77"/>
                </a:cxn>
                <a:cxn ang="0">
                  <a:pos x="0" y="77"/>
                </a:cxn>
              </a:cxnLst>
              <a:rect l="0" t="0" r="r" b="b"/>
              <a:pathLst>
                <a:path w="52" h="77">
                  <a:moveTo>
                    <a:pt x="0" y="77"/>
                  </a:moveTo>
                  <a:lnTo>
                    <a:pt x="26" y="0"/>
                  </a:lnTo>
                  <a:lnTo>
                    <a:pt x="52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69" name="Line 145"/>
            <p:cNvSpPr>
              <a:spLocks noChangeShapeType="1"/>
            </p:cNvSpPr>
            <p:nvPr/>
          </p:nvSpPr>
          <p:spPr bwMode="auto">
            <a:xfrm flipV="1">
              <a:off x="5296" y="2111"/>
              <a:ext cx="1" cy="125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70" name="Freeform 146"/>
            <p:cNvSpPr>
              <a:spLocks/>
            </p:cNvSpPr>
            <p:nvPr/>
          </p:nvSpPr>
          <p:spPr bwMode="auto">
            <a:xfrm>
              <a:off x="5270" y="2040"/>
              <a:ext cx="52" cy="77"/>
            </a:xfrm>
            <a:custGeom>
              <a:avLst/>
              <a:gdLst/>
              <a:ahLst/>
              <a:cxnLst>
                <a:cxn ang="0">
                  <a:pos x="0" y="77"/>
                </a:cxn>
                <a:cxn ang="0">
                  <a:pos x="26" y="0"/>
                </a:cxn>
                <a:cxn ang="0">
                  <a:pos x="52" y="77"/>
                </a:cxn>
                <a:cxn ang="0">
                  <a:pos x="0" y="77"/>
                </a:cxn>
              </a:cxnLst>
              <a:rect l="0" t="0" r="r" b="b"/>
              <a:pathLst>
                <a:path w="52" h="77">
                  <a:moveTo>
                    <a:pt x="0" y="77"/>
                  </a:moveTo>
                  <a:lnTo>
                    <a:pt x="26" y="0"/>
                  </a:lnTo>
                  <a:lnTo>
                    <a:pt x="52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71" name="Line 147"/>
            <p:cNvSpPr>
              <a:spLocks noChangeShapeType="1"/>
            </p:cNvSpPr>
            <p:nvPr/>
          </p:nvSpPr>
          <p:spPr bwMode="auto">
            <a:xfrm flipV="1">
              <a:off x="5492" y="2111"/>
              <a:ext cx="1" cy="125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72" name="Freeform 148"/>
            <p:cNvSpPr>
              <a:spLocks/>
            </p:cNvSpPr>
            <p:nvPr/>
          </p:nvSpPr>
          <p:spPr bwMode="auto">
            <a:xfrm>
              <a:off x="5467" y="2040"/>
              <a:ext cx="51" cy="77"/>
            </a:xfrm>
            <a:custGeom>
              <a:avLst/>
              <a:gdLst/>
              <a:ahLst/>
              <a:cxnLst>
                <a:cxn ang="0">
                  <a:pos x="0" y="77"/>
                </a:cxn>
                <a:cxn ang="0">
                  <a:pos x="25" y="0"/>
                </a:cxn>
                <a:cxn ang="0">
                  <a:pos x="51" y="77"/>
                </a:cxn>
                <a:cxn ang="0">
                  <a:pos x="0" y="77"/>
                </a:cxn>
              </a:cxnLst>
              <a:rect l="0" t="0" r="r" b="b"/>
              <a:pathLst>
                <a:path w="51" h="77">
                  <a:moveTo>
                    <a:pt x="0" y="77"/>
                  </a:moveTo>
                  <a:lnTo>
                    <a:pt x="25" y="0"/>
                  </a:lnTo>
                  <a:lnTo>
                    <a:pt x="51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73" name="Line 149"/>
            <p:cNvSpPr>
              <a:spLocks noChangeShapeType="1"/>
            </p:cNvSpPr>
            <p:nvPr/>
          </p:nvSpPr>
          <p:spPr bwMode="auto">
            <a:xfrm>
              <a:off x="5492" y="2628"/>
              <a:ext cx="1" cy="126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74" name="Freeform 150"/>
            <p:cNvSpPr>
              <a:spLocks/>
            </p:cNvSpPr>
            <p:nvPr/>
          </p:nvSpPr>
          <p:spPr bwMode="auto">
            <a:xfrm>
              <a:off x="5467" y="2747"/>
              <a:ext cx="51" cy="77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25" y="77"/>
                </a:cxn>
                <a:cxn ang="0">
                  <a:pos x="0" y="0"/>
                </a:cxn>
                <a:cxn ang="0">
                  <a:pos x="51" y="0"/>
                </a:cxn>
              </a:cxnLst>
              <a:rect l="0" t="0" r="r" b="b"/>
              <a:pathLst>
                <a:path w="51" h="77">
                  <a:moveTo>
                    <a:pt x="51" y="0"/>
                  </a:moveTo>
                  <a:lnTo>
                    <a:pt x="25" y="77"/>
                  </a:lnTo>
                  <a:lnTo>
                    <a:pt x="0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75" name="Line 151"/>
            <p:cNvSpPr>
              <a:spLocks noChangeShapeType="1"/>
            </p:cNvSpPr>
            <p:nvPr/>
          </p:nvSpPr>
          <p:spPr bwMode="auto">
            <a:xfrm>
              <a:off x="5296" y="2628"/>
              <a:ext cx="1" cy="126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76" name="Freeform 152"/>
            <p:cNvSpPr>
              <a:spLocks/>
            </p:cNvSpPr>
            <p:nvPr/>
          </p:nvSpPr>
          <p:spPr bwMode="auto">
            <a:xfrm>
              <a:off x="5270" y="2747"/>
              <a:ext cx="52" cy="77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26" y="77"/>
                </a:cxn>
                <a:cxn ang="0">
                  <a:pos x="0" y="0"/>
                </a:cxn>
                <a:cxn ang="0">
                  <a:pos x="52" y="0"/>
                </a:cxn>
              </a:cxnLst>
              <a:rect l="0" t="0" r="r" b="b"/>
              <a:pathLst>
                <a:path w="52" h="77">
                  <a:moveTo>
                    <a:pt x="52" y="0"/>
                  </a:moveTo>
                  <a:lnTo>
                    <a:pt x="26" y="77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77" name="Line 153"/>
            <p:cNvSpPr>
              <a:spLocks noChangeShapeType="1"/>
            </p:cNvSpPr>
            <p:nvPr/>
          </p:nvSpPr>
          <p:spPr bwMode="auto">
            <a:xfrm>
              <a:off x="5100" y="2628"/>
              <a:ext cx="1" cy="126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78" name="Freeform 154"/>
            <p:cNvSpPr>
              <a:spLocks/>
            </p:cNvSpPr>
            <p:nvPr/>
          </p:nvSpPr>
          <p:spPr bwMode="auto">
            <a:xfrm>
              <a:off x="5074" y="2747"/>
              <a:ext cx="52" cy="77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26" y="77"/>
                </a:cxn>
                <a:cxn ang="0">
                  <a:pos x="0" y="0"/>
                </a:cxn>
                <a:cxn ang="0">
                  <a:pos x="52" y="0"/>
                </a:cxn>
              </a:cxnLst>
              <a:rect l="0" t="0" r="r" b="b"/>
              <a:pathLst>
                <a:path w="52" h="77">
                  <a:moveTo>
                    <a:pt x="52" y="0"/>
                  </a:moveTo>
                  <a:lnTo>
                    <a:pt x="26" y="77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79" name="Rectangle 155"/>
            <p:cNvSpPr>
              <a:spLocks noChangeArrowheads="1"/>
            </p:cNvSpPr>
            <p:nvPr/>
          </p:nvSpPr>
          <p:spPr bwMode="auto">
            <a:xfrm>
              <a:off x="5072" y="1304"/>
              <a:ext cx="9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r>
                <a:rPr lang="zh-TW" altLang="en-US" sz="1200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支</a:t>
              </a:r>
              <a:endParaRPr lang="zh-TW" altLang="en-US"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180" name="Rectangle 156"/>
            <p:cNvSpPr>
              <a:spLocks noChangeArrowheads="1"/>
            </p:cNvSpPr>
            <p:nvPr/>
          </p:nvSpPr>
          <p:spPr bwMode="auto">
            <a:xfrm>
              <a:off x="5072" y="1402"/>
              <a:ext cx="9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r>
                <a:rPr lang="zh-TW" altLang="en-US" sz="1200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援</a:t>
              </a:r>
              <a:endParaRPr lang="zh-TW" altLang="en-US"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181" name="Rectangle 157"/>
            <p:cNvSpPr>
              <a:spLocks noChangeArrowheads="1"/>
            </p:cNvSpPr>
            <p:nvPr/>
          </p:nvSpPr>
          <p:spPr bwMode="auto">
            <a:xfrm>
              <a:off x="5072" y="1495"/>
              <a:ext cx="9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r>
                <a:rPr lang="zh-TW" altLang="en-US" sz="1200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技</a:t>
              </a:r>
              <a:endParaRPr lang="zh-TW" altLang="en-US"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182" name="Rectangle 158"/>
            <p:cNvSpPr>
              <a:spLocks noChangeArrowheads="1"/>
            </p:cNvSpPr>
            <p:nvPr/>
          </p:nvSpPr>
          <p:spPr bwMode="auto">
            <a:xfrm>
              <a:off x="5072" y="1594"/>
              <a:ext cx="9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r>
                <a:rPr lang="zh-TW" altLang="en-US" sz="1200" b="1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術</a:t>
              </a:r>
              <a:endParaRPr lang="zh-TW" altLang="en-US" dirty="0"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183" name="Rectangle 159"/>
            <p:cNvSpPr>
              <a:spLocks noChangeArrowheads="1"/>
            </p:cNvSpPr>
            <p:nvPr/>
          </p:nvSpPr>
          <p:spPr bwMode="auto">
            <a:xfrm>
              <a:off x="5072" y="1692"/>
              <a:ext cx="9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r>
                <a:rPr lang="zh-TW" altLang="en-US" sz="1200" b="1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問</a:t>
              </a:r>
              <a:endParaRPr lang="zh-TW" altLang="en-US" dirty="0"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184" name="Rectangle 160"/>
            <p:cNvSpPr>
              <a:spLocks noChangeArrowheads="1"/>
            </p:cNvSpPr>
            <p:nvPr/>
          </p:nvSpPr>
          <p:spPr bwMode="auto">
            <a:xfrm>
              <a:off x="5072" y="1786"/>
              <a:ext cx="9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r>
                <a:rPr lang="zh-TW" altLang="en-US" sz="1200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題</a:t>
              </a:r>
              <a:endParaRPr lang="zh-TW" altLang="en-US"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185" name="Rectangle 161"/>
            <p:cNvSpPr>
              <a:spLocks noChangeArrowheads="1"/>
            </p:cNvSpPr>
            <p:nvPr/>
          </p:nvSpPr>
          <p:spPr bwMode="auto">
            <a:xfrm>
              <a:off x="5269" y="1304"/>
              <a:ext cx="9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r>
                <a:rPr lang="zh-TW" altLang="en-US" sz="1200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解</a:t>
              </a:r>
              <a:endParaRPr lang="zh-TW" altLang="en-US"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186" name="Rectangle 162"/>
            <p:cNvSpPr>
              <a:spLocks noChangeArrowheads="1"/>
            </p:cNvSpPr>
            <p:nvPr/>
          </p:nvSpPr>
          <p:spPr bwMode="auto">
            <a:xfrm>
              <a:off x="5269" y="1402"/>
              <a:ext cx="9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r>
                <a:rPr lang="zh-TW" altLang="en-US" sz="1200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決</a:t>
              </a:r>
              <a:endParaRPr lang="zh-TW" altLang="en-US"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187" name="Rectangle 163"/>
            <p:cNvSpPr>
              <a:spLocks noChangeArrowheads="1"/>
            </p:cNvSpPr>
            <p:nvPr/>
          </p:nvSpPr>
          <p:spPr bwMode="auto">
            <a:xfrm>
              <a:off x="5269" y="1495"/>
              <a:ext cx="9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r>
                <a:rPr lang="zh-TW" altLang="en-US" sz="1200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研</a:t>
              </a:r>
              <a:endParaRPr lang="zh-TW" altLang="en-US"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188" name="Rectangle 164"/>
            <p:cNvSpPr>
              <a:spLocks noChangeArrowheads="1"/>
            </p:cNvSpPr>
            <p:nvPr/>
          </p:nvSpPr>
          <p:spPr bwMode="auto">
            <a:xfrm>
              <a:off x="5269" y="1594"/>
              <a:ext cx="9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r>
                <a:rPr lang="zh-TW" altLang="en-US" sz="1200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發</a:t>
              </a:r>
              <a:endParaRPr lang="zh-TW" altLang="en-US"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189" name="Rectangle 165"/>
            <p:cNvSpPr>
              <a:spLocks noChangeArrowheads="1"/>
            </p:cNvSpPr>
            <p:nvPr/>
          </p:nvSpPr>
          <p:spPr bwMode="auto">
            <a:xfrm>
              <a:off x="5269" y="1692"/>
              <a:ext cx="9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r>
                <a:rPr lang="zh-TW" altLang="en-US" sz="1200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人</a:t>
              </a:r>
              <a:endParaRPr lang="zh-TW" altLang="en-US"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190" name="Rectangle 166"/>
            <p:cNvSpPr>
              <a:spLocks noChangeArrowheads="1"/>
            </p:cNvSpPr>
            <p:nvPr/>
          </p:nvSpPr>
          <p:spPr bwMode="auto">
            <a:xfrm>
              <a:off x="5269" y="1786"/>
              <a:ext cx="9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r>
                <a:rPr lang="zh-TW" altLang="en-US" sz="1200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力</a:t>
              </a:r>
              <a:endParaRPr lang="zh-TW" altLang="en-US"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191" name="Rectangle 167"/>
            <p:cNvSpPr>
              <a:spLocks noChangeArrowheads="1"/>
            </p:cNvSpPr>
            <p:nvPr/>
          </p:nvSpPr>
          <p:spPr bwMode="auto">
            <a:xfrm>
              <a:off x="5461" y="1304"/>
              <a:ext cx="9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r>
                <a:rPr lang="zh-TW" altLang="en-US" sz="1200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解</a:t>
              </a:r>
              <a:endParaRPr lang="zh-TW" altLang="en-US"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192" name="Rectangle 168"/>
            <p:cNvSpPr>
              <a:spLocks noChangeArrowheads="1"/>
            </p:cNvSpPr>
            <p:nvPr/>
          </p:nvSpPr>
          <p:spPr bwMode="auto">
            <a:xfrm>
              <a:off x="5461" y="1402"/>
              <a:ext cx="9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r>
                <a:rPr lang="zh-TW" altLang="en-US" sz="1200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決</a:t>
              </a:r>
              <a:endParaRPr lang="zh-TW" altLang="en-US"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193" name="Rectangle 169"/>
            <p:cNvSpPr>
              <a:spLocks noChangeArrowheads="1"/>
            </p:cNvSpPr>
            <p:nvPr/>
          </p:nvSpPr>
          <p:spPr bwMode="auto">
            <a:xfrm>
              <a:off x="5461" y="1495"/>
              <a:ext cx="9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r>
                <a:rPr lang="zh-TW" altLang="en-US" sz="1200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核</a:t>
              </a:r>
              <a:endParaRPr lang="zh-TW" altLang="en-US"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194" name="Rectangle 170"/>
            <p:cNvSpPr>
              <a:spLocks noChangeArrowheads="1"/>
            </p:cNvSpPr>
            <p:nvPr/>
          </p:nvSpPr>
          <p:spPr bwMode="auto">
            <a:xfrm>
              <a:off x="5461" y="1594"/>
              <a:ext cx="9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r>
                <a:rPr lang="zh-TW" altLang="en-US" sz="1200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安</a:t>
              </a:r>
              <a:endParaRPr lang="zh-TW" altLang="en-US"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195" name="Rectangle 171"/>
            <p:cNvSpPr>
              <a:spLocks noChangeArrowheads="1"/>
            </p:cNvSpPr>
            <p:nvPr/>
          </p:nvSpPr>
          <p:spPr bwMode="auto">
            <a:xfrm>
              <a:off x="5461" y="1692"/>
              <a:ext cx="9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r>
                <a:rPr lang="zh-TW" altLang="en-US" sz="1200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問</a:t>
              </a:r>
              <a:endParaRPr lang="zh-TW" altLang="en-US"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196" name="Rectangle 172"/>
            <p:cNvSpPr>
              <a:spLocks noChangeArrowheads="1"/>
            </p:cNvSpPr>
            <p:nvPr/>
          </p:nvSpPr>
          <p:spPr bwMode="auto">
            <a:xfrm>
              <a:off x="5461" y="1786"/>
              <a:ext cx="9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r>
                <a:rPr lang="zh-TW" altLang="en-US" sz="1200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題</a:t>
              </a:r>
              <a:endParaRPr lang="zh-TW" altLang="en-US"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197" name="Rectangle 173"/>
            <p:cNvSpPr>
              <a:spLocks noChangeArrowheads="1"/>
            </p:cNvSpPr>
            <p:nvPr/>
          </p:nvSpPr>
          <p:spPr bwMode="auto">
            <a:xfrm>
              <a:off x="5072" y="2771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endParaRPr lang="zh-TW" altLang="en-US" dirty="0"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198" name="Rectangle 174"/>
            <p:cNvSpPr>
              <a:spLocks noChangeArrowheads="1"/>
            </p:cNvSpPr>
            <p:nvPr/>
          </p:nvSpPr>
          <p:spPr bwMode="auto">
            <a:xfrm>
              <a:off x="5072" y="2870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endParaRPr lang="zh-TW" altLang="en-US" dirty="0"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200" name="Rectangle 176"/>
            <p:cNvSpPr>
              <a:spLocks noChangeArrowheads="1"/>
            </p:cNvSpPr>
            <p:nvPr/>
          </p:nvSpPr>
          <p:spPr bwMode="auto">
            <a:xfrm>
              <a:off x="5072" y="3067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endParaRPr lang="zh-TW" altLang="en-US" dirty="0"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202" name="Rectangle 178"/>
            <p:cNvSpPr>
              <a:spLocks noChangeArrowheads="1"/>
            </p:cNvSpPr>
            <p:nvPr/>
          </p:nvSpPr>
          <p:spPr bwMode="auto">
            <a:xfrm>
              <a:off x="5269" y="2870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endParaRPr lang="zh-TW" altLang="en-US" dirty="0"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203" name="Rectangle 179"/>
            <p:cNvSpPr>
              <a:spLocks noChangeArrowheads="1"/>
            </p:cNvSpPr>
            <p:nvPr/>
          </p:nvSpPr>
          <p:spPr bwMode="auto">
            <a:xfrm>
              <a:off x="5269" y="2968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endParaRPr lang="zh-TW" altLang="en-US" dirty="0"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204" name="Rectangle 180"/>
            <p:cNvSpPr>
              <a:spLocks noChangeArrowheads="1"/>
            </p:cNvSpPr>
            <p:nvPr/>
          </p:nvSpPr>
          <p:spPr bwMode="auto">
            <a:xfrm>
              <a:off x="5269" y="3067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endParaRPr lang="zh-TW" altLang="en-US" dirty="0">
                <a:latin typeface="Arial" pitchFamily="34" charset="0"/>
                <a:cs typeface="新細明體" pitchFamily="18" charset="-120"/>
              </a:endParaRPr>
            </a:p>
          </p:txBody>
        </p:sp>
        <p:sp>
          <p:nvSpPr>
            <p:cNvPr id="1208" name="Rectangle 184"/>
            <p:cNvSpPr>
              <a:spLocks noChangeArrowheads="1"/>
            </p:cNvSpPr>
            <p:nvPr/>
          </p:nvSpPr>
          <p:spPr bwMode="auto">
            <a:xfrm>
              <a:off x="5461" y="3067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077"/>
              <a:endParaRPr lang="zh-TW" altLang="en-US" dirty="0">
                <a:latin typeface="Arial" pitchFamily="34" charset="0"/>
                <a:cs typeface="新細明體" pitchFamily="18" charset="-120"/>
              </a:endParaRPr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8264075" y="4587876"/>
            <a:ext cx="369267" cy="790575"/>
          </a:xfrm>
          <a:prstGeom prst="rect">
            <a:avLst/>
          </a:prstGeom>
          <a:noFill/>
        </p:spPr>
        <p:txBody>
          <a:bodyPr vert="eaVert" wrap="square" lIns="91408" tIns="45704" rIns="91408" bIns="45704" rtlCol="0">
            <a:spAutoFit/>
          </a:bodyPr>
          <a:lstStyle/>
          <a:p>
            <a:r>
              <a:rPr lang="zh-TW" altLang="en-US" sz="1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新創事業</a:t>
            </a:r>
          </a:p>
        </p:txBody>
      </p:sp>
      <p:sp>
        <p:nvSpPr>
          <p:cNvPr id="189" name="文字方塊 188"/>
          <p:cNvSpPr txBox="1"/>
          <p:nvPr/>
        </p:nvSpPr>
        <p:spPr>
          <a:xfrm>
            <a:off x="7963076" y="4579941"/>
            <a:ext cx="369267" cy="795337"/>
          </a:xfrm>
          <a:prstGeom prst="rect">
            <a:avLst/>
          </a:prstGeom>
          <a:noFill/>
        </p:spPr>
        <p:txBody>
          <a:bodyPr vert="eaVert" wrap="square" lIns="91408" tIns="45704" rIns="91408" bIns="45704" rtlCol="0">
            <a:spAutoFit/>
          </a:bodyPr>
          <a:lstStyle/>
          <a:p>
            <a:r>
              <a:rPr lang="zh-TW" altLang="en-US" sz="1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產業投資</a:t>
            </a:r>
          </a:p>
        </p:txBody>
      </p:sp>
      <p:sp>
        <p:nvSpPr>
          <p:cNvPr id="192" name="文字方塊 191"/>
          <p:cNvSpPr txBox="1"/>
          <p:nvPr/>
        </p:nvSpPr>
        <p:spPr>
          <a:xfrm>
            <a:off x="8535536" y="4498182"/>
            <a:ext cx="369267" cy="925512"/>
          </a:xfrm>
          <a:prstGeom prst="rect">
            <a:avLst/>
          </a:prstGeom>
          <a:noFill/>
        </p:spPr>
        <p:txBody>
          <a:bodyPr vert="eaVert" wrap="square" lIns="91408" tIns="45704" rIns="91408" bIns="45704" rtlCol="0">
            <a:spAutoFit/>
          </a:bodyPr>
          <a:lstStyle/>
          <a:p>
            <a:r>
              <a:rPr lang="zh-TW" altLang="en-US" sz="1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創造就業</a:t>
            </a:r>
          </a:p>
        </p:txBody>
      </p:sp>
      <p:cxnSp>
        <p:nvCxnSpPr>
          <p:cNvPr id="4" name="直線單箭頭接點 3"/>
          <p:cNvCxnSpPr/>
          <p:nvPr/>
        </p:nvCxnSpPr>
        <p:spPr>
          <a:xfrm flipV="1">
            <a:off x="5824540" y="2217741"/>
            <a:ext cx="0" cy="3111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直線單箭頭接點 187"/>
          <p:cNvCxnSpPr>
            <a:stCxn id="1059" idx="2"/>
            <a:endCxn id="1068" idx="0"/>
          </p:cNvCxnSpPr>
          <p:nvPr/>
        </p:nvCxnSpPr>
        <p:spPr>
          <a:xfrm>
            <a:off x="5829023" y="3633788"/>
            <a:ext cx="0" cy="3111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 flipV="1">
            <a:off x="4579144" y="3127376"/>
            <a:ext cx="279122" cy="15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64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/>
          <p:cNvSpPr/>
          <p:nvPr/>
        </p:nvSpPr>
        <p:spPr>
          <a:xfrm>
            <a:off x="1158764" y="260648"/>
            <a:ext cx="6840760" cy="720080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>
              <a:lnSpc>
                <a:spcPct val="90000"/>
              </a:lnSpc>
            </a:pPr>
            <a:r>
              <a:rPr lang="zh-TW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四、技服科業務分工與窗口</a:t>
            </a:r>
            <a:endParaRPr lang="en-US" altLang="zh-TW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997921"/>
              </p:ext>
            </p:extLst>
          </p:nvPr>
        </p:nvGraphicFramePr>
        <p:xfrm>
          <a:off x="323528" y="1124744"/>
          <a:ext cx="8642350" cy="491292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3816424"/>
                <a:gridCol w="4033710"/>
                <a:gridCol w="792216"/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600" b="1" kern="100" dirty="0" smtClean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工</a:t>
                      </a:r>
                      <a:r>
                        <a:rPr lang="zh-TW" altLang="en-US" sz="1600" b="1" kern="100" dirty="0" smtClean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TW" sz="1600" b="1" kern="100" dirty="0" smtClean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作</a:t>
                      </a:r>
                      <a:r>
                        <a:rPr lang="zh-TW" altLang="en-US" sz="1600" b="1" kern="100" dirty="0" smtClean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 項目</a:t>
                      </a:r>
                      <a:endParaRPr lang="zh-TW" sz="1600" kern="100" dirty="0"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58139" marR="58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承辦</a:t>
                      </a:r>
                      <a:r>
                        <a:rPr lang="zh-TW" sz="1600" b="1" kern="100" dirty="0" smtClean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人</a:t>
                      </a:r>
                      <a:r>
                        <a:rPr lang="en-US" sz="1600" b="1" kern="100" dirty="0" smtClean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sz="1600" b="1" kern="100" dirty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負責單位</a:t>
                      </a:r>
                      <a:r>
                        <a:rPr lang="en-US" sz="1600" b="1" kern="100" dirty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)</a:t>
                      </a:r>
                      <a:endParaRPr lang="zh-TW" sz="1600" kern="100" dirty="0"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58139" marR="58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電話</a:t>
                      </a:r>
                      <a:endParaRPr lang="zh-TW" sz="1600" kern="100" dirty="0"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58139" marR="58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l"/>
                      </a:pPr>
                      <a:r>
                        <a:rPr lang="zh-TW" sz="24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綜理科務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58139" marR="58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600" b="1" kern="100" dirty="0" smtClean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葉宏易科長 </a:t>
                      </a:r>
                      <a:endParaRPr lang="zh-TW" sz="1600" b="1" kern="100" dirty="0"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58139" marR="58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600" b="1" kern="100" dirty="0" smtClean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3020</a:t>
                      </a:r>
                      <a:endParaRPr lang="zh-TW" sz="1600" b="1" kern="100" dirty="0"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58139" marR="58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440160"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l"/>
                      </a:pPr>
                      <a:r>
                        <a:rPr lang="zh-TW" sz="2400" b="1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委託技術服務</a:t>
                      </a:r>
                      <a:endParaRPr lang="en-US" altLang="zh-TW" sz="2400" b="1" kern="1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  <a:p>
                      <a:pPr marL="34290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l"/>
                      </a:pP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 技術移轉</a:t>
                      </a:r>
                      <a:endParaRPr lang="zh-TW" sz="2400" kern="100" dirty="0"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58139" marR="58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0000" indent="-893763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600" b="1" kern="100" dirty="0" smtClean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1.</a:t>
                      </a:r>
                      <a:r>
                        <a:rPr lang="zh-TW" altLang="zh-TW" sz="1600" b="1" kern="100" dirty="0" smtClean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劉信龍</a:t>
                      </a:r>
                      <a:r>
                        <a:rPr lang="en-US" altLang="zh-TW" sz="1600" b="1" kern="100" dirty="0" smtClean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:</a:t>
                      </a:r>
                      <a:r>
                        <a:rPr lang="zh-TW" altLang="en-US" sz="1600" b="1" kern="1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燃材組、物理組、</a:t>
                      </a:r>
                      <a:r>
                        <a:rPr lang="zh-TW" altLang="zh-TW" sz="1600" b="1" kern="1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化</a:t>
                      </a:r>
                      <a:r>
                        <a:rPr lang="zh-TW" altLang="en-US" sz="1600" b="1" kern="1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學組</a:t>
                      </a:r>
                      <a:r>
                        <a:rPr lang="zh-TW" altLang="zh-TW" sz="1600" b="1" kern="1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zh-TW" altLang="en-US" sz="1600" b="1" kern="1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化工組、核後端中心之技轉與技服案；機械系統之技服案。</a:t>
                      </a:r>
                      <a:endParaRPr lang="zh-TW" altLang="zh-TW" sz="1600" b="1" kern="100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  <a:p>
                      <a:pPr marL="895350" indent="-8953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600" b="1" kern="100" dirty="0" smtClean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2.</a:t>
                      </a:r>
                      <a:r>
                        <a:rPr lang="zh-TW" altLang="en-US" sz="1600" b="1" kern="100" dirty="0" smtClean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江文堂</a:t>
                      </a:r>
                      <a:r>
                        <a:rPr lang="en-US" altLang="zh-TW" sz="1600" b="1" kern="100" dirty="0" smtClean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:</a:t>
                      </a:r>
                      <a:r>
                        <a:rPr lang="zh-TW" altLang="en-US" sz="1600" b="1" kern="1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同位素組、</a:t>
                      </a:r>
                      <a:r>
                        <a:rPr lang="zh-TW" altLang="zh-TW" sz="1600" b="1" kern="1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保物</a:t>
                      </a:r>
                      <a:r>
                        <a:rPr lang="zh-TW" altLang="en-US" sz="1600" b="1" kern="1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組</a:t>
                      </a:r>
                      <a:r>
                        <a:rPr lang="zh-TW" altLang="zh-TW" sz="1600" b="1" kern="1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zh-TW" altLang="en-US" sz="1600" b="1" kern="1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核工組之技轉 與技服案。</a:t>
                      </a:r>
                      <a:endParaRPr lang="en-US" altLang="zh-TW" sz="1600" b="1" kern="100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  <a:p>
                      <a:pPr marL="342900" marR="0" indent="-342900" algn="just" defTabSz="9140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TW" sz="1600" b="1" kern="100" dirty="0" smtClean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3.</a:t>
                      </a:r>
                      <a:r>
                        <a:rPr lang="zh-TW" altLang="en-US" sz="1600" b="1" kern="100" dirty="0" smtClean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黃湘霖</a:t>
                      </a:r>
                      <a:r>
                        <a:rPr lang="en-US" altLang="zh-TW" sz="1600" b="1" kern="100" dirty="0" smtClean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:</a:t>
                      </a:r>
                      <a:r>
                        <a:rPr lang="zh-TW" altLang="en-US" sz="1600" b="1" kern="1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核儀組</a:t>
                      </a:r>
                      <a:r>
                        <a:rPr lang="zh-TW" altLang="zh-TW" sz="1600" b="1" kern="1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zh-TW" altLang="en-US" sz="1600" b="1" kern="1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工程組之技轉與技服案</a:t>
                      </a:r>
                      <a:endParaRPr lang="en-US" altLang="zh-TW" sz="1600" b="1" kern="100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  <a:p>
                      <a:pPr marL="342900" marR="0" indent="-342900" algn="just" defTabSz="9140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TW" sz="1600" b="1" kern="100" dirty="0" smtClean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4.</a:t>
                      </a:r>
                      <a:r>
                        <a:rPr lang="zh-TW" altLang="en-US" sz="1600" b="1" kern="100" dirty="0" smtClean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賴俊仁</a:t>
                      </a:r>
                      <a:r>
                        <a:rPr lang="en-US" altLang="zh-TW" sz="1600" b="1" kern="100" dirty="0" smtClean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:</a:t>
                      </a:r>
                      <a:r>
                        <a:rPr lang="zh-TW" altLang="en-US" sz="1600" b="1" kern="1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機械系統</a:t>
                      </a:r>
                      <a:r>
                        <a:rPr lang="en-US" altLang="zh-TW" sz="1600" b="1" kern="1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altLang="en-US" sz="1600" b="1" kern="1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技轉案</a:t>
                      </a:r>
                      <a:r>
                        <a:rPr lang="en-US" altLang="zh-TW" sz="1600" b="1" kern="1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)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58139" marR="58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600" b="1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3164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600" b="1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3071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kern="1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30</a:t>
                      </a:r>
                      <a:r>
                        <a:rPr lang="en-US" altLang="zh-TW" sz="1600" b="1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63</a:t>
                      </a:r>
                      <a:endParaRPr lang="en-US" sz="1600" b="1" kern="1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600" b="1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3216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58139" marR="58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3700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l"/>
                      </a:pPr>
                      <a:r>
                        <a:rPr lang="zh-TW" sz="2400" b="1" i="0" kern="100" dirty="0" smtClean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專利</a:t>
                      </a:r>
                      <a:r>
                        <a:rPr lang="zh-TW" sz="2400" b="1" i="0" kern="100" dirty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申請及</a:t>
                      </a:r>
                      <a:r>
                        <a:rPr lang="zh-TW" sz="2400" b="1" i="0" kern="100" dirty="0" smtClean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維護</a:t>
                      </a:r>
                      <a:endParaRPr lang="zh-TW" sz="2400" b="1" i="0" kern="100" dirty="0"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58139" marR="58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600" b="1" kern="100" dirty="0" smtClean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黃湘霖</a:t>
                      </a:r>
                      <a:endParaRPr lang="zh-TW" sz="1600" b="1" kern="100" dirty="0" smtClean="0"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600" b="1" kern="100" dirty="0" smtClean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廖儷芬</a:t>
                      </a:r>
                      <a:endParaRPr lang="en-US" altLang="zh-TW" sz="1600" b="1" kern="100" dirty="0" smtClean="0"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600" b="1" kern="100" dirty="0" smtClean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賴俊仁</a:t>
                      </a:r>
                      <a:endParaRPr lang="en-US" altLang="zh-TW" sz="1600" b="1" kern="100" dirty="0" smtClean="0"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600" b="1" kern="100" dirty="0" smtClean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林芬枝</a:t>
                      </a:r>
                      <a:endParaRPr lang="en-US" altLang="zh-TW" sz="1600" b="1" kern="100" dirty="0" smtClean="0"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600" b="1" kern="100" dirty="0" smtClean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邱芷苓</a:t>
                      </a:r>
                      <a:endParaRPr lang="zh-TW" sz="1600" kern="100" dirty="0"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58139" marR="58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600" b="1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3063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600" b="1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3072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600" b="1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3216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3066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600" b="1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3054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58139" marR="58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4489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l"/>
                      </a:pPr>
                      <a:r>
                        <a:rPr lang="zh-TW" sz="2400" b="1" kern="100" dirty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帳務管理</a:t>
                      </a:r>
                      <a:r>
                        <a:rPr lang="en-US" sz="2000" b="1" kern="100" dirty="0" smtClean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altLang="en-US" sz="2000" b="1" kern="100" dirty="0" smtClean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技服技轉案收款</a:t>
                      </a:r>
                      <a:r>
                        <a:rPr lang="en-US" sz="2000" b="1" kern="100" dirty="0" smtClean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)</a:t>
                      </a:r>
                      <a:endParaRPr lang="zh-TW" sz="2000" kern="100" dirty="0"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58139" marR="58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吳盛楨</a:t>
                      </a:r>
                      <a:endParaRPr lang="zh-TW" sz="1600" kern="100" dirty="0"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58139" marR="58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kern="1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3005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58139" marR="58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989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圓角矩形 8"/>
          <p:cNvSpPr/>
          <p:nvPr/>
        </p:nvSpPr>
        <p:spPr>
          <a:xfrm>
            <a:off x="971600" y="291239"/>
            <a:ext cx="6840760" cy="720080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>
              <a:lnSpc>
                <a:spcPct val="90000"/>
              </a:lnSpc>
            </a:pPr>
            <a:r>
              <a:rPr lang="zh-TW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五、技術移轉業務表單</a:t>
            </a:r>
            <a:endParaRPr lang="en-US" altLang="zh-TW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pic>
        <p:nvPicPr>
          <p:cNvPr id="6" name="圖片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124744"/>
            <a:ext cx="4068115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852936"/>
            <a:ext cx="5147890" cy="369733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05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圓角矩形 8"/>
          <p:cNvSpPr/>
          <p:nvPr/>
        </p:nvSpPr>
        <p:spPr>
          <a:xfrm>
            <a:off x="971600" y="291239"/>
            <a:ext cx="6840760" cy="720080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>
              <a:lnSpc>
                <a:spcPct val="90000"/>
              </a:lnSpc>
            </a:pPr>
            <a:r>
              <a:rPr lang="zh-TW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五、技術移轉業務表單</a:t>
            </a:r>
            <a:endParaRPr lang="en-US" altLang="zh-TW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pic>
        <p:nvPicPr>
          <p:cNvPr id="5" name="圖片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6408711" cy="535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35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圓角矩形 8"/>
          <p:cNvSpPr/>
          <p:nvPr/>
        </p:nvSpPr>
        <p:spPr>
          <a:xfrm>
            <a:off x="971600" y="291239"/>
            <a:ext cx="6840760" cy="720080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>
              <a:lnSpc>
                <a:spcPct val="90000"/>
              </a:lnSpc>
            </a:pPr>
            <a:r>
              <a:rPr lang="zh-TW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五、技術移轉業務表單</a:t>
            </a:r>
            <a:endParaRPr lang="en-US" altLang="zh-TW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pic>
        <p:nvPicPr>
          <p:cNvPr id="5" name="圖片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8"/>
          <a:stretch/>
        </p:blipFill>
        <p:spPr bwMode="auto">
          <a:xfrm>
            <a:off x="971600" y="992892"/>
            <a:ext cx="7704856" cy="5370009"/>
          </a:xfrm>
          <a:prstGeom prst="rect">
            <a:avLst/>
          </a:prstGeom>
          <a:noFill/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7692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預設簡報設計">
  <a:themeElements>
    <a:clrScheme name="預設簡報設計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3_預設簡報設計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都會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地鐵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 古典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佈景主題">
  <a:themeElements>
    <a:clrScheme name="地鐵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 古典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預設簡報設計">
  <a:themeElements>
    <a:clrScheme name="預設簡報設計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3_預設簡報設計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都會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預設簡報設計">
  <a:themeElements>
    <a:clrScheme name="預設簡報設計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3_預設簡報設計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都會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預設簡報設計">
  <a:themeElements>
    <a:clrScheme name="預設簡報設計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3_預設簡報設計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都會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預設簡報設計">
  <a:themeElements>
    <a:clrScheme name="預設簡報設計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3_預設簡報設計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都會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3892</TotalTime>
  <Words>691</Words>
  <Application>Microsoft Office PowerPoint</Application>
  <PresentationFormat>如螢幕大小 (4:3)</PresentationFormat>
  <Paragraphs>211</Paragraphs>
  <Slides>17</Slides>
  <Notes>7</Notes>
  <HiddenSlides>0</HiddenSlides>
  <MMClips>0</MMClips>
  <ScaleCrop>false</ScaleCrop>
  <HeadingPairs>
    <vt:vector size="4" baseType="variant">
      <vt:variant>
        <vt:lpstr>佈景主題</vt:lpstr>
      </vt:variant>
      <vt:variant>
        <vt:i4>7</vt:i4>
      </vt:variant>
      <vt:variant>
        <vt:lpstr>投影片標題</vt:lpstr>
      </vt:variant>
      <vt:variant>
        <vt:i4>17</vt:i4>
      </vt:variant>
    </vt:vector>
  </HeadingPairs>
  <TitlesOfParts>
    <vt:vector size="24" baseType="lpstr">
      <vt:lpstr>3_預設簡報設計</vt:lpstr>
      <vt:lpstr>Office 佈景主題</vt:lpstr>
      <vt:lpstr>1_Office 佈景主題</vt:lpstr>
      <vt:lpstr>4_預設簡報設計</vt:lpstr>
      <vt:lpstr>5_預設簡報設計</vt:lpstr>
      <vt:lpstr>6_預設簡報設計</vt:lpstr>
      <vt:lpstr>7_預設簡報設計</vt:lpstr>
      <vt:lpstr>106年新進人員業務簡介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OEM_USER</dc:creator>
  <cp:lastModifiedBy>劉美玲</cp:lastModifiedBy>
  <cp:revision>378</cp:revision>
  <dcterms:created xsi:type="dcterms:W3CDTF">2007-01-16T11:26:55Z</dcterms:created>
  <dcterms:modified xsi:type="dcterms:W3CDTF">2017-03-02T08:42:52Z</dcterms:modified>
</cp:coreProperties>
</file>