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5" r:id="rId3"/>
    <p:sldId id="286" r:id="rId4"/>
    <p:sldId id="283" r:id="rId5"/>
    <p:sldId id="284" r:id="rId6"/>
    <p:sldId id="279" r:id="rId7"/>
    <p:sldId id="258" r:id="rId8"/>
  </p:sldIdLst>
  <p:sldSz cx="10693400" cy="7561263"/>
  <p:notesSz cx="6807200" cy="9939338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88" y="-6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6C5F-F98E-4939-B341-F54B23FD1F8E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D35B-6C28-4F66-8551-B55D7CCF1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F9F1-30AD-43E3-A59F-7CF3CF1420B7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6751743"/>
            <a:ext cx="2072533" cy="49283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D30-EB98-4F41-8A69-C3886E01816B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2B20-ECB6-463D-B646-B0BEBD9E29A1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0747300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DF2E-6211-44A8-80BB-FF70952FE316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4AC-63C2-4C82-8914-B4FA132B6B50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2F4-440D-4916-90EF-5EF062964478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53E-2A0A-4636-AC56-C46AC541C211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537-A573-4DC9-8F97-92C85F37A9BC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4BFD-F404-489A-8A14-5EF4AA6B8ACD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8C66-5864-42E3-838E-773E4454E478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3F78-E1CC-47E3-B70E-B8DA53DFAD3E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766B-3B78-4EBB-8A48-E2AC291DB11E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FD1A-8601-42BF-948E-AFDAC2207083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64274" y="5292799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EL:3013&#12289;321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0196" y="1260351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4800" b="1" spc="3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行政人員座談會</a:t>
            </a:r>
            <a:r>
              <a:rPr lang="en-US" altLang="zh-TW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spc="3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綜計組案例</a:t>
            </a:r>
            <a:r>
              <a:rPr lang="zh-TW" altLang="en-US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分享暨宣導事項</a:t>
            </a:r>
            <a:endParaRPr lang="zh-TW" altLang="en-US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6540" y="5220791"/>
            <a:ext cx="6408712" cy="1584177"/>
          </a:xfrm>
        </p:spPr>
        <p:txBody>
          <a:bodyPr>
            <a:normAutofit/>
          </a:bodyPr>
          <a:lstStyle/>
          <a:p>
            <a:pPr lvl="0" defTabSz="914400"/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endParaRPr lang="en-US" altLang="zh-TW" sz="28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/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陳明輝組長</a:t>
            </a:r>
            <a:endParaRPr lang="en-US" altLang="zh-TW" sz="28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/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389" y="180231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、嚴禁使用非法盜版軟體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6414" r="2722" b="31073"/>
          <a:stretch/>
        </p:blipFill>
        <p:spPr>
          <a:xfrm>
            <a:off x="4338588" y="2124447"/>
            <a:ext cx="6408712" cy="398185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477633" y="1666399"/>
            <a:ext cx="3860955" cy="769149"/>
            <a:chOff x="4862285" y="1026161"/>
            <a:chExt cx="6025959" cy="937334"/>
          </a:xfrm>
        </p:grpSpPr>
        <p:sp>
          <p:nvSpPr>
            <p:cNvPr id="6" name="矩形 5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1030646" y="1820140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BSA 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台灣軟體聯盟</a:t>
            </a:r>
            <a:endParaRPr lang="zh-TW" altLang="zh-TW" sz="2400" dirty="0">
              <a:solidFill>
                <a:prstClr val="black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7633" y="2742007"/>
            <a:ext cx="3860955" cy="769149"/>
            <a:chOff x="4862285" y="1026161"/>
            <a:chExt cx="6025959" cy="937334"/>
          </a:xfrm>
        </p:grpSpPr>
        <p:sp>
          <p:nvSpPr>
            <p:cNvPr id="10" name="矩形 9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511070" y="2941469"/>
            <a:ext cx="376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所內曾發生過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起疑似案例</a:t>
            </a:r>
            <a:endParaRPr lang="zh-TW" altLang="zh-TW" sz="2400" dirty="0">
              <a:solidFill>
                <a:prstClr val="black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77633" y="3817614"/>
            <a:ext cx="3860955" cy="1926677"/>
            <a:chOff x="4862285" y="1026161"/>
            <a:chExt cx="6025959" cy="937334"/>
          </a:xfrm>
        </p:grpSpPr>
        <p:sp>
          <p:nvSpPr>
            <p:cNvPr id="14" name="矩形 13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759438" y="4036815"/>
            <a:ext cx="3579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若涉及非法重製，依著作權法可處</a:t>
            </a:r>
            <a:r>
              <a:rPr lang="en-US" altLang="zh-TW" sz="2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以下</a:t>
            </a:r>
            <a:r>
              <a:rPr lang="zh-TW" altLang="en-US" sz="2400" dirty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有期徒刑、拘役，或科或併科新台幣</a:t>
            </a:r>
            <a:r>
              <a:rPr lang="en-US" altLang="zh-TW" sz="2400" dirty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75</a:t>
            </a:r>
            <a:r>
              <a:rPr lang="zh-TW" altLang="en-US" sz="2400" dirty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萬元以下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罰金</a:t>
            </a:r>
            <a:endParaRPr lang="zh-TW" altLang="zh-TW" sz="2400" dirty="0">
              <a:solidFill>
                <a:prstClr val="black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77633" y="6035818"/>
            <a:ext cx="3860955" cy="769149"/>
            <a:chOff x="4862285" y="1026161"/>
            <a:chExt cx="6025959" cy="937334"/>
          </a:xfrm>
        </p:grpSpPr>
        <p:sp>
          <p:nvSpPr>
            <p:cNvPr id="18" name="矩形 17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468542" y="6235280"/>
            <a:ext cx="3868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所內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IP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連線皆有紀錄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(VPN)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4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ODF(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開放文件格式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(1)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1476375"/>
            <a:ext cx="9624060" cy="4990084"/>
          </a:xfrm>
        </p:spPr>
        <p:txBody>
          <a:bodyPr>
            <a:no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配合國發會推動「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ODF-CNS15251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為政府文件標準格式實施計畫」，</a:t>
            </a:r>
            <a:r>
              <a:rPr lang="en-US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年全面推動各機關使用可編輯</a:t>
            </a:r>
            <a:r>
              <a:rPr lang="en-US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ODF</a:t>
            </a:r>
            <a:r>
              <a:rPr lang="zh-TW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文書軟體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各機關系統間、政府與企業的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資料交換，須支援</a:t>
            </a:r>
            <a:r>
              <a:rPr lang="en-US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ODF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格式。</a:t>
            </a:r>
            <a:endParaRPr lang="en-US" altLang="zh-TW" sz="28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LibreOffice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實機操作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CN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初階文書編輯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，初階簡報、</a:t>
            </a:r>
            <a:r>
              <a:rPr lang="zh-CN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初階試算表編輯</a:t>
            </a:r>
            <a:r>
              <a:rPr lang="zh-CN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，本所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完成第一梯次訓練課程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建議全所同仁</a:t>
            </a:r>
            <a:r>
              <a:rPr lang="en-US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年度安裝並試用</a:t>
            </a:r>
            <a:r>
              <a:rPr lang="en-US" altLang="zh-TW" sz="2800" dirty="0" err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LibreOffice</a:t>
            </a:r>
            <a:r>
              <a:rPr lang="zh-TW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</a:t>
            </a:r>
            <a:r>
              <a:rPr lang="zh-TW" altLang="zh-TW" sz="28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4788743"/>
            <a:ext cx="4104456" cy="2104148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34670" y="6516935"/>
            <a:ext cx="4373116" cy="705849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業務承辦人：林源城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(TEL:3075)</a:t>
            </a:r>
            <a:endParaRPr lang="zh-TW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8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534670" y="140"/>
            <a:ext cx="10068614" cy="126021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表單系統申請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037431"/>
            <a:ext cx="8266112" cy="6199584"/>
          </a:xfrm>
          <a:prstGeom prst="rect">
            <a:avLst/>
          </a:prstGeom>
        </p:spPr>
      </p:pic>
      <p:sp>
        <p:nvSpPr>
          <p:cNvPr id="2" name="橢圓形圖說文字 1"/>
          <p:cNvSpPr/>
          <p:nvPr/>
        </p:nvSpPr>
        <p:spPr>
          <a:xfrm>
            <a:off x="882204" y="1037431"/>
            <a:ext cx="2880320" cy="1375048"/>
          </a:xfrm>
          <a:prstGeom prst="wedgeEllipseCallout">
            <a:avLst>
              <a:gd name="adj1" fmla="val 21786"/>
              <a:gd name="adj2" fmla="val 877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將新增電郵通知功能，讓申請人掌握進度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7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6215"/>
            <a:ext cx="10068614" cy="126021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表單系統申請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7604" y="1510049"/>
            <a:ext cx="8875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提升效率與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節省簽辦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建立本所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外賓參訪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資料庫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，本所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外賓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參訪表單系統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以表單申請方式結合</a:t>
            </a:r>
            <a:r>
              <a:rPr lang="zh-TW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便簽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貴賓証申請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禮品</a:t>
            </a:r>
            <a:r>
              <a:rPr lang="zh-TW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預算統計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等功能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建立資料庫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之目的，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表單不敷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不適用</a:t>
            </a:r>
            <a:r>
              <a:rPr lang="en-US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必於核可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會綜計組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張曼玲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以便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補登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如遇緊急事件，可於填妥表單後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列印紙本持會，並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核可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會綜計組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張曼玲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以便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補登資料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en-US" altLang="zh-TW" sz="28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4670" y="6516935"/>
            <a:ext cx="4373116" cy="705849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業務承辦人：張曼玲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(TEL:3122)</a:t>
            </a:r>
            <a:endParaRPr lang="zh-TW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1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839376" y="6955662"/>
            <a:ext cx="2495127" cy="269545"/>
          </a:xfrm>
        </p:spPr>
        <p:txBody>
          <a:bodyPr/>
          <a:lstStyle/>
          <a:p>
            <a:pPr>
              <a:defRPr/>
            </a:pPr>
            <a:fld id="{EEC6BF12-6931-4514-A168-8E43EF76539A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3" name="標題 1"/>
          <p:cNvSpPr txBox="1">
            <a:spLocks/>
          </p:cNvSpPr>
          <p:nvPr/>
        </p:nvSpPr>
        <p:spPr>
          <a:xfrm>
            <a:off x="738188" y="108223"/>
            <a:ext cx="9649072" cy="1141784"/>
          </a:xfrm>
          <a:prstGeom prst="rect">
            <a:avLst/>
          </a:prstGeom>
        </p:spPr>
        <p:txBody>
          <a:bodyPr lIns="99569" tIns="49785" rIns="99569" bIns="4978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五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、專利</a:t>
            </a:r>
            <a:r>
              <a:rPr lang="zh-TW" altLang="en-US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作業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要點修訂</a:t>
            </a:r>
            <a:r>
              <a:rPr lang="en-US" altLang="zh-TW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(1)-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專利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管理系統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申請流程 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105/12/5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上線</a:t>
            </a:r>
            <a:endParaRPr lang="zh-TW" altLang="en-US" sz="3600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74" y="1250007"/>
            <a:ext cx="8647652" cy="5796923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0156" y="6675182"/>
            <a:ext cx="4608512" cy="705849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業務承辦人：黃相霖 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TEL:3013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謝謝聆聽 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379</Words>
  <Application>Microsoft Office PowerPoint</Application>
  <PresentationFormat>自訂</PresentationFormat>
  <Paragraphs>36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行政人員座談會 綜計組案例分享暨宣導事項</vt:lpstr>
      <vt:lpstr>一、嚴禁使用非法盜版軟體 (1)</vt:lpstr>
      <vt:lpstr>二、ODF(開放文件格式) (1)</vt:lpstr>
      <vt:lpstr>三、表單系統申請作業(1)</vt:lpstr>
      <vt:lpstr>四、表單系統申請作業(2)</vt:lpstr>
      <vt:lpstr>PowerPoint 簡報</vt:lpstr>
      <vt:lpstr>謝謝聆聽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劉美玲</cp:lastModifiedBy>
  <cp:revision>95</cp:revision>
  <cp:lastPrinted>2016-06-27T08:13:48Z</cp:lastPrinted>
  <dcterms:created xsi:type="dcterms:W3CDTF">2016-03-02T01:31:29Z</dcterms:created>
  <dcterms:modified xsi:type="dcterms:W3CDTF">2016-12-20T09:06:07Z</dcterms:modified>
</cp:coreProperties>
</file>