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905" r:id="rId2"/>
    <p:sldId id="789" r:id="rId3"/>
    <p:sldId id="882" r:id="rId4"/>
    <p:sldId id="900" r:id="rId5"/>
    <p:sldId id="924" r:id="rId6"/>
    <p:sldId id="923" r:id="rId7"/>
    <p:sldId id="919" r:id="rId8"/>
    <p:sldId id="925" r:id="rId9"/>
    <p:sldId id="928" r:id="rId10"/>
    <p:sldId id="929" r:id="rId11"/>
    <p:sldId id="927" r:id="rId12"/>
    <p:sldId id="931" r:id="rId13"/>
    <p:sldId id="917" r:id="rId14"/>
  </p:sldIdLst>
  <p:sldSz cx="10440988" cy="756126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9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77C6BD4B-58A6-45EF-A041-C46F79766A22}">
          <p14:sldIdLst>
            <p14:sldId id="905"/>
            <p14:sldId id="789"/>
            <p14:sldId id="882"/>
            <p14:sldId id="900"/>
            <p14:sldId id="924"/>
            <p14:sldId id="923"/>
            <p14:sldId id="919"/>
          </p14:sldIdLst>
        </p14:section>
        <p14:section name="未命名的章節" id="{6FEC3864-A7CF-4B95-9827-FDD9074A5817}">
          <p14:sldIdLst>
            <p14:sldId id="925"/>
            <p14:sldId id="928"/>
            <p14:sldId id="929"/>
            <p14:sldId id="927"/>
            <p14:sldId id="931"/>
            <p14:sldId id="9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3366"/>
    <a:srgbClr val="FFCC99"/>
    <a:srgbClr val="00FFFF"/>
    <a:srgbClr val="FFCCFF"/>
    <a:srgbClr val="FFCCCC"/>
    <a:srgbClr val="00FF99"/>
    <a:srgbClr val="FFFFCC"/>
    <a:srgbClr val="DCB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2" autoAdjust="0"/>
    <p:restoredTop sz="99219" autoAdjust="0"/>
  </p:normalViewPr>
  <p:slideViewPr>
    <p:cSldViewPr>
      <p:cViewPr>
        <p:scale>
          <a:sx n="70" d="100"/>
          <a:sy n="70" d="100"/>
        </p:scale>
        <p:origin x="-868" y="-48"/>
      </p:cViewPr>
      <p:guideLst>
        <p:guide orient="horz" pos="2382"/>
        <p:guide pos="3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2D8DB-7E89-432A-9DCD-93231AB18262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827C3964-5C04-4C55-AC88-B89839E03501}">
      <dgm:prSet phldrT="[文本]" custT="1"/>
      <dgm:spPr>
        <a:xfrm>
          <a:off x="363640" y="54251"/>
          <a:ext cx="6326186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一、案例</a:t>
          </a:r>
          <a:r>
            <a:rPr lang="en-US" altLang="zh-TW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1—</a:t>
          </a:r>
          <a:r>
            <a:rPr lang="zh-TW" altLang="en-US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未併案</a:t>
          </a:r>
          <a:endParaRPr lang="zh-CN" altLang="en-US" sz="32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E050C6B0-4C4B-47B2-8A2F-67F141D802BE}" type="parTrans" cxnId="{DFC77E43-3BE1-455E-A727-E52C49546126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A397AB-DCBF-4138-8099-81BC132003DA}" type="sibTrans" cxnId="{DFC77E43-3BE1-455E-A727-E52C49546126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8FA82A-E6D3-40C1-A7B6-561A7922A242}">
      <dgm:prSet phldrT="[文本]" custT="1"/>
      <dgm:spPr>
        <a:xfrm>
          <a:off x="363640" y="1868652"/>
          <a:ext cx="6283727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三、案例</a:t>
          </a:r>
          <a:r>
            <a:rPr lang="en-US" altLang="zh-TW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3—</a:t>
          </a:r>
          <a:r>
            <a:rPr lang="zh-TW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未依</a:t>
          </a:r>
          <a:r>
            <a:rPr lang="zh-TW" altLang="en-US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共同供應</a:t>
          </a:r>
          <a:r>
            <a:rPr lang="zh-TW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契約規範辦理</a:t>
          </a:r>
          <a:endParaRPr lang="zh-TW" altLang="zh-TW" sz="3200" b="1" dirty="0" smtClean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69667C21-25C5-4B91-801A-8F36E84CBA68}" type="parTrans" cxnId="{F7B37648-E9BE-4E65-A439-5060D2F4A4D5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10A09F-C952-4760-86F4-0C519D967C6F}" type="sibTrans" cxnId="{F7B37648-E9BE-4E65-A439-5060D2F4A4D5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091F3F-E55A-4772-BC7B-2C85DF6151F6}">
      <dgm:prSet phldrT="[文本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363640" y="961451"/>
          <a:ext cx="6279095" cy="5904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二、案例</a:t>
          </a:r>
          <a:r>
            <a:rPr lang="en-US" altLang="zh-TW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2—</a:t>
          </a:r>
          <a:r>
            <a:rPr lang="zh-TW" altLang="zh-TW" sz="32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未依規定驗收</a:t>
          </a:r>
        </a:p>
      </dgm:t>
    </dgm:pt>
    <dgm:pt modelId="{5548DF7E-2EF0-4C92-9B3C-249B22C2DD39}" type="sibTrans" cxnId="{BA0C625A-748B-4A04-9361-7CBACFCCAAA9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BF5D8D-13F8-483B-A85F-F81677C42B15}" type="parTrans" cxnId="{BA0C625A-748B-4A04-9361-7CBACFCCAAA9}">
      <dgm:prSet/>
      <dgm:spPr/>
      <dgm:t>
        <a:bodyPr/>
        <a:lstStyle/>
        <a:p>
          <a:endParaRPr lang="zh-CN" altLang="en-US" sz="28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3FD0B7-1572-443F-A84C-3086EE987AE5}">
      <dgm:prSet phldrT="[文本]" custT="1"/>
      <dgm:spPr>
        <a:xfrm>
          <a:off x="363640" y="1868652"/>
          <a:ext cx="6283727" cy="590400"/>
        </a:xfr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zh-TW" altLang="en-US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四、案例</a:t>
          </a:r>
          <a:r>
            <a:rPr lang="en-US" altLang="zh-TW" sz="3200" b="1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4—</a:t>
          </a:r>
          <a:r>
            <a:rPr lang="zh-TW" altLang="en-US" sz="3200" b="1" dirty="0" smtClean="0">
              <a:solidFill>
                <a:srgbClr val="FFFF00"/>
              </a:solidFill>
              <a:latin typeface="+mn-ea"/>
              <a:ea typeface="+mn-ea"/>
            </a:rPr>
            <a:t>未敘明預算代號及編號</a:t>
          </a:r>
          <a:endParaRPr lang="en-US" altLang="zh-TW" sz="3200" b="1" dirty="0" smtClean="0">
            <a:solidFill>
              <a:srgbClr val="FFFF00"/>
            </a:solidFill>
            <a:latin typeface="+mn-ea"/>
            <a:ea typeface="+mn-ea"/>
            <a:cs typeface="+mn-cs"/>
          </a:endParaRPr>
        </a:p>
      </dgm:t>
    </dgm:pt>
    <dgm:pt modelId="{3C58B3ED-3C2C-4DEB-B1E4-1E6CB3C528A9}" type="parTrans" cxnId="{F9D75412-BCB0-43FB-900B-B60555D039CC}">
      <dgm:prSet/>
      <dgm:spPr/>
      <dgm:t>
        <a:bodyPr/>
        <a:lstStyle/>
        <a:p>
          <a:endParaRPr lang="zh-TW" altLang="en-US"/>
        </a:p>
      </dgm:t>
    </dgm:pt>
    <dgm:pt modelId="{AFD7FBE0-3417-489A-9115-7116491098B3}" type="sibTrans" cxnId="{F9D75412-BCB0-43FB-900B-B60555D039CC}">
      <dgm:prSet/>
      <dgm:spPr/>
      <dgm:t>
        <a:bodyPr/>
        <a:lstStyle/>
        <a:p>
          <a:endParaRPr lang="zh-TW" altLang="en-US"/>
        </a:p>
      </dgm:t>
    </dgm:pt>
    <dgm:pt modelId="{83D2FDC0-3312-476F-9C34-B9ABCB13FF73}" type="pres">
      <dgm:prSet presAssocID="{AD52D8DB-7E89-432A-9DCD-93231AB1826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A5F0B90-36CA-4945-8717-62CCDA89D7AB}" type="pres">
      <dgm:prSet presAssocID="{827C3964-5C04-4C55-AC88-B89839E03501}" presName="parentLin" presStyleCnt="0"/>
      <dgm:spPr/>
      <dgm:t>
        <a:bodyPr/>
        <a:lstStyle/>
        <a:p>
          <a:endParaRPr lang="zh-TW" altLang="en-US"/>
        </a:p>
      </dgm:t>
    </dgm:pt>
    <dgm:pt modelId="{26A860B3-A4DC-4F86-8627-EB33E5480D8B}" type="pres">
      <dgm:prSet presAssocID="{827C3964-5C04-4C55-AC88-B89839E0350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6C4E2A43-0859-4E17-861E-2F0B3BEBAF2C}" type="pres">
      <dgm:prSet presAssocID="{827C3964-5C04-4C55-AC88-B89839E03501}" presName="parentText" presStyleLbl="node1" presStyleIdx="0" presStyleCnt="4" custScaleX="132145" custLinFactNeighborX="-29725" custLinFactNeighborY="-1032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1F4631-D75C-4A9B-9A24-C83F38B62C40}" type="pres">
      <dgm:prSet presAssocID="{827C3964-5C04-4C55-AC88-B89839E03501}" presName="negativeSpace" presStyleCnt="0"/>
      <dgm:spPr/>
      <dgm:t>
        <a:bodyPr/>
        <a:lstStyle/>
        <a:p>
          <a:endParaRPr lang="zh-TW" altLang="en-US"/>
        </a:p>
      </dgm:t>
    </dgm:pt>
    <dgm:pt modelId="{687E0C6C-2609-47F2-86D1-7A3FD869EF19}" type="pres">
      <dgm:prSet presAssocID="{827C3964-5C04-4C55-AC88-B89839E03501}" presName="childText" presStyleLbl="conFgAcc1" presStyleIdx="0" presStyleCnt="4" custLinFactNeighborX="1248">
        <dgm:presLayoutVars>
          <dgm:bulletEnabled val="1"/>
        </dgm:presLayoutVars>
      </dgm:prSet>
      <dgm:spPr>
        <a:xfrm>
          <a:off x="0" y="349451"/>
          <a:ext cx="7272808" cy="504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588F63B7-9214-4235-A683-4B4F5B7A5367}" type="pres">
      <dgm:prSet presAssocID="{03A397AB-DCBF-4138-8099-81BC132003DA}" presName="spaceBetweenRectangles" presStyleCnt="0"/>
      <dgm:spPr/>
      <dgm:t>
        <a:bodyPr/>
        <a:lstStyle/>
        <a:p>
          <a:endParaRPr lang="zh-TW" altLang="en-US"/>
        </a:p>
      </dgm:t>
    </dgm:pt>
    <dgm:pt modelId="{CD92CECF-9D69-4994-AA1F-5E2923A244CC}" type="pres">
      <dgm:prSet presAssocID="{B8091F3F-E55A-4772-BC7B-2C85DF6151F6}" presName="parentLin" presStyleCnt="0"/>
      <dgm:spPr/>
      <dgm:t>
        <a:bodyPr/>
        <a:lstStyle/>
        <a:p>
          <a:endParaRPr lang="zh-TW" altLang="en-US"/>
        </a:p>
      </dgm:t>
    </dgm:pt>
    <dgm:pt modelId="{03A9C883-648F-49F0-AEBA-AB3390A18444}" type="pres">
      <dgm:prSet presAssocID="{B8091F3F-E55A-4772-BC7B-2C85DF6151F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8E800A1A-1EAD-4739-9C43-F9F0ABAABF6A}" type="pres">
      <dgm:prSet presAssocID="{B8091F3F-E55A-4772-BC7B-2C85DF6151F6}" presName="parentText" presStyleLbl="node1" presStyleIdx="1" presStyleCnt="4" custScaleX="133073" custLinFactNeighborX="-29725" custLinFactNeighborY="-1762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F2F6C8-7D21-44A4-93A5-DA26A2269123}" type="pres">
      <dgm:prSet presAssocID="{B8091F3F-E55A-4772-BC7B-2C85DF6151F6}" presName="negativeSpace" presStyleCnt="0"/>
      <dgm:spPr/>
      <dgm:t>
        <a:bodyPr/>
        <a:lstStyle/>
        <a:p>
          <a:endParaRPr lang="zh-TW" altLang="en-US"/>
        </a:p>
      </dgm:t>
    </dgm:pt>
    <dgm:pt modelId="{F37A29C2-3568-486B-9196-0638C8A82E7C}" type="pres">
      <dgm:prSet presAssocID="{B8091F3F-E55A-4772-BC7B-2C85DF6151F6}" presName="childText" presStyleLbl="conFgAcc1" presStyleIdx="1" presStyleCnt="4" custLinFactNeighborX="-228">
        <dgm:presLayoutVars>
          <dgm:bulletEnabled val="1"/>
        </dgm:presLayoutVars>
      </dgm:prSet>
      <dgm:spPr>
        <a:xfrm>
          <a:off x="0" y="1256651"/>
          <a:ext cx="7272808" cy="504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9B0214EB-F491-492C-A09F-BF268288245D}" type="pres">
      <dgm:prSet presAssocID="{5548DF7E-2EF0-4C92-9B3C-249B22C2DD39}" presName="spaceBetweenRectangles" presStyleCnt="0"/>
      <dgm:spPr/>
      <dgm:t>
        <a:bodyPr/>
        <a:lstStyle/>
        <a:p>
          <a:endParaRPr lang="zh-TW" altLang="en-US"/>
        </a:p>
      </dgm:t>
    </dgm:pt>
    <dgm:pt modelId="{9D83197F-9FE8-4FBD-9884-EC3F02419850}" type="pres">
      <dgm:prSet presAssocID="{C38FA82A-E6D3-40C1-A7B6-561A7922A242}" presName="parentLin" presStyleCnt="0"/>
      <dgm:spPr/>
      <dgm:t>
        <a:bodyPr/>
        <a:lstStyle/>
        <a:p>
          <a:endParaRPr lang="zh-TW" altLang="en-US"/>
        </a:p>
      </dgm:t>
    </dgm:pt>
    <dgm:pt modelId="{27C24CE5-7038-4A7F-B3EA-5C885DCF768F}" type="pres">
      <dgm:prSet presAssocID="{C38FA82A-E6D3-40C1-A7B6-561A7922A242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3025E113-571A-4407-9D72-DB60DA55F158}" type="pres">
      <dgm:prSet presAssocID="{C38FA82A-E6D3-40C1-A7B6-561A7922A242}" presName="parentText" presStyleLbl="node1" presStyleIdx="2" presStyleCnt="4" custScaleX="137209" custLinFactNeighborX="-47268" custLinFactNeighborY="-1516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F90374-7BFE-4B2F-8C86-0058F7181233}" type="pres">
      <dgm:prSet presAssocID="{C38FA82A-E6D3-40C1-A7B6-561A7922A242}" presName="negativeSpace" presStyleCnt="0"/>
      <dgm:spPr/>
      <dgm:t>
        <a:bodyPr/>
        <a:lstStyle/>
        <a:p>
          <a:endParaRPr lang="zh-TW" altLang="en-US"/>
        </a:p>
      </dgm:t>
    </dgm:pt>
    <dgm:pt modelId="{CDCE8C75-B57A-496B-A64E-392E00F30CA8}" type="pres">
      <dgm:prSet presAssocID="{C38FA82A-E6D3-40C1-A7B6-561A7922A242}" presName="childText" presStyleLbl="conFgAcc1" presStyleIdx="2" presStyleCnt="4" custLinFactNeighborX="-872" custLinFactNeighborY="-2353">
        <dgm:presLayoutVars>
          <dgm:bulletEnabled val="1"/>
        </dgm:presLayoutVars>
      </dgm:prSet>
      <dgm:spPr>
        <a:xfrm>
          <a:off x="0" y="2159735"/>
          <a:ext cx="7272808" cy="504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/>
        </a:p>
      </dgm:t>
    </dgm:pt>
    <dgm:pt modelId="{B76D1C6B-FBA6-47B1-8618-1AD8F49BA065}" type="pres">
      <dgm:prSet presAssocID="{F810A09F-C952-4760-86F4-0C519D967C6F}" presName="spaceBetweenRectangles" presStyleCnt="0"/>
      <dgm:spPr/>
    </dgm:pt>
    <dgm:pt modelId="{F34EE2B4-D528-42F6-A31C-3C67D4D99BBB}" type="pres">
      <dgm:prSet presAssocID="{E23FD0B7-1572-443F-A84C-3086EE987AE5}" presName="parentLin" presStyleCnt="0"/>
      <dgm:spPr/>
    </dgm:pt>
    <dgm:pt modelId="{F6974825-50A4-42A5-AA46-240862D73993}" type="pres">
      <dgm:prSet presAssocID="{E23FD0B7-1572-443F-A84C-3086EE987AE5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2C64AB72-1D13-48AF-B362-3B4EEDC185C1}" type="pres">
      <dgm:prSet presAssocID="{E23FD0B7-1572-443F-A84C-3086EE987AE5}" presName="parentText" presStyleLbl="node1" presStyleIdx="3" presStyleCnt="4" custScaleX="132979" custLinFactNeighborX="-29725" custLinFactNeighborY="-329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6D8EA7-C8F1-447E-810F-44D1C6753C43}" type="pres">
      <dgm:prSet presAssocID="{E23FD0B7-1572-443F-A84C-3086EE987AE5}" presName="negativeSpace" presStyleCnt="0"/>
      <dgm:spPr/>
    </dgm:pt>
    <dgm:pt modelId="{121CB9C9-4967-4D05-8326-B6AE87FB9BFC}" type="pres">
      <dgm:prSet presAssocID="{E23FD0B7-1572-443F-A84C-3086EE987AE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1A5F72D-2EAA-40EB-96ED-5B90D5C3D333}" type="presOf" srcId="{AD52D8DB-7E89-432A-9DCD-93231AB18262}" destId="{83D2FDC0-3312-476F-9C34-B9ABCB13FF73}" srcOrd="0" destOrd="0" presId="urn:microsoft.com/office/officeart/2005/8/layout/list1"/>
    <dgm:cxn modelId="{38DBB6EF-DDB9-4DEE-92CB-A8A4472E74A2}" type="presOf" srcId="{E23FD0B7-1572-443F-A84C-3086EE987AE5}" destId="{F6974825-50A4-42A5-AA46-240862D73993}" srcOrd="0" destOrd="0" presId="urn:microsoft.com/office/officeart/2005/8/layout/list1"/>
    <dgm:cxn modelId="{BA0C625A-748B-4A04-9361-7CBACFCCAAA9}" srcId="{AD52D8DB-7E89-432A-9DCD-93231AB18262}" destId="{B8091F3F-E55A-4772-BC7B-2C85DF6151F6}" srcOrd="1" destOrd="0" parTransId="{83BF5D8D-13F8-483B-A85F-F81677C42B15}" sibTransId="{5548DF7E-2EF0-4C92-9B3C-249B22C2DD39}"/>
    <dgm:cxn modelId="{01FB82FF-8FBF-4157-A14B-64DB4F07F633}" type="presOf" srcId="{B8091F3F-E55A-4772-BC7B-2C85DF6151F6}" destId="{8E800A1A-1EAD-4739-9C43-F9F0ABAABF6A}" srcOrd="1" destOrd="0" presId="urn:microsoft.com/office/officeart/2005/8/layout/list1"/>
    <dgm:cxn modelId="{6B8EF302-0EAC-4B39-BF36-E6F91E61E60A}" type="presOf" srcId="{C38FA82A-E6D3-40C1-A7B6-561A7922A242}" destId="{3025E113-571A-4407-9D72-DB60DA55F158}" srcOrd="1" destOrd="0" presId="urn:microsoft.com/office/officeart/2005/8/layout/list1"/>
    <dgm:cxn modelId="{F9D75412-BCB0-43FB-900B-B60555D039CC}" srcId="{AD52D8DB-7E89-432A-9DCD-93231AB18262}" destId="{E23FD0B7-1572-443F-A84C-3086EE987AE5}" srcOrd="3" destOrd="0" parTransId="{3C58B3ED-3C2C-4DEB-B1E4-1E6CB3C528A9}" sibTransId="{AFD7FBE0-3417-489A-9115-7116491098B3}"/>
    <dgm:cxn modelId="{2FD56C44-95F8-47D5-B67D-1895239408D9}" type="presOf" srcId="{827C3964-5C04-4C55-AC88-B89839E03501}" destId="{26A860B3-A4DC-4F86-8627-EB33E5480D8B}" srcOrd="0" destOrd="0" presId="urn:microsoft.com/office/officeart/2005/8/layout/list1"/>
    <dgm:cxn modelId="{AF848861-E5D3-4370-94E6-B0DF1795FFFC}" type="presOf" srcId="{E23FD0B7-1572-443F-A84C-3086EE987AE5}" destId="{2C64AB72-1D13-48AF-B362-3B4EEDC185C1}" srcOrd="1" destOrd="0" presId="urn:microsoft.com/office/officeart/2005/8/layout/list1"/>
    <dgm:cxn modelId="{DFC77E43-3BE1-455E-A727-E52C49546126}" srcId="{AD52D8DB-7E89-432A-9DCD-93231AB18262}" destId="{827C3964-5C04-4C55-AC88-B89839E03501}" srcOrd="0" destOrd="0" parTransId="{E050C6B0-4C4B-47B2-8A2F-67F141D802BE}" sibTransId="{03A397AB-DCBF-4138-8099-81BC132003DA}"/>
    <dgm:cxn modelId="{F9D6B36F-C48B-4D28-A0AA-D91F5CEE2612}" type="presOf" srcId="{827C3964-5C04-4C55-AC88-B89839E03501}" destId="{6C4E2A43-0859-4E17-861E-2F0B3BEBAF2C}" srcOrd="1" destOrd="0" presId="urn:microsoft.com/office/officeart/2005/8/layout/list1"/>
    <dgm:cxn modelId="{D237ECCE-D959-4290-AE1B-B2FE835E517A}" type="presOf" srcId="{C38FA82A-E6D3-40C1-A7B6-561A7922A242}" destId="{27C24CE5-7038-4A7F-B3EA-5C885DCF768F}" srcOrd="0" destOrd="0" presId="urn:microsoft.com/office/officeart/2005/8/layout/list1"/>
    <dgm:cxn modelId="{F7B37648-E9BE-4E65-A439-5060D2F4A4D5}" srcId="{AD52D8DB-7E89-432A-9DCD-93231AB18262}" destId="{C38FA82A-E6D3-40C1-A7B6-561A7922A242}" srcOrd="2" destOrd="0" parTransId="{69667C21-25C5-4B91-801A-8F36E84CBA68}" sibTransId="{F810A09F-C952-4760-86F4-0C519D967C6F}"/>
    <dgm:cxn modelId="{BBA4DFA3-B9C0-4156-B9F3-F6E4480EA87A}" type="presOf" srcId="{B8091F3F-E55A-4772-BC7B-2C85DF6151F6}" destId="{03A9C883-648F-49F0-AEBA-AB3390A18444}" srcOrd="0" destOrd="0" presId="urn:microsoft.com/office/officeart/2005/8/layout/list1"/>
    <dgm:cxn modelId="{67319AB2-0D27-45B8-9577-7C20777DDC65}" type="presParOf" srcId="{83D2FDC0-3312-476F-9C34-B9ABCB13FF73}" destId="{EA5F0B90-36CA-4945-8717-62CCDA89D7AB}" srcOrd="0" destOrd="0" presId="urn:microsoft.com/office/officeart/2005/8/layout/list1"/>
    <dgm:cxn modelId="{64C5C428-56B4-44AA-97F7-B74103000CAF}" type="presParOf" srcId="{EA5F0B90-36CA-4945-8717-62CCDA89D7AB}" destId="{26A860B3-A4DC-4F86-8627-EB33E5480D8B}" srcOrd="0" destOrd="0" presId="urn:microsoft.com/office/officeart/2005/8/layout/list1"/>
    <dgm:cxn modelId="{C1774C7C-DD94-4C64-B4DC-C4DBAEBDCCFD}" type="presParOf" srcId="{EA5F0B90-36CA-4945-8717-62CCDA89D7AB}" destId="{6C4E2A43-0859-4E17-861E-2F0B3BEBAF2C}" srcOrd="1" destOrd="0" presId="urn:microsoft.com/office/officeart/2005/8/layout/list1"/>
    <dgm:cxn modelId="{3588F799-AD37-44A5-9D01-82FBBE7F5FE7}" type="presParOf" srcId="{83D2FDC0-3312-476F-9C34-B9ABCB13FF73}" destId="{4A1F4631-D75C-4A9B-9A24-C83F38B62C40}" srcOrd="1" destOrd="0" presId="urn:microsoft.com/office/officeart/2005/8/layout/list1"/>
    <dgm:cxn modelId="{B6169AD1-1021-457F-B82D-36DDB0ED7665}" type="presParOf" srcId="{83D2FDC0-3312-476F-9C34-B9ABCB13FF73}" destId="{687E0C6C-2609-47F2-86D1-7A3FD869EF19}" srcOrd="2" destOrd="0" presId="urn:microsoft.com/office/officeart/2005/8/layout/list1"/>
    <dgm:cxn modelId="{A79020CA-CD0C-4376-B6EC-883EF3C42562}" type="presParOf" srcId="{83D2FDC0-3312-476F-9C34-B9ABCB13FF73}" destId="{588F63B7-9214-4235-A683-4B4F5B7A5367}" srcOrd="3" destOrd="0" presId="urn:microsoft.com/office/officeart/2005/8/layout/list1"/>
    <dgm:cxn modelId="{8983D3D1-1F1A-4CAB-A67C-63646F370815}" type="presParOf" srcId="{83D2FDC0-3312-476F-9C34-B9ABCB13FF73}" destId="{CD92CECF-9D69-4994-AA1F-5E2923A244CC}" srcOrd="4" destOrd="0" presId="urn:microsoft.com/office/officeart/2005/8/layout/list1"/>
    <dgm:cxn modelId="{4F2C2541-602B-4F83-A4D1-19F1B57B5A9C}" type="presParOf" srcId="{CD92CECF-9D69-4994-AA1F-5E2923A244CC}" destId="{03A9C883-648F-49F0-AEBA-AB3390A18444}" srcOrd="0" destOrd="0" presId="urn:microsoft.com/office/officeart/2005/8/layout/list1"/>
    <dgm:cxn modelId="{EC784735-2C0C-436E-BA1C-CC4BE1E4B0F1}" type="presParOf" srcId="{CD92CECF-9D69-4994-AA1F-5E2923A244CC}" destId="{8E800A1A-1EAD-4739-9C43-F9F0ABAABF6A}" srcOrd="1" destOrd="0" presId="urn:microsoft.com/office/officeart/2005/8/layout/list1"/>
    <dgm:cxn modelId="{7E09EC8C-6263-421D-AC27-60D894DEA12D}" type="presParOf" srcId="{83D2FDC0-3312-476F-9C34-B9ABCB13FF73}" destId="{59F2F6C8-7D21-44A4-93A5-DA26A2269123}" srcOrd="5" destOrd="0" presId="urn:microsoft.com/office/officeart/2005/8/layout/list1"/>
    <dgm:cxn modelId="{DBD915F0-56C7-4BF9-A9DA-9616F7C4AA78}" type="presParOf" srcId="{83D2FDC0-3312-476F-9C34-B9ABCB13FF73}" destId="{F37A29C2-3568-486B-9196-0638C8A82E7C}" srcOrd="6" destOrd="0" presId="urn:microsoft.com/office/officeart/2005/8/layout/list1"/>
    <dgm:cxn modelId="{F48A3C01-8CB7-4B1F-A902-D17C835897C0}" type="presParOf" srcId="{83D2FDC0-3312-476F-9C34-B9ABCB13FF73}" destId="{9B0214EB-F491-492C-A09F-BF268288245D}" srcOrd="7" destOrd="0" presId="urn:microsoft.com/office/officeart/2005/8/layout/list1"/>
    <dgm:cxn modelId="{A7A0A119-0A91-4F12-B536-12D6E7FE1860}" type="presParOf" srcId="{83D2FDC0-3312-476F-9C34-B9ABCB13FF73}" destId="{9D83197F-9FE8-4FBD-9884-EC3F02419850}" srcOrd="8" destOrd="0" presId="urn:microsoft.com/office/officeart/2005/8/layout/list1"/>
    <dgm:cxn modelId="{89C08A42-2C03-4D0E-9AFB-8BFA1378847A}" type="presParOf" srcId="{9D83197F-9FE8-4FBD-9884-EC3F02419850}" destId="{27C24CE5-7038-4A7F-B3EA-5C885DCF768F}" srcOrd="0" destOrd="0" presId="urn:microsoft.com/office/officeart/2005/8/layout/list1"/>
    <dgm:cxn modelId="{0C6CE4B7-671D-4708-A2E0-C1F7CA710130}" type="presParOf" srcId="{9D83197F-9FE8-4FBD-9884-EC3F02419850}" destId="{3025E113-571A-4407-9D72-DB60DA55F158}" srcOrd="1" destOrd="0" presId="urn:microsoft.com/office/officeart/2005/8/layout/list1"/>
    <dgm:cxn modelId="{6F87AF42-D7E7-45E5-A293-F9103542293B}" type="presParOf" srcId="{83D2FDC0-3312-476F-9C34-B9ABCB13FF73}" destId="{A2F90374-7BFE-4B2F-8C86-0058F7181233}" srcOrd="9" destOrd="0" presId="urn:microsoft.com/office/officeart/2005/8/layout/list1"/>
    <dgm:cxn modelId="{07B59715-B5D9-47D6-8847-437E83A01392}" type="presParOf" srcId="{83D2FDC0-3312-476F-9C34-B9ABCB13FF73}" destId="{CDCE8C75-B57A-496B-A64E-392E00F30CA8}" srcOrd="10" destOrd="0" presId="urn:microsoft.com/office/officeart/2005/8/layout/list1"/>
    <dgm:cxn modelId="{EB50DE8D-E745-4822-8939-B264E10E622B}" type="presParOf" srcId="{83D2FDC0-3312-476F-9C34-B9ABCB13FF73}" destId="{B76D1C6B-FBA6-47B1-8618-1AD8F49BA065}" srcOrd="11" destOrd="0" presId="urn:microsoft.com/office/officeart/2005/8/layout/list1"/>
    <dgm:cxn modelId="{AB9D966B-764C-435C-9516-F5A55D0DC55F}" type="presParOf" srcId="{83D2FDC0-3312-476F-9C34-B9ABCB13FF73}" destId="{F34EE2B4-D528-42F6-A31C-3C67D4D99BBB}" srcOrd="12" destOrd="0" presId="urn:microsoft.com/office/officeart/2005/8/layout/list1"/>
    <dgm:cxn modelId="{E2DBC55C-3C6D-43F2-936F-542CD1FE3F8C}" type="presParOf" srcId="{F34EE2B4-D528-42F6-A31C-3C67D4D99BBB}" destId="{F6974825-50A4-42A5-AA46-240862D73993}" srcOrd="0" destOrd="0" presId="urn:microsoft.com/office/officeart/2005/8/layout/list1"/>
    <dgm:cxn modelId="{D0CB94A4-4330-437A-8D2C-CCEF324EBBD7}" type="presParOf" srcId="{F34EE2B4-D528-42F6-A31C-3C67D4D99BBB}" destId="{2C64AB72-1D13-48AF-B362-3B4EEDC185C1}" srcOrd="1" destOrd="0" presId="urn:microsoft.com/office/officeart/2005/8/layout/list1"/>
    <dgm:cxn modelId="{7EBA1E6B-2DA9-4C52-B52E-1D02A45F6F5E}" type="presParOf" srcId="{83D2FDC0-3312-476F-9C34-B9ABCB13FF73}" destId="{F56D8EA7-C8F1-447E-810F-44D1C6753C43}" srcOrd="13" destOrd="0" presId="urn:microsoft.com/office/officeart/2005/8/layout/list1"/>
    <dgm:cxn modelId="{23EF5BA6-59DD-494B-94DF-4371C9B48BD7}" type="presParOf" srcId="{83D2FDC0-3312-476F-9C34-B9ABCB13FF73}" destId="{121CB9C9-4967-4D05-8326-B6AE87FB9B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1683B-A495-40DF-933F-15EC756173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DFCFC5-00F0-4320-A793-87D7AB7C32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/>
            <a:t>肇因分析</a:t>
          </a:r>
          <a:r>
            <a:rPr lang="en-US" altLang="zh-TW" sz="2800" b="1" dirty="0" smtClean="0"/>
            <a:t>--</a:t>
          </a:r>
          <a:r>
            <a:rPr lang="zh-TW" altLang="en-US" sz="2800" b="1" dirty="0" smtClean="0"/>
            <a:t>同申請人、同性質、同廠商</a:t>
          </a:r>
          <a:endParaRPr lang="zh-TW" altLang="en-US" sz="2800" b="1" dirty="0"/>
        </a:p>
      </dgm:t>
    </dgm:pt>
    <dgm:pt modelId="{FF4345D2-D0C1-4E42-B4C8-D58981E3C6C3}" type="par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15ACEF1E-2EA9-4352-BBE8-745377BAC479}" type="sib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850D57BC-E7F6-4E1A-B756-998AC4135477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800" dirty="0" smtClean="0"/>
            <a:t>改正行動</a:t>
          </a:r>
          <a:r>
            <a:rPr lang="en-US" altLang="zh-TW" sz="2800" dirty="0" smtClean="0"/>
            <a:t>--</a:t>
          </a:r>
          <a:r>
            <a:rPr lang="zh-TW" altLang="en-US" sz="2800" dirty="0" smtClean="0"/>
            <a:t>併案辦理</a:t>
          </a:r>
          <a:endParaRPr lang="zh-TW" altLang="en-US" sz="2800" dirty="0"/>
        </a:p>
      </dgm:t>
    </dgm:pt>
    <dgm:pt modelId="{94517B4A-A39F-4679-AD2B-F00948B32A95}" type="par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2E38A110-71BB-4F94-87D4-9FCF67F659FD}" type="sib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A5995122-0FEE-483F-AE06-9CE6ED3AA6FD}">
      <dgm:prSet phldrT="[文字]" custT="1"/>
      <dgm:spPr>
        <a:solidFill>
          <a:srgbClr val="CC00FF"/>
        </a:solidFill>
      </dgm:spPr>
      <dgm:t>
        <a:bodyPr/>
        <a:lstStyle/>
        <a:p>
          <a:r>
            <a:rPr lang="zh-TW" altLang="en-US" sz="2800" dirty="0" smtClean="0"/>
            <a:t>預防加強</a:t>
          </a:r>
          <a:r>
            <a:rPr lang="en-US" altLang="zh-TW" sz="2800" dirty="0" smtClean="0"/>
            <a:t>--</a:t>
          </a:r>
          <a:r>
            <a:rPr lang="zh-TW" altLang="en-US" sz="2800" dirty="0" smtClean="0"/>
            <a:t>加強宣導</a:t>
          </a:r>
          <a:endParaRPr lang="zh-TW" altLang="en-US" sz="2800" dirty="0"/>
        </a:p>
      </dgm:t>
    </dgm:pt>
    <dgm:pt modelId="{E25D0A06-E229-4F42-817B-E54402CAE81D}" type="par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3E39E895-CFC5-469F-A682-F737A0E76DDB}" type="sib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E3B9086A-FBEB-4761-B5F5-FF0A80DD0868}">
      <dgm:prSet custT="1"/>
      <dgm:spPr/>
      <dgm:t>
        <a:bodyPr/>
        <a:lstStyle/>
        <a:p>
          <a:pPr marL="889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同一申請人相近時間提出同性質購案未併案辦理，均由同一廠商投標、得標，造成人力重複浪費</a:t>
          </a:r>
        </a:p>
      </dgm:t>
    </dgm:pt>
    <dgm:pt modelId="{40E4D716-4D13-4D3C-86BD-BAC2154D6A59}" type="par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47D1760A-5489-45BD-B3DB-F3403F920A7F}" type="sib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32952366-8923-408E-B4F6-F04A1B03E9E0}">
      <dgm:prSet custT="1"/>
      <dgm:spPr/>
      <dgm:t>
        <a:bodyPr/>
        <a:lstStyle/>
        <a:p>
          <a:r>
            <a:rPr lang="zh-TW" altLang="en-US" sz="2400" dirty="0" smtClean="0"/>
            <a:t>告知申請人爾後類此案件請併案辦理。</a:t>
          </a:r>
          <a:endParaRPr lang="zh-TW" altLang="en-US" sz="2400" dirty="0"/>
        </a:p>
      </dgm:t>
    </dgm:pt>
    <dgm:pt modelId="{EDB488DA-3AE9-476B-8210-552894A7B583}" type="par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F63E735-3D84-4B8B-86B4-9F5492DA3DD7}" type="sib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B09EA2A-E4D6-46B0-8C05-802FFCC8CE3E}">
      <dgm:prSet custT="1"/>
      <dgm:spPr/>
      <dgm:t>
        <a:bodyPr/>
        <a:lstStyle/>
        <a:p>
          <a:r>
            <a:rPr lang="zh-TW" altLang="en-US" sz="2400" dirty="0" smtClean="0"/>
            <a:t>建請各單位加強宣導， 案件送出前請先檢查是否有同性質或同廠商，請先併案再送出。</a:t>
          </a:r>
          <a:endParaRPr lang="zh-TW" altLang="en-US" sz="2400" dirty="0"/>
        </a:p>
      </dgm:t>
    </dgm:pt>
    <dgm:pt modelId="{C26A9B34-634B-43CA-91BD-0B98ED643896}" type="par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16872BAC-E3B6-444A-BB6E-D5D2B86B4E96}" type="sib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D0FE2AB1-83BB-47C0-A693-6A4D13B25A62}" type="pres">
      <dgm:prSet presAssocID="{B9A1683B-A495-40DF-933F-15EC75617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F5FC9-1396-43E4-B7FD-CF6D8C5D9509}" type="pres">
      <dgm:prSet presAssocID="{63DFCFC5-00F0-4320-A793-87D7AB7C32F0}" presName="parentLin" presStyleCnt="0"/>
      <dgm:spPr/>
    </dgm:pt>
    <dgm:pt modelId="{F2C9261A-D1F9-47D6-B273-636B00548E20}" type="pres">
      <dgm:prSet presAssocID="{63DFCFC5-00F0-4320-A793-87D7AB7C32F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019BBB4-B6AC-41BB-8F92-932E25AE43C3}" type="pres">
      <dgm:prSet presAssocID="{63DFCFC5-00F0-4320-A793-87D7AB7C32F0}" presName="parentText" presStyleLbl="node1" presStyleIdx="0" presStyleCnt="3" custScaleX="123370" custScaleY="57382" custLinFactNeighborX="-82196" custLinFactNeighborY="-84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8C322-5837-4B4F-96AB-693B21F210A1}" type="pres">
      <dgm:prSet presAssocID="{63DFCFC5-00F0-4320-A793-87D7AB7C32F0}" presName="negativeSpace" presStyleCnt="0"/>
      <dgm:spPr/>
    </dgm:pt>
    <dgm:pt modelId="{293F8A15-BDD0-4708-AED7-EBED94C71D28}" type="pres">
      <dgm:prSet presAssocID="{63DFCFC5-00F0-4320-A793-87D7AB7C32F0}" presName="childText" presStyleLbl="conFgAcc1" presStyleIdx="0" presStyleCnt="3" custScaleY="94615" custLinFactY="9358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4C27C-E063-4EE6-B51C-D53A487C92D1}" type="pres">
      <dgm:prSet presAssocID="{15ACEF1E-2EA9-4352-BBE8-745377BAC479}" presName="spaceBetweenRectangles" presStyleCnt="0"/>
      <dgm:spPr/>
    </dgm:pt>
    <dgm:pt modelId="{05ABE068-CCC7-4B9E-B94C-A0CF1236D55F}" type="pres">
      <dgm:prSet presAssocID="{850D57BC-E7F6-4E1A-B756-998AC4135477}" presName="parentLin" presStyleCnt="0"/>
      <dgm:spPr/>
    </dgm:pt>
    <dgm:pt modelId="{23324A16-9EAF-4FDD-AB55-95E1D3DB6A16}" type="pres">
      <dgm:prSet presAssocID="{850D57BC-E7F6-4E1A-B756-998AC413547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0E53794-C397-4E44-9DF6-C965ADBD6A94}" type="pres">
      <dgm:prSet presAssocID="{850D57BC-E7F6-4E1A-B756-998AC4135477}" presName="parentText" presStyleLbl="node1" presStyleIdx="1" presStyleCnt="3" custScaleY="53877" custLinFactNeighborX="-100000" custLinFactNeighborY="-3220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63640-4900-43DC-82E0-76BDD4A069B2}" type="pres">
      <dgm:prSet presAssocID="{850D57BC-E7F6-4E1A-B756-998AC4135477}" presName="negativeSpace" presStyleCnt="0"/>
      <dgm:spPr/>
    </dgm:pt>
    <dgm:pt modelId="{9833C468-B581-4B3B-84E9-432EE83373C1}" type="pres">
      <dgm:prSet presAssocID="{850D57BC-E7F6-4E1A-B756-998AC4135477}" presName="childText" presStyleLbl="conFgAcc1" presStyleIdx="1" presStyleCnt="3" custLinFactNeighborY="-97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7E8BF-8991-404D-9797-1EEBB03D597B}" type="pres">
      <dgm:prSet presAssocID="{2E38A110-71BB-4F94-87D4-9FCF67F659FD}" presName="spaceBetweenRectangles" presStyleCnt="0"/>
      <dgm:spPr/>
    </dgm:pt>
    <dgm:pt modelId="{9D5221E4-E5FE-4176-B0F6-24FF48AF086F}" type="pres">
      <dgm:prSet presAssocID="{A5995122-0FEE-483F-AE06-9CE6ED3AA6FD}" presName="parentLin" presStyleCnt="0"/>
      <dgm:spPr/>
    </dgm:pt>
    <dgm:pt modelId="{75863CEF-B7B0-4283-9FC8-4D4018922302}" type="pres">
      <dgm:prSet presAssocID="{A5995122-0FEE-483F-AE06-9CE6ED3AA6F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DF9D0E9-5D79-4C60-9311-F791C0A3F0AE}" type="pres">
      <dgm:prSet presAssocID="{A5995122-0FEE-483F-AE06-9CE6ED3AA6FD}" presName="parentText" presStyleLbl="node1" presStyleIdx="2" presStyleCnt="3" custScaleY="47968" custLinFactNeighborX="-100000" custLinFactNeighborY="-6541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2B0619-06FE-4825-9152-4EF14100D2AC}" type="pres">
      <dgm:prSet presAssocID="{A5995122-0FEE-483F-AE06-9CE6ED3AA6FD}" presName="negativeSpace" presStyleCnt="0"/>
      <dgm:spPr/>
    </dgm:pt>
    <dgm:pt modelId="{5E30A762-6F20-433B-9D5E-4DA13409F03B}" type="pres">
      <dgm:prSet presAssocID="{A5995122-0FEE-483F-AE06-9CE6ED3AA6FD}" presName="childText" presStyleLbl="conFgAcc1" presStyleIdx="2" presStyleCnt="3" custScaleY="38167" custLinFactNeighborY="-657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CEFBC0F-7C5B-419E-BF85-5CCE895C65E6}" type="presOf" srcId="{B9A1683B-A495-40DF-933F-15EC756173E2}" destId="{D0FE2AB1-83BB-47C0-A693-6A4D13B25A62}" srcOrd="0" destOrd="0" presId="urn:microsoft.com/office/officeart/2005/8/layout/list1"/>
    <dgm:cxn modelId="{7D89C1FF-BF7A-4340-9435-F4FE5D1EF676}" type="presOf" srcId="{A5995122-0FEE-483F-AE06-9CE6ED3AA6FD}" destId="{BDF9D0E9-5D79-4C60-9311-F791C0A3F0AE}" srcOrd="1" destOrd="0" presId="urn:microsoft.com/office/officeart/2005/8/layout/list1"/>
    <dgm:cxn modelId="{8A19045F-6901-48B6-A060-45D769AB329F}" type="presOf" srcId="{32952366-8923-408E-B4F6-F04A1B03E9E0}" destId="{9833C468-B581-4B3B-84E9-432EE83373C1}" srcOrd="0" destOrd="0" presId="urn:microsoft.com/office/officeart/2005/8/layout/list1"/>
    <dgm:cxn modelId="{D69C02F9-E416-4ADD-AA87-9B8488CCF3E8}" type="presOf" srcId="{850D57BC-E7F6-4E1A-B756-998AC4135477}" destId="{23324A16-9EAF-4FDD-AB55-95E1D3DB6A16}" srcOrd="0" destOrd="0" presId="urn:microsoft.com/office/officeart/2005/8/layout/list1"/>
    <dgm:cxn modelId="{96E21B23-12B8-4228-93C2-E62A8A144B1A}" srcId="{B9A1683B-A495-40DF-933F-15EC756173E2}" destId="{850D57BC-E7F6-4E1A-B756-998AC4135477}" srcOrd="1" destOrd="0" parTransId="{94517B4A-A39F-4679-AD2B-F00948B32A95}" sibTransId="{2E38A110-71BB-4F94-87D4-9FCF67F659FD}"/>
    <dgm:cxn modelId="{5640CAFE-1D72-48CB-B4BC-2995DD934CE6}" type="presOf" srcId="{63DFCFC5-00F0-4320-A793-87D7AB7C32F0}" destId="{F2C9261A-D1F9-47D6-B273-636B00548E20}" srcOrd="0" destOrd="0" presId="urn:microsoft.com/office/officeart/2005/8/layout/list1"/>
    <dgm:cxn modelId="{C01D3463-548B-494C-ACB5-48BC9B4D1BE1}" srcId="{A5995122-0FEE-483F-AE06-9CE6ED3AA6FD}" destId="{EB09EA2A-E4D6-46B0-8C05-802FFCC8CE3E}" srcOrd="0" destOrd="0" parTransId="{C26A9B34-634B-43CA-91BD-0B98ED643896}" sibTransId="{16872BAC-E3B6-444A-BB6E-D5D2B86B4E96}"/>
    <dgm:cxn modelId="{1040DB68-1041-4FC9-A2FE-E17AB4695936}" srcId="{B9A1683B-A495-40DF-933F-15EC756173E2}" destId="{63DFCFC5-00F0-4320-A793-87D7AB7C32F0}" srcOrd="0" destOrd="0" parTransId="{FF4345D2-D0C1-4E42-B4C8-D58981E3C6C3}" sibTransId="{15ACEF1E-2EA9-4352-BBE8-745377BAC479}"/>
    <dgm:cxn modelId="{5859B769-2540-45B2-9141-5A75BD621FE2}" type="presOf" srcId="{E3B9086A-FBEB-4761-B5F5-FF0A80DD0868}" destId="{293F8A15-BDD0-4708-AED7-EBED94C71D28}" srcOrd="0" destOrd="0" presId="urn:microsoft.com/office/officeart/2005/8/layout/list1"/>
    <dgm:cxn modelId="{524F9D13-6D12-4E4B-AE41-478DD6FC2A2C}" srcId="{850D57BC-E7F6-4E1A-B756-998AC4135477}" destId="{32952366-8923-408E-B4F6-F04A1B03E9E0}" srcOrd="0" destOrd="0" parTransId="{EDB488DA-3AE9-476B-8210-552894A7B583}" sibTransId="{EF63E735-3D84-4B8B-86B4-9F5492DA3DD7}"/>
    <dgm:cxn modelId="{1774E975-ED14-4337-BC02-8858FE93926E}" srcId="{B9A1683B-A495-40DF-933F-15EC756173E2}" destId="{A5995122-0FEE-483F-AE06-9CE6ED3AA6FD}" srcOrd="2" destOrd="0" parTransId="{E25D0A06-E229-4F42-817B-E54402CAE81D}" sibTransId="{3E39E895-CFC5-469F-A682-F737A0E76DDB}"/>
    <dgm:cxn modelId="{F0367640-40A9-405B-A4A6-6F0034384ADE}" type="presOf" srcId="{A5995122-0FEE-483F-AE06-9CE6ED3AA6FD}" destId="{75863CEF-B7B0-4283-9FC8-4D4018922302}" srcOrd="0" destOrd="0" presId="urn:microsoft.com/office/officeart/2005/8/layout/list1"/>
    <dgm:cxn modelId="{6A484120-A3AB-4951-8BD4-D4DFA7079C8A}" srcId="{63DFCFC5-00F0-4320-A793-87D7AB7C32F0}" destId="{E3B9086A-FBEB-4761-B5F5-FF0A80DD0868}" srcOrd="0" destOrd="0" parTransId="{40E4D716-4D13-4D3C-86BD-BAC2154D6A59}" sibTransId="{47D1760A-5489-45BD-B3DB-F3403F920A7F}"/>
    <dgm:cxn modelId="{B26C8834-18AC-484D-83E7-5D5EBFC86AB3}" type="presOf" srcId="{63DFCFC5-00F0-4320-A793-87D7AB7C32F0}" destId="{4019BBB4-B6AC-41BB-8F92-932E25AE43C3}" srcOrd="1" destOrd="0" presId="urn:microsoft.com/office/officeart/2005/8/layout/list1"/>
    <dgm:cxn modelId="{62CD0E66-7402-4BF2-A671-B1C302954116}" type="presOf" srcId="{850D57BC-E7F6-4E1A-B756-998AC4135477}" destId="{20E53794-C397-4E44-9DF6-C965ADBD6A94}" srcOrd="1" destOrd="0" presId="urn:microsoft.com/office/officeart/2005/8/layout/list1"/>
    <dgm:cxn modelId="{49874ED2-764E-4B62-8B56-98949AC4DFEF}" type="presOf" srcId="{EB09EA2A-E4D6-46B0-8C05-802FFCC8CE3E}" destId="{5E30A762-6F20-433B-9D5E-4DA13409F03B}" srcOrd="0" destOrd="0" presId="urn:microsoft.com/office/officeart/2005/8/layout/list1"/>
    <dgm:cxn modelId="{4297F1F5-F1EB-45AF-B9A7-F3D7A60E3677}" type="presParOf" srcId="{D0FE2AB1-83BB-47C0-A693-6A4D13B25A62}" destId="{604F5FC9-1396-43E4-B7FD-CF6D8C5D9509}" srcOrd="0" destOrd="0" presId="urn:microsoft.com/office/officeart/2005/8/layout/list1"/>
    <dgm:cxn modelId="{42BE40A8-8B18-4DBC-BA61-8FD40929EBF5}" type="presParOf" srcId="{604F5FC9-1396-43E4-B7FD-CF6D8C5D9509}" destId="{F2C9261A-D1F9-47D6-B273-636B00548E20}" srcOrd="0" destOrd="0" presId="urn:microsoft.com/office/officeart/2005/8/layout/list1"/>
    <dgm:cxn modelId="{C47A69FF-28E6-4CC1-8510-9116C25BE548}" type="presParOf" srcId="{604F5FC9-1396-43E4-B7FD-CF6D8C5D9509}" destId="{4019BBB4-B6AC-41BB-8F92-932E25AE43C3}" srcOrd="1" destOrd="0" presId="urn:microsoft.com/office/officeart/2005/8/layout/list1"/>
    <dgm:cxn modelId="{6E8F8AD7-DD52-40A9-BF2F-4FE54850029C}" type="presParOf" srcId="{D0FE2AB1-83BB-47C0-A693-6A4D13B25A62}" destId="{14B8C322-5837-4B4F-96AB-693B21F210A1}" srcOrd="1" destOrd="0" presId="urn:microsoft.com/office/officeart/2005/8/layout/list1"/>
    <dgm:cxn modelId="{2605FE33-8FEE-4545-898B-C2B0B2244943}" type="presParOf" srcId="{D0FE2AB1-83BB-47C0-A693-6A4D13B25A62}" destId="{293F8A15-BDD0-4708-AED7-EBED94C71D28}" srcOrd="2" destOrd="0" presId="urn:microsoft.com/office/officeart/2005/8/layout/list1"/>
    <dgm:cxn modelId="{A67B6981-4F82-4DCF-9B32-AE4904C11CD3}" type="presParOf" srcId="{D0FE2AB1-83BB-47C0-A693-6A4D13B25A62}" destId="{9BE4C27C-E063-4EE6-B51C-D53A487C92D1}" srcOrd="3" destOrd="0" presId="urn:microsoft.com/office/officeart/2005/8/layout/list1"/>
    <dgm:cxn modelId="{26EF2B4F-CD09-4272-BFC0-96C9B273B078}" type="presParOf" srcId="{D0FE2AB1-83BB-47C0-A693-6A4D13B25A62}" destId="{05ABE068-CCC7-4B9E-B94C-A0CF1236D55F}" srcOrd="4" destOrd="0" presId="urn:microsoft.com/office/officeart/2005/8/layout/list1"/>
    <dgm:cxn modelId="{98C0D97C-0412-4C6E-812D-936F52EE0E51}" type="presParOf" srcId="{05ABE068-CCC7-4B9E-B94C-A0CF1236D55F}" destId="{23324A16-9EAF-4FDD-AB55-95E1D3DB6A16}" srcOrd="0" destOrd="0" presId="urn:microsoft.com/office/officeart/2005/8/layout/list1"/>
    <dgm:cxn modelId="{780E7334-C41D-49D7-A192-05A6513D9273}" type="presParOf" srcId="{05ABE068-CCC7-4B9E-B94C-A0CF1236D55F}" destId="{20E53794-C397-4E44-9DF6-C965ADBD6A94}" srcOrd="1" destOrd="0" presId="urn:microsoft.com/office/officeart/2005/8/layout/list1"/>
    <dgm:cxn modelId="{2C94B5A0-5E31-4C2D-8CB7-83ACA986F997}" type="presParOf" srcId="{D0FE2AB1-83BB-47C0-A693-6A4D13B25A62}" destId="{8E263640-4900-43DC-82E0-76BDD4A069B2}" srcOrd="5" destOrd="0" presId="urn:microsoft.com/office/officeart/2005/8/layout/list1"/>
    <dgm:cxn modelId="{7C7098F0-8D3F-43CB-B42D-D860A50EB83E}" type="presParOf" srcId="{D0FE2AB1-83BB-47C0-A693-6A4D13B25A62}" destId="{9833C468-B581-4B3B-84E9-432EE83373C1}" srcOrd="6" destOrd="0" presId="urn:microsoft.com/office/officeart/2005/8/layout/list1"/>
    <dgm:cxn modelId="{3E1AFF98-6ACF-43D1-95F2-1114D2A227B7}" type="presParOf" srcId="{D0FE2AB1-83BB-47C0-A693-6A4D13B25A62}" destId="{1DC7E8BF-8991-404D-9797-1EEBB03D597B}" srcOrd="7" destOrd="0" presId="urn:microsoft.com/office/officeart/2005/8/layout/list1"/>
    <dgm:cxn modelId="{29C3FA68-31E4-4F17-A6C7-13CC30DBB19D}" type="presParOf" srcId="{D0FE2AB1-83BB-47C0-A693-6A4D13B25A62}" destId="{9D5221E4-E5FE-4176-B0F6-24FF48AF086F}" srcOrd="8" destOrd="0" presId="urn:microsoft.com/office/officeart/2005/8/layout/list1"/>
    <dgm:cxn modelId="{ADBD0144-761A-4F58-9767-0B11E6C6FEF9}" type="presParOf" srcId="{9D5221E4-E5FE-4176-B0F6-24FF48AF086F}" destId="{75863CEF-B7B0-4283-9FC8-4D4018922302}" srcOrd="0" destOrd="0" presId="urn:microsoft.com/office/officeart/2005/8/layout/list1"/>
    <dgm:cxn modelId="{5FD81979-7249-4AA0-82F5-959BE140390C}" type="presParOf" srcId="{9D5221E4-E5FE-4176-B0F6-24FF48AF086F}" destId="{BDF9D0E9-5D79-4C60-9311-F791C0A3F0AE}" srcOrd="1" destOrd="0" presId="urn:microsoft.com/office/officeart/2005/8/layout/list1"/>
    <dgm:cxn modelId="{C2DF1ACF-F57C-43A1-A92D-AA6319CB364E}" type="presParOf" srcId="{D0FE2AB1-83BB-47C0-A693-6A4D13B25A62}" destId="{EA2B0619-06FE-4825-9152-4EF14100D2AC}" srcOrd="9" destOrd="0" presId="urn:microsoft.com/office/officeart/2005/8/layout/list1"/>
    <dgm:cxn modelId="{189AB4FC-5239-4C51-B8DA-ACEEC6A8DE44}" type="presParOf" srcId="{D0FE2AB1-83BB-47C0-A693-6A4D13B25A62}" destId="{5E30A762-6F20-433B-9D5E-4DA13409F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1683B-A495-40DF-933F-15EC756173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DFCFC5-00F0-4320-A793-87D7AB7C32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/>
            <a:t>肇因分析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未交貨即辦理驗收</a:t>
          </a:r>
          <a:endParaRPr lang="zh-TW" altLang="en-US" sz="2800" b="1" dirty="0"/>
        </a:p>
      </dgm:t>
    </dgm:pt>
    <dgm:pt modelId="{FF4345D2-D0C1-4E42-B4C8-D58981E3C6C3}" type="par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15ACEF1E-2EA9-4352-BBE8-745377BAC479}" type="sib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850D57BC-E7F6-4E1A-B756-998AC4135477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800" b="1" dirty="0" smtClean="0"/>
            <a:t>改正行動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核實驗收</a:t>
          </a:r>
          <a:endParaRPr lang="zh-TW" altLang="en-US" sz="2800" b="1" dirty="0"/>
        </a:p>
      </dgm:t>
    </dgm:pt>
    <dgm:pt modelId="{94517B4A-A39F-4679-AD2B-F00948B32A95}" type="par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2E38A110-71BB-4F94-87D4-9FCF67F659FD}" type="sib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A5995122-0FEE-483F-AE06-9CE6ED3AA6FD}">
      <dgm:prSet phldrT="[文字]" custT="1"/>
      <dgm:spPr>
        <a:solidFill>
          <a:srgbClr val="CC00FF"/>
        </a:solidFill>
      </dgm:spPr>
      <dgm:t>
        <a:bodyPr/>
        <a:lstStyle/>
        <a:p>
          <a:r>
            <a:rPr lang="zh-TW" altLang="en-US" sz="2800" b="1" dirty="0" smtClean="0"/>
            <a:t>預防加強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加強宣導，</a:t>
          </a:r>
          <a:r>
            <a:rPr lang="zh-TW" altLang="zh-TW" sz="2800" b="1" dirty="0" smtClean="0"/>
            <a:t>確實依契</a:t>
          </a:r>
          <a:r>
            <a:rPr lang="zh-TW" altLang="en-US" sz="2800" b="1" dirty="0" smtClean="0"/>
            <a:t>約規範辦理</a:t>
          </a:r>
          <a:endParaRPr lang="zh-TW" altLang="en-US" sz="2800" b="1" dirty="0"/>
        </a:p>
      </dgm:t>
    </dgm:pt>
    <dgm:pt modelId="{E25D0A06-E229-4F42-817B-E54402CAE81D}" type="par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3E39E895-CFC5-469F-A682-F737A0E76DDB}" type="sib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E3B9086A-FBEB-4761-B5F5-FF0A80DD0868}">
      <dgm:prSet custT="1"/>
      <dgm:spPr/>
      <dgm:t>
        <a:bodyPr/>
        <a:lstStyle/>
        <a:p>
          <a:pPr marL="889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結報時發現廠商</a:t>
          </a:r>
          <a:r>
            <a:rPr lang="zh-TW" altLang="en-US" sz="2400" b="1" dirty="0" smtClean="0">
              <a:solidFill>
                <a:srgbClr val="FF0000"/>
              </a:solidFill>
            </a:rPr>
            <a:t>送貨單為</a:t>
          </a:r>
          <a:r>
            <a:rPr lang="en-US" altLang="en-US" sz="2400" b="1" dirty="0" smtClean="0">
              <a:solidFill>
                <a:srgbClr val="FF0000"/>
              </a:solidFill>
            </a:rPr>
            <a:t>4/7</a:t>
          </a:r>
          <a:r>
            <a:rPr lang="zh-TW" altLang="en-US" sz="2400" dirty="0" smtClean="0"/>
            <a:t>，驗收紀錄</a:t>
          </a:r>
          <a:r>
            <a:rPr lang="zh-TW" altLang="en-US" sz="2400" b="1" dirty="0" smtClean="0">
              <a:solidFill>
                <a:srgbClr val="FF0000"/>
              </a:solidFill>
            </a:rPr>
            <a:t>完成履約日期為</a:t>
          </a:r>
          <a:r>
            <a:rPr lang="en-US" altLang="en-US" sz="2400" b="1" dirty="0" smtClean="0">
              <a:solidFill>
                <a:srgbClr val="FF0000"/>
              </a:solidFill>
            </a:rPr>
            <a:t>3/31</a:t>
          </a:r>
          <a:r>
            <a:rPr lang="zh-TW" altLang="en-US" sz="2400" dirty="0" smtClean="0"/>
            <a:t>，承辦同仁於</a:t>
          </a:r>
          <a:r>
            <a:rPr lang="en-US" altLang="en-US" sz="2400" dirty="0" smtClean="0"/>
            <a:t>4/1</a:t>
          </a:r>
          <a:r>
            <a:rPr lang="zh-TW" altLang="en-US" sz="2400" dirty="0" smtClean="0"/>
            <a:t>發驗收通知單通知</a:t>
          </a:r>
          <a:r>
            <a:rPr lang="en-US" altLang="en-US" sz="2400" dirty="0" smtClean="0"/>
            <a:t>4/7</a:t>
          </a:r>
          <a:r>
            <a:rPr lang="zh-TW" altLang="en-US" sz="2400" dirty="0" smtClean="0"/>
            <a:t>辦理驗收。</a:t>
          </a:r>
          <a:endParaRPr lang="zh-TW" altLang="en-US" sz="2400" dirty="0"/>
        </a:p>
      </dgm:t>
    </dgm:pt>
    <dgm:pt modelId="{40E4D716-4D13-4D3C-86BD-BAC2154D6A59}" type="par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47D1760A-5489-45BD-B3DB-F3403F920A7F}" type="sib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32952366-8923-408E-B4F6-F04A1B03E9E0}">
      <dgm:prSet custT="1"/>
      <dgm:spPr/>
      <dgm:t>
        <a:bodyPr/>
        <a:lstStyle/>
        <a:p>
          <a:r>
            <a:rPr lang="zh-TW" altLang="en-US" sz="2400" dirty="0" smtClean="0"/>
            <a:t>請申請單位修正完成履約日期，並重新發驗收通知單重新辦理驗收。</a:t>
          </a:r>
          <a:endParaRPr lang="zh-TW" altLang="en-US" sz="2400" dirty="0"/>
        </a:p>
      </dgm:t>
    </dgm:pt>
    <dgm:pt modelId="{EDB488DA-3AE9-476B-8210-552894A7B583}" type="par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F63E735-3D84-4B8B-86B4-9F5492DA3DD7}" type="sib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B09EA2A-E4D6-46B0-8C05-802FFCC8CE3E}">
      <dgm:prSet custT="1"/>
      <dgm:spPr/>
      <dgm:t>
        <a:bodyPr/>
        <a:lstStyle/>
        <a:p>
          <a:r>
            <a:rPr lang="zh-TW" altLang="en-US" sz="2400" dirty="0" smtClean="0"/>
            <a:t>檢視契約，確認完成履約後，再辦理驗收相關事宜。</a:t>
          </a:r>
          <a:endParaRPr lang="zh-TW" altLang="en-US" sz="2400" dirty="0"/>
        </a:p>
      </dgm:t>
    </dgm:pt>
    <dgm:pt modelId="{C26A9B34-634B-43CA-91BD-0B98ED643896}" type="par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16872BAC-E3B6-444A-BB6E-D5D2B86B4E96}" type="sib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1C418B9F-9B94-42FB-8AAF-8D40D6770E9A}">
      <dgm:prSet custT="1"/>
      <dgm:spPr/>
      <dgm:t>
        <a:bodyPr/>
        <a:lstStyle/>
        <a:p>
          <a:pPr marL="8890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經申請單位說明，</a:t>
          </a:r>
          <a:r>
            <a:rPr lang="en-US" altLang="en-US" sz="2400" b="1" u="sng" dirty="0" smtClean="0"/>
            <a:t>3/31</a:t>
          </a:r>
          <a:r>
            <a:rPr lang="zh-TW" altLang="en-US" sz="2400" b="1" u="sng" dirty="0" smtClean="0"/>
            <a:t>為廠商通知</a:t>
          </a:r>
          <a:r>
            <a:rPr lang="zh-TW" altLang="en-US" sz="2400" dirty="0" smtClean="0"/>
            <a:t>預計</a:t>
          </a:r>
          <a:r>
            <a:rPr lang="en-US" altLang="en-US" sz="2400" dirty="0" smtClean="0"/>
            <a:t>4/7</a:t>
          </a:r>
          <a:r>
            <a:rPr lang="zh-TW" altLang="en-US" sz="2400" dirty="0" smtClean="0"/>
            <a:t>送貨日期，</a:t>
          </a:r>
          <a:r>
            <a:rPr lang="zh-TW" altLang="en-US" sz="2400" b="1" dirty="0" smtClean="0">
              <a:solidFill>
                <a:srgbClr val="FF0000"/>
              </a:solidFill>
            </a:rPr>
            <a:t>實際於</a:t>
          </a:r>
          <a:r>
            <a:rPr lang="en-US" altLang="en-US" sz="2400" b="1" dirty="0" smtClean="0">
              <a:solidFill>
                <a:srgbClr val="FF0000"/>
              </a:solidFill>
            </a:rPr>
            <a:t>4/7</a:t>
          </a:r>
          <a:r>
            <a:rPr lang="zh-TW" altLang="en-US" sz="2400" b="1" dirty="0" smtClean="0">
              <a:solidFill>
                <a:srgbClr val="FF0000"/>
              </a:solidFill>
            </a:rPr>
            <a:t>送貨並辦理驗收。</a:t>
          </a:r>
          <a:endParaRPr lang="zh-TW" altLang="en-US" sz="2400" b="1" dirty="0">
            <a:solidFill>
              <a:srgbClr val="FF0000"/>
            </a:solidFill>
          </a:endParaRPr>
        </a:p>
      </dgm:t>
    </dgm:pt>
    <dgm:pt modelId="{015EB504-B45A-432D-AB93-AFBFF7A339BF}" type="parTrans" cxnId="{FF9CF2CD-B05F-4866-B7AF-D9E9A13ED6F5}">
      <dgm:prSet/>
      <dgm:spPr/>
      <dgm:t>
        <a:bodyPr/>
        <a:lstStyle/>
        <a:p>
          <a:endParaRPr lang="zh-TW" altLang="en-US"/>
        </a:p>
      </dgm:t>
    </dgm:pt>
    <dgm:pt modelId="{896EE477-984A-4185-869F-7B2F2341EE15}" type="sibTrans" cxnId="{FF9CF2CD-B05F-4866-B7AF-D9E9A13ED6F5}">
      <dgm:prSet/>
      <dgm:spPr/>
      <dgm:t>
        <a:bodyPr/>
        <a:lstStyle/>
        <a:p>
          <a:endParaRPr lang="zh-TW" altLang="en-US"/>
        </a:p>
      </dgm:t>
    </dgm:pt>
    <dgm:pt modelId="{D0FE2AB1-83BB-47C0-A693-6A4D13B25A62}" type="pres">
      <dgm:prSet presAssocID="{B9A1683B-A495-40DF-933F-15EC75617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F5FC9-1396-43E4-B7FD-CF6D8C5D9509}" type="pres">
      <dgm:prSet presAssocID="{63DFCFC5-00F0-4320-A793-87D7AB7C32F0}" presName="parentLin" presStyleCnt="0"/>
      <dgm:spPr/>
    </dgm:pt>
    <dgm:pt modelId="{F2C9261A-D1F9-47D6-B273-636B00548E20}" type="pres">
      <dgm:prSet presAssocID="{63DFCFC5-00F0-4320-A793-87D7AB7C32F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019BBB4-B6AC-41BB-8F92-932E25AE43C3}" type="pres">
      <dgm:prSet presAssocID="{63DFCFC5-00F0-4320-A793-87D7AB7C32F0}" presName="parentText" presStyleLbl="node1" presStyleIdx="0" presStyleCnt="3" custScaleX="112296" custScaleY="70143" custLinFactNeighborX="-82196" custLinFactNeighborY="-84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8C322-5837-4B4F-96AB-693B21F210A1}" type="pres">
      <dgm:prSet presAssocID="{63DFCFC5-00F0-4320-A793-87D7AB7C32F0}" presName="negativeSpace" presStyleCnt="0"/>
      <dgm:spPr/>
    </dgm:pt>
    <dgm:pt modelId="{293F8A15-BDD0-4708-AED7-EBED94C71D28}" type="pres">
      <dgm:prSet presAssocID="{63DFCFC5-00F0-4320-A793-87D7AB7C32F0}" presName="childText" presStyleLbl="conFgAcc1" presStyleIdx="0" presStyleCnt="3" custScaleY="94615" custLinFactNeighborY="998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4C27C-E063-4EE6-B51C-D53A487C92D1}" type="pres">
      <dgm:prSet presAssocID="{15ACEF1E-2EA9-4352-BBE8-745377BAC479}" presName="spaceBetweenRectangles" presStyleCnt="0"/>
      <dgm:spPr/>
    </dgm:pt>
    <dgm:pt modelId="{05ABE068-CCC7-4B9E-B94C-A0CF1236D55F}" type="pres">
      <dgm:prSet presAssocID="{850D57BC-E7F6-4E1A-B756-998AC4135477}" presName="parentLin" presStyleCnt="0"/>
      <dgm:spPr/>
    </dgm:pt>
    <dgm:pt modelId="{23324A16-9EAF-4FDD-AB55-95E1D3DB6A16}" type="pres">
      <dgm:prSet presAssocID="{850D57BC-E7F6-4E1A-B756-998AC413547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0E53794-C397-4E44-9DF6-C965ADBD6A94}" type="pres">
      <dgm:prSet presAssocID="{850D57BC-E7F6-4E1A-B756-998AC4135477}" presName="parentText" presStyleLbl="node1" presStyleIdx="1" presStyleCnt="3" custScaleY="65043" custLinFactNeighborX="-84496" custLinFactNeighborY="-316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63640-4900-43DC-82E0-76BDD4A069B2}" type="pres">
      <dgm:prSet presAssocID="{850D57BC-E7F6-4E1A-B756-998AC4135477}" presName="negativeSpace" presStyleCnt="0"/>
      <dgm:spPr/>
    </dgm:pt>
    <dgm:pt modelId="{9833C468-B581-4B3B-84E9-432EE83373C1}" type="pres">
      <dgm:prSet presAssocID="{850D57BC-E7F6-4E1A-B756-998AC4135477}" presName="childText" presStyleLbl="conFgAcc1" presStyleIdx="1" presStyleCnt="3" custLinFactNeighborY="-9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7E8BF-8991-404D-9797-1EEBB03D597B}" type="pres">
      <dgm:prSet presAssocID="{2E38A110-71BB-4F94-87D4-9FCF67F659FD}" presName="spaceBetweenRectangles" presStyleCnt="0"/>
      <dgm:spPr/>
    </dgm:pt>
    <dgm:pt modelId="{9D5221E4-E5FE-4176-B0F6-24FF48AF086F}" type="pres">
      <dgm:prSet presAssocID="{A5995122-0FEE-483F-AE06-9CE6ED3AA6FD}" presName="parentLin" presStyleCnt="0"/>
      <dgm:spPr/>
    </dgm:pt>
    <dgm:pt modelId="{75863CEF-B7B0-4283-9FC8-4D4018922302}" type="pres">
      <dgm:prSet presAssocID="{A5995122-0FEE-483F-AE06-9CE6ED3AA6F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DF9D0E9-5D79-4C60-9311-F791C0A3F0AE}" type="pres">
      <dgm:prSet presAssocID="{A5995122-0FEE-483F-AE06-9CE6ED3AA6FD}" presName="parentText" presStyleLbl="node1" presStyleIdx="2" presStyleCnt="3" custScaleX="130343" custScaleY="64847" custLinFactNeighborX="-100000" custLinFactNeighborY="-638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2B0619-06FE-4825-9152-4EF14100D2AC}" type="pres">
      <dgm:prSet presAssocID="{A5995122-0FEE-483F-AE06-9CE6ED3AA6FD}" presName="negativeSpace" presStyleCnt="0"/>
      <dgm:spPr/>
    </dgm:pt>
    <dgm:pt modelId="{5E30A762-6F20-433B-9D5E-4DA13409F03B}" type="pres">
      <dgm:prSet presAssocID="{A5995122-0FEE-483F-AE06-9CE6ED3AA6FD}" presName="childText" presStyleLbl="conFgAcc1" presStyleIdx="2" presStyleCnt="3" custScaleY="68554" custLinFactNeighborX="775" custLinFactNeighborY="-87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F3C7012-92F0-4EC2-99CB-531DB811D723}" type="presOf" srcId="{E3B9086A-FBEB-4761-B5F5-FF0A80DD0868}" destId="{293F8A15-BDD0-4708-AED7-EBED94C71D28}" srcOrd="0" destOrd="0" presId="urn:microsoft.com/office/officeart/2005/8/layout/list1"/>
    <dgm:cxn modelId="{1040DB68-1041-4FC9-A2FE-E17AB4695936}" srcId="{B9A1683B-A495-40DF-933F-15EC756173E2}" destId="{63DFCFC5-00F0-4320-A793-87D7AB7C32F0}" srcOrd="0" destOrd="0" parTransId="{FF4345D2-D0C1-4E42-B4C8-D58981E3C6C3}" sibTransId="{15ACEF1E-2EA9-4352-BBE8-745377BAC479}"/>
    <dgm:cxn modelId="{30998F18-575D-4803-AD2E-1A06E4C36725}" type="presOf" srcId="{B9A1683B-A495-40DF-933F-15EC756173E2}" destId="{D0FE2AB1-83BB-47C0-A693-6A4D13B25A62}" srcOrd="0" destOrd="0" presId="urn:microsoft.com/office/officeart/2005/8/layout/list1"/>
    <dgm:cxn modelId="{524F9D13-6D12-4E4B-AE41-478DD6FC2A2C}" srcId="{850D57BC-E7F6-4E1A-B756-998AC4135477}" destId="{32952366-8923-408E-B4F6-F04A1B03E9E0}" srcOrd="0" destOrd="0" parTransId="{EDB488DA-3AE9-476B-8210-552894A7B583}" sibTransId="{EF63E735-3D84-4B8B-86B4-9F5492DA3DD7}"/>
    <dgm:cxn modelId="{2B1ADA01-5419-41AB-B317-FEA693EE7DBE}" type="presOf" srcId="{EB09EA2A-E4D6-46B0-8C05-802FFCC8CE3E}" destId="{5E30A762-6F20-433B-9D5E-4DA13409F03B}" srcOrd="0" destOrd="0" presId="urn:microsoft.com/office/officeart/2005/8/layout/list1"/>
    <dgm:cxn modelId="{804DD77F-7E9B-48DC-B177-FA53DEC10F47}" type="presOf" srcId="{850D57BC-E7F6-4E1A-B756-998AC4135477}" destId="{23324A16-9EAF-4FDD-AB55-95E1D3DB6A16}" srcOrd="0" destOrd="0" presId="urn:microsoft.com/office/officeart/2005/8/layout/list1"/>
    <dgm:cxn modelId="{4157D436-8749-4563-8D44-9B746CC6C28B}" type="presOf" srcId="{32952366-8923-408E-B4F6-F04A1B03E9E0}" destId="{9833C468-B581-4B3B-84E9-432EE83373C1}" srcOrd="0" destOrd="0" presId="urn:microsoft.com/office/officeart/2005/8/layout/list1"/>
    <dgm:cxn modelId="{1774E975-ED14-4337-BC02-8858FE93926E}" srcId="{B9A1683B-A495-40DF-933F-15EC756173E2}" destId="{A5995122-0FEE-483F-AE06-9CE6ED3AA6FD}" srcOrd="2" destOrd="0" parTransId="{E25D0A06-E229-4F42-817B-E54402CAE81D}" sibTransId="{3E39E895-CFC5-469F-A682-F737A0E76DDB}"/>
    <dgm:cxn modelId="{BDFC292F-7E69-45D1-9DBA-3DFC4A86A1A0}" type="presOf" srcId="{63DFCFC5-00F0-4320-A793-87D7AB7C32F0}" destId="{F2C9261A-D1F9-47D6-B273-636B00548E20}" srcOrd="0" destOrd="0" presId="urn:microsoft.com/office/officeart/2005/8/layout/list1"/>
    <dgm:cxn modelId="{A13D6569-AA00-408D-89FE-D013C1A676C1}" type="presOf" srcId="{A5995122-0FEE-483F-AE06-9CE6ED3AA6FD}" destId="{75863CEF-B7B0-4283-9FC8-4D4018922302}" srcOrd="0" destOrd="0" presId="urn:microsoft.com/office/officeart/2005/8/layout/list1"/>
    <dgm:cxn modelId="{FF9CF2CD-B05F-4866-B7AF-D9E9A13ED6F5}" srcId="{63DFCFC5-00F0-4320-A793-87D7AB7C32F0}" destId="{1C418B9F-9B94-42FB-8AAF-8D40D6770E9A}" srcOrd="1" destOrd="0" parTransId="{015EB504-B45A-432D-AB93-AFBFF7A339BF}" sibTransId="{896EE477-984A-4185-869F-7B2F2341EE15}"/>
    <dgm:cxn modelId="{96E21B23-12B8-4228-93C2-E62A8A144B1A}" srcId="{B9A1683B-A495-40DF-933F-15EC756173E2}" destId="{850D57BC-E7F6-4E1A-B756-998AC4135477}" srcOrd="1" destOrd="0" parTransId="{94517B4A-A39F-4679-AD2B-F00948B32A95}" sibTransId="{2E38A110-71BB-4F94-87D4-9FCF67F659FD}"/>
    <dgm:cxn modelId="{6A484120-A3AB-4951-8BD4-D4DFA7079C8A}" srcId="{63DFCFC5-00F0-4320-A793-87D7AB7C32F0}" destId="{E3B9086A-FBEB-4761-B5F5-FF0A80DD0868}" srcOrd="0" destOrd="0" parTransId="{40E4D716-4D13-4D3C-86BD-BAC2154D6A59}" sibTransId="{47D1760A-5489-45BD-B3DB-F3403F920A7F}"/>
    <dgm:cxn modelId="{A10EA7B3-5FB8-47E6-89DD-5BF9E2269E11}" type="presOf" srcId="{A5995122-0FEE-483F-AE06-9CE6ED3AA6FD}" destId="{BDF9D0E9-5D79-4C60-9311-F791C0A3F0AE}" srcOrd="1" destOrd="0" presId="urn:microsoft.com/office/officeart/2005/8/layout/list1"/>
    <dgm:cxn modelId="{87B1BC89-3DC2-4382-AF09-A2B6845D64AE}" type="presOf" srcId="{63DFCFC5-00F0-4320-A793-87D7AB7C32F0}" destId="{4019BBB4-B6AC-41BB-8F92-932E25AE43C3}" srcOrd="1" destOrd="0" presId="urn:microsoft.com/office/officeart/2005/8/layout/list1"/>
    <dgm:cxn modelId="{79004699-36DA-4934-9660-6C548CF0ED36}" type="presOf" srcId="{1C418B9F-9B94-42FB-8AAF-8D40D6770E9A}" destId="{293F8A15-BDD0-4708-AED7-EBED94C71D28}" srcOrd="0" destOrd="1" presId="urn:microsoft.com/office/officeart/2005/8/layout/list1"/>
    <dgm:cxn modelId="{C01D3463-548B-494C-ACB5-48BC9B4D1BE1}" srcId="{A5995122-0FEE-483F-AE06-9CE6ED3AA6FD}" destId="{EB09EA2A-E4D6-46B0-8C05-802FFCC8CE3E}" srcOrd="0" destOrd="0" parTransId="{C26A9B34-634B-43CA-91BD-0B98ED643896}" sibTransId="{16872BAC-E3B6-444A-BB6E-D5D2B86B4E96}"/>
    <dgm:cxn modelId="{E44B4748-22B7-4E72-9292-B24FA57CF9D8}" type="presOf" srcId="{850D57BC-E7F6-4E1A-B756-998AC4135477}" destId="{20E53794-C397-4E44-9DF6-C965ADBD6A94}" srcOrd="1" destOrd="0" presId="urn:microsoft.com/office/officeart/2005/8/layout/list1"/>
    <dgm:cxn modelId="{30A04F89-C9CB-43E7-8BCF-5E8369ABE04F}" type="presParOf" srcId="{D0FE2AB1-83BB-47C0-A693-6A4D13B25A62}" destId="{604F5FC9-1396-43E4-B7FD-CF6D8C5D9509}" srcOrd="0" destOrd="0" presId="urn:microsoft.com/office/officeart/2005/8/layout/list1"/>
    <dgm:cxn modelId="{A42BC5F0-3FBD-4D80-BA7D-904A86391C30}" type="presParOf" srcId="{604F5FC9-1396-43E4-B7FD-CF6D8C5D9509}" destId="{F2C9261A-D1F9-47D6-B273-636B00548E20}" srcOrd="0" destOrd="0" presId="urn:microsoft.com/office/officeart/2005/8/layout/list1"/>
    <dgm:cxn modelId="{913FAF69-AEC3-44A6-93C8-66A842C19546}" type="presParOf" srcId="{604F5FC9-1396-43E4-B7FD-CF6D8C5D9509}" destId="{4019BBB4-B6AC-41BB-8F92-932E25AE43C3}" srcOrd="1" destOrd="0" presId="urn:microsoft.com/office/officeart/2005/8/layout/list1"/>
    <dgm:cxn modelId="{313B1133-9F4F-42DF-B3AB-B42DB4B5B52C}" type="presParOf" srcId="{D0FE2AB1-83BB-47C0-A693-6A4D13B25A62}" destId="{14B8C322-5837-4B4F-96AB-693B21F210A1}" srcOrd="1" destOrd="0" presId="urn:microsoft.com/office/officeart/2005/8/layout/list1"/>
    <dgm:cxn modelId="{2A6FE89B-7C05-462C-B82D-1442225D2E5E}" type="presParOf" srcId="{D0FE2AB1-83BB-47C0-A693-6A4D13B25A62}" destId="{293F8A15-BDD0-4708-AED7-EBED94C71D28}" srcOrd="2" destOrd="0" presId="urn:microsoft.com/office/officeart/2005/8/layout/list1"/>
    <dgm:cxn modelId="{076FF249-4834-4FC9-9961-D8B14EF8C7B4}" type="presParOf" srcId="{D0FE2AB1-83BB-47C0-A693-6A4D13B25A62}" destId="{9BE4C27C-E063-4EE6-B51C-D53A487C92D1}" srcOrd="3" destOrd="0" presId="urn:microsoft.com/office/officeart/2005/8/layout/list1"/>
    <dgm:cxn modelId="{D80C7FAB-E936-4E15-BAE1-06C9623735C8}" type="presParOf" srcId="{D0FE2AB1-83BB-47C0-A693-6A4D13B25A62}" destId="{05ABE068-CCC7-4B9E-B94C-A0CF1236D55F}" srcOrd="4" destOrd="0" presId="urn:microsoft.com/office/officeart/2005/8/layout/list1"/>
    <dgm:cxn modelId="{C83D84AA-CA8B-46BE-BA56-70C439011B4B}" type="presParOf" srcId="{05ABE068-CCC7-4B9E-B94C-A0CF1236D55F}" destId="{23324A16-9EAF-4FDD-AB55-95E1D3DB6A16}" srcOrd="0" destOrd="0" presId="urn:microsoft.com/office/officeart/2005/8/layout/list1"/>
    <dgm:cxn modelId="{3755E73A-2565-473C-A95E-30F7BE53E745}" type="presParOf" srcId="{05ABE068-CCC7-4B9E-B94C-A0CF1236D55F}" destId="{20E53794-C397-4E44-9DF6-C965ADBD6A94}" srcOrd="1" destOrd="0" presId="urn:microsoft.com/office/officeart/2005/8/layout/list1"/>
    <dgm:cxn modelId="{3179557E-2513-40AF-B45B-02469776F715}" type="presParOf" srcId="{D0FE2AB1-83BB-47C0-A693-6A4D13B25A62}" destId="{8E263640-4900-43DC-82E0-76BDD4A069B2}" srcOrd="5" destOrd="0" presId="urn:microsoft.com/office/officeart/2005/8/layout/list1"/>
    <dgm:cxn modelId="{FDF3EF05-9F31-4031-B90A-467C32903CA1}" type="presParOf" srcId="{D0FE2AB1-83BB-47C0-A693-6A4D13B25A62}" destId="{9833C468-B581-4B3B-84E9-432EE83373C1}" srcOrd="6" destOrd="0" presId="urn:microsoft.com/office/officeart/2005/8/layout/list1"/>
    <dgm:cxn modelId="{25BD3EA1-A64D-4DC0-8D52-AE58E2CB353A}" type="presParOf" srcId="{D0FE2AB1-83BB-47C0-A693-6A4D13B25A62}" destId="{1DC7E8BF-8991-404D-9797-1EEBB03D597B}" srcOrd="7" destOrd="0" presId="urn:microsoft.com/office/officeart/2005/8/layout/list1"/>
    <dgm:cxn modelId="{03FB5A49-6559-4640-9BCE-CFF9FD032715}" type="presParOf" srcId="{D0FE2AB1-83BB-47C0-A693-6A4D13B25A62}" destId="{9D5221E4-E5FE-4176-B0F6-24FF48AF086F}" srcOrd="8" destOrd="0" presId="urn:microsoft.com/office/officeart/2005/8/layout/list1"/>
    <dgm:cxn modelId="{8A939CE5-5A87-4B51-AC5E-6BA4A5145198}" type="presParOf" srcId="{9D5221E4-E5FE-4176-B0F6-24FF48AF086F}" destId="{75863CEF-B7B0-4283-9FC8-4D4018922302}" srcOrd="0" destOrd="0" presId="urn:microsoft.com/office/officeart/2005/8/layout/list1"/>
    <dgm:cxn modelId="{004D8173-3CF7-494A-AC8B-E0AB62E77AD5}" type="presParOf" srcId="{9D5221E4-E5FE-4176-B0F6-24FF48AF086F}" destId="{BDF9D0E9-5D79-4C60-9311-F791C0A3F0AE}" srcOrd="1" destOrd="0" presId="urn:microsoft.com/office/officeart/2005/8/layout/list1"/>
    <dgm:cxn modelId="{7EC229DC-1473-4D8B-9F8C-D4F38D0609F3}" type="presParOf" srcId="{D0FE2AB1-83BB-47C0-A693-6A4D13B25A62}" destId="{EA2B0619-06FE-4825-9152-4EF14100D2AC}" srcOrd="9" destOrd="0" presId="urn:microsoft.com/office/officeart/2005/8/layout/list1"/>
    <dgm:cxn modelId="{80A799F1-1F83-4FA4-B81B-7D5AC482DA1A}" type="presParOf" srcId="{D0FE2AB1-83BB-47C0-A693-6A4D13B25A62}" destId="{5E30A762-6F20-433B-9D5E-4DA13409F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1683B-A495-40DF-933F-15EC756173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DFCFC5-00F0-4320-A793-87D7AB7C32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/>
            <a:t>肇因分析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未依共同共應契約規範辦理採購及驗收</a:t>
          </a:r>
          <a:endParaRPr lang="zh-TW" altLang="en-US" sz="2800" b="1" dirty="0"/>
        </a:p>
      </dgm:t>
    </dgm:pt>
    <dgm:pt modelId="{FF4345D2-D0C1-4E42-B4C8-D58981E3C6C3}" type="par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15ACEF1E-2EA9-4352-BBE8-745377BAC479}" type="sib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850D57BC-E7F6-4E1A-B756-998AC4135477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800" b="1" dirty="0" smtClean="0"/>
            <a:t>改正行動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補強說明，核實驗收</a:t>
          </a:r>
          <a:endParaRPr lang="zh-TW" altLang="en-US" sz="2800" b="1" dirty="0"/>
        </a:p>
      </dgm:t>
    </dgm:pt>
    <dgm:pt modelId="{94517B4A-A39F-4679-AD2B-F00948B32A95}" type="par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2E38A110-71BB-4F94-87D4-9FCF67F659FD}" type="sib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A5995122-0FEE-483F-AE06-9CE6ED3AA6FD}">
      <dgm:prSet phldrT="[文字]" custT="1"/>
      <dgm:spPr>
        <a:solidFill>
          <a:srgbClr val="CC00FF"/>
        </a:solidFill>
      </dgm:spPr>
      <dgm:t>
        <a:bodyPr/>
        <a:lstStyle/>
        <a:p>
          <a:r>
            <a:rPr lang="zh-TW" altLang="en-US" sz="2800" b="1" dirty="0" smtClean="0"/>
            <a:t>預防加強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加強宣導</a:t>
          </a:r>
          <a:endParaRPr lang="zh-TW" altLang="en-US" sz="2800" b="1" dirty="0"/>
        </a:p>
      </dgm:t>
    </dgm:pt>
    <dgm:pt modelId="{E25D0A06-E229-4F42-817B-E54402CAE81D}" type="par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3E39E895-CFC5-469F-A682-F737A0E76DDB}" type="sib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E3B9086A-FBEB-4761-B5F5-FF0A80DD0868}">
      <dgm:prSet custT="1"/>
      <dgm:spPr/>
      <dgm:t>
        <a:bodyPr/>
        <a:lstStyle/>
        <a:p>
          <a:pPr marL="179388" marR="0" indent="-904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en-US" sz="2400" dirty="0" smtClean="0"/>
            <a:t>9/3</a:t>
          </a:r>
          <a:r>
            <a:rPr lang="zh-TW" altLang="en-US" sz="2400" dirty="0" smtClean="0"/>
            <a:t>申請單位使用</a:t>
          </a:r>
          <a:r>
            <a:rPr lang="zh-TW" altLang="en-US" sz="2400" b="1" dirty="0" smtClean="0"/>
            <a:t>共同供應契約</a:t>
          </a:r>
          <a:r>
            <a:rPr lang="zh-TW" altLang="en-US" sz="2400" dirty="0" smtClean="0"/>
            <a:t>採購</a:t>
          </a:r>
          <a:r>
            <a:rPr lang="zh-TW" altLang="en-US" sz="2400" b="1" dirty="0" smtClean="0">
              <a:solidFill>
                <a:srgbClr val="FF0000"/>
              </a:solidFill>
            </a:rPr>
            <a:t>碳粉匣</a:t>
          </a:r>
          <a:r>
            <a:rPr lang="zh-TW" altLang="en-US" sz="2400" dirty="0" smtClean="0"/>
            <a:t>，未敘明依採購法第</a:t>
          </a:r>
          <a:r>
            <a:rPr lang="en-US" altLang="en-US" sz="2400" dirty="0" smtClean="0"/>
            <a:t>22</a:t>
          </a:r>
          <a:r>
            <a:rPr lang="zh-TW" altLang="en-US" sz="2400" dirty="0" smtClean="0"/>
            <a:t>條第</a:t>
          </a:r>
          <a:r>
            <a:rPr lang="en-US" altLang="en-US" sz="2400" dirty="0" smtClean="0"/>
            <a:t>1</a:t>
          </a:r>
          <a:r>
            <a:rPr lang="zh-TW" altLang="en-US" sz="2400" dirty="0" smtClean="0"/>
            <a:t>項第</a:t>
          </a:r>
          <a:r>
            <a:rPr lang="en-US" altLang="en-US" sz="2400" dirty="0" smtClean="0"/>
            <a:t>4</a:t>
          </a:r>
          <a:r>
            <a:rPr lang="zh-TW" altLang="en-US" sz="2400" dirty="0" smtClean="0"/>
            <a:t>款採限制性招標之理由。</a:t>
          </a:r>
          <a:endParaRPr lang="zh-TW" altLang="en-US" sz="2400" dirty="0"/>
        </a:p>
      </dgm:t>
    </dgm:pt>
    <dgm:pt modelId="{40E4D716-4D13-4D3C-86BD-BAC2154D6A59}" type="par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47D1760A-5489-45BD-B3DB-F3403F920A7F}" type="sib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32952366-8923-408E-B4F6-F04A1B03E9E0}">
      <dgm:prSet custT="1"/>
      <dgm:spPr/>
      <dgm:t>
        <a:bodyPr/>
        <a:lstStyle/>
        <a:p>
          <a:r>
            <a:rPr lang="zh-TW" altLang="en-US" sz="2400" dirty="0" smtClean="0"/>
            <a:t>請申請單位補述採</a:t>
          </a:r>
          <a:r>
            <a:rPr lang="zh-TW" altLang="en-US" sz="2400" b="1" dirty="0" smtClean="0">
              <a:solidFill>
                <a:srgbClr val="FF0000"/>
              </a:solidFill>
            </a:rPr>
            <a:t>限制性招標</a:t>
          </a:r>
          <a:r>
            <a:rPr lang="zh-TW" altLang="en-US" sz="2400" dirty="0" smtClean="0"/>
            <a:t>之理由。</a:t>
          </a:r>
          <a:endParaRPr lang="zh-TW" altLang="en-US" sz="2400" dirty="0"/>
        </a:p>
      </dgm:t>
    </dgm:pt>
    <dgm:pt modelId="{EDB488DA-3AE9-476B-8210-552894A7B583}" type="par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F63E735-3D84-4B8B-86B4-9F5492DA3DD7}" type="sib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B09EA2A-E4D6-46B0-8C05-802FFCC8CE3E}">
      <dgm:prSet custT="1"/>
      <dgm:spPr/>
      <dgm:t>
        <a:bodyPr/>
        <a:lstStyle/>
        <a:p>
          <a:r>
            <a:rPr lang="zh-TW" altLang="en-US" sz="2400" dirty="0" smtClean="0"/>
            <a:t>檢視共同供應契約條款，確認符合契約規範。</a:t>
          </a:r>
          <a:endParaRPr lang="zh-TW" altLang="en-US" sz="2400" dirty="0"/>
        </a:p>
      </dgm:t>
    </dgm:pt>
    <dgm:pt modelId="{C26A9B34-634B-43CA-91BD-0B98ED643896}" type="par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16872BAC-E3B6-444A-BB6E-D5D2B86B4E96}" type="sib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8AE78A67-F9FB-48AE-8FD7-8200846933F2}">
      <dgm:prSet custT="1"/>
      <dgm:spPr/>
      <dgm:t>
        <a:bodyPr/>
        <a:lstStyle/>
        <a:p>
          <a:pPr marL="228600" indent="-138113"/>
          <a:r>
            <a:rPr lang="zh-TW" altLang="en-US" sz="2400" dirty="0" smtClean="0"/>
            <a:t>共同供應契約依採購項目，</a:t>
          </a:r>
          <a:r>
            <a:rPr lang="zh-TW" altLang="en-US" sz="2400" b="1" dirty="0" smtClean="0">
              <a:solidFill>
                <a:srgbClr val="FF0000"/>
              </a:solidFill>
            </a:rPr>
            <a:t>訂有各自使用條件</a:t>
          </a:r>
          <a:r>
            <a:rPr lang="zh-TW" altLang="en-US" sz="2400" dirty="0" smtClean="0"/>
            <a:t>，應於採購申請時</a:t>
          </a:r>
          <a:r>
            <a:rPr lang="zh-TW" altLang="en-US" sz="2400" b="1" dirty="0" smtClean="0">
              <a:solidFill>
                <a:srgbClr val="FF0000"/>
              </a:solidFill>
            </a:rPr>
            <a:t>確認</a:t>
          </a:r>
          <a:r>
            <a:rPr lang="zh-TW" altLang="en-US" sz="2400" dirty="0" smtClean="0"/>
            <a:t>並敘明，</a:t>
          </a:r>
          <a:r>
            <a:rPr lang="zh-TW" altLang="en-US" sz="2400" u="sng" dirty="0" smtClean="0"/>
            <a:t>驗收</a:t>
          </a:r>
          <a:r>
            <a:rPr lang="zh-TW" altLang="en-US" sz="2400" dirty="0" smtClean="0"/>
            <a:t>應依</a:t>
          </a:r>
          <a:r>
            <a:rPr lang="zh-TW" altLang="en-US" sz="2400" b="1" dirty="0" smtClean="0"/>
            <a:t>契約條款</a:t>
          </a:r>
          <a:r>
            <a:rPr lang="zh-TW" altLang="en-US" sz="2400" dirty="0" smtClean="0"/>
            <a:t>驗收。</a:t>
          </a:r>
        </a:p>
      </dgm:t>
    </dgm:pt>
    <dgm:pt modelId="{EAB9F6BF-91D8-40C4-9F93-E24D4A691E15}" type="parTrans" cxnId="{C3485850-D72D-4AC8-A5C8-522DB90211C0}">
      <dgm:prSet/>
      <dgm:spPr/>
      <dgm:t>
        <a:bodyPr/>
        <a:lstStyle/>
        <a:p>
          <a:endParaRPr lang="zh-TW" altLang="en-US"/>
        </a:p>
      </dgm:t>
    </dgm:pt>
    <dgm:pt modelId="{7374FC60-3C87-49D7-AA1F-BC600564233D}" type="sibTrans" cxnId="{C3485850-D72D-4AC8-A5C8-522DB90211C0}">
      <dgm:prSet/>
      <dgm:spPr/>
      <dgm:t>
        <a:bodyPr/>
        <a:lstStyle/>
        <a:p>
          <a:endParaRPr lang="zh-TW" altLang="en-US"/>
        </a:p>
      </dgm:t>
    </dgm:pt>
    <dgm:pt modelId="{11A10FF9-9D19-46C7-ADE4-15972447D8B9}">
      <dgm:prSet custT="1"/>
      <dgm:spPr/>
      <dgm:t>
        <a:bodyPr/>
        <a:lstStyle/>
        <a:p>
          <a:r>
            <a:rPr lang="zh-TW" altLang="en-US" sz="2400" dirty="0" smtClean="0"/>
            <a:t>驗收應</a:t>
          </a:r>
          <a:r>
            <a:rPr lang="zh-TW" altLang="en-US" sz="2400" b="1" dirty="0" smtClean="0">
              <a:solidFill>
                <a:srgbClr val="FF0000"/>
              </a:solidFill>
            </a:rPr>
            <a:t>依契約規範辦理</a:t>
          </a:r>
          <a:r>
            <a:rPr lang="zh-TW" altLang="en-US" sz="2400" dirty="0" smtClean="0"/>
            <a:t>並檢附</a:t>
          </a:r>
          <a:r>
            <a:rPr lang="zh-TW" altLang="en-US" sz="2400" u="sng" dirty="0" smtClean="0"/>
            <a:t>完整完件</a:t>
          </a:r>
          <a:r>
            <a:rPr lang="zh-TW" altLang="en-US" sz="2400" dirty="0" smtClean="0"/>
            <a:t>。</a:t>
          </a:r>
          <a:endParaRPr lang="zh-TW" altLang="en-US" sz="2400" dirty="0"/>
        </a:p>
      </dgm:t>
    </dgm:pt>
    <dgm:pt modelId="{8C9A78E5-7CB7-4BF2-87E9-EBCF9FA50EBE}" type="parTrans" cxnId="{0754D0E1-A95D-48FB-B5D3-8315A1F6795C}">
      <dgm:prSet/>
      <dgm:spPr/>
    </dgm:pt>
    <dgm:pt modelId="{4AA7C505-AE63-4E0D-BD75-0D62626844B0}" type="sibTrans" cxnId="{0754D0E1-A95D-48FB-B5D3-8315A1F6795C}">
      <dgm:prSet/>
      <dgm:spPr/>
    </dgm:pt>
    <dgm:pt modelId="{D0FE2AB1-83BB-47C0-A693-6A4D13B25A62}" type="pres">
      <dgm:prSet presAssocID="{B9A1683B-A495-40DF-933F-15EC75617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F5FC9-1396-43E4-B7FD-CF6D8C5D9509}" type="pres">
      <dgm:prSet presAssocID="{63DFCFC5-00F0-4320-A793-87D7AB7C32F0}" presName="parentLin" presStyleCnt="0"/>
      <dgm:spPr/>
    </dgm:pt>
    <dgm:pt modelId="{F2C9261A-D1F9-47D6-B273-636B00548E20}" type="pres">
      <dgm:prSet presAssocID="{63DFCFC5-00F0-4320-A793-87D7AB7C32F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019BBB4-B6AC-41BB-8F92-932E25AE43C3}" type="pres">
      <dgm:prSet presAssocID="{63DFCFC5-00F0-4320-A793-87D7AB7C32F0}" presName="parentText" presStyleLbl="node1" presStyleIdx="0" presStyleCnt="3" custScaleX="133223" custScaleY="70143" custLinFactNeighborX="-82196" custLinFactNeighborY="-84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8C322-5837-4B4F-96AB-693B21F210A1}" type="pres">
      <dgm:prSet presAssocID="{63DFCFC5-00F0-4320-A793-87D7AB7C32F0}" presName="negativeSpace" presStyleCnt="0"/>
      <dgm:spPr/>
    </dgm:pt>
    <dgm:pt modelId="{293F8A15-BDD0-4708-AED7-EBED94C71D28}" type="pres">
      <dgm:prSet presAssocID="{63DFCFC5-00F0-4320-A793-87D7AB7C32F0}" presName="childText" presStyleLbl="conFgAcc1" presStyleIdx="0" presStyleCnt="3" custScaleY="94615" custLinFactNeighborY="998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4C27C-E063-4EE6-B51C-D53A487C92D1}" type="pres">
      <dgm:prSet presAssocID="{15ACEF1E-2EA9-4352-BBE8-745377BAC479}" presName="spaceBetweenRectangles" presStyleCnt="0"/>
      <dgm:spPr/>
    </dgm:pt>
    <dgm:pt modelId="{05ABE068-CCC7-4B9E-B94C-A0CF1236D55F}" type="pres">
      <dgm:prSet presAssocID="{850D57BC-E7F6-4E1A-B756-998AC4135477}" presName="parentLin" presStyleCnt="0"/>
      <dgm:spPr/>
    </dgm:pt>
    <dgm:pt modelId="{23324A16-9EAF-4FDD-AB55-95E1D3DB6A16}" type="pres">
      <dgm:prSet presAssocID="{850D57BC-E7F6-4E1A-B756-998AC413547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0E53794-C397-4E44-9DF6-C965ADBD6A94}" type="pres">
      <dgm:prSet presAssocID="{850D57BC-E7F6-4E1A-B756-998AC4135477}" presName="parentText" presStyleLbl="node1" presStyleIdx="1" presStyleCnt="3" custScaleY="65043" custLinFactNeighborX="-84496" custLinFactNeighborY="-316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63640-4900-43DC-82E0-76BDD4A069B2}" type="pres">
      <dgm:prSet presAssocID="{850D57BC-E7F6-4E1A-B756-998AC4135477}" presName="negativeSpace" presStyleCnt="0"/>
      <dgm:spPr/>
    </dgm:pt>
    <dgm:pt modelId="{9833C468-B581-4B3B-84E9-432EE83373C1}" type="pres">
      <dgm:prSet presAssocID="{850D57BC-E7F6-4E1A-B756-998AC4135477}" presName="childText" presStyleLbl="conFgAcc1" presStyleIdx="1" presStyleCnt="3" custLinFactNeighborY="-9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7E8BF-8991-404D-9797-1EEBB03D597B}" type="pres">
      <dgm:prSet presAssocID="{2E38A110-71BB-4F94-87D4-9FCF67F659FD}" presName="spaceBetweenRectangles" presStyleCnt="0"/>
      <dgm:spPr/>
    </dgm:pt>
    <dgm:pt modelId="{9D5221E4-E5FE-4176-B0F6-24FF48AF086F}" type="pres">
      <dgm:prSet presAssocID="{A5995122-0FEE-483F-AE06-9CE6ED3AA6FD}" presName="parentLin" presStyleCnt="0"/>
      <dgm:spPr/>
    </dgm:pt>
    <dgm:pt modelId="{75863CEF-B7B0-4283-9FC8-4D4018922302}" type="pres">
      <dgm:prSet presAssocID="{A5995122-0FEE-483F-AE06-9CE6ED3AA6F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DF9D0E9-5D79-4C60-9311-F791C0A3F0AE}" type="pres">
      <dgm:prSet presAssocID="{A5995122-0FEE-483F-AE06-9CE6ED3AA6FD}" presName="parentText" presStyleLbl="node1" presStyleIdx="2" presStyleCnt="3" custScaleY="64847" custLinFactNeighborX="-100000" custLinFactNeighborY="-638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2B0619-06FE-4825-9152-4EF14100D2AC}" type="pres">
      <dgm:prSet presAssocID="{A5995122-0FEE-483F-AE06-9CE6ED3AA6FD}" presName="negativeSpace" presStyleCnt="0"/>
      <dgm:spPr/>
    </dgm:pt>
    <dgm:pt modelId="{5E30A762-6F20-433B-9D5E-4DA13409F03B}" type="pres">
      <dgm:prSet presAssocID="{A5995122-0FEE-483F-AE06-9CE6ED3AA6FD}" presName="childText" presStyleLbl="conFgAcc1" presStyleIdx="2" presStyleCnt="3" custScaleY="68554" custLinFactNeighborX="775" custLinFactNeighborY="-87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54D0E1-A95D-48FB-B5D3-8315A1F6795C}" srcId="{850D57BC-E7F6-4E1A-B756-998AC4135477}" destId="{11A10FF9-9D19-46C7-ADE4-15972447D8B9}" srcOrd="1" destOrd="0" parTransId="{8C9A78E5-7CB7-4BF2-87E9-EBCF9FA50EBE}" sibTransId="{4AA7C505-AE63-4E0D-BD75-0D62626844B0}"/>
    <dgm:cxn modelId="{C3485850-D72D-4AC8-A5C8-522DB90211C0}" srcId="{63DFCFC5-00F0-4320-A793-87D7AB7C32F0}" destId="{8AE78A67-F9FB-48AE-8FD7-8200846933F2}" srcOrd="1" destOrd="0" parTransId="{EAB9F6BF-91D8-40C4-9F93-E24D4A691E15}" sibTransId="{7374FC60-3C87-49D7-AA1F-BC600564233D}"/>
    <dgm:cxn modelId="{1040DB68-1041-4FC9-A2FE-E17AB4695936}" srcId="{B9A1683B-A495-40DF-933F-15EC756173E2}" destId="{63DFCFC5-00F0-4320-A793-87D7AB7C32F0}" srcOrd="0" destOrd="0" parTransId="{FF4345D2-D0C1-4E42-B4C8-D58981E3C6C3}" sibTransId="{15ACEF1E-2EA9-4352-BBE8-745377BAC479}"/>
    <dgm:cxn modelId="{524F9D13-6D12-4E4B-AE41-478DD6FC2A2C}" srcId="{850D57BC-E7F6-4E1A-B756-998AC4135477}" destId="{32952366-8923-408E-B4F6-F04A1B03E9E0}" srcOrd="0" destOrd="0" parTransId="{EDB488DA-3AE9-476B-8210-552894A7B583}" sibTransId="{EF63E735-3D84-4B8B-86B4-9F5492DA3DD7}"/>
    <dgm:cxn modelId="{363B8D66-3889-491B-A3BF-2C82B3108CF1}" type="presOf" srcId="{11A10FF9-9D19-46C7-ADE4-15972447D8B9}" destId="{9833C468-B581-4B3B-84E9-432EE83373C1}" srcOrd="0" destOrd="1" presId="urn:microsoft.com/office/officeart/2005/8/layout/list1"/>
    <dgm:cxn modelId="{39AB71E0-0312-4544-B359-3B8C14163F66}" type="presOf" srcId="{8AE78A67-F9FB-48AE-8FD7-8200846933F2}" destId="{293F8A15-BDD0-4708-AED7-EBED94C71D28}" srcOrd="0" destOrd="1" presId="urn:microsoft.com/office/officeart/2005/8/layout/list1"/>
    <dgm:cxn modelId="{B745DCDE-5EB1-4C92-A445-2D8C70D6C12D}" type="presOf" srcId="{63DFCFC5-00F0-4320-A793-87D7AB7C32F0}" destId="{F2C9261A-D1F9-47D6-B273-636B00548E20}" srcOrd="0" destOrd="0" presId="urn:microsoft.com/office/officeart/2005/8/layout/list1"/>
    <dgm:cxn modelId="{9C013E87-E190-41EC-A013-08E908465039}" type="presOf" srcId="{850D57BC-E7F6-4E1A-B756-998AC4135477}" destId="{23324A16-9EAF-4FDD-AB55-95E1D3DB6A16}" srcOrd="0" destOrd="0" presId="urn:microsoft.com/office/officeart/2005/8/layout/list1"/>
    <dgm:cxn modelId="{12DD257A-10C3-4F67-8EAF-1FB39DFE99D4}" type="presOf" srcId="{B9A1683B-A495-40DF-933F-15EC756173E2}" destId="{D0FE2AB1-83BB-47C0-A693-6A4D13B25A62}" srcOrd="0" destOrd="0" presId="urn:microsoft.com/office/officeart/2005/8/layout/list1"/>
    <dgm:cxn modelId="{1774E975-ED14-4337-BC02-8858FE93926E}" srcId="{B9A1683B-A495-40DF-933F-15EC756173E2}" destId="{A5995122-0FEE-483F-AE06-9CE6ED3AA6FD}" srcOrd="2" destOrd="0" parTransId="{E25D0A06-E229-4F42-817B-E54402CAE81D}" sibTransId="{3E39E895-CFC5-469F-A682-F737A0E76DDB}"/>
    <dgm:cxn modelId="{D8CDBB09-5AD7-450B-B1F0-5B3A9D728816}" type="presOf" srcId="{32952366-8923-408E-B4F6-F04A1B03E9E0}" destId="{9833C468-B581-4B3B-84E9-432EE83373C1}" srcOrd="0" destOrd="0" presId="urn:microsoft.com/office/officeart/2005/8/layout/list1"/>
    <dgm:cxn modelId="{BBA3E951-0479-4C29-8BE8-E82A58EA3A69}" type="presOf" srcId="{850D57BC-E7F6-4E1A-B756-998AC4135477}" destId="{20E53794-C397-4E44-9DF6-C965ADBD6A94}" srcOrd="1" destOrd="0" presId="urn:microsoft.com/office/officeart/2005/8/layout/list1"/>
    <dgm:cxn modelId="{F05D7700-E9B0-4D13-8BA6-22E98505FF62}" type="presOf" srcId="{A5995122-0FEE-483F-AE06-9CE6ED3AA6FD}" destId="{BDF9D0E9-5D79-4C60-9311-F791C0A3F0AE}" srcOrd="1" destOrd="0" presId="urn:microsoft.com/office/officeart/2005/8/layout/list1"/>
    <dgm:cxn modelId="{1478308E-6224-4696-AF31-6020F6748164}" type="presOf" srcId="{E3B9086A-FBEB-4761-B5F5-FF0A80DD0868}" destId="{293F8A15-BDD0-4708-AED7-EBED94C71D28}" srcOrd="0" destOrd="0" presId="urn:microsoft.com/office/officeart/2005/8/layout/list1"/>
    <dgm:cxn modelId="{4DF9BB12-4EA8-431C-B141-417FE968328B}" type="presOf" srcId="{EB09EA2A-E4D6-46B0-8C05-802FFCC8CE3E}" destId="{5E30A762-6F20-433B-9D5E-4DA13409F03B}" srcOrd="0" destOrd="0" presId="urn:microsoft.com/office/officeart/2005/8/layout/list1"/>
    <dgm:cxn modelId="{96E21B23-12B8-4228-93C2-E62A8A144B1A}" srcId="{B9A1683B-A495-40DF-933F-15EC756173E2}" destId="{850D57BC-E7F6-4E1A-B756-998AC4135477}" srcOrd="1" destOrd="0" parTransId="{94517B4A-A39F-4679-AD2B-F00948B32A95}" sibTransId="{2E38A110-71BB-4F94-87D4-9FCF67F659FD}"/>
    <dgm:cxn modelId="{6A484120-A3AB-4951-8BD4-D4DFA7079C8A}" srcId="{63DFCFC5-00F0-4320-A793-87D7AB7C32F0}" destId="{E3B9086A-FBEB-4761-B5F5-FF0A80DD0868}" srcOrd="0" destOrd="0" parTransId="{40E4D716-4D13-4D3C-86BD-BAC2154D6A59}" sibTransId="{47D1760A-5489-45BD-B3DB-F3403F920A7F}"/>
    <dgm:cxn modelId="{274A1354-B2DA-4E79-B584-F1E7EDEA2845}" type="presOf" srcId="{A5995122-0FEE-483F-AE06-9CE6ED3AA6FD}" destId="{75863CEF-B7B0-4283-9FC8-4D4018922302}" srcOrd="0" destOrd="0" presId="urn:microsoft.com/office/officeart/2005/8/layout/list1"/>
    <dgm:cxn modelId="{C01D3463-548B-494C-ACB5-48BC9B4D1BE1}" srcId="{A5995122-0FEE-483F-AE06-9CE6ED3AA6FD}" destId="{EB09EA2A-E4D6-46B0-8C05-802FFCC8CE3E}" srcOrd="0" destOrd="0" parTransId="{C26A9B34-634B-43CA-91BD-0B98ED643896}" sibTransId="{16872BAC-E3B6-444A-BB6E-D5D2B86B4E96}"/>
    <dgm:cxn modelId="{7833A4B3-E390-41C8-8017-527458A0D851}" type="presOf" srcId="{63DFCFC5-00F0-4320-A793-87D7AB7C32F0}" destId="{4019BBB4-B6AC-41BB-8F92-932E25AE43C3}" srcOrd="1" destOrd="0" presId="urn:microsoft.com/office/officeart/2005/8/layout/list1"/>
    <dgm:cxn modelId="{389B9EAA-E99F-474D-A61C-C3DD5DB7F5D9}" type="presParOf" srcId="{D0FE2AB1-83BB-47C0-A693-6A4D13B25A62}" destId="{604F5FC9-1396-43E4-B7FD-CF6D8C5D9509}" srcOrd="0" destOrd="0" presId="urn:microsoft.com/office/officeart/2005/8/layout/list1"/>
    <dgm:cxn modelId="{3CC8CC0D-53B0-47E9-9888-B48BDE0E756A}" type="presParOf" srcId="{604F5FC9-1396-43E4-B7FD-CF6D8C5D9509}" destId="{F2C9261A-D1F9-47D6-B273-636B00548E20}" srcOrd="0" destOrd="0" presId="urn:microsoft.com/office/officeart/2005/8/layout/list1"/>
    <dgm:cxn modelId="{23C829A7-A0E6-4C0A-9B75-27644E79CA0E}" type="presParOf" srcId="{604F5FC9-1396-43E4-B7FD-CF6D8C5D9509}" destId="{4019BBB4-B6AC-41BB-8F92-932E25AE43C3}" srcOrd="1" destOrd="0" presId="urn:microsoft.com/office/officeart/2005/8/layout/list1"/>
    <dgm:cxn modelId="{E95B9997-9037-4F19-89E5-C1B8B3DDA540}" type="presParOf" srcId="{D0FE2AB1-83BB-47C0-A693-6A4D13B25A62}" destId="{14B8C322-5837-4B4F-96AB-693B21F210A1}" srcOrd="1" destOrd="0" presId="urn:microsoft.com/office/officeart/2005/8/layout/list1"/>
    <dgm:cxn modelId="{4624E525-068A-41A9-9BDE-BB4DD2D0E9AC}" type="presParOf" srcId="{D0FE2AB1-83BB-47C0-A693-6A4D13B25A62}" destId="{293F8A15-BDD0-4708-AED7-EBED94C71D28}" srcOrd="2" destOrd="0" presId="urn:microsoft.com/office/officeart/2005/8/layout/list1"/>
    <dgm:cxn modelId="{648D63B0-DD99-49B9-89FC-A947AFE789A4}" type="presParOf" srcId="{D0FE2AB1-83BB-47C0-A693-6A4D13B25A62}" destId="{9BE4C27C-E063-4EE6-B51C-D53A487C92D1}" srcOrd="3" destOrd="0" presId="urn:microsoft.com/office/officeart/2005/8/layout/list1"/>
    <dgm:cxn modelId="{22A6CCC9-FEF9-4BF3-ACB1-0F9F9A6DCA69}" type="presParOf" srcId="{D0FE2AB1-83BB-47C0-A693-6A4D13B25A62}" destId="{05ABE068-CCC7-4B9E-B94C-A0CF1236D55F}" srcOrd="4" destOrd="0" presId="urn:microsoft.com/office/officeart/2005/8/layout/list1"/>
    <dgm:cxn modelId="{EEF1745D-1BCF-49A6-87CF-67F4457EBDF7}" type="presParOf" srcId="{05ABE068-CCC7-4B9E-B94C-A0CF1236D55F}" destId="{23324A16-9EAF-4FDD-AB55-95E1D3DB6A16}" srcOrd="0" destOrd="0" presId="urn:microsoft.com/office/officeart/2005/8/layout/list1"/>
    <dgm:cxn modelId="{D543247C-8C39-44D7-B59C-03309A3E7BC4}" type="presParOf" srcId="{05ABE068-CCC7-4B9E-B94C-A0CF1236D55F}" destId="{20E53794-C397-4E44-9DF6-C965ADBD6A94}" srcOrd="1" destOrd="0" presId="urn:microsoft.com/office/officeart/2005/8/layout/list1"/>
    <dgm:cxn modelId="{C106D5F2-A189-4629-90E5-DB798A273C36}" type="presParOf" srcId="{D0FE2AB1-83BB-47C0-A693-6A4D13B25A62}" destId="{8E263640-4900-43DC-82E0-76BDD4A069B2}" srcOrd="5" destOrd="0" presId="urn:microsoft.com/office/officeart/2005/8/layout/list1"/>
    <dgm:cxn modelId="{4D65F887-D2E0-4B91-A314-5D7AFE64D3E0}" type="presParOf" srcId="{D0FE2AB1-83BB-47C0-A693-6A4D13B25A62}" destId="{9833C468-B581-4B3B-84E9-432EE83373C1}" srcOrd="6" destOrd="0" presId="urn:microsoft.com/office/officeart/2005/8/layout/list1"/>
    <dgm:cxn modelId="{177254FE-705B-49E9-9D8C-CC2D6B97B5CF}" type="presParOf" srcId="{D0FE2AB1-83BB-47C0-A693-6A4D13B25A62}" destId="{1DC7E8BF-8991-404D-9797-1EEBB03D597B}" srcOrd="7" destOrd="0" presId="urn:microsoft.com/office/officeart/2005/8/layout/list1"/>
    <dgm:cxn modelId="{5967F010-F237-4DE4-8FB2-A30193F7AD6C}" type="presParOf" srcId="{D0FE2AB1-83BB-47C0-A693-6A4D13B25A62}" destId="{9D5221E4-E5FE-4176-B0F6-24FF48AF086F}" srcOrd="8" destOrd="0" presId="urn:microsoft.com/office/officeart/2005/8/layout/list1"/>
    <dgm:cxn modelId="{6E08D89E-3F19-4900-9FB0-2020C0621F71}" type="presParOf" srcId="{9D5221E4-E5FE-4176-B0F6-24FF48AF086F}" destId="{75863CEF-B7B0-4283-9FC8-4D4018922302}" srcOrd="0" destOrd="0" presId="urn:microsoft.com/office/officeart/2005/8/layout/list1"/>
    <dgm:cxn modelId="{0C5E7585-5126-4C0F-89F6-52439562DDDF}" type="presParOf" srcId="{9D5221E4-E5FE-4176-B0F6-24FF48AF086F}" destId="{BDF9D0E9-5D79-4C60-9311-F791C0A3F0AE}" srcOrd="1" destOrd="0" presId="urn:microsoft.com/office/officeart/2005/8/layout/list1"/>
    <dgm:cxn modelId="{104CC113-E80C-45A6-B79A-248447AB23EF}" type="presParOf" srcId="{D0FE2AB1-83BB-47C0-A693-6A4D13B25A62}" destId="{EA2B0619-06FE-4825-9152-4EF14100D2AC}" srcOrd="9" destOrd="0" presId="urn:microsoft.com/office/officeart/2005/8/layout/list1"/>
    <dgm:cxn modelId="{785D6120-8D3D-47E6-A363-E56BCB793F2E}" type="presParOf" srcId="{D0FE2AB1-83BB-47C0-A693-6A4D13B25A62}" destId="{5E30A762-6F20-433B-9D5E-4DA13409F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A1683B-A495-40DF-933F-15EC756173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DFCFC5-00F0-4320-A793-87D7AB7C32F0}">
      <dgm:prSet phldrT="[文字]" custT="1"/>
      <dgm:spPr>
        <a:solidFill>
          <a:srgbClr val="00B050"/>
        </a:solidFill>
      </dgm:spPr>
      <dgm:t>
        <a:bodyPr/>
        <a:lstStyle/>
        <a:p>
          <a:r>
            <a:rPr lang="zh-TW" altLang="en-US" sz="2800" b="1" dirty="0" smtClean="0"/>
            <a:t>肇因分析</a:t>
          </a:r>
          <a:r>
            <a:rPr lang="en-US" altLang="zh-TW" sz="2800" b="1" dirty="0" smtClean="0"/>
            <a:t>—</a:t>
          </a:r>
          <a:r>
            <a:rPr lang="zh-TW" altLang="zh-TW" sz="2800" b="1" dirty="0" smtClean="0"/>
            <a:t>經費動支未敘明預算代號及管制編號</a:t>
          </a:r>
          <a:endParaRPr lang="zh-TW" altLang="en-US" sz="2800" b="1" dirty="0"/>
        </a:p>
      </dgm:t>
    </dgm:pt>
    <dgm:pt modelId="{FF4345D2-D0C1-4E42-B4C8-D58981E3C6C3}" type="par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15ACEF1E-2EA9-4352-BBE8-745377BAC479}" type="sibTrans" cxnId="{1040DB68-1041-4FC9-A2FE-E17AB4695936}">
      <dgm:prSet/>
      <dgm:spPr/>
      <dgm:t>
        <a:bodyPr/>
        <a:lstStyle/>
        <a:p>
          <a:endParaRPr lang="zh-TW" altLang="en-US"/>
        </a:p>
      </dgm:t>
    </dgm:pt>
    <dgm:pt modelId="{850D57BC-E7F6-4E1A-B756-998AC4135477}">
      <dgm:prSet phldrT="[文字]" custT="1"/>
      <dgm:spPr>
        <a:solidFill>
          <a:srgbClr val="003366"/>
        </a:solidFill>
      </dgm:spPr>
      <dgm:t>
        <a:bodyPr/>
        <a:lstStyle/>
        <a:p>
          <a:r>
            <a:rPr lang="zh-TW" altLang="en-US" sz="2800" b="1" dirty="0" smtClean="0"/>
            <a:t>改正</a:t>
          </a:r>
          <a:r>
            <a:rPr lang="zh-TW" altLang="en-US" sz="2800" b="1" smtClean="0"/>
            <a:t>行動</a:t>
          </a:r>
          <a:r>
            <a:rPr lang="en-US" altLang="zh-TW" sz="2800" b="1" smtClean="0"/>
            <a:t>—</a:t>
          </a:r>
          <a:r>
            <a:rPr lang="zh-TW" altLang="zh-TW" sz="2800" b="1" smtClean="0"/>
            <a:t>敘明預算代號及管制編號</a:t>
          </a:r>
          <a:endParaRPr lang="zh-TW" altLang="en-US" sz="2800" b="1" dirty="0"/>
        </a:p>
      </dgm:t>
    </dgm:pt>
    <dgm:pt modelId="{94517B4A-A39F-4679-AD2B-F00948B32A95}" type="par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2E38A110-71BB-4F94-87D4-9FCF67F659FD}" type="sibTrans" cxnId="{96E21B23-12B8-4228-93C2-E62A8A144B1A}">
      <dgm:prSet/>
      <dgm:spPr/>
      <dgm:t>
        <a:bodyPr/>
        <a:lstStyle/>
        <a:p>
          <a:endParaRPr lang="zh-TW" altLang="en-US"/>
        </a:p>
      </dgm:t>
    </dgm:pt>
    <dgm:pt modelId="{A5995122-0FEE-483F-AE06-9CE6ED3AA6FD}">
      <dgm:prSet phldrT="[文字]" custT="1"/>
      <dgm:spPr>
        <a:solidFill>
          <a:srgbClr val="CC00FF"/>
        </a:solidFill>
      </dgm:spPr>
      <dgm:t>
        <a:bodyPr/>
        <a:lstStyle/>
        <a:p>
          <a:r>
            <a:rPr lang="zh-TW" altLang="en-US" sz="2800" b="1" dirty="0" smtClean="0"/>
            <a:t>預防加強</a:t>
          </a:r>
          <a:r>
            <a:rPr lang="en-US" altLang="zh-TW" sz="2800" b="1" dirty="0" smtClean="0"/>
            <a:t>—</a:t>
          </a:r>
          <a:r>
            <a:rPr lang="zh-TW" altLang="en-US" sz="2800" b="1" dirty="0" smtClean="0"/>
            <a:t>加強宣導</a:t>
          </a:r>
          <a:endParaRPr lang="zh-TW" altLang="en-US" sz="2800" b="1" dirty="0"/>
        </a:p>
      </dgm:t>
    </dgm:pt>
    <dgm:pt modelId="{E25D0A06-E229-4F42-817B-E54402CAE81D}" type="par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3E39E895-CFC5-469F-A682-F737A0E76DDB}" type="sibTrans" cxnId="{1774E975-ED14-4337-BC02-8858FE93926E}">
      <dgm:prSet/>
      <dgm:spPr/>
      <dgm:t>
        <a:bodyPr/>
        <a:lstStyle/>
        <a:p>
          <a:endParaRPr lang="zh-TW" altLang="en-US"/>
        </a:p>
      </dgm:t>
    </dgm:pt>
    <dgm:pt modelId="{E3B9086A-FBEB-4761-B5F5-FF0A80DD0868}">
      <dgm:prSet custT="1"/>
      <dgm:spPr/>
      <dgm:t>
        <a:bodyPr/>
        <a:lstStyle/>
        <a:p>
          <a:pPr marL="179388" marR="0" indent="-90488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/>
            <a:t>申請單位簽辦</a:t>
          </a:r>
          <a:r>
            <a:rPr lang="zh-TW" altLang="en-US" sz="2400" b="1" dirty="0" smtClean="0">
              <a:solidFill>
                <a:srgbClr val="FF0000"/>
              </a:solidFill>
            </a:rPr>
            <a:t>動支經費</a:t>
          </a:r>
          <a:r>
            <a:rPr lang="zh-TW" altLang="en-US" sz="2400" dirty="0" smtClean="0"/>
            <a:t>，僅敘明</a:t>
          </a:r>
          <a:r>
            <a:rPr lang="zh-TW" altLang="en-US" sz="2400" b="1" dirty="0" smtClean="0">
              <a:solidFill>
                <a:srgbClr val="FF0000"/>
              </a:solidFill>
            </a:rPr>
            <a:t>計畫名稱</a:t>
          </a:r>
          <a:r>
            <a:rPr lang="zh-TW" altLang="en-US" sz="2400" dirty="0" smtClean="0"/>
            <a:t>，未填明預算代號或管制編號，</a:t>
          </a:r>
          <a:r>
            <a:rPr lang="zh-TW" altLang="en-US" sz="2400" u="sng" dirty="0" smtClean="0"/>
            <a:t>需退申請單位查明</a:t>
          </a:r>
          <a:r>
            <a:rPr lang="zh-TW" altLang="en-US" sz="2400" dirty="0" smtClean="0"/>
            <a:t>再行會辦。</a:t>
          </a:r>
          <a:endParaRPr lang="zh-TW" altLang="en-US" sz="2400" dirty="0"/>
        </a:p>
      </dgm:t>
    </dgm:pt>
    <dgm:pt modelId="{40E4D716-4D13-4D3C-86BD-BAC2154D6A59}" type="par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47D1760A-5489-45BD-B3DB-F3403F920A7F}" type="sibTrans" cxnId="{6A484120-A3AB-4951-8BD4-D4DFA7079C8A}">
      <dgm:prSet/>
      <dgm:spPr/>
      <dgm:t>
        <a:bodyPr/>
        <a:lstStyle/>
        <a:p>
          <a:endParaRPr lang="zh-TW" altLang="en-US"/>
        </a:p>
      </dgm:t>
    </dgm:pt>
    <dgm:pt modelId="{32952366-8923-408E-B4F6-F04A1B03E9E0}">
      <dgm:prSet custT="1"/>
      <dgm:spPr/>
      <dgm:t>
        <a:bodyPr/>
        <a:lstStyle/>
        <a:p>
          <a:r>
            <a:rPr lang="zh-TW" altLang="en-US" sz="2400" dirty="0" smtClean="0"/>
            <a:t>請申請單位依</a:t>
          </a:r>
          <a:r>
            <a:rPr lang="zh-TW" altLang="en-US" sz="2400" b="1" dirty="0" smtClean="0">
              <a:solidFill>
                <a:srgbClr val="FF0000"/>
              </a:solidFill>
            </a:rPr>
            <a:t>公文範本</a:t>
          </a:r>
          <a:r>
            <a:rPr lang="zh-TW" altLang="en-US" sz="2400" dirty="0" smtClean="0"/>
            <a:t>辦理，並敘明</a:t>
          </a:r>
          <a:r>
            <a:rPr lang="zh-TW" altLang="en-US" sz="2400" b="1" dirty="0" smtClean="0">
              <a:solidFill>
                <a:srgbClr val="FF0000"/>
              </a:solidFill>
            </a:rPr>
            <a:t>預算代號</a:t>
          </a:r>
          <a:r>
            <a:rPr lang="zh-TW" altLang="en-US" sz="2400" dirty="0" smtClean="0"/>
            <a:t>或</a:t>
          </a:r>
          <a:r>
            <a:rPr lang="zh-TW" altLang="en-US" sz="2400" b="1" dirty="0" smtClean="0">
              <a:solidFill>
                <a:srgbClr val="FF0000"/>
              </a:solidFill>
            </a:rPr>
            <a:t>管制編號</a:t>
          </a:r>
          <a:r>
            <a:rPr lang="zh-TW" altLang="en-US" sz="2400" dirty="0" smtClean="0"/>
            <a:t>。</a:t>
          </a:r>
          <a:endParaRPr lang="zh-TW" altLang="en-US" sz="2400" dirty="0"/>
        </a:p>
      </dgm:t>
    </dgm:pt>
    <dgm:pt modelId="{EDB488DA-3AE9-476B-8210-552894A7B583}" type="par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F63E735-3D84-4B8B-86B4-9F5492DA3DD7}" type="sibTrans" cxnId="{524F9D13-6D12-4E4B-AE41-478DD6FC2A2C}">
      <dgm:prSet/>
      <dgm:spPr/>
      <dgm:t>
        <a:bodyPr/>
        <a:lstStyle/>
        <a:p>
          <a:endParaRPr lang="zh-TW" altLang="en-US"/>
        </a:p>
      </dgm:t>
    </dgm:pt>
    <dgm:pt modelId="{EB09EA2A-E4D6-46B0-8C05-802FFCC8CE3E}">
      <dgm:prSet custT="1"/>
      <dgm:spPr/>
      <dgm:t>
        <a:bodyPr/>
        <a:lstStyle/>
        <a:p>
          <a:r>
            <a:rPr lang="zh-TW" altLang="en-US" sz="2400" dirty="0" smtClean="0"/>
            <a:t>為免公文往返，增加行政成本，經費動支或經費內容變更，請以公文範本並敘明預算代號後辦理。</a:t>
          </a:r>
          <a:endParaRPr lang="zh-TW" altLang="en-US" sz="2400" dirty="0"/>
        </a:p>
      </dgm:t>
    </dgm:pt>
    <dgm:pt modelId="{C26A9B34-634B-43CA-91BD-0B98ED643896}" type="par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16872BAC-E3B6-444A-BB6E-D5D2B86B4E96}" type="sibTrans" cxnId="{C01D3463-548B-494C-ACB5-48BC9B4D1BE1}">
      <dgm:prSet/>
      <dgm:spPr/>
      <dgm:t>
        <a:bodyPr/>
        <a:lstStyle/>
        <a:p>
          <a:endParaRPr lang="zh-TW" altLang="en-US"/>
        </a:p>
      </dgm:t>
    </dgm:pt>
    <dgm:pt modelId="{8AE78A67-F9FB-48AE-8FD7-8200846933F2}">
      <dgm:prSet custT="1"/>
      <dgm:spPr/>
      <dgm:t>
        <a:bodyPr/>
        <a:lstStyle/>
        <a:p>
          <a:pPr marL="228600" indent="-138113"/>
          <a:r>
            <a:rPr lang="zh-TW" altLang="en-US" sz="2400" dirty="0" smtClean="0"/>
            <a:t>本所</a:t>
          </a:r>
          <a:r>
            <a:rPr lang="zh-TW" altLang="en-US" sz="2400" u="sng" dirty="0" smtClean="0">
              <a:effectLst/>
            </a:rPr>
            <a:t>經費來源多元</a:t>
          </a:r>
          <a:r>
            <a:rPr lang="zh-TW" altLang="en-US" sz="2400" dirty="0" smtClean="0"/>
            <a:t>，不同經費來源相關經費動支</a:t>
          </a:r>
          <a:r>
            <a:rPr lang="zh-TW" altLang="en-US" sz="2400" u="sng" dirty="0" smtClean="0"/>
            <a:t>規定各有不同</a:t>
          </a:r>
          <a:r>
            <a:rPr lang="zh-TW" altLang="en-US" sz="2400" dirty="0" smtClean="0"/>
            <a:t>，為加速公文流速請敘明預算代號。</a:t>
          </a:r>
        </a:p>
      </dgm:t>
    </dgm:pt>
    <dgm:pt modelId="{EAB9F6BF-91D8-40C4-9F93-E24D4A691E15}" type="parTrans" cxnId="{C3485850-D72D-4AC8-A5C8-522DB90211C0}">
      <dgm:prSet/>
      <dgm:spPr/>
      <dgm:t>
        <a:bodyPr/>
        <a:lstStyle/>
        <a:p>
          <a:endParaRPr lang="zh-TW" altLang="en-US"/>
        </a:p>
      </dgm:t>
    </dgm:pt>
    <dgm:pt modelId="{7374FC60-3C87-49D7-AA1F-BC600564233D}" type="sibTrans" cxnId="{C3485850-D72D-4AC8-A5C8-522DB90211C0}">
      <dgm:prSet/>
      <dgm:spPr/>
      <dgm:t>
        <a:bodyPr/>
        <a:lstStyle/>
        <a:p>
          <a:endParaRPr lang="zh-TW" altLang="en-US"/>
        </a:p>
      </dgm:t>
    </dgm:pt>
    <dgm:pt modelId="{D0FE2AB1-83BB-47C0-A693-6A4D13B25A62}" type="pres">
      <dgm:prSet presAssocID="{B9A1683B-A495-40DF-933F-15EC756173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F5FC9-1396-43E4-B7FD-CF6D8C5D9509}" type="pres">
      <dgm:prSet presAssocID="{63DFCFC5-00F0-4320-A793-87D7AB7C32F0}" presName="parentLin" presStyleCnt="0"/>
      <dgm:spPr/>
    </dgm:pt>
    <dgm:pt modelId="{F2C9261A-D1F9-47D6-B273-636B00548E20}" type="pres">
      <dgm:prSet presAssocID="{63DFCFC5-00F0-4320-A793-87D7AB7C32F0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4019BBB4-B6AC-41BB-8F92-932E25AE43C3}" type="pres">
      <dgm:prSet presAssocID="{63DFCFC5-00F0-4320-A793-87D7AB7C32F0}" presName="parentText" presStyleLbl="node1" presStyleIdx="0" presStyleCnt="3" custScaleX="133223" custScaleY="70143" custLinFactNeighborX="-82196" custLinFactNeighborY="-845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B8C322-5837-4B4F-96AB-693B21F210A1}" type="pres">
      <dgm:prSet presAssocID="{63DFCFC5-00F0-4320-A793-87D7AB7C32F0}" presName="negativeSpace" presStyleCnt="0"/>
      <dgm:spPr/>
    </dgm:pt>
    <dgm:pt modelId="{293F8A15-BDD0-4708-AED7-EBED94C71D28}" type="pres">
      <dgm:prSet presAssocID="{63DFCFC5-00F0-4320-A793-87D7AB7C32F0}" presName="childText" presStyleLbl="conFgAcc1" presStyleIdx="0" presStyleCnt="3" custScaleY="94615" custLinFactNeighborY="998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E4C27C-E063-4EE6-B51C-D53A487C92D1}" type="pres">
      <dgm:prSet presAssocID="{15ACEF1E-2EA9-4352-BBE8-745377BAC479}" presName="spaceBetweenRectangles" presStyleCnt="0"/>
      <dgm:spPr/>
    </dgm:pt>
    <dgm:pt modelId="{05ABE068-CCC7-4B9E-B94C-A0CF1236D55F}" type="pres">
      <dgm:prSet presAssocID="{850D57BC-E7F6-4E1A-B756-998AC4135477}" presName="parentLin" presStyleCnt="0"/>
      <dgm:spPr/>
    </dgm:pt>
    <dgm:pt modelId="{23324A16-9EAF-4FDD-AB55-95E1D3DB6A16}" type="pres">
      <dgm:prSet presAssocID="{850D57BC-E7F6-4E1A-B756-998AC413547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0E53794-C397-4E44-9DF6-C965ADBD6A94}" type="pres">
      <dgm:prSet presAssocID="{850D57BC-E7F6-4E1A-B756-998AC4135477}" presName="parentText" presStyleLbl="node1" presStyleIdx="1" presStyleCnt="3" custScaleY="65043" custLinFactNeighborX="-84496" custLinFactNeighborY="-3166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263640-4900-43DC-82E0-76BDD4A069B2}" type="pres">
      <dgm:prSet presAssocID="{850D57BC-E7F6-4E1A-B756-998AC4135477}" presName="negativeSpace" presStyleCnt="0"/>
      <dgm:spPr/>
    </dgm:pt>
    <dgm:pt modelId="{9833C468-B581-4B3B-84E9-432EE83373C1}" type="pres">
      <dgm:prSet presAssocID="{850D57BC-E7F6-4E1A-B756-998AC4135477}" presName="childText" presStyleLbl="conFgAcc1" presStyleIdx="1" presStyleCnt="3" custLinFactNeighborY="-92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C7E8BF-8991-404D-9797-1EEBB03D597B}" type="pres">
      <dgm:prSet presAssocID="{2E38A110-71BB-4F94-87D4-9FCF67F659FD}" presName="spaceBetweenRectangles" presStyleCnt="0"/>
      <dgm:spPr/>
    </dgm:pt>
    <dgm:pt modelId="{9D5221E4-E5FE-4176-B0F6-24FF48AF086F}" type="pres">
      <dgm:prSet presAssocID="{A5995122-0FEE-483F-AE06-9CE6ED3AA6FD}" presName="parentLin" presStyleCnt="0"/>
      <dgm:spPr/>
    </dgm:pt>
    <dgm:pt modelId="{75863CEF-B7B0-4283-9FC8-4D4018922302}" type="pres">
      <dgm:prSet presAssocID="{A5995122-0FEE-483F-AE06-9CE6ED3AA6FD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BDF9D0E9-5D79-4C60-9311-F791C0A3F0AE}" type="pres">
      <dgm:prSet presAssocID="{A5995122-0FEE-483F-AE06-9CE6ED3AA6FD}" presName="parentText" presStyleLbl="node1" presStyleIdx="2" presStyleCnt="3" custScaleY="64847" custLinFactNeighborX="-100000" custLinFactNeighborY="-6385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2B0619-06FE-4825-9152-4EF14100D2AC}" type="pres">
      <dgm:prSet presAssocID="{A5995122-0FEE-483F-AE06-9CE6ED3AA6FD}" presName="negativeSpace" presStyleCnt="0"/>
      <dgm:spPr/>
    </dgm:pt>
    <dgm:pt modelId="{5E30A762-6F20-433B-9D5E-4DA13409F03B}" type="pres">
      <dgm:prSet presAssocID="{A5995122-0FEE-483F-AE06-9CE6ED3AA6FD}" presName="childText" presStyleLbl="conFgAcc1" presStyleIdx="2" presStyleCnt="3" custScaleY="68554" custLinFactNeighborX="775" custLinFactNeighborY="-8730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1A12A3-22BE-44EA-AF1F-2E15603F3E48}" type="presOf" srcId="{850D57BC-E7F6-4E1A-B756-998AC4135477}" destId="{23324A16-9EAF-4FDD-AB55-95E1D3DB6A16}" srcOrd="0" destOrd="0" presId="urn:microsoft.com/office/officeart/2005/8/layout/list1"/>
    <dgm:cxn modelId="{65564D41-0A56-4FB2-9893-4A11036887EE}" type="presOf" srcId="{32952366-8923-408E-B4F6-F04A1B03E9E0}" destId="{9833C468-B581-4B3B-84E9-432EE83373C1}" srcOrd="0" destOrd="0" presId="urn:microsoft.com/office/officeart/2005/8/layout/list1"/>
    <dgm:cxn modelId="{C3485850-D72D-4AC8-A5C8-522DB90211C0}" srcId="{63DFCFC5-00F0-4320-A793-87D7AB7C32F0}" destId="{8AE78A67-F9FB-48AE-8FD7-8200846933F2}" srcOrd="1" destOrd="0" parTransId="{EAB9F6BF-91D8-40C4-9F93-E24D4A691E15}" sibTransId="{7374FC60-3C87-49D7-AA1F-BC600564233D}"/>
    <dgm:cxn modelId="{1040DB68-1041-4FC9-A2FE-E17AB4695936}" srcId="{B9A1683B-A495-40DF-933F-15EC756173E2}" destId="{63DFCFC5-00F0-4320-A793-87D7AB7C32F0}" srcOrd="0" destOrd="0" parTransId="{FF4345D2-D0C1-4E42-B4C8-D58981E3C6C3}" sibTransId="{15ACEF1E-2EA9-4352-BBE8-745377BAC479}"/>
    <dgm:cxn modelId="{524F9D13-6D12-4E4B-AE41-478DD6FC2A2C}" srcId="{850D57BC-E7F6-4E1A-B756-998AC4135477}" destId="{32952366-8923-408E-B4F6-F04A1B03E9E0}" srcOrd="0" destOrd="0" parTransId="{EDB488DA-3AE9-476B-8210-552894A7B583}" sibTransId="{EF63E735-3D84-4B8B-86B4-9F5492DA3DD7}"/>
    <dgm:cxn modelId="{1774E975-ED14-4337-BC02-8858FE93926E}" srcId="{B9A1683B-A495-40DF-933F-15EC756173E2}" destId="{A5995122-0FEE-483F-AE06-9CE6ED3AA6FD}" srcOrd="2" destOrd="0" parTransId="{E25D0A06-E229-4F42-817B-E54402CAE81D}" sibTransId="{3E39E895-CFC5-469F-A682-F737A0E76DDB}"/>
    <dgm:cxn modelId="{E643909E-6F60-402F-83F5-C314FCE27B4C}" type="presOf" srcId="{EB09EA2A-E4D6-46B0-8C05-802FFCC8CE3E}" destId="{5E30A762-6F20-433B-9D5E-4DA13409F03B}" srcOrd="0" destOrd="0" presId="urn:microsoft.com/office/officeart/2005/8/layout/list1"/>
    <dgm:cxn modelId="{516660ED-B243-4084-92B5-3004C365F613}" type="presOf" srcId="{E3B9086A-FBEB-4761-B5F5-FF0A80DD0868}" destId="{293F8A15-BDD0-4708-AED7-EBED94C71D28}" srcOrd="0" destOrd="0" presId="urn:microsoft.com/office/officeart/2005/8/layout/list1"/>
    <dgm:cxn modelId="{5279FC60-635D-44B0-ABDD-CDE537664A09}" type="presOf" srcId="{8AE78A67-F9FB-48AE-8FD7-8200846933F2}" destId="{293F8A15-BDD0-4708-AED7-EBED94C71D28}" srcOrd="0" destOrd="1" presId="urn:microsoft.com/office/officeart/2005/8/layout/list1"/>
    <dgm:cxn modelId="{4B027145-284E-4BC7-A85D-B574089B71F5}" type="presOf" srcId="{63DFCFC5-00F0-4320-A793-87D7AB7C32F0}" destId="{F2C9261A-D1F9-47D6-B273-636B00548E20}" srcOrd="0" destOrd="0" presId="urn:microsoft.com/office/officeart/2005/8/layout/list1"/>
    <dgm:cxn modelId="{1F2A1061-5148-4195-B3DC-54BE9AED37C1}" type="presOf" srcId="{A5995122-0FEE-483F-AE06-9CE6ED3AA6FD}" destId="{BDF9D0E9-5D79-4C60-9311-F791C0A3F0AE}" srcOrd="1" destOrd="0" presId="urn:microsoft.com/office/officeart/2005/8/layout/list1"/>
    <dgm:cxn modelId="{939C3804-F2D3-41FC-A1AB-5942488A4940}" type="presOf" srcId="{63DFCFC5-00F0-4320-A793-87D7AB7C32F0}" destId="{4019BBB4-B6AC-41BB-8F92-932E25AE43C3}" srcOrd="1" destOrd="0" presId="urn:microsoft.com/office/officeart/2005/8/layout/list1"/>
    <dgm:cxn modelId="{96E21B23-12B8-4228-93C2-E62A8A144B1A}" srcId="{B9A1683B-A495-40DF-933F-15EC756173E2}" destId="{850D57BC-E7F6-4E1A-B756-998AC4135477}" srcOrd="1" destOrd="0" parTransId="{94517B4A-A39F-4679-AD2B-F00948B32A95}" sibTransId="{2E38A110-71BB-4F94-87D4-9FCF67F659FD}"/>
    <dgm:cxn modelId="{6A484120-A3AB-4951-8BD4-D4DFA7079C8A}" srcId="{63DFCFC5-00F0-4320-A793-87D7AB7C32F0}" destId="{E3B9086A-FBEB-4761-B5F5-FF0A80DD0868}" srcOrd="0" destOrd="0" parTransId="{40E4D716-4D13-4D3C-86BD-BAC2154D6A59}" sibTransId="{47D1760A-5489-45BD-B3DB-F3403F920A7F}"/>
    <dgm:cxn modelId="{8BAE918A-21F5-469A-9617-665E44E826C9}" type="presOf" srcId="{A5995122-0FEE-483F-AE06-9CE6ED3AA6FD}" destId="{75863CEF-B7B0-4283-9FC8-4D4018922302}" srcOrd="0" destOrd="0" presId="urn:microsoft.com/office/officeart/2005/8/layout/list1"/>
    <dgm:cxn modelId="{B3ABE77F-8C8F-46AF-ADD2-9FD261534E04}" type="presOf" srcId="{B9A1683B-A495-40DF-933F-15EC756173E2}" destId="{D0FE2AB1-83BB-47C0-A693-6A4D13B25A62}" srcOrd="0" destOrd="0" presId="urn:microsoft.com/office/officeart/2005/8/layout/list1"/>
    <dgm:cxn modelId="{C01D3463-548B-494C-ACB5-48BC9B4D1BE1}" srcId="{A5995122-0FEE-483F-AE06-9CE6ED3AA6FD}" destId="{EB09EA2A-E4D6-46B0-8C05-802FFCC8CE3E}" srcOrd="0" destOrd="0" parTransId="{C26A9B34-634B-43CA-91BD-0B98ED643896}" sibTransId="{16872BAC-E3B6-444A-BB6E-D5D2B86B4E96}"/>
    <dgm:cxn modelId="{DE8B75CD-AC5A-4B1B-8F3B-CCD0C4B952B1}" type="presOf" srcId="{850D57BC-E7F6-4E1A-B756-998AC4135477}" destId="{20E53794-C397-4E44-9DF6-C965ADBD6A94}" srcOrd="1" destOrd="0" presId="urn:microsoft.com/office/officeart/2005/8/layout/list1"/>
    <dgm:cxn modelId="{13E63019-FA56-48BD-B099-292BC6C510A8}" type="presParOf" srcId="{D0FE2AB1-83BB-47C0-A693-6A4D13B25A62}" destId="{604F5FC9-1396-43E4-B7FD-CF6D8C5D9509}" srcOrd="0" destOrd="0" presId="urn:microsoft.com/office/officeart/2005/8/layout/list1"/>
    <dgm:cxn modelId="{047AC8EC-11DE-46E3-BC09-24A2FBC17C0A}" type="presParOf" srcId="{604F5FC9-1396-43E4-B7FD-CF6D8C5D9509}" destId="{F2C9261A-D1F9-47D6-B273-636B00548E20}" srcOrd="0" destOrd="0" presId="urn:microsoft.com/office/officeart/2005/8/layout/list1"/>
    <dgm:cxn modelId="{2EE36C10-A6D8-483E-A6AE-6DDCA23A2809}" type="presParOf" srcId="{604F5FC9-1396-43E4-B7FD-CF6D8C5D9509}" destId="{4019BBB4-B6AC-41BB-8F92-932E25AE43C3}" srcOrd="1" destOrd="0" presId="urn:microsoft.com/office/officeart/2005/8/layout/list1"/>
    <dgm:cxn modelId="{D9E7CFD9-2899-48EF-B169-0DBD45AC2C92}" type="presParOf" srcId="{D0FE2AB1-83BB-47C0-A693-6A4D13B25A62}" destId="{14B8C322-5837-4B4F-96AB-693B21F210A1}" srcOrd="1" destOrd="0" presId="urn:microsoft.com/office/officeart/2005/8/layout/list1"/>
    <dgm:cxn modelId="{25F3D777-B1E6-49BB-8125-F02B2FC2B34E}" type="presParOf" srcId="{D0FE2AB1-83BB-47C0-A693-6A4D13B25A62}" destId="{293F8A15-BDD0-4708-AED7-EBED94C71D28}" srcOrd="2" destOrd="0" presId="urn:microsoft.com/office/officeart/2005/8/layout/list1"/>
    <dgm:cxn modelId="{23A69CDE-32A8-4064-98AD-ABEB6DF2E61B}" type="presParOf" srcId="{D0FE2AB1-83BB-47C0-A693-6A4D13B25A62}" destId="{9BE4C27C-E063-4EE6-B51C-D53A487C92D1}" srcOrd="3" destOrd="0" presId="urn:microsoft.com/office/officeart/2005/8/layout/list1"/>
    <dgm:cxn modelId="{D1F6EC02-63CD-4CAE-9778-3DFF9BC917B9}" type="presParOf" srcId="{D0FE2AB1-83BB-47C0-A693-6A4D13B25A62}" destId="{05ABE068-CCC7-4B9E-B94C-A0CF1236D55F}" srcOrd="4" destOrd="0" presId="urn:microsoft.com/office/officeart/2005/8/layout/list1"/>
    <dgm:cxn modelId="{0A3CF8A8-39B2-463D-863C-910B364DC85B}" type="presParOf" srcId="{05ABE068-CCC7-4B9E-B94C-A0CF1236D55F}" destId="{23324A16-9EAF-4FDD-AB55-95E1D3DB6A16}" srcOrd="0" destOrd="0" presId="urn:microsoft.com/office/officeart/2005/8/layout/list1"/>
    <dgm:cxn modelId="{BE9F90C5-1AD8-472E-9DFE-58A86A71CFD9}" type="presParOf" srcId="{05ABE068-CCC7-4B9E-B94C-A0CF1236D55F}" destId="{20E53794-C397-4E44-9DF6-C965ADBD6A94}" srcOrd="1" destOrd="0" presId="urn:microsoft.com/office/officeart/2005/8/layout/list1"/>
    <dgm:cxn modelId="{7A614E97-D3A8-4700-9FF7-0CD0A2945D4A}" type="presParOf" srcId="{D0FE2AB1-83BB-47C0-A693-6A4D13B25A62}" destId="{8E263640-4900-43DC-82E0-76BDD4A069B2}" srcOrd="5" destOrd="0" presId="urn:microsoft.com/office/officeart/2005/8/layout/list1"/>
    <dgm:cxn modelId="{F6FDD511-87EA-488A-9836-7464E8907A06}" type="presParOf" srcId="{D0FE2AB1-83BB-47C0-A693-6A4D13B25A62}" destId="{9833C468-B581-4B3B-84E9-432EE83373C1}" srcOrd="6" destOrd="0" presId="urn:microsoft.com/office/officeart/2005/8/layout/list1"/>
    <dgm:cxn modelId="{48F0D38C-1616-499F-853A-CE0B0BBD71A4}" type="presParOf" srcId="{D0FE2AB1-83BB-47C0-A693-6A4D13B25A62}" destId="{1DC7E8BF-8991-404D-9797-1EEBB03D597B}" srcOrd="7" destOrd="0" presId="urn:microsoft.com/office/officeart/2005/8/layout/list1"/>
    <dgm:cxn modelId="{8CDCCB76-E56D-455B-8E46-4297D4C16F98}" type="presParOf" srcId="{D0FE2AB1-83BB-47C0-A693-6A4D13B25A62}" destId="{9D5221E4-E5FE-4176-B0F6-24FF48AF086F}" srcOrd="8" destOrd="0" presId="urn:microsoft.com/office/officeart/2005/8/layout/list1"/>
    <dgm:cxn modelId="{23BBCAE8-757A-4842-83A7-3B99CA3BF561}" type="presParOf" srcId="{9D5221E4-E5FE-4176-B0F6-24FF48AF086F}" destId="{75863CEF-B7B0-4283-9FC8-4D4018922302}" srcOrd="0" destOrd="0" presId="urn:microsoft.com/office/officeart/2005/8/layout/list1"/>
    <dgm:cxn modelId="{262A38B4-CE0E-4CB3-851C-B2031E73513C}" type="presParOf" srcId="{9D5221E4-E5FE-4176-B0F6-24FF48AF086F}" destId="{BDF9D0E9-5D79-4C60-9311-F791C0A3F0AE}" srcOrd="1" destOrd="0" presId="urn:microsoft.com/office/officeart/2005/8/layout/list1"/>
    <dgm:cxn modelId="{5F10E229-E3C3-48A8-882D-F723F7489979}" type="presParOf" srcId="{D0FE2AB1-83BB-47C0-A693-6A4D13B25A62}" destId="{EA2B0619-06FE-4825-9152-4EF14100D2AC}" srcOrd="9" destOrd="0" presId="urn:microsoft.com/office/officeart/2005/8/layout/list1"/>
    <dgm:cxn modelId="{776C9B26-5583-4C05-9C93-99194E59A541}" type="presParOf" srcId="{D0FE2AB1-83BB-47C0-A693-6A4D13B25A62}" destId="{5E30A762-6F20-433B-9D5E-4DA13409F0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E0C6C-2609-47F2-86D1-7A3FD869EF19}">
      <dsp:nvSpPr>
        <dsp:cNvPr id="0" name=""/>
        <dsp:cNvSpPr/>
      </dsp:nvSpPr>
      <dsp:spPr>
        <a:xfrm>
          <a:off x="0" y="436751"/>
          <a:ext cx="8209334" cy="63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4E2A43-0859-4E17-861E-2F0B3BEBAF2C}">
      <dsp:nvSpPr>
        <dsp:cNvPr id="0" name=""/>
        <dsp:cNvSpPr/>
      </dsp:nvSpPr>
      <dsp:spPr>
        <a:xfrm>
          <a:off x="288455" y="0"/>
          <a:ext cx="7593757" cy="738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205" tIns="0" rIns="2172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一、案例</a:t>
          </a:r>
          <a:r>
            <a:rPr lang="en-US" altLang="zh-TW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1—</a:t>
          </a:r>
          <a:r>
            <a:rPr lang="zh-TW" altLang="en-US" sz="32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未併案</a:t>
          </a:r>
          <a:endParaRPr lang="zh-CN" altLang="en-US" sz="32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324481" y="36026"/>
        <a:ext cx="7521705" cy="665948"/>
      </dsp:txXfrm>
    </dsp:sp>
    <dsp:sp modelId="{F37A29C2-3568-486B-9196-0638C8A82E7C}">
      <dsp:nvSpPr>
        <dsp:cNvPr id="0" name=""/>
        <dsp:cNvSpPr/>
      </dsp:nvSpPr>
      <dsp:spPr>
        <a:xfrm>
          <a:off x="0" y="1570752"/>
          <a:ext cx="8209334" cy="63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00A1A-1EAD-4739-9C43-F9F0ABAABF6A}">
      <dsp:nvSpPr>
        <dsp:cNvPr id="0" name=""/>
        <dsp:cNvSpPr/>
      </dsp:nvSpPr>
      <dsp:spPr>
        <a:xfrm>
          <a:off x="288455" y="1071709"/>
          <a:ext cx="7647084" cy="738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7205" tIns="0" rIns="2172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二、案例</a:t>
          </a:r>
          <a:r>
            <a:rPr lang="en-US" altLang="zh-TW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2—</a:t>
          </a:r>
          <a:r>
            <a:rPr lang="zh-TW" altLang="zh-TW" sz="32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未依規定驗收</a:t>
          </a:r>
        </a:p>
      </dsp:txBody>
      <dsp:txXfrm>
        <a:off x="324481" y="1107735"/>
        <a:ext cx="7575032" cy="665948"/>
      </dsp:txXfrm>
    </dsp:sp>
    <dsp:sp modelId="{CDCE8C75-B57A-496B-A64E-392E00F30CA8}">
      <dsp:nvSpPr>
        <dsp:cNvPr id="0" name=""/>
        <dsp:cNvSpPr/>
      </dsp:nvSpPr>
      <dsp:spPr>
        <a:xfrm>
          <a:off x="0" y="2701575"/>
          <a:ext cx="8209334" cy="6300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E113-571A-4407-9D72-DB60DA55F158}">
      <dsp:nvSpPr>
        <dsp:cNvPr id="0" name=""/>
        <dsp:cNvSpPr/>
      </dsp:nvSpPr>
      <dsp:spPr>
        <a:xfrm>
          <a:off x="214122" y="2223841"/>
          <a:ext cx="7800061" cy="738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205" tIns="0" rIns="2172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 三、案例</a:t>
          </a:r>
          <a:r>
            <a:rPr lang="en-US" altLang="zh-TW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3—</a:t>
          </a:r>
          <a:r>
            <a:rPr lang="zh-TW" altLang="zh-TW" sz="32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未依</a:t>
          </a:r>
          <a:r>
            <a:rPr lang="zh-TW" altLang="en-US" sz="32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共同供應</a:t>
          </a:r>
          <a:r>
            <a:rPr lang="zh-TW" altLang="zh-TW" sz="3200" b="1" kern="12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契約規範辦理</a:t>
          </a:r>
          <a:endParaRPr lang="zh-TW" altLang="zh-TW" sz="3200" b="1" kern="1200" dirty="0" smtClean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250148" y="2259867"/>
        <a:ext cx="7728009" cy="665948"/>
      </dsp:txXfrm>
    </dsp:sp>
    <dsp:sp modelId="{121CB9C9-4967-4D05-8326-B6AE87FB9BFC}">
      <dsp:nvSpPr>
        <dsp:cNvPr id="0" name=""/>
        <dsp:cNvSpPr/>
      </dsp:nvSpPr>
      <dsp:spPr>
        <a:xfrm>
          <a:off x="0" y="3838752"/>
          <a:ext cx="820933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-10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4AB72-1D13-48AF-B362-3B4EEDC185C1}">
      <dsp:nvSpPr>
        <dsp:cNvPr id="0" name=""/>
        <dsp:cNvSpPr/>
      </dsp:nvSpPr>
      <dsp:spPr>
        <a:xfrm>
          <a:off x="288455" y="3445412"/>
          <a:ext cx="7641683" cy="738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205" tIns="0" rIns="21720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四、案例</a:t>
          </a:r>
          <a:r>
            <a:rPr lang="en-US" altLang="zh-TW" sz="3200" b="1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4—</a:t>
          </a:r>
          <a:r>
            <a:rPr lang="zh-TW" altLang="en-US" sz="3200" b="1" kern="1200" dirty="0" smtClean="0">
              <a:solidFill>
                <a:srgbClr val="FFFF00"/>
              </a:solidFill>
              <a:latin typeface="+mn-ea"/>
              <a:ea typeface="+mn-ea"/>
            </a:rPr>
            <a:t>未敘明預算代號及編號</a:t>
          </a:r>
          <a:endParaRPr lang="en-US" altLang="zh-TW" sz="3200" b="1" kern="1200" dirty="0" smtClean="0">
            <a:solidFill>
              <a:srgbClr val="FFFF00"/>
            </a:solidFill>
            <a:latin typeface="+mn-ea"/>
            <a:ea typeface="+mn-ea"/>
            <a:cs typeface="+mn-cs"/>
          </a:endParaRPr>
        </a:p>
      </dsp:txBody>
      <dsp:txXfrm>
        <a:off x="324481" y="3481438"/>
        <a:ext cx="7569631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F8A15-BDD0-4708-AED7-EBED94C71D28}">
      <dsp:nvSpPr>
        <dsp:cNvPr id="0" name=""/>
        <dsp:cNvSpPr/>
      </dsp:nvSpPr>
      <dsp:spPr>
        <a:xfrm>
          <a:off x="0" y="720091"/>
          <a:ext cx="9289032" cy="21935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395732" rIns="720932" bIns="170688" numCol="1" spcCol="1270" anchor="t" anchorCtr="0">
          <a:noAutofit/>
        </a:bodyPr>
        <a:lstStyle/>
        <a:p>
          <a:pPr marL="889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/>
            <a:t>同一申請人相近時間提出同性質購案未併案辦理，均由同一廠商投標、得標，造成人力重複浪費</a:t>
          </a:r>
        </a:p>
      </dsp:txBody>
      <dsp:txXfrm>
        <a:off x="0" y="720091"/>
        <a:ext cx="9289032" cy="2193554"/>
      </dsp:txXfrm>
    </dsp:sp>
    <dsp:sp modelId="{4019BBB4-B6AC-41BB-8F92-932E25AE43C3}">
      <dsp:nvSpPr>
        <dsp:cNvPr id="0" name=""/>
        <dsp:cNvSpPr/>
      </dsp:nvSpPr>
      <dsp:spPr>
        <a:xfrm>
          <a:off x="82690" y="0"/>
          <a:ext cx="8021915" cy="1084106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肇因分析</a:t>
          </a:r>
          <a:r>
            <a:rPr lang="en-US" altLang="zh-TW" sz="2800" b="1" kern="1200" dirty="0" smtClean="0"/>
            <a:t>--</a:t>
          </a:r>
          <a:r>
            <a:rPr lang="zh-TW" altLang="en-US" sz="2800" b="1" kern="1200" dirty="0" smtClean="0"/>
            <a:t>同申請人、同性質、同廠商</a:t>
          </a:r>
          <a:endParaRPr lang="zh-TW" altLang="en-US" sz="2800" b="1" kern="1200" dirty="0"/>
        </a:p>
      </dsp:txBody>
      <dsp:txXfrm>
        <a:off x="135612" y="52922"/>
        <a:ext cx="7916071" cy="978262"/>
      </dsp:txXfrm>
    </dsp:sp>
    <dsp:sp modelId="{9833C468-B581-4B3B-84E9-432EE83373C1}">
      <dsp:nvSpPr>
        <dsp:cNvPr id="0" name=""/>
        <dsp:cNvSpPr/>
      </dsp:nvSpPr>
      <dsp:spPr>
        <a:xfrm>
          <a:off x="0" y="2736303"/>
          <a:ext cx="9289032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395732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告知申請人爾後類此案件請併案辦理。</a:t>
          </a:r>
          <a:endParaRPr lang="zh-TW" altLang="en-US" sz="2400" kern="1200" dirty="0"/>
        </a:p>
      </dsp:txBody>
      <dsp:txXfrm>
        <a:off x="0" y="2736303"/>
        <a:ext cx="9289032" cy="1864800"/>
      </dsp:txXfrm>
    </dsp:sp>
    <dsp:sp modelId="{20E53794-C397-4E44-9DF6-C965ADBD6A94}">
      <dsp:nvSpPr>
        <dsp:cNvPr id="0" name=""/>
        <dsp:cNvSpPr/>
      </dsp:nvSpPr>
      <dsp:spPr>
        <a:xfrm>
          <a:off x="0" y="2088228"/>
          <a:ext cx="6502322" cy="1017887"/>
        </a:xfrm>
        <a:prstGeom prst="roundRect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改正行動</a:t>
          </a:r>
          <a:r>
            <a:rPr lang="en-US" altLang="zh-TW" sz="2800" kern="1200" dirty="0" smtClean="0"/>
            <a:t>--</a:t>
          </a:r>
          <a:r>
            <a:rPr lang="zh-TW" altLang="en-US" sz="2800" kern="1200" dirty="0" smtClean="0"/>
            <a:t>併案辦理</a:t>
          </a:r>
          <a:endParaRPr lang="zh-TW" altLang="en-US" sz="2800" kern="1200" dirty="0"/>
        </a:p>
      </dsp:txBody>
      <dsp:txXfrm>
        <a:off x="49689" y="2137917"/>
        <a:ext cx="6402944" cy="918509"/>
      </dsp:txXfrm>
    </dsp:sp>
    <dsp:sp modelId="{5E30A762-6F20-433B-9D5E-4DA13409F03B}">
      <dsp:nvSpPr>
        <dsp:cNvPr id="0" name=""/>
        <dsp:cNvSpPr/>
      </dsp:nvSpPr>
      <dsp:spPr>
        <a:xfrm>
          <a:off x="0" y="4320477"/>
          <a:ext cx="9289032" cy="8463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395732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建請各單位加強宣導， 案件送出前請先檢查是否有同性質或同廠商，請先併案再送出。</a:t>
          </a:r>
          <a:endParaRPr lang="zh-TW" altLang="en-US" sz="2400" kern="1200" dirty="0"/>
        </a:p>
      </dsp:txBody>
      <dsp:txXfrm>
        <a:off x="0" y="4320477"/>
        <a:ext cx="9289032" cy="846391"/>
      </dsp:txXfrm>
    </dsp:sp>
    <dsp:sp modelId="{BDF9D0E9-5D79-4C60-9311-F791C0A3F0AE}">
      <dsp:nvSpPr>
        <dsp:cNvPr id="0" name=""/>
        <dsp:cNvSpPr/>
      </dsp:nvSpPr>
      <dsp:spPr>
        <a:xfrm>
          <a:off x="0" y="3744426"/>
          <a:ext cx="6502322" cy="906249"/>
        </a:xfrm>
        <a:prstGeom prst="roundRect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預防加強</a:t>
          </a:r>
          <a:r>
            <a:rPr lang="en-US" altLang="zh-TW" sz="2800" kern="1200" dirty="0" smtClean="0"/>
            <a:t>--</a:t>
          </a:r>
          <a:r>
            <a:rPr lang="zh-TW" altLang="en-US" sz="2800" kern="1200" dirty="0" smtClean="0"/>
            <a:t>加強宣導</a:t>
          </a:r>
          <a:endParaRPr lang="zh-TW" altLang="en-US" sz="2800" kern="1200" dirty="0"/>
        </a:p>
      </dsp:txBody>
      <dsp:txXfrm>
        <a:off x="44239" y="3788665"/>
        <a:ext cx="6413844" cy="817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F8A15-BDD0-4708-AED7-EBED94C71D28}">
      <dsp:nvSpPr>
        <dsp:cNvPr id="0" name=""/>
        <dsp:cNvSpPr/>
      </dsp:nvSpPr>
      <dsp:spPr>
        <a:xfrm>
          <a:off x="0" y="423948"/>
          <a:ext cx="9289032" cy="2414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889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/>
            <a:t>結報時發現廠商</a:t>
          </a:r>
          <a:r>
            <a:rPr lang="zh-TW" altLang="en-US" sz="2400" b="1" kern="1200" dirty="0" smtClean="0">
              <a:solidFill>
                <a:srgbClr val="FF0000"/>
              </a:solidFill>
            </a:rPr>
            <a:t>送貨單為</a:t>
          </a:r>
          <a:r>
            <a:rPr lang="en-US" altLang="en-US" sz="2400" b="1" kern="1200" dirty="0" smtClean="0">
              <a:solidFill>
                <a:srgbClr val="FF0000"/>
              </a:solidFill>
            </a:rPr>
            <a:t>4/7</a:t>
          </a:r>
          <a:r>
            <a:rPr lang="zh-TW" altLang="en-US" sz="2400" kern="1200" dirty="0" smtClean="0"/>
            <a:t>，驗收紀錄</a:t>
          </a:r>
          <a:r>
            <a:rPr lang="zh-TW" altLang="en-US" sz="2400" b="1" kern="1200" dirty="0" smtClean="0">
              <a:solidFill>
                <a:srgbClr val="FF0000"/>
              </a:solidFill>
            </a:rPr>
            <a:t>完成履約日期為</a:t>
          </a:r>
          <a:r>
            <a:rPr lang="en-US" altLang="en-US" sz="2400" b="1" kern="1200" dirty="0" smtClean="0">
              <a:solidFill>
                <a:srgbClr val="FF0000"/>
              </a:solidFill>
            </a:rPr>
            <a:t>3/31</a:t>
          </a:r>
          <a:r>
            <a:rPr lang="zh-TW" altLang="en-US" sz="2400" kern="1200" dirty="0" smtClean="0"/>
            <a:t>，承辦同仁於</a:t>
          </a:r>
          <a:r>
            <a:rPr lang="en-US" altLang="en-US" sz="2400" kern="1200" dirty="0" smtClean="0"/>
            <a:t>4/1</a:t>
          </a:r>
          <a:r>
            <a:rPr lang="zh-TW" altLang="en-US" sz="2400" kern="1200" dirty="0" smtClean="0"/>
            <a:t>發驗收通知單通知</a:t>
          </a:r>
          <a:r>
            <a:rPr lang="en-US" altLang="en-US" sz="2400" kern="1200" dirty="0" smtClean="0"/>
            <a:t>4/7</a:t>
          </a:r>
          <a:r>
            <a:rPr lang="zh-TW" altLang="en-US" sz="2400" kern="1200" dirty="0" smtClean="0"/>
            <a:t>辦理驗收。</a:t>
          </a:r>
          <a:endParaRPr lang="zh-TW" altLang="en-US" sz="2400" kern="1200" dirty="0"/>
        </a:p>
        <a:p>
          <a:pPr marL="8890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kern="1200" dirty="0" smtClean="0"/>
            <a:t>經申請單位說明，</a:t>
          </a:r>
          <a:r>
            <a:rPr lang="en-US" altLang="en-US" sz="2400" b="1" u="sng" kern="1200" dirty="0" smtClean="0"/>
            <a:t>3/31</a:t>
          </a:r>
          <a:r>
            <a:rPr lang="zh-TW" altLang="en-US" sz="2400" b="1" u="sng" kern="1200" dirty="0" smtClean="0"/>
            <a:t>為廠商通知</a:t>
          </a:r>
          <a:r>
            <a:rPr lang="zh-TW" altLang="en-US" sz="2400" kern="1200" dirty="0" smtClean="0"/>
            <a:t>預計</a:t>
          </a:r>
          <a:r>
            <a:rPr lang="en-US" altLang="en-US" sz="2400" kern="1200" dirty="0" smtClean="0"/>
            <a:t>4/7</a:t>
          </a:r>
          <a:r>
            <a:rPr lang="zh-TW" altLang="en-US" sz="2400" kern="1200" dirty="0" smtClean="0"/>
            <a:t>送貨日期，</a:t>
          </a:r>
          <a:r>
            <a:rPr lang="zh-TW" altLang="en-US" sz="2400" b="1" kern="1200" dirty="0" smtClean="0">
              <a:solidFill>
                <a:srgbClr val="FF0000"/>
              </a:solidFill>
            </a:rPr>
            <a:t>實際於</a:t>
          </a:r>
          <a:r>
            <a:rPr lang="en-US" altLang="en-US" sz="2400" b="1" kern="1200" dirty="0" smtClean="0">
              <a:solidFill>
                <a:srgbClr val="FF0000"/>
              </a:solidFill>
            </a:rPr>
            <a:t>4/7</a:t>
          </a:r>
          <a:r>
            <a:rPr lang="zh-TW" altLang="en-US" sz="2400" b="1" kern="1200" dirty="0" smtClean="0">
              <a:solidFill>
                <a:srgbClr val="FF0000"/>
              </a:solidFill>
            </a:rPr>
            <a:t>送貨並辦理驗收。</a:t>
          </a:r>
          <a:endParaRPr lang="zh-TW" altLang="en-US" sz="2400" b="1" kern="1200" dirty="0">
            <a:solidFill>
              <a:srgbClr val="FF0000"/>
            </a:solidFill>
          </a:endParaRPr>
        </a:p>
      </dsp:txBody>
      <dsp:txXfrm>
        <a:off x="0" y="423948"/>
        <a:ext cx="9289032" cy="2414101"/>
      </dsp:txXfrm>
    </dsp:sp>
    <dsp:sp modelId="{4019BBB4-B6AC-41BB-8F92-932E25AE43C3}">
      <dsp:nvSpPr>
        <dsp:cNvPr id="0" name=""/>
        <dsp:cNvSpPr/>
      </dsp:nvSpPr>
      <dsp:spPr>
        <a:xfrm>
          <a:off x="82690" y="0"/>
          <a:ext cx="7301847" cy="74542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肇因分析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未交貨即辦理驗收</a:t>
          </a:r>
          <a:endParaRPr lang="zh-TW" altLang="en-US" sz="2800" b="1" kern="1200" dirty="0"/>
        </a:p>
      </dsp:txBody>
      <dsp:txXfrm>
        <a:off x="119079" y="36389"/>
        <a:ext cx="7229069" cy="672645"/>
      </dsp:txXfrm>
    </dsp:sp>
    <dsp:sp modelId="{9833C468-B581-4B3B-84E9-432EE83373C1}">
      <dsp:nvSpPr>
        <dsp:cNvPr id="0" name=""/>
        <dsp:cNvSpPr/>
      </dsp:nvSpPr>
      <dsp:spPr>
        <a:xfrm>
          <a:off x="0" y="2980397"/>
          <a:ext cx="9289032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請申請單位修正完成履約日期，並重新發驗收通知單重新辦理驗收。</a:t>
          </a:r>
          <a:endParaRPr lang="zh-TW" altLang="en-US" sz="2400" kern="1200" dirty="0"/>
        </a:p>
      </dsp:txBody>
      <dsp:txXfrm>
        <a:off x="0" y="2980397"/>
        <a:ext cx="9289032" cy="1644300"/>
      </dsp:txXfrm>
    </dsp:sp>
    <dsp:sp modelId="{20E53794-C397-4E44-9DF6-C965ADBD6A94}">
      <dsp:nvSpPr>
        <dsp:cNvPr id="0" name=""/>
        <dsp:cNvSpPr/>
      </dsp:nvSpPr>
      <dsp:spPr>
        <a:xfrm>
          <a:off x="72008" y="2501920"/>
          <a:ext cx="6502322" cy="691224"/>
        </a:xfrm>
        <a:prstGeom prst="roundRect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改正行動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核實驗收</a:t>
          </a:r>
          <a:endParaRPr lang="zh-TW" altLang="en-US" sz="2800" b="1" kern="1200" dirty="0"/>
        </a:p>
      </dsp:txBody>
      <dsp:txXfrm>
        <a:off x="105751" y="2535663"/>
        <a:ext cx="6434836" cy="623738"/>
      </dsp:txXfrm>
    </dsp:sp>
    <dsp:sp modelId="{5E30A762-6F20-433B-9D5E-4DA13409F03B}">
      <dsp:nvSpPr>
        <dsp:cNvPr id="0" name=""/>
        <dsp:cNvSpPr/>
      </dsp:nvSpPr>
      <dsp:spPr>
        <a:xfrm>
          <a:off x="0" y="4530852"/>
          <a:ext cx="9289032" cy="8940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檢視契約，確認完成履約後，再辦理驗收相關事宜。</a:t>
          </a:r>
          <a:endParaRPr lang="zh-TW" altLang="en-US" sz="2400" kern="1200" dirty="0"/>
        </a:p>
      </dsp:txBody>
      <dsp:txXfrm>
        <a:off x="0" y="4530852"/>
        <a:ext cx="9289032" cy="894012"/>
      </dsp:txXfrm>
    </dsp:sp>
    <dsp:sp modelId="{BDF9D0E9-5D79-4C60-9311-F791C0A3F0AE}">
      <dsp:nvSpPr>
        <dsp:cNvPr id="0" name=""/>
        <dsp:cNvSpPr/>
      </dsp:nvSpPr>
      <dsp:spPr>
        <a:xfrm>
          <a:off x="0" y="4158364"/>
          <a:ext cx="8475322" cy="689142"/>
        </a:xfrm>
        <a:prstGeom prst="roundRect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預防加強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加強宣導，</a:t>
          </a:r>
          <a:r>
            <a:rPr lang="zh-TW" altLang="zh-TW" sz="2800" b="1" kern="1200" dirty="0" smtClean="0"/>
            <a:t>確實依契</a:t>
          </a:r>
          <a:r>
            <a:rPr lang="zh-TW" altLang="en-US" sz="2800" b="1" kern="1200" dirty="0" smtClean="0"/>
            <a:t>約規範辦理</a:t>
          </a:r>
          <a:endParaRPr lang="zh-TW" altLang="en-US" sz="2800" b="1" kern="1200" dirty="0"/>
        </a:p>
      </dsp:txBody>
      <dsp:txXfrm>
        <a:off x="33641" y="4192005"/>
        <a:ext cx="8408040" cy="621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F8A15-BDD0-4708-AED7-EBED94C71D28}">
      <dsp:nvSpPr>
        <dsp:cNvPr id="0" name=""/>
        <dsp:cNvSpPr/>
      </dsp:nvSpPr>
      <dsp:spPr>
        <a:xfrm>
          <a:off x="0" y="431839"/>
          <a:ext cx="9289032" cy="23157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179388" marR="0" lvl="1" indent="-90488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altLang="en-US" sz="2400" kern="1200" dirty="0" smtClean="0"/>
            <a:t>9/3</a:t>
          </a:r>
          <a:r>
            <a:rPr lang="zh-TW" altLang="en-US" sz="2400" kern="1200" dirty="0" smtClean="0"/>
            <a:t>申請單位使用</a:t>
          </a:r>
          <a:r>
            <a:rPr lang="zh-TW" altLang="en-US" sz="2400" b="1" kern="1200" dirty="0" smtClean="0"/>
            <a:t>共同供應契約</a:t>
          </a:r>
          <a:r>
            <a:rPr lang="zh-TW" altLang="en-US" sz="2400" kern="1200" dirty="0" smtClean="0"/>
            <a:t>採購</a:t>
          </a:r>
          <a:r>
            <a:rPr lang="zh-TW" altLang="en-US" sz="2400" b="1" kern="1200" dirty="0" smtClean="0">
              <a:solidFill>
                <a:srgbClr val="FF0000"/>
              </a:solidFill>
            </a:rPr>
            <a:t>碳粉匣</a:t>
          </a:r>
          <a:r>
            <a:rPr lang="zh-TW" altLang="en-US" sz="2400" kern="1200" dirty="0" smtClean="0"/>
            <a:t>，未敘明依採購法第</a:t>
          </a:r>
          <a:r>
            <a:rPr lang="en-US" altLang="en-US" sz="2400" kern="1200" dirty="0" smtClean="0"/>
            <a:t>22</a:t>
          </a:r>
          <a:r>
            <a:rPr lang="zh-TW" altLang="en-US" sz="2400" kern="1200" dirty="0" smtClean="0"/>
            <a:t>條第</a:t>
          </a:r>
          <a:r>
            <a:rPr lang="en-US" altLang="en-US" sz="2400" kern="1200" dirty="0" smtClean="0"/>
            <a:t>1</a:t>
          </a:r>
          <a:r>
            <a:rPr lang="zh-TW" altLang="en-US" sz="2400" kern="1200" dirty="0" smtClean="0"/>
            <a:t>項第</a:t>
          </a:r>
          <a:r>
            <a:rPr lang="en-US" altLang="en-US" sz="2400" kern="1200" dirty="0" smtClean="0"/>
            <a:t>4</a:t>
          </a:r>
          <a:r>
            <a:rPr lang="zh-TW" altLang="en-US" sz="2400" kern="1200" dirty="0" smtClean="0"/>
            <a:t>款採限制性招標之理由。</a:t>
          </a:r>
          <a:endParaRPr lang="zh-TW" altLang="en-US" sz="2400" kern="1200" dirty="0"/>
        </a:p>
        <a:p>
          <a:pPr marL="228600" lvl="1" indent="-138113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共同供應契約依採購項目，</a:t>
          </a:r>
          <a:r>
            <a:rPr lang="zh-TW" altLang="en-US" sz="2400" b="1" kern="1200" dirty="0" smtClean="0">
              <a:solidFill>
                <a:srgbClr val="FF0000"/>
              </a:solidFill>
            </a:rPr>
            <a:t>訂有各自使用條件</a:t>
          </a:r>
          <a:r>
            <a:rPr lang="zh-TW" altLang="en-US" sz="2400" kern="1200" dirty="0" smtClean="0"/>
            <a:t>，應於採購申請時</a:t>
          </a:r>
          <a:r>
            <a:rPr lang="zh-TW" altLang="en-US" sz="2400" b="1" kern="1200" dirty="0" smtClean="0">
              <a:solidFill>
                <a:srgbClr val="FF0000"/>
              </a:solidFill>
            </a:rPr>
            <a:t>確認</a:t>
          </a:r>
          <a:r>
            <a:rPr lang="zh-TW" altLang="en-US" sz="2400" kern="1200" dirty="0" smtClean="0"/>
            <a:t>並敘明，</a:t>
          </a:r>
          <a:r>
            <a:rPr lang="zh-TW" altLang="en-US" sz="2400" u="sng" kern="1200" dirty="0" smtClean="0"/>
            <a:t>驗收</a:t>
          </a:r>
          <a:r>
            <a:rPr lang="zh-TW" altLang="en-US" sz="2400" kern="1200" dirty="0" smtClean="0"/>
            <a:t>應依</a:t>
          </a:r>
          <a:r>
            <a:rPr lang="zh-TW" altLang="en-US" sz="2400" b="1" kern="1200" dirty="0" smtClean="0"/>
            <a:t>契約條款</a:t>
          </a:r>
          <a:r>
            <a:rPr lang="zh-TW" altLang="en-US" sz="2400" kern="1200" dirty="0" smtClean="0"/>
            <a:t>驗收。</a:t>
          </a:r>
        </a:p>
      </dsp:txBody>
      <dsp:txXfrm>
        <a:off x="0" y="431839"/>
        <a:ext cx="9289032" cy="2315749"/>
      </dsp:txXfrm>
    </dsp:sp>
    <dsp:sp modelId="{4019BBB4-B6AC-41BB-8F92-932E25AE43C3}">
      <dsp:nvSpPr>
        <dsp:cNvPr id="0" name=""/>
        <dsp:cNvSpPr/>
      </dsp:nvSpPr>
      <dsp:spPr>
        <a:xfrm>
          <a:off x="82690" y="0"/>
          <a:ext cx="8662588" cy="766129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肇因分析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未依共同共應契約規範辦理採購及驗收</a:t>
          </a:r>
          <a:endParaRPr lang="zh-TW" altLang="en-US" sz="2800" b="1" kern="1200" dirty="0"/>
        </a:p>
      </dsp:txBody>
      <dsp:txXfrm>
        <a:off x="120089" y="37399"/>
        <a:ext cx="8587790" cy="691331"/>
      </dsp:txXfrm>
    </dsp:sp>
    <dsp:sp modelId="{9833C468-B581-4B3B-84E9-432EE83373C1}">
      <dsp:nvSpPr>
        <dsp:cNvPr id="0" name=""/>
        <dsp:cNvSpPr/>
      </dsp:nvSpPr>
      <dsp:spPr>
        <a:xfrm>
          <a:off x="0" y="2893890"/>
          <a:ext cx="9289032" cy="171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請申請單位補述採</a:t>
          </a:r>
          <a:r>
            <a:rPr lang="zh-TW" altLang="en-US" sz="2400" b="1" kern="1200" dirty="0" smtClean="0">
              <a:solidFill>
                <a:srgbClr val="FF0000"/>
              </a:solidFill>
            </a:rPr>
            <a:t>限制性招標</a:t>
          </a:r>
          <a:r>
            <a:rPr lang="zh-TW" altLang="en-US" sz="2400" kern="1200" dirty="0" smtClean="0"/>
            <a:t>之理由。</a:t>
          </a:r>
          <a:endParaRPr lang="zh-TW" alt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驗收應</a:t>
          </a:r>
          <a:r>
            <a:rPr lang="zh-TW" altLang="en-US" sz="2400" b="1" kern="1200" dirty="0" smtClean="0">
              <a:solidFill>
                <a:srgbClr val="FF0000"/>
              </a:solidFill>
            </a:rPr>
            <a:t>依契約規範辦理</a:t>
          </a:r>
          <a:r>
            <a:rPr lang="zh-TW" altLang="en-US" sz="2400" kern="1200" dirty="0" smtClean="0"/>
            <a:t>並檢附</a:t>
          </a:r>
          <a:r>
            <a:rPr lang="zh-TW" altLang="en-US" sz="2400" u="sng" kern="1200" dirty="0" smtClean="0"/>
            <a:t>完整完件</a:t>
          </a:r>
          <a:r>
            <a:rPr lang="zh-TW" altLang="en-US" sz="2400" kern="1200" dirty="0" smtClean="0"/>
            <a:t>。</a:t>
          </a:r>
          <a:endParaRPr lang="zh-TW" altLang="en-US" sz="2400" kern="1200" dirty="0"/>
        </a:p>
      </dsp:txBody>
      <dsp:txXfrm>
        <a:off x="0" y="2893890"/>
        <a:ext cx="9289032" cy="1719112"/>
      </dsp:txXfrm>
    </dsp:sp>
    <dsp:sp modelId="{20E53794-C397-4E44-9DF6-C965ADBD6A94}">
      <dsp:nvSpPr>
        <dsp:cNvPr id="0" name=""/>
        <dsp:cNvSpPr/>
      </dsp:nvSpPr>
      <dsp:spPr>
        <a:xfrm>
          <a:off x="72008" y="2402122"/>
          <a:ext cx="6502322" cy="710425"/>
        </a:xfrm>
        <a:prstGeom prst="roundRect">
          <a:avLst/>
        </a:prstGeom>
        <a:solidFill>
          <a:srgbClr val="0033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改正行動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補強說明，核實驗收</a:t>
          </a:r>
          <a:endParaRPr lang="zh-TW" altLang="en-US" sz="2800" b="1" kern="1200" dirty="0"/>
        </a:p>
      </dsp:txBody>
      <dsp:txXfrm>
        <a:off x="106688" y="2436802"/>
        <a:ext cx="6432962" cy="641065"/>
      </dsp:txXfrm>
    </dsp:sp>
    <dsp:sp modelId="{5E30A762-6F20-433B-9D5E-4DA13409F03B}">
      <dsp:nvSpPr>
        <dsp:cNvPr id="0" name=""/>
        <dsp:cNvSpPr/>
      </dsp:nvSpPr>
      <dsp:spPr>
        <a:xfrm>
          <a:off x="0" y="4516551"/>
          <a:ext cx="9289032" cy="8988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32" tIns="416560" rIns="72093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檢視共同供應契約條款，確認符合契約規範。</a:t>
          </a:r>
          <a:endParaRPr lang="zh-TW" altLang="en-US" sz="2400" kern="1200" dirty="0"/>
        </a:p>
      </dsp:txBody>
      <dsp:txXfrm>
        <a:off x="0" y="4516551"/>
        <a:ext cx="9289032" cy="898871"/>
      </dsp:txXfrm>
    </dsp:sp>
    <dsp:sp modelId="{BDF9D0E9-5D79-4C60-9311-F791C0A3F0AE}">
      <dsp:nvSpPr>
        <dsp:cNvPr id="0" name=""/>
        <dsp:cNvSpPr/>
      </dsp:nvSpPr>
      <dsp:spPr>
        <a:xfrm>
          <a:off x="0" y="4133715"/>
          <a:ext cx="6502322" cy="708284"/>
        </a:xfrm>
        <a:prstGeom prst="roundRect">
          <a:avLst/>
        </a:prstGeom>
        <a:solidFill>
          <a:srgbClr val="CC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772" tIns="0" rIns="24577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/>
            <a:t>預防加強</a:t>
          </a:r>
          <a:r>
            <a:rPr lang="en-US" altLang="zh-TW" sz="2800" b="1" kern="1200" dirty="0" smtClean="0"/>
            <a:t>—</a:t>
          </a:r>
          <a:r>
            <a:rPr lang="zh-TW" altLang="en-US" sz="2800" b="1" kern="1200" dirty="0" smtClean="0"/>
            <a:t>加強宣導</a:t>
          </a:r>
          <a:endParaRPr lang="zh-TW" altLang="en-US" sz="2800" b="1" kern="1200" dirty="0"/>
        </a:p>
      </dsp:txBody>
      <dsp:txXfrm>
        <a:off x="34576" y="4168291"/>
        <a:ext cx="6433170" cy="639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t" anchorCtr="0" compatLnSpc="1">
            <a:prstTxWarp prst="textNoShape">
              <a:avLst/>
            </a:prstTxWarp>
          </a:bodyPr>
          <a:lstStyle>
            <a:lvl1pPr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672" y="0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t" anchorCtr="0" compatLnSpc="1">
            <a:prstTxWarp prst="textNoShape">
              <a:avLst/>
            </a:prstTxWarp>
          </a:bodyPr>
          <a:lstStyle>
            <a:lvl1pPr algn="r"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227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b" anchorCtr="0" compatLnSpc="1">
            <a:prstTxWarp prst="textNoShape">
              <a:avLst/>
            </a:prstTxWarp>
          </a:bodyPr>
          <a:lstStyle>
            <a:lvl1pPr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672" y="9440227"/>
            <a:ext cx="2950529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2" tIns="46082" rIns="92162" bIns="46082" numCol="1" anchor="b" anchorCtr="0" compatLnSpc="1">
            <a:prstTxWarp prst="textNoShape">
              <a:avLst/>
            </a:prstTxWarp>
          </a:bodyPr>
          <a:lstStyle>
            <a:lvl1pPr algn="r" defTabSz="921783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E256575-A802-4471-95C5-340796C5FC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70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0529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083" y="0"/>
            <a:ext cx="2950529" cy="49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5025" y="746125"/>
            <a:ext cx="51435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1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993" y="4720908"/>
            <a:ext cx="5443216" cy="447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1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1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083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 defTabSz="913837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5015833-D4F8-48EF-A907-DEABB4EC98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1455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33438" y="747713"/>
            <a:ext cx="5143500" cy="3725862"/>
          </a:xfrm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xfrm>
            <a:off x="681993" y="4722498"/>
            <a:ext cx="5443216" cy="4469761"/>
          </a:xfrm>
          <a:noFill/>
        </p:spPr>
        <p:txBody>
          <a:bodyPr lIns="91416" tIns="45707" rIns="91416" bIns="45707"/>
          <a:lstStyle/>
          <a:p>
            <a:pPr eaLnBrk="1" hangingPunct="1"/>
            <a:endParaRPr lang="zh-TW" altLang="en-US" smtClean="0"/>
          </a:p>
        </p:txBody>
      </p:sp>
      <p:sp>
        <p:nvSpPr>
          <p:cNvPr id="27652" name="投影片編號版面配置區 3"/>
          <p:cNvSpPr txBox="1">
            <a:spLocks noGrp="1"/>
          </p:cNvSpPr>
          <p:nvPr/>
        </p:nvSpPr>
        <p:spPr bwMode="auto">
          <a:xfrm>
            <a:off x="3855083" y="9440227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7" rIns="91416" bIns="45707"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7550" indent="-2762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1725" indent="-21907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4638" indent="-220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84375" indent="-2206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415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8987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59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3175" indent="-2206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A50302-9D6C-4A6C-96DE-E6F9D501468D}" type="slidenum">
              <a:rPr lang="en-US" altLang="zh-TW">
                <a:latin typeface="Arial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8355" indent="-276534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02960" indent="-21932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546370" indent="-22091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986601" indent="-220911" defTabSz="91383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444313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02025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359739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17452" indent="-220911" defTabSz="91383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F211846-19B0-48AF-B33E-A0D6AF2D4940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747713"/>
            <a:ext cx="5141913" cy="3724275"/>
          </a:xfrm>
          <a:ln w="12700"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64" tIns="46082" rIns="92164" bIns="46082"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FBCB-751E-49B9-BDC9-97FAE7A0926C}" type="datetime1">
              <a:rPr lang="zh-TW" altLang="en-US"/>
              <a:pPr>
                <a:defRPr/>
              </a:pPr>
              <a:t>2016/10/6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2439B-A2B5-4221-8C84-F01397971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7739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 userDrawn="1"/>
        </p:nvGrpSpPr>
        <p:grpSpPr bwMode="auto">
          <a:xfrm flipH="1">
            <a:off x="-5515" y="5447867"/>
            <a:ext cx="10446502" cy="2067503"/>
            <a:chOff x="0" y="-644"/>
            <a:chExt cx="9146108" cy="2208267"/>
          </a:xfrm>
        </p:grpSpPr>
        <p:pic>
          <p:nvPicPr>
            <p:cNvPr id="10" name="图片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263"/>
              <a:ext cx="3981925" cy="182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矩形 7"/>
            <p:cNvGrpSpPr>
              <a:grpSpLocks/>
            </p:cNvGrpSpPr>
            <p:nvPr userDrawn="1"/>
          </p:nvGrpSpPr>
          <p:grpSpPr bwMode="auto">
            <a:xfrm flipH="1">
              <a:off x="2796832" y="-644"/>
              <a:ext cx="6349276" cy="2208267"/>
              <a:chOff x="-1252" y="0"/>
              <a:chExt cx="5836625" cy="2029968"/>
            </a:xfrm>
          </p:grpSpPr>
          <p:pic>
            <p:nvPicPr>
              <p:cNvPr id="12" name="矩形 7"/>
              <p:cNvPicPr>
                <a:picLocks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833872" cy="2029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6"/>
              <p:cNvSpPr txBox="1">
                <a:spLocks noChangeArrowheads="1"/>
              </p:cNvSpPr>
              <p:nvPr userDrawn="1"/>
            </p:nvSpPr>
            <p:spPr bwMode="auto">
              <a:xfrm>
                <a:off x="-1252" y="592"/>
                <a:ext cx="5836625" cy="2029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>
                  <a:defRPr/>
                </a:pPr>
                <a:endParaRPr lang="zh-CN" alt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" name="矩形 9"/>
          <p:cNvSpPr>
            <a:spLocks noChangeArrowheads="1"/>
          </p:cNvSpPr>
          <p:nvPr userDrawn="1"/>
        </p:nvSpPr>
        <p:spPr bwMode="auto">
          <a:xfrm>
            <a:off x="-5513" y="382683"/>
            <a:ext cx="222959" cy="4708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9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92"/>
            <a:ext cx="10440988" cy="73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9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9900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6050" y="207963"/>
            <a:ext cx="8081963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479550"/>
            <a:ext cx="9396412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2288" y="6884988"/>
            <a:ext cx="2435225" cy="5254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fld id="{656D07DF-ADD3-4328-AF92-AAB19B37F4BA}" type="datetime1">
              <a:rPr lang="zh-TW" altLang="en-US"/>
              <a:pPr>
                <a:defRPr/>
              </a:pPr>
              <a:t>2016/10/6</a:t>
            </a:fld>
            <a:endParaRPr lang="en-US" altLang="zh-TW"/>
          </a:p>
        </p:txBody>
      </p:sp>
      <p:sp>
        <p:nvSpPr>
          <p:cNvPr id="189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7113" y="6884988"/>
            <a:ext cx="3306762" cy="5254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9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04125" y="7115175"/>
            <a:ext cx="2436813" cy="3968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8160" tIns="49079" rIns="98160" bIns="490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12BD32D-0152-4579-9A62-48A63C62D3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23825" y="1241425"/>
            <a:ext cx="102330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23825" y="6956425"/>
            <a:ext cx="102330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0" r:id="rId2"/>
    <p:sldLayoutId id="214748373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+mj-lt"/>
          <a:ea typeface="+mj-ea"/>
          <a:cs typeface="+mj-cs"/>
        </a:defRPr>
      </a:lvl1pPr>
      <a:lvl2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defTabSz="982663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defTabSz="982663" rtl="0" fontAlgn="base">
        <a:spcBef>
          <a:spcPct val="0"/>
        </a:spcBef>
        <a:spcAft>
          <a:spcPct val="0"/>
        </a:spcAft>
        <a:defRPr kumimoji="1" sz="39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68300" indent="-368300" algn="l" defTabSz="982663" rtl="0" eaLnBrk="0" fontAlgn="base" hangingPunct="0">
        <a:spcBef>
          <a:spcPct val="20000"/>
        </a:spcBef>
        <a:spcAft>
          <a:spcPct val="0"/>
        </a:spcAft>
        <a:buChar char="•"/>
        <a:defRPr kumimoji="1" sz="30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07975" algn="l" defTabSz="982663" rtl="0" eaLnBrk="0" fontAlgn="base" hangingPunct="0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227138" indent="-244475" algn="l" defTabSz="982663" rtl="0" eaLnBrk="0" fontAlgn="base" hangingPunct="0">
        <a:spcBef>
          <a:spcPct val="20000"/>
        </a:spcBef>
        <a:spcAft>
          <a:spcPct val="0"/>
        </a:spcAft>
        <a:buChar char="•"/>
        <a:defRPr kumimoji="1" sz="2100">
          <a:solidFill>
            <a:schemeClr val="tx1"/>
          </a:solidFill>
          <a:latin typeface="+mn-lt"/>
          <a:ea typeface="+mn-ea"/>
        </a:defRPr>
      </a:lvl3pPr>
      <a:lvl4pPr marL="1717675" indent="-244475" algn="l" defTabSz="982663" rtl="0" eaLnBrk="0" fontAlgn="base" hangingPunct="0">
        <a:spcBef>
          <a:spcPct val="20000"/>
        </a:spcBef>
        <a:spcAft>
          <a:spcPct val="0"/>
        </a:spcAft>
        <a:buChar char="–"/>
        <a:defRPr kumimoji="1" sz="1900">
          <a:solidFill>
            <a:schemeClr val="tx1"/>
          </a:solidFill>
          <a:latin typeface="+mn-lt"/>
          <a:ea typeface="+mn-ea"/>
        </a:defRPr>
      </a:lvl4pPr>
      <a:lvl5pPr marL="2209800" indent="-247650" algn="l" defTabSz="982663" rtl="0" eaLnBrk="0" fontAlgn="base" hangingPunct="0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5pPr>
      <a:lvl6pPr marL="26670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6pPr>
      <a:lvl7pPr marL="31242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7pPr>
      <a:lvl8pPr marL="35814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8pPr>
      <a:lvl9pPr marL="4038600" indent="-246063" algn="l" defTabSz="982663" rtl="0" fontAlgn="base">
        <a:spcBef>
          <a:spcPct val="20000"/>
        </a:spcBef>
        <a:spcAft>
          <a:spcPct val="0"/>
        </a:spcAft>
        <a:buChar char="»"/>
        <a:defRPr kumimoji="1"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5"/>
          <p:cNvSpPr>
            <a:spLocks noChangeArrowheads="1"/>
          </p:cNvSpPr>
          <p:nvPr/>
        </p:nvSpPr>
        <p:spPr bwMode="auto">
          <a:xfrm>
            <a:off x="40531" y="6804824"/>
            <a:ext cx="10318236" cy="634789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3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</a:t>
            </a:r>
            <a:r>
              <a:rPr lang="en-US" altLang="zh-TW" sz="23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3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3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r>
              <a:rPr lang="zh-TW" altLang="en-US" sz="23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CN" altLang="en-US" sz="23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2"/>
          <p:cNvSpPr txBox="1">
            <a:spLocks/>
          </p:cNvSpPr>
          <p:nvPr/>
        </p:nvSpPr>
        <p:spPr>
          <a:xfrm>
            <a:off x="9915877" y="7035259"/>
            <a:ext cx="411108" cy="402567"/>
          </a:xfrm>
          <a:prstGeom prst="rect">
            <a:avLst/>
          </a:prstGeom>
        </p:spPr>
        <p:txBody>
          <a:bodyPr lIns="102870" tIns="51435" rIns="102870" bIns="51435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017AA719-35BD-4C33-9DAF-693E25CDCAA6}" type="slidenum">
              <a:rPr lang="zh-CN" altLang="en-US" sz="1600"/>
              <a:pPr>
                <a:defRPr/>
              </a:pPr>
              <a:t>1</a:t>
            </a:fld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-20946" y="3681391"/>
            <a:ext cx="10440988" cy="1642757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行政人員座談會</a:t>
            </a:r>
            <a:endParaRPr lang="en-US" altLang="zh-TW" sz="5000" b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案例分享</a:t>
            </a:r>
            <a:endParaRPr lang="zh-TW" altLang="en-US" sz="4100" b="1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164443" y="5246184"/>
            <a:ext cx="10318236" cy="833113"/>
          </a:xfrm>
          <a:prstGeom prst="rect">
            <a:avLst/>
          </a:prstGeom>
          <a:noFill/>
          <a:extLst/>
        </p:spPr>
        <p:txBody>
          <a:bodyPr wrap="square" lIns="102870" tIns="51435" rIns="102870" bIns="5143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b="1" dirty="0" smtClean="0">
                <a:solidFill>
                  <a:srgbClr val="0033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主計室</a:t>
            </a:r>
            <a:endParaRPr lang="zh-CN" altLang="en-US" sz="3600" b="1" dirty="0">
              <a:solidFill>
                <a:srgbClr val="0033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5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10333062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4—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未敘明預算代號及管制編號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78527780"/>
              </p:ext>
            </p:extLst>
          </p:nvPr>
        </p:nvGraphicFramePr>
        <p:xfrm>
          <a:off x="539974" y="1044327"/>
          <a:ext cx="92890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9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9540974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未敘明預算代號及管制編號</a:t>
            </a:r>
            <a:endParaRPr lang="zh-TW" altLang="en-US" sz="40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86" y="972319"/>
            <a:ext cx="9289032" cy="66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360363">
              <a:lnSpc>
                <a:spcPct val="150000"/>
              </a:lnSpc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未敘明預算代號及管制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編號</a:t>
            </a:r>
            <a:endParaRPr lang="zh-TW" altLang="en-US" sz="28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46250"/>
            <a:ext cx="9153525" cy="47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5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9540974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未敘明預算代號及管制編號</a:t>
            </a:r>
            <a:endParaRPr lang="zh-TW" altLang="en-US" sz="40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986" y="972319"/>
            <a:ext cx="9289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360363">
              <a:lnSpc>
                <a:spcPct val="150000"/>
              </a:lnSpc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未敘明預算代號及管制編號</a:t>
            </a:r>
          </a:p>
          <a:p>
            <a:pPr marL="450850" indent="1588"/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建議使用公文範本，並敘明預算代號及管制編號。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0" y="2412479"/>
            <a:ext cx="96490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 bwMode="auto">
          <a:xfrm>
            <a:off x="6732662" y="2427552"/>
            <a:ext cx="360040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 w="317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2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4572422" y="5508823"/>
            <a:ext cx="936104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826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14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0F92A47-782E-4082-9F3E-24518DA88F53}" type="slidenum">
              <a:rPr lang="en-US" altLang="zh-TW" sz="1400" b="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1400" b="0" smtClean="0">
              <a:ea typeface="新細明體" pitchFamily="18" charset="-120"/>
            </a:endParaRPr>
          </a:p>
        </p:txBody>
      </p:sp>
      <p:sp>
        <p:nvSpPr>
          <p:cNvPr id="710658" name="Rectangle 2"/>
          <p:cNvSpPr>
            <a:spLocks noChangeArrowheads="1"/>
          </p:cNvSpPr>
          <p:nvPr/>
        </p:nvSpPr>
        <p:spPr bwMode="auto">
          <a:xfrm>
            <a:off x="2095500" y="2033588"/>
            <a:ext cx="5829300" cy="1339850"/>
          </a:xfrm>
          <a:prstGeom prst="rect">
            <a:avLst/>
          </a:prstGeom>
          <a:noFill/>
          <a:ln>
            <a:noFill/>
          </a:ln>
          <a:extLst/>
        </p:spPr>
        <p:txBody>
          <a:bodyPr lIns="103553" tIns="51778" rIns="103553" bIns="51778">
            <a:spAutoFit/>
          </a:bodyPr>
          <a:lstStyle/>
          <a:p>
            <a:pPr algn="ctr" defTabSz="1028700" eaLnBrk="0" hangingPunct="0">
              <a:spcBef>
                <a:spcPct val="50000"/>
              </a:spcBef>
              <a:defRPr/>
            </a:pPr>
            <a:r>
              <a:rPr lang="zh-TW" altLang="en-US" sz="81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簡報結束</a:t>
            </a:r>
          </a:p>
        </p:txBody>
      </p:sp>
      <p:pic>
        <p:nvPicPr>
          <p:cNvPr id="24580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463925"/>
            <a:ext cx="6492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660" name="Rectangle 4"/>
          <p:cNvSpPr>
            <a:spLocks noChangeArrowheads="1"/>
          </p:cNvSpPr>
          <p:nvPr/>
        </p:nvSpPr>
        <p:spPr bwMode="auto">
          <a:xfrm>
            <a:off x="3576638" y="3859213"/>
            <a:ext cx="5002212" cy="1339850"/>
          </a:xfrm>
          <a:prstGeom prst="rect">
            <a:avLst/>
          </a:prstGeom>
          <a:noFill/>
          <a:ln>
            <a:noFill/>
          </a:ln>
          <a:extLst/>
        </p:spPr>
        <p:txBody>
          <a:bodyPr lIns="103553" tIns="51778" rIns="103553" bIns="51778">
            <a:spAutoFit/>
          </a:bodyPr>
          <a:lstStyle/>
          <a:p>
            <a:pPr algn="ctr" defTabSz="1028700" eaLnBrk="0" hangingPunct="0">
              <a:spcBef>
                <a:spcPct val="50000"/>
              </a:spcBef>
              <a:defRPr/>
            </a:pPr>
            <a:r>
              <a:rPr lang="zh-TW" altLang="en-US" sz="81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敬請指教</a:t>
            </a:r>
          </a:p>
        </p:txBody>
      </p:sp>
    </p:spTree>
    <p:extLst>
      <p:ext uri="{BB962C8B-B14F-4D97-AF65-F5344CB8AC3E}">
        <p14:creationId xmlns:p14="http://schemas.microsoft.com/office/powerpoint/2010/main" val="3514215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58" grpId="0" autoUpdateAnimBg="0"/>
      <p:bldP spid="71066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0829DE-EF4E-498A-B7E8-E9F53AD621B8}" type="slidenum">
              <a:rPr lang="en-US" altLang="zh-TW" sz="1400" b="0" smtClean="0"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 b="0" smtClean="0">
              <a:ea typeface="新細明體" pitchFamily="18" charset="-12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 bwMode="auto">
          <a:xfrm>
            <a:off x="107926" y="0"/>
            <a:ext cx="3411538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160" tIns="49079" rIns="98160" bIns="49079" numCol="1" rtlCol="0" anchor="ctr" anchorCtr="0" compatLnSpc="1">
            <a:prstTxWarp prst="textNoShape">
              <a:avLst/>
            </a:prstTxWarp>
          </a:bodyPr>
          <a:lstStyle>
            <a:lvl1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defTabSz="982663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defTabSz="982663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kern="0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簡報大綱</a:t>
            </a:r>
            <a:endParaRPr lang="zh-CN" altLang="en-US" sz="4000" kern="0" dirty="0">
              <a:ln w="17780" cmpd="sng">
                <a:noFill/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aphicFrame>
        <p:nvGraphicFramePr>
          <p:cNvPr id="10" name="图示 5"/>
          <p:cNvGraphicFramePr/>
          <p:nvPr>
            <p:extLst>
              <p:ext uri="{D42A27DB-BD31-4B8C-83A1-F6EECF244321}">
                <p14:modId xmlns:p14="http://schemas.microsoft.com/office/powerpoint/2010/main" val="2835414187"/>
              </p:ext>
            </p:extLst>
          </p:nvPr>
        </p:nvGraphicFramePr>
        <p:xfrm>
          <a:off x="755576" y="1340768"/>
          <a:ext cx="820933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877299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未併案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640881440"/>
              </p:ext>
            </p:extLst>
          </p:nvPr>
        </p:nvGraphicFramePr>
        <p:xfrm>
          <a:off x="539974" y="1044327"/>
          <a:ext cx="92890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1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877299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一、案例</a:t>
            </a:r>
            <a:r>
              <a:rPr lang="en-US" altLang="zh-TW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</a:t>
            </a: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未併案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51942" y="972319"/>
            <a:ext cx="90420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360363"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性質未併案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</a:t>
            </a:r>
            <a:endParaRPr lang="en-US" altLang="zh-TW" sz="28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68400" indent="-365125"/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同一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申請人分別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1/12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提出可程式高功率電源供應器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(570,000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1/13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提出多通道功率分析儀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(300,000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en-US" altLang="zh-TW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，均由洛克儀器股份有限公司一家投標、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得標。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68400" indent="-365125"/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上述兩家均由洛克儀器股份有限公司一家投標、得標。</a:t>
            </a:r>
          </a:p>
          <a:p>
            <a:pPr marL="812800" indent="-9525"/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8" y="3132559"/>
            <a:ext cx="8177980" cy="38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877299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2—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依規定驗收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093771490"/>
              </p:ext>
            </p:extLst>
          </p:nvPr>
        </p:nvGraphicFramePr>
        <p:xfrm>
          <a:off x="539974" y="1044327"/>
          <a:ext cx="92890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9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8772996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</a:t>
            </a: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未依規定驗收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986" y="972319"/>
            <a:ext cx="9289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360363">
              <a:lnSpc>
                <a:spcPct val="150000"/>
              </a:lnSpc>
            </a:pPr>
            <a:r>
              <a:rPr lang="zh-TW" altLang="en-US" sz="28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未交貨即辦理驗收</a:t>
            </a:r>
          </a:p>
          <a:p>
            <a:pPr marL="450850" indent="1588"/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廠商未交貨，承辦人即依廠商通知日期，填寫驗收日，主驗人亦未確實依契約規範辦理驗收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6" y="2460986"/>
            <a:ext cx="8191500" cy="470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0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10333062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3—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未依共同供應契約規範辦理</a:t>
            </a:r>
            <a:endParaRPr lang="en-US" altLang="zh-TW" sz="4000" dirty="0" smtClean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22955115"/>
              </p:ext>
            </p:extLst>
          </p:nvPr>
        </p:nvGraphicFramePr>
        <p:xfrm>
          <a:off x="539974" y="1044327"/>
          <a:ext cx="928903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40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9540974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依共同供應契約規範辦理</a:t>
            </a:r>
            <a:endParaRPr lang="zh-TW" altLang="en-US" sz="40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966" y="1116335"/>
            <a:ext cx="8826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/>
            <a:r>
              <a:rPr lang="zh-TW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未</a:t>
            </a:r>
            <a:r>
              <a:rPr lang="zh-TW" altLang="en-US" sz="2400" b="1" dirty="0">
                <a:solidFill>
                  <a:srgbClr val="7030A0"/>
                </a:solidFill>
                <a:latin typeface="+mn-ea"/>
                <a:ea typeface="+mn-ea"/>
              </a:rPr>
              <a:t>依共同供應契約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規範，敘明採限制性招標之理由，</a:t>
            </a:r>
            <a:r>
              <a:rPr lang="zh-TW" altLang="en-US" sz="2400" b="1" dirty="0">
                <a:solidFill>
                  <a:srgbClr val="7030A0"/>
                </a:solidFill>
                <a:latin typeface="+mn-ea"/>
                <a:ea typeface="+mn-ea"/>
              </a:rPr>
              <a:t>重複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傳會增加行政</a:t>
            </a:r>
            <a:r>
              <a:rPr lang="zh-TW" altLang="en-US" sz="2400" b="1" dirty="0">
                <a:solidFill>
                  <a:srgbClr val="7030A0"/>
                </a:solidFill>
                <a:latin typeface="+mn-ea"/>
                <a:ea typeface="+mn-ea"/>
              </a:rPr>
              <a:t>成本</a:t>
            </a:r>
            <a:endParaRPr lang="en-US" altLang="zh-TW" sz="2400" dirty="0" smtClean="0">
              <a:solidFill>
                <a:srgbClr val="7030A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0" y="2052439"/>
            <a:ext cx="84867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1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004175" y="7115175"/>
            <a:ext cx="2436813" cy="396875"/>
          </a:xfrm>
        </p:spPr>
        <p:txBody>
          <a:bodyPr/>
          <a:lstStyle/>
          <a:p>
            <a:pPr>
              <a:defRPr/>
            </a:pPr>
            <a:fld id="{8032439B-A2B5-4221-8C84-F0139797137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Rectangle 80"/>
          <p:cNvSpPr>
            <a:spLocks noChangeArrowheads="1"/>
          </p:cNvSpPr>
          <p:nvPr/>
        </p:nvSpPr>
        <p:spPr bwMode="auto">
          <a:xfrm>
            <a:off x="0" y="207963"/>
            <a:ext cx="9540974" cy="1033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160" tIns="49079" rIns="98160" bIns="49079" anchor="ctr"/>
          <a:lstStyle>
            <a:lvl1pPr defTabSz="982663" eaLnBrk="0" hangingPunct="0">
              <a:spcBef>
                <a:spcPct val="20000"/>
              </a:spcBef>
              <a:buChar char="•"/>
              <a:defRPr kumimoji="1" sz="30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defTabSz="982663" eaLnBrk="0" hangingPunct="0">
              <a:spcBef>
                <a:spcPct val="20000"/>
              </a:spcBef>
              <a:buChar char="–"/>
              <a:defRPr kumimoji="1" sz="26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defTabSz="982663" eaLnBrk="0" hangingPunct="0">
              <a:spcBef>
                <a:spcPct val="20000"/>
              </a:spcBef>
              <a:buChar char="•"/>
              <a:defRPr kumimoji="1" sz="21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defTabSz="982663" eaLnBrk="0" hangingPunct="0">
              <a:spcBef>
                <a:spcPct val="20000"/>
              </a:spcBef>
              <a:buChar char="–"/>
              <a:defRPr kumimoji="1" sz="19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defTabSz="982663" eaLnBrk="0" hangingPunct="0">
              <a:spcBef>
                <a:spcPct val="20000"/>
              </a:spcBef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defTabSz="9826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7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三、案例</a:t>
            </a:r>
            <a:r>
              <a:rPr lang="en-US" altLang="zh-TW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3-</a:t>
            </a:r>
            <a:r>
              <a:rPr lang="zh-TW" altLang="en-US" sz="4000" dirty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4000" dirty="0" smtClean="0">
                <a:solidFill>
                  <a:srgbClr val="0066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依共同供應契約規範辦理</a:t>
            </a:r>
            <a:endParaRPr lang="zh-TW" altLang="en-US" sz="4000" dirty="0">
              <a:solidFill>
                <a:srgbClr val="0066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942" y="1203151"/>
            <a:ext cx="90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1588"/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未依共同契約規範檢附相關驗收文件。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98" y="1980431"/>
            <a:ext cx="8856984" cy="507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2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826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17271</TotalTime>
  <Words>795</Words>
  <Application>Microsoft Office PowerPoint</Application>
  <PresentationFormat>自訂</PresentationFormat>
  <Paragraphs>74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INER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93年中心/研支 研發績效考評簡報</dc:title>
  <dc:creator>User</dc:creator>
  <cp:lastModifiedBy>mcLiao</cp:lastModifiedBy>
  <cp:revision>1096</cp:revision>
  <cp:lastPrinted>2014-11-04T00:36:21Z</cp:lastPrinted>
  <dcterms:created xsi:type="dcterms:W3CDTF">2004-11-04T08:35:30Z</dcterms:created>
  <dcterms:modified xsi:type="dcterms:W3CDTF">2016-10-06T05:24:35Z</dcterms:modified>
</cp:coreProperties>
</file>