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2" r:id="rId3"/>
    <p:sldId id="303" r:id="rId4"/>
    <p:sldId id="257" r:id="rId5"/>
    <p:sldId id="260" r:id="rId6"/>
    <p:sldId id="261" r:id="rId7"/>
    <p:sldId id="262" r:id="rId8"/>
    <p:sldId id="263" r:id="rId9"/>
    <p:sldId id="308" r:id="rId10"/>
    <p:sldId id="264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304" r:id="rId21"/>
    <p:sldId id="265" r:id="rId22"/>
    <p:sldId id="277" r:id="rId23"/>
    <p:sldId id="278" r:id="rId24"/>
    <p:sldId id="307" r:id="rId25"/>
    <p:sldId id="279" r:id="rId26"/>
    <p:sldId id="280" r:id="rId27"/>
    <p:sldId id="281" r:id="rId28"/>
    <p:sldId id="305" r:id="rId29"/>
    <p:sldId id="282" r:id="rId30"/>
    <p:sldId id="283" r:id="rId31"/>
    <p:sldId id="285" r:id="rId32"/>
    <p:sldId id="284" r:id="rId33"/>
    <p:sldId id="295" r:id="rId34"/>
    <p:sldId id="296" r:id="rId35"/>
    <p:sldId id="297" r:id="rId36"/>
    <p:sldId id="298" r:id="rId37"/>
    <p:sldId id="299" r:id="rId38"/>
    <p:sldId id="286" r:id="rId39"/>
    <p:sldId id="287" r:id="rId40"/>
    <p:sldId id="288" r:id="rId41"/>
    <p:sldId id="306" r:id="rId42"/>
    <p:sldId id="289" r:id="rId43"/>
    <p:sldId id="290" r:id="rId44"/>
    <p:sldId id="300" r:id="rId45"/>
    <p:sldId id="292" r:id="rId46"/>
    <p:sldId id="293" r:id="rId47"/>
    <p:sldId id="258" r:id="rId48"/>
  </p:sldIdLst>
  <p:sldSz cx="10693400" cy="7561263"/>
  <p:notesSz cx="6858000" cy="9144000"/>
  <p:defaultTextStyle>
    <a:defPPr>
      <a:defRPr lang="zh-TW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710" autoAdjust="0"/>
  </p:normalViewPr>
  <p:slideViewPr>
    <p:cSldViewPr>
      <p:cViewPr>
        <p:scale>
          <a:sx n="74" d="100"/>
          <a:sy n="74" d="100"/>
        </p:scale>
        <p:origin x="-845" y="-19"/>
      </p:cViewPr>
      <p:guideLst>
        <p:guide orient="horz" pos="2382"/>
        <p:guide pos="3368"/>
      </p:guideLst>
    </p:cSldViewPr>
  </p:slideViewPr>
  <p:outlineViewPr>
    <p:cViewPr>
      <p:scale>
        <a:sx n="33" d="100"/>
        <a:sy n="33" d="100"/>
      </p:scale>
      <p:origin x="0" y="14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F11F3D-6AA1-45FF-A0EF-FA013B09938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068F893F-8621-4E53-A483-229AC1075184}">
      <dgm:prSet phldrT="[文字]" custT="1"/>
      <dgm:spPr/>
      <dgm:t>
        <a:bodyPr/>
        <a:lstStyle/>
        <a:p>
          <a:r>
            <a:rPr lang="zh-TW" altLang="en-US" sz="3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三、總整理</a:t>
          </a:r>
          <a:endParaRPr lang="zh-TW" altLang="en-US" sz="32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679342B-E728-4625-BE30-8C3F47DADFA6}" type="parTrans" cxnId="{2E824CF3-0082-455C-B9AD-E3FC48821FFC}">
      <dgm:prSet/>
      <dgm:spPr/>
      <dgm:t>
        <a:bodyPr/>
        <a:lstStyle/>
        <a:p>
          <a:endParaRPr lang="zh-TW" altLang="en-US" sz="20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BFB8444-BACB-4490-966A-BAC3962BD17B}" type="sibTrans" cxnId="{2E824CF3-0082-455C-B9AD-E3FC48821FFC}">
      <dgm:prSet/>
      <dgm:spPr/>
      <dgm:t>
        <a:bodyPr/>
        <a:lstStyle/>
        <a:p>
          <a:endParaRPr lang="zh-TW" altLang="en-US" sz="20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F3467C-09EC-433C-914C-2BC102AE65D8}">
      <dgm:prSet phldrT="[文字]" custT="1"/>
      <dgm:spPr/>
      <dgm:t>
        <a:bodyPr/>
        <a:lstStyle/>
        <a:p>
          <a:r>
            <a:rPr lang="zh-TW" altLang="en-US" sz="3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一、事前準備作業</a:t>
          </a:r>
          <a:endParaRPr lang="zh-TW" altLang="en-US" sz="32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F0978E2-4A1D-4391-AF2E-BCB44F82AB59}" type="parTrans" cxnId="{3E76AC60-48B2-4A91-9014-CFA5A06D03CD}">
      <dgm:prSet/>
      <dgm:spPr/>
      <dgm:t>
        <a:bodyPr/>
        <a:lstStyle/>
        <a:p>
          <a:endParaRPr lang="zh-TW" altLang="en-US" sz="20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30B1018-3095-438D-ADD9-5BBB190DA4B5}" type="sibTrans" cxnId="{3E76AC60-48B2-4A91-9014-CFA5A06D03CD}">
      <dgm:prSet/>
      <dgm:spPr/>
      <dgm:t>
        <a:bodyPr/>
        <a:lstStyle/>
        <a:p>
          <a:endParaRPr lang="zh-TW" altLang="en-US" sz="20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451D922-A3F1-459D-820E-360B4C50E3CA}">
      <dgm:prSet custT="1"/>
      <dgm:spPr/>
      <dgm:t>
        <a:bodyPr/>
        <a:lstStyle/>
        <a:p>
          <a:r>
            <a:rPr lang="zh-TW" altLang="en-US" sz="3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二、審查委員會</a:t>
          </a:r>
          <a:endParaRPr lang="zh-TW" altLang="en-US" sz="32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03D55EE-6AD9-42D2-9B68-B942B9C3C44C}" type="parTrans" cxnId="{9E31ABD9-408E-4C13-9187-82CE8C8483C4}">
      <dgm:prSet/>
      <dgm:spPr/>
      <dgm:t>
        <a:bodyPr/>
        <a:lstStyle/>
        <a:p>
          <a:endParaRPr lang="zh-TW" altLang="en-US" sz="20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307537A-B6D6-4EBE-8431-DA24D51191DA}" type="sibTrans" cxnId="{9E31ABD9-408E-4C13-9187-82CE8C8483C4}">
      <dgm:prSet/>
      <dgm:spPr/>
      <dgm:t>
        <a:bodyPr/>
        <a:lstStyle/>
        <a:p>
          <a:endParaRPr lang="zh-TW" altLang="en-US" sz="20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4108DDC-4A7F-47C8-94DF-D7F8F9FA99DA}">
      <dgm:prSet phldrT="[文字]" custT="1"/>
      <dgm:spPr/>
      <dgm:t>
        <a:bodyPr/>
        <a:lstStyle/>
        <a:p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簽辦採異質採購最低標</a:t>
          </a: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B60CC17-BAFF-4863-BD65-2FADD3A85965}" type="parTrans" cxnId="{F51AF6E1-8182-4776-83CF-3E337814D750}">
      <dgm:prSet/>
      <dgm:spPr/>
      <dgm:t>
        <a:bodyPr/>
        <a:lstStyle/>
        <a:p>
          <a:endParaRPr lang="zh-TW" altLang="en-US" sz="20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DE8F440-5AC8-40B4-A501-F9BABD6BBA1B}" type="sibTrans" cxnId="{F51AF6E1-8182-4776-83CF-3E337814D750}">
      <dgm:prSet/>
      <dgm:spPr/>
      <dgm:t>
        <a:bodyPr/>
        <a:lstStyle/>
        <a:p>
          <a:endParaRPr lang="zh-TW" altLang="en-US" sz="20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18721D3-28E7-495F-B65B-17C55715C952}">
      <dgm:prSet phldrT="[文字]" custT="1"/>
      <dgm:spPr/>
      <dgm:t>
        <a:bodyPr/>
        <a:lstStyle/>
        <a:p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遴選委員</a:t>
          </a: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727EFC0-C461-4347-AFC3-2511DF7C1A6D}" type="parTrans" cxnId="{98AC9C0A-FB5B-4DF4-8D02-9303979F390C}">
      <dgm:prSet/>
      <dgm:spPr/>
      <dgm:t>
        <a:bodyPr/>
        <a:lstStyle/>
        <a:p>
          <a:endParaRPr lang="zh-TW" altLang="en-US" sz="20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BF26AD2-A0F3-4DEB-8AFF-686CC36B49B6}" type="sibTrans" cxnId="{98AC9C0A-FB5B-4DF4-8D02-9303979F390C}">
      <dgm:prSet/>
      <dgm:spPr/>
      <dgm:t>
        <a:bodyPr/>
        <a:lstStyle/>
        <a:p>
          <a:endParaRPr lang="zh-TW" altLang="en-US" sz="20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11A3F46-239A-43DA-B067-BCB4B69B7D37}">
      <dgm:prSet phldrT="[文字]" custT="1"/>
      <dgm:spPr/>
      <dgm:t>
        <a:bodyPr/>
        <a:lstStyle/>
        <a:p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相關簽稿、文件範例</a:t>
          </a: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C352DA5-982F-4E5B-A17E-926D884D5251}" type="parTrans" cxnId="{7C78878F-4880-41D1-AD65-46FA509CA367}">
      <dgm:prSet/>
      <dgm:spPr/>
      <dgm:t>
        <a:bodyPr/>
        <a:lstStyle/>
        <a:p>
          <a:endParaRPr lang="zh-TW" altLang="en-US" sz="20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71C62E8-79E0-48A7-B812-7ECDADB3C5CC}" type="sibTrans" cxnId="{7C78878F-4880-41D1-AD65-46FA509CA367}">
      <dgm:prSet/>
      <dgm:spPr/>
      <dgm:t>
        <a:bodyPr/>
        <a:lstStyle/>
        <a:p>
          <a:endParaRPr lang="zh-TW" altLang="en-US" sz="20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C50C39F-2AED-410B-A4BA-1021F892DFBB}">
      <dgm:prSet custT="1"/>
      <dgm:spPr/>
      <dgm:t>
        <a:bodyPr/>
        <a:lstStyle/>
        <a:p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前置作業</a:t>
          </a: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318FE92-5447-4FCF-91FB-65E557F72243}" type="parTrans" cxnId="{6ED5BAB9-21D6-423A-A981-B3B51B1D1F16}">
      <dgm:prSet/>
      <dgm:spPr/>
      <dgm:t>
        <a:bodyPr/>
        <a:lstStyle/>
        <a:p>
          <a:endParaRPr lang="zh-TW" altLang="en-US" sz="20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91E7102-2BA8-41F7-A7D8-832541910F13}" type="sibTrans" cxnId="{6ED5BAB9-21D6-423A-A981-B3B51B1D1F16}">
      <dgm:prSet/>
      <dgm:spPr/>
      <dgm:t>
        <a:bodyPr/>
        <a:lstStyle/>
        <a:p>
          <a:endParaRPr lang="zh-TW" altLang="en-US" sz="20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7D5DEE8-7A43-4EFF-A434-73258DF8B4F4}">
      <dgm:prSet custT="1"/>
      <dgm:spPr/>
      <dgm:t>
        <a:bodyPr/>
        <a:lstStyle/>
        <a:p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審查會過程常見問題</a:t>
          </a: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E0D5772-69C5-4C81-8668-AF512B9DEEFB}" type="parTrans" cxnId="{C8663591-97F9-43C6-8154-07787972FDE1}">
      <dgm:prSet/>
      <dgm:spPr/>
      <dgm:t>
        <a:bodyPr/>
        <a:lstStyle/>
        <a:p>
          <a:endParaRPr lang="zh-TW" altLang="en-US" sz="20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2A4B8DF-75BF-4456-B9D2-21CB609A5FB0}" type="sibTrans" cxnId="{C8663591-97F9-43C6-8154-07787972FDE1}">
      <dgm:prSet/>
      <dgm:spPr/>
      <dgm:t>
        <a:bodyPr/>
        <a:lstStyle/>
        <a:p>
          <a:endParaRPr lang="zh-TW" altLang="en-US" sz="20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EB98ADC-B133-41B2-B777-D572391AD592}">
      <dgm:prSet custT="1"/>
      <dgm:spPr/>
      <dgm:t>
        <a:bodyPr/>
        <a:lstStyle/>
        <a:p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相關簽稿、文件範例</a:t>
          </a: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CC30518-ED5E-4265-B3CE-B7D05A1FC01B}" type="parTrans" cxnId="{67F03282-A4C0-4C71-8CDF-8DEC9E90CCA0}">
      <dgm:prSet/>
      <dgm:spPr/>
      <dgm:t>
        <a:bodyPr/>
        <a:lstStyle/>
        <a:p>
          <a:endParaRPr lang="zh-TW" altLang="en-US" sz="20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C768BEF-637B-4B27-A09F-3E4AD35F1D8D}" type="sibTrans" cxnId="{67F03282-A4C0-4C71-8CDF-8DEC9E90CCA0}">
      <dgm:prSet/>
      <dgm:spPr/>
      <dgm:t>
        <a:bodyPr/>
        <a:lstStyle/>
        <a:p>
          <a:endParaRPr lang="zh-TW" altLang="en-US" sz="200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FC246C4-4B22-4A8D-8516-BA7E0C9C90FF}" type="pres">
      <dgm:prSet presAssocID="{9AF11F3D-6AA1-45FF-A0EF-FA013B09938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E9017D13-594F-487B-9CED-2C0FADECC46E}" type="pres">
      <dgm:prSet presAssocID="{B1F3467C-09EC-433C-914C-2BC102AE65D8}" presName="parentLin" presStyleCnt="0"/>
      <dgm:spPr/>
    </dgm:pt>
    <dgm:pt modelId="{AA66EB9C-2178-47C4-A649-DE3C86CA26D0}" type="pres">
      <dgm:prSet presAssocID="{B1F3467C-09EC-433C-914C-2BC102AE65D8}" presName="parentLeftMargin" presStyleLbl="node1" presStyleIdx="0" presStyleCnt="3"/>
      <dgm:spPr/>
      <dgm:t>
        <a:bodyPr/>
        <a:lstStyle/>
        <a:p>
          <a:endParaRPr lang="zh-TW" altLang="en-US"/>
        </a:p>
      </dgm:t>
    </dgm:pt>
    <dgm:pt modelId="{DE26FD4B-FFF7-49A5-B446-BD110CC4CE6C}" type="pres">
      <dgm:prSet presAssocID="{B1F3467C-09EC-433C-914C-2BC102AE65D8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7B41D91-6DCF-4092-9AF2-6D37D1428CD2}" type="pres">
      <dgm:prSet presAssocID="{B1F3467C-09EC-433C-914C-2BC102AE65D8}" presName="negativeSpace" presStyleCnt="0"/>
      <dgm:spPr/>
    </dgm:pt>
    <dgm:pt modelId="{55BF0625-41EF-4BA7-B728-DFD78715DF64}" type="pres">
      <dgm:prSet presAssocID="{B1F3467C-09EC-433C-914C-2BC102AE65D8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01E7B6E-B738-4C28-B8A8-40D52CDA18FA}" type="pres">
      <dgm:prSet presAssocID="{D30B1018-3095-438D-ADD9-5BBB190DA4B5}" presName="spaceBetweenRectangles" presStyleCnt="0"/>
      <dgm:spPr/>
    </dgm:pt>
    <dgm:pt modelId="{8BB2ED6E-D7A2-4B9F-A516-A6408A1C0450}" type="pres">
      <dgm:prSet presAssocID="{3451D922-A3F1-459D-820E-360B4C50E3CA}" presName="parentLin" presStyleCnt="0"/>
      <dgm:spPr/>
    </dgm:pt>
    <dgm:pt modelId="{78E4B821-F6B6-4879-8C3A-AD8364B1A68E}" type="pres">
      <dgm:prSet presAssocID="{3451D922-A3F1-459D-820E-360B4C50E3CA}" presName="parentLeftMargin" presStyleLbl="node1" presStyleIdx="0" presStyleCnt="3"/>
      <dgm:spPr/>
      <dgm:t>
        <a:bodyPr/>
        <a:lstStyle/>
        <a:p>
          <a:endParaRPr lang="zh-TW" altLang="en-US"/>
        </a:p>
      </dgm:t>
    </dgm:pt>
    <dgm:pt modelId="{8F8AA757-D497-4C04-8BC4-21446260B764}" type="pres">
      <dgm:prSet presAssocID="{3451D922-A3F1-459D-820E-360B4C50E3C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1E5FBF0-F1A1-418A-8A4B-4AA9F6EFC64B}" type="pres">
      <dgm:prSet presAssocID="{3451D922-A3F1-459D-820E-360B4C50E3CA}" presName="negativeSpace" presStyleCnt="0"/>
      <dgm:spPr/>
    </dgm:pt>
    <dgm:pt modelId="{2083838D-8C76-4916-9C9E-6CC807680229}" type="pres">
      <dgm:prSet presAssocID="{3451D922-A3F1-459D-820E-360B4C50E3CA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4FA1BDB-3D32-4FAF-9A09-717D234E2FAF}" type="pres">
      <dgm:prSet presAssocID="{6307537A-B6D6-4EBE-8431-DA24D51191DA}" presName="spaceBetweenRectangles" presStyleCnt="0"/>
      <dgm:spPr/>
    </dgm:pt>
    <dgm:pt modelId="{6901D39C-C903-49F6-BAA2-F0F18E3F295C}" type="pres">
      <dgm:prSet presAssocID="{068F893F-8621-4E53-A483-229AC1075184}" presName="parentLin" presStyleCnt="0"/>
      <dgm:spPr/>
    </dgm:pt>
    <dgm:pt modelId="{A569D559-8323-40DF-9F84-26E3A618D88A}" type="pres">
      <dgm:prSet presAssocID="{068F893F-8621-4E53-A483-229AC1075184}" presName="parentLeftMargin" presStyleLbl="node1" presStyleIdx="1" presStyleCnt="3"/>
      <dgm:spPr/>
      <dgm:t>
        <a:bodyPr/>
        <a:lstStyle/>
        <a:p>
          <a:endParaRPr lang="zh-TW" altLang="en-US"/>
        </a:p>
      </dgm:t>
    </dgm:pt>
    <dgm:pt modelId="{1A06A762-EE7C-4523-8C6E-347343FA7F38}" type="pres">
      <dgm:prSet presAssocID="{068F893F-8621-4E53-A483-229AC107518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2A6A058-4167-4C49-9033-5254E77D366B}" type="pres">
      <dgm:prSet presAssocID="{068F893F-8621-4E53-A483-229AC1075184}" presName="negativeSpace" presStyleCnt="0"/>
      <dgm:spPr/>
    </dgm:pt>
    <dgm:pt modelId="{CF3524F6-85DB-4AF2-90B7-4C2967B2A3AF}" type="pres">
      <dgm:prSet presAssocID="{068F893F-8621-4E53-A483-229AC1075184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795CE0D-0521-4E7B-BD06-58E5DBB6E8CF}" type="presOf" srcId="{B1F3467C-09EC-433C-914C-2BC102AE65D8}" destId="{AA66EB9C-2178-47C4-A649-DE3C86CA26D0}" srcOrd="0" destOrd="0" presId="urn:microsoft.com/office/officeart/2005/8/layout/list1"/>
    <dgm:cxn modelId="{98AC9C0A-FB5B-4DF4-8D02-9303979F390C}" srcId="{B1F3467C-09EC-433C-914C-2BC102AE65D8}" destId="{018721D3-28E7-495F-B65B-17C55715C952}" srcOrd="1" destOrd="0" parTransId="{7727EFC0-C461-4347-AFC3-2511DF7C1A6D}" sibTransId="{6BF26AD2-A0F3-4DEB-8AFF-686CC36B49B6}"/>
    <dgm:cxn modelId="{6ED5BAB9-21D6-423A-A981-B3B51B1D1F16}" srcId="{3451D922-A3F1-459D-820E-360B4C50E3CA}" destId="{3C50C39F-2AED-410B-A4BA-1021F892DFBB}" srcOrd="0" destOrd="0" parTransId="{A318FE92-5447-4FCF-91FB-65E557F72243}" sibTransId="{C91E7102-2BA8-41F7-A7D8-832541910F13}"/>
    <dgm:cxn modelId="{7C78878F-4880-41D1-AD65-46FA509CA367}" srcId="{B1F3467C-09EC-433C-914C-2BC102AE65D8}" destId="{211A3F46-239A-43DA-B067-BCB4B69B7D37}" srcOrd="2" destOrd="0" parTransId="{DC352DA5-982F-4E5B-A17E-926D884D5251}" sibTransId="{E71C62E8-79E0-48A7-B812-7ECDADB3C5CC}"/>
    <dgm:cxn modelId="{3E76AC60-48B2-4A91-9014-CFA5A06D03CD}" srcId="{9AF11F3D-6AA1-45FF-A0EF-FA013B09938B}" destId="{B1F3467C-09EC-433C-914C-2BC102AE65D8}" srcOrd="0" destOrd="0" parTransId="{1F0978E2-4A1D-4391-AF2E-BCB44F82AB59}" sibTransId="{D30B1018-3095-438D-ADD9-5BBB190DA4B5}"/>
    <dgm:cxn modelId="{41CE9127-B332-4CCF-8568-B927AE5D96FE}" type="presOf" srcId="{3451D922-A3F1-459D-820E-360B4C50E3CA}" destId="{78E4B821-F6B6-4879-8C3A-AD8364B1A68E}" srcOrd="0" destOrd="0" presId="urn:microsoft.com/office/officeart/2005/8/layout/list1"/>
    <dgm:cxn modelId="{17E1898C-5B88-43EA-AD32-677D0931A086}" type="presOf" srcId="{3451D922-A3F1-459D-820E-360B4C50E3CA}" destId="{8F8AA757-D497-4C04-8BC4-21446260B764}" srcOrd="1" destOrd="0" presId="urn:microsoft.com/office/officeart/2005/8/layout/list1"/>
    <dgm:cxn modelId="{03B4EE04-B8BA-4ABE-92B0-CAF0BAB051D1}" type="presOf" srcId="{B1F3467C-09EC-433C-914C-2BC102AE65D8}" destId="{DE26FD4B-FFF7-49A5-B446-BD110CC4CE6C}" srcOrd="1" destOrd="0" presId="urn:microsoft.com/office/officeart/2005/8/layout/list1"/>
    <dgm:cxn modelId="{A191A2B5-2B36-4817-A807-13B7773E1CF4}" type="presOf" srcId="{9AF11F3D-6AA1-45FF-A0EF-FA013B09938B}" destId="{8FC246C4-4B22-4A8D-8516-BA7E0C9C90FF}" srcOrd="0" destOrd="0" presId="urn:microsoft.com/office/officeart/2005/8/layout/list1"/>
    <dgm:cxn modelId="{8386314A-68A0-440F-9AF3-ED8E79B548A6}" type="presOf" srcId="{8EB98ADC-B133-41B2-B777-D572391AD592}" destId="{2083838D-8C76-4916-9C9E-6CC807680229}" srcOrd="0" destOrd="2" presId="urn:microsoft.com/office/officeart/2005/8/layout/list1"/>
    <dgm:cxn modelId="{67F03282-A4C0-4C71-8CDF-8DEC9E90CCA0}" srcId="{3451D922-A3F1-459D-820E-360B4C50E3CA}" destId="{8EB98ADC-B133-41B2-B777-D572391AD592}" srcOrd="2" destOrd="0" parTransId="{ECC30518-ED5E-4265-B3CE-B7D05A1FC01B}" sibTransId="{4C768BEF-637B-4B27-A09F-3E4AD35F1D8D}"/>
    <dgm:cxn modelId="{F51AF6E1-8182-4776-83CF-3E337814D750}" srcId="{B1F3467C-09EC-433C-914C-2BC102AE65D8}" destId="{24108DDC-4A7F-47C8-94DF-D7F8F9FA99DA}" srcOrd="0" destOrd="0" parTransId="{9B60CC17-BAFF-4863-BD65-2FADD3A85965}" sibTransId="{4DE8F440-5AC8-40B4-A501-F9BABD6BBA1B}"/>
    <dgm:cxn modelId="{A47CF19F-7894-408F-AB0F-A349CF5DC03D}" type="presOf" srcId="{068F893F-8621-4E53-A483-229AC1075184}" destId="{1A06A762-EE7C-4523-8C6E-347343FA7F38}" srcOrd="1" destOrd="0" presId="urn:microsoft.com/office/officeart/2005/8/layout/list1"/>
    <dgm:cxn modelId="{7E9762C4-1886-4942-84C3-E1112D264A47}" type="presOf" srcId="{018721D3-28E7-495F-B65B-17C55715C952}" destId="{55BF0625-41EF-4BA7-B728-DFD78715DF64}" srcOrd="0" destOrd="1" presId="urn:microsoft.com/office/officeart/2005/8/layout/list1"/>
    <dgm:cxn modelId="{2E824CF3-0082-455C-B9AD-E3FC48821FFC}" srcId="{9AF11F3D-6AA1-45FF-A0EF-FA013B09938B}" destId="{068F893F-8621-4E53-A483-229AC1075184}" srcOrd="2" destOrd="0" parTransId="{5679342B-E728-4625-BE30-8C3F47DADFA6}" sibTransId="{0BFB8444-BACB-4490-966A-BAC3962BD17B}"/>
    <dgm:cxn modelId="{12BB2E97-1686-46FC-9A5D-9B77AEADDFD2}" type="presOf" srcId="{068F893F-8621-4E53-A483-229AC1075184}" destId="{A569D559-8323-40DF-9F84-26E3A618D88A}" srcOrd="0" destOrd="0" presId="urn:microsoft.com/office/officeart/2005/8/layout/list1"/>
    <dgm:cxn modelId="{0905E0AC-AAAE-42EA-BFCF-2D4EC3BBC261}" type="presOf" srcId="{211A3F46-239A-43DA-B067-BCB4B69B7D37}" destId="{55BF0625-41EF-4BA7-B728-DFD78715DF64}" srcOrd="0" destOrd="2" presId="urn:microsoft.com/office/officeart/2005/8/layout/list1"/>
    <dgm:cxn modelId="{EC76388F-5A25-497B-9DF0-A45A4EC8F45C}" type="presOf" srcId="{C7D5DEE8-7A43-4EFF-A434-73258DF8B4F4}" destId="{2083838D-8C76-4916-9C9E-6CC807680229}" srcOrd="0" destOrd="1" presId="urn:microsoft.com/office/officeart/2005/8/layout/list1"/>
    <dgm:cxn modelId="{EDD2C0D3-5669-4D6D-91F2-97047AF25D07}" type="presOf" srcId="{24108DDC-4A7F-47C8-94DF-D7F8F9FA99DA}" destId="{55BF0625-41EF-4BA7-B728-DFD78715DF64}" srcOrd="0" destOrd="0" presId="urn:microsoft.com/office/officeart/2005/8/layout/list1"/>
    <dgm:cxn modelId="{9E31ABD9-408E-4C13-9187-82CE8C8483C4}" srcId="{9AF11F3D-6AA1-45FF-A0EF-FA013B09938B}" destId="{3451D922-A3F1-459D-820E-360B4C50E3CA}" srcOrd="1" destOrd="0" parTransId="{603D55EE-6AD9-42D2-9B68-B942B9C3C44C}" sibTransId="{6307537A-B6D6-4EBE-8431-DA24D51191DA}"/>
    <dgm:cxn modelId="{DF35E723-C46F-4C5E-818A-574A29D644A0}" type="presOf" srcId="{3C50C39F-2AED-410B-A4BA-1021F892DFBB}" destId="{2083838D-8C76-4916-9C9E-6CC807680229}" srcOrd="0" destOrd="0" presId="urn:microsoft.com/office/officeart/2005/8/layout/list1"/>
    <dgm:cxn modelId="{C8663591-97F9-43C6-8154-07787972FDE1}" srcId="{3451D922-A3F1-459D-820E-360B4C50E3CA}" destId="{C7D5DEE8-7A43-4EFF-A434-73258DF8B4F4}" srcOrd="1" destOrd="0" parTransId="{9E0D5772-69C5-4C81-8668-AF512B9DEEFB}" sibTransId="{32A4B8DF-75BF-4456-B9D2-21CB609A5FB0}"/>
    <dgm:cxn modelId="{BE6C359E-D144-4E91-8562-DD3BFC93FDE2}" type="presParOf" srcId="{8FC246C4-4B22-4A8D-8516-BA7E0C9C90FF}" destId="{E9017D13-594F-487B-9CED-2C0FADECC46E}" srcOrd="0" destOrd="0" presId="urn:microsoft.com/office/officeart/2005/8/layout/list1"/>
    <dgm:cxn modelId="{BA110AC7-ACC8-4648-99B1-BABA346F63C0}" type="presParOf" srcId="{E9017D13-594F-487B-9CED-2C0FADECC46E}" destId="{AA66EB9C-2178-47C4-A649-DE3C86CA26D0}" srcOrd="0" destOrd="0" presId="urn:microsoft.com/office/officeart/2005/8/layout/list1"/>
    <dgm:cxn modelId="{7B5DE6D7-3E38-4E60-B91B-9ECE5D28275F}" type="presParOf" srcId="{E9017D13-594F-487B-9CED-2C0FADECC46E}" destId="{DE26FD4B-FFF7-49A5-B446-BD110CC4CE6C}" srcOrd="1" destOrd="0" presId="urn:microsoft.com/office/officeart/2005/8/layout/list1"/>
    <dgm:cxn modelId="{16BF7814-ED75-4D76-A9F2-4071BC1AAE02}" type="presParOf" srcId="{8FC246C4-4B22-4A8D-8516-BA7E0C9C90FF}" destId="{57B41D91-6DCF-4092-9AF2-6D37D1428CD2}" srcOrd="1" destOrd="0" presId="urn:microsoft.com/office/officeart/2005/8/layout/list1"/>
    <dgm:cxn modelId="{7FF41A48-77A4-434C-B193-419324128EEC}" type="presParOf" srcId="{8FC246C4-4B22-4A8D-8516-BA7E0C9C90FF}" destId="{55BF0625-41EF-4BA7-B728-DFD78715DF64}" srcOrd="2" destOrd="0" presId="urn:microsoft.com/office/officeart/2005/8/layout/list1"/>
    <dgm:cxn modelId="{5D41D683-C536-4EF3-A916-0497F66D6119}" type="presParOf" srcId="{8FC246C4-4B22-4A8D-8516-BA7E0C9C90FF}" destId="{E01E7B6E-B738-4C28-B8A8-40D52CDA18FA}" srcOrd="3" destOrd="0" presId="urn:microsoft.com/office/officeart/2005/8/layout/list1"/>
    <dgm:cxn modelId="{EA2E4C8F-6FB1-40D2-9C96-81060BFA26DC}" type="presParOf" srcId="{8FC246C4-4B22-4A8D-8516-BA7E0C9C90FF}" destId="{8BB2ED6E-D7A2-4B9F-A516-A6408A1C0450}" srcOrd="4" destOrd="0" presId="urn:microsoft.com/office/officeart/2005/8/layout/list1"/>
    <dgm:cxn modelId="{693716C1-AA55-44BE-BF65-CDF58A49C7C9}" type="presParOf" srcId="{8BB2ED6E-D7A2-4B9F-A516-A6408A1C0450}" destId="{78E4B821-F6B6-4879-8C3A-AD8364B1A68E}" srcOrd="0" destOrd="0" presId="urn:microsoft.com/office/officeart/2005/8/layout/list1"/>
    <dgm:cxn modelId="{77A7ADC4-2811-4D86-A161-68F05ED9EC67}" type="presParOf" srcId="{8BB2ED6E-D7A2-4B9F-A516-A6408A1C0450}" destId="{8F8AA757-D497-4C04-8BC4-21446260B764}" srcOrd="1" destOrd="0" presId="urn:microsoft.com/office/officeart/2005/8/layout/list1"/>
    <dgm:cxn modelId="{748D7B4E-D157-4200-9862-BD4C3C8363F2}" type="presParOf" srcId="{8FC246C4-4B22-4A8D-8516-BA7E0C9C90FF}" destId="{81E5FBF0-F1A1-418A-8A4B-4AA9F6EFC64B}" srcOrd="5" destOrd="0" presId="urn:microsoft.com/office/officeart/2005/8/layout/list1"/>
    <dgm:cxn modelId="{78BAA962-1031-4DB2-BB1A-034D090DFD20}" type="presParOf" srcId="{8FC246C4-4B22-4A8D-8516-BA7E0C9C90FF}" destId="{2083838D-8C76-4916-9C9E-6CC807680229}" srcOrd="6" destOrd="0" presId="urn:microsoft.com/office/officeart/2005/8/layout/list1"/>
    <dgm:cxn modelId="{56BA1306-1C38-4C12-8134-4EAE0A36194C}" type="presParOf" srcId="{8FC246C4-4B22-4A8D-8516-BA7E0C9C90FF}" destId="{14FA1BDB-3D32-4FAF-9A09-717D234E2FAF}" srcOrd="7" destOrd="0" presId="urn:microsoft.com/office/officeart/2005/8/layout/list1"/>
    <dgm:cxn modelId="{2B5C49BF-9FDE-4798-AB92-7D331682F996}" type="presParOf" srcId="{8FC246C4-4B22-4A8D-8516-BA7E0C9C90FF}" destId="{6901D39C-C903-49F6-BAA2-F0F18E3F295C}" srcOrd="8" destOrd="0" presId="urn:microsoft.com/office/officeart/2005/8/layout/list1"/>
    <dgm:cxn modelId="{F3E85812-955C-4431-9A90-28C1D88D98B9}" type="presParOf" srcId="{6901D39C-C903-49F6-BAA2-F0F18E3F295C}" destId="{A569D559-8323-40DF-9F84-26E3A618D88A}" srcOrd="0" destOrd="0" presId="urn:microsoft.com/office/officeart/2005/8/layout/list1"/>
    <dgm:cxn modelId="{D5884F8A-5F93-40DB-9DC1-779A9308C9F9}" type="presParOf" srcId="{6901D39C-C903-49F6-BAA2-F0F18E3F295C}" destId="{1A06A762-EE7C-4523-8C6E-347343FA7F38}" srcOrd="1" destOrd="0" presId="urn:microsoft.com/office/officeart/2005/8/layout/list1"/>
    <dgm:cxn modelId="{BDA46058-2F74-4ED9-BF83-BF7571D05DED}" type="presParOf" srcId="{8FC246C4-4B22-4A8D-8516-BA7E0C9C90FF}" destId="{C2A6A058-4167-4C49-9033-5254E77D366B}" srcOrd="9" destOrd="0" presId="urn:microsoft.com/office/officeart/2005/8/layout/list1"/>
    <dgm:cxn modelId="{C8EFE7CD-36FC-4378-BC1B-1492C6BDE236}" type="presParOf" srcId="{8FC246C4-4B22-4A8D-8516-BA7E0C9C90FF}" destId="{CF3524F6-85DB-4AF2-90B7-4C2967B2A3A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14CA096-0E3A-419B-99B0-D76FAEC01D0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61C63650-9841-4806-803E-8E856A6F73BA}">
      <dgm:prSet phldrT="[文字]"/>
      <dgm:spPr/>
      <dgm:t>
        <a:bodyPr/>
        <a:lstStyle/>
        <a:p>
          <a:r>
            <a:rPr lang="zh-TW" altLang="en-US" b="1" dirty="0" smtClean="0"/>
            <a:t>確定出席委員人數</a:t>
          </a:r>
          <a:endParaRPr lang="zh-TW" altLang="en-US" b="1" dirty="0"/>
        </a:p>
      </dgm:t>
    </dgm:pt>
    <dgm:pt modelId="{B198D77A-AFDF-4DB7-9F4C-0F834BECC113}" type="parTrans" cxnId="{B4B28816-5A4B-4132-BD8D-4359847E87BE}">
      <dgm:prSet/>
      <dgm:spPr/>
      <dgm:t>
        <a:bodyPr/>
        <a:lstStyle/>
        <a:p>
          <a:endParaRPr lang="zh-TW" altLang="en-US" b="1"/>
        </a:p>
      </dgm:t>
    </dgm:pt>
    <dgm:pt modelId="{D86C099E-E0A2-466C-B043-8E8D1AFCD886}" type="sibTrans" cxnId="{B4B28816-5A4B-4132-BD8D-4359847E87BE}">
      <dgm:prSet/>
      <dgm:spPr/>
      <dgm:t>
        <a:bodyPr/>
        <a:lstStyle/>
        <a:p>
          <a:endParaRPr lang="zh-TW" altLang="en-US" b="1"/>
        </a:p>
      </dgm:t>
    </dgm:pt>
    <dgm:pt modelId="{D8D07AD2-5772-4AC9-ADFD-FCBAC96C95B3}">
      <dgm:prSet phldrT="[文字]" custT="1"/>
      <dgm:spPr/>
      <dgm:t>
        <a:bodyPr/>
        <a:lstStyle/>
        <a:p>
          <a:r>
            <a:rPr lang="zh-TW" altLang="en-US" sz="2800" b="1" dirty="0" smtClean="0">
              <a:solidFill>
                <a:srgbClr val="FF0000"/>
              </a:solidFill>
            </a:rPr>
            <a:t>委員總額</a:t>
          </a:r>
          <a:r>
            <a:rPr lang="en-US" altLang="zh-TW" sz="2800" b="1" dirty="0" smtClean="0">
              <a:solidFill>
                <a:srgbClr val="FF0000"/>
              </a:solidFill>
            </a:rPr>
            <a:t>½</a:t>
          </a:r>
          <a:r>
            <a:rPr lang="zh-TW" altLang="en-US" sz="2800" b="1" dirty="0" smtClean="0">
              <a:solidFill>
                <a:srgbClr val="FF0000"/>
              </a:solidFill>
            </a:rPr>
            <a:t>以上出席，外聘委員至少</a:t>
          </a:r>
          <a:r>
            <a:rPr lang="en-US" altLang="zh-TW" sz="2800" b="1" dirty="0" smtClean="0">
              <a:solidFill>
                <a:srgbClr val="FF0000"/>
              </a:solidFill>
            </a:rPr>
            <a:t>2</a:t>
          </a:r>
          <a:r>
            <a:rPr lang="zh-TW" altLang="en-US" sz="2800" b="1" dirty="0" smtClean="0">
              <a:solidFill>
                <a:srgbClr val="FF0000"/>
              </a:solidFill>
            </a:rPr>
            <a:t>人且達出席人數</a:t>
          </a:r>
          <a:r>
            <a:rPr lang="en-US" altLang="zh-TW" sz="2800" b="1" dirty="0" smtClean="0">
              <a:solidFill>
                <a:srgbClr val="FF0000"/>
              </a:solidFill>
            </a:rPr>
            <a:t>1/3</a:t>
          </a:r>
          <a:endParaRPr lang="zh-TW" altLang="en-US" sz="2800" b="1" dirty="0">
            <a:solidFill>
              <a:srgbClr val="FF0000"/>
            </a:solidFill>
          </a:endParaRPr>
        </a:p>
      </dgm:t>
    </dgm:pt>
    <dgm:pt modelId="{8FD374EF-39FF-4156-A8A3-73DFADA045D6}" type="parTrans" cxnId="{A983EC4B-D077-456C-96A6-D550D6A94218}">
      <dgm:prSet/>
      <dgm:spPr/>
      <dgm:t>
        <a:bodyPr/>
        <a:lstStyle/>
        <a:p>
          <a:endParaRPr lang="zh-TW" altLang="en-US" b="1"/>
        </a:p>
      </dgm:t>
    </dgm:pt>
    <dgm:pt modelId="{74ED39C4-E44F-454F-AB33-5E583FE1FDCF}" type="sibTrans" cxnId="{A983EC4B-D077-456C-96A6-D550D6A94218}">
      <dgm:prSet/>
      <dgm:spPr/>
      <dgm:t>
        <a:bodyPr/>
        <a:lstStyle/>
        <a:p>
          <a:endParaRPr lang="zh-TW" altLang="en-US" b="1"/>
        </a:p>
      </dgm:t>
    </dgm:pt>
    <dgm:pt modelId="{69B8E553-3E85-42B7-83B4-0A1F9A6AFC37}">
      <dgm:prSet phldrT="[文字]"/>
      <dgm:spPr/>
      <dgm:t>
        <a:bodyPr/>
        <a:lstStyle/>
        <a:p>
          <a:r>
            <a:rPr lang="zh-TW" altLang="en-US" b="1" dirty="0" smtClean="0"/>
            <a:t>確認委員已知悉</a:t>
          </a:r>
          <a:r>
            <a:rPr lang="zh-TW" altLang="en-US" b="1" dirty="0" smtClean="0">
              <a:latin typeface="新細明體"/>
              <a:ea typeface="新細明體"/>
            </a:rPr>
            <a:t>「採購評選委員須知」內容，且無應辭職、解聘之情形</a:t>
          </a:r>
          <a:endParaRPr lang="zh-TW" altLang="en-US" b="1" dirty="0"/>
        </a:p>
      </dgm:t>
    </dgm:pt>
    <dgm:pt modelId="{488608E8-5466-4B3E-83A6-7C7A2A2DF425}" type="parTrans" cxnId="{89042B39-C56D-4A8E-AE1E-01BB20D3E798}">
      <dgm:prSet/>
      <dgm:spPr/>
      <dgm:t>
        <a:bodyPr/>
        <a:lstStyle/>
        <a:p>
          <a:endParaRPr lang="zh-TW" altLang="en-US" b="1"/>
        </a:p>
      </dgm:t>
    </dgm:pt>
    <dgm:pt modelId="{B268FE48-3D25-417D-8031-9736515F6BC2}" type="sibTrans" cxnId="{89042B39-C56D-4A8E-AE1E-01BB20D3E798}">
      <dgm:prSet/>
      <dgm:spPr/>
      <dgm:t>
        <a:bodyPr/>
        <a:lstStyle/>
        <a:p>
          <a:endParaRPr lang="zh-TW" altLang="en-US" b="1"/>
        </a:p>
      </dgm:t>
    </dgm:pt>
    <dgm:pt modelId="{D1489B0B-C203-4A8E-A50F-8CB27298E7E6}">
      <dgm:prSet phldrT="[文字]"/>
      <dgm:spPr/>
      <dgm:t>
        <a:bodyPr/>
        <a:lstStyle/>
        <a:p>
          <a:r>
            <a:rPr lang="zh-TW" altLang="en-US" b="1" dirty="0" smtClean="0"/>
            <a:t>確認委員已簽署採購審查委員切結書</a:t>
          </a:r>
          <a:endParaRPr lang="zh-TW" altLang="en-US" b="1" dirty="0"/>
        </a:p>
      </dgm:t>
    </dgm:pt>
    <dgm:pt modelId="{DE9EBAE5-68A6-472A-BC00-30B43548F5CF}" type="parTrans" cxnId="{960E6A75-7460-476F-B6BD-78754C5746EF}">
      <dgm:prSet/>
      <dgm:spPr/>
      <dgm:t>
        <a:bodyPr/>
        <a:lstStyle/>
        <a:p>
          <a:endParaRPr lang="zh-TW" altLang="en-US" b="1"/>
        </a:p>
      </dgm:t>
    </dgm:pt>
    <dgm:pt modelId="{A17B1714-6465-41BA-B367-C78F74B86A24}" type="sibTrans" cxnId="{960E6A75-7460-476F-B6BD-78754C5746EF}">
      <dgm:prSet/>
      <dgm:spPr/>
      <dgm:t>
        <a:bodyPr/>
        <a:lstStyle/>
        <a:p>
          <a:endParaRPr lang="zh-TW" altLang="en-US" b="1"/>
        </a:p>
      </dgm:t>
    </dgm:pt>
    <dgm:pt modelId="{37402B60-D48B-4A82-AFD4-F55F44AEC8F5}">
      <dgm:prSet phldrT="[文字]"/>
      <dgm:spPr/>
      <dgm:t>
        <a:bodyPr/>
        <a:lstStyle/>
        <a:p>
          <a:r>
            <a:rPr lang="zh-TW" altLang="en-US" b="1" dirty="0" smtClean="0"/>
            <a:t>召集人宣布開會</a:t>
          </a:r>
          <a:r>
            <a:rPr lang="en-US" altLang="zh-TW" b="1" dirty="0" smtClean="0"/>
            <a:t>---</a:t>
          </a:r>
          <a:r>
            <a:rPr lang="zh-TW" altLang="en-US" b="1" dirty="0" smtClean="0"/>
            <a:t>依會議議程辦理</a:t>
          </a:r>
          <a:endParaRPr lang="zh-TW" altLang="en-US" b="1" dirty="0"/>
        </a:p>
      </dgm:t>
    </dgm:pt>
    <dgm:pt modelId="{4962BCAD-F37C-45B3-905F-91C0752AFB6B}" type="parTrans" cxnId="{63EBC569-0A1E-4523-83A7-03A58D154AF8}">
      <dgm:prSet/>
      <dgm:spPr/>
      <dgm:t>
        <a:bodyPr/>
        <a:lstStyle/>
        <a:p>
          <a:endParaRPr lang="zh-TW" altLang="en-US" b="1"/>
        </a:p>
      </dgm:t>
    </dgm:pt>
    <dgm:pt modelId="{F721EDAA-C92A-4C08-ACE8-AF0999A20535}" type="sibTrans" cxnId="{63EBC569-0A1E-4523-83A7-03A58D154AF8}">
      <dgm:prSet/>
      <dgm:spPr/>
      <dgm:t>
        <a:bodyPr/>
        <a:lstStyle/>
        <a:p>
          <a:endParaRPr lang="zh-TW" altLang="en-US" b="1"/>
        </a:p>
      </dgm:t>
    </dgm:pt>
    <dgm:pt modelId="{584CCA54-24FB-4FE2-8421-69C7C2EF4277}" type="pres">
      <dgm:prSet presAssocID="{D14CA096-0E3A-419B-99B0-D76FAEC01D0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FAE473B-93AA-40FF-97D7-EE1059AB51E4}" type="pres">
      <dgm:prSet presAssocID="{61C63650-9841-4806-803E-8E856A6F73BA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D8FDB33-380C-4C1A-A911-9828316A82CE}" type="pres">
      <dgm:prSet presAssocID="{61C63650-9841-4806-803E-8E856A6F73BA}" presName="childText" presStyleLbl="revTx" presStyleIdx="0" presStyleCnt="1" custScaleY="121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D331BAA-1E2E-4EE6-8C82-0A84F397F22A}" type="pres">
      <dgm:prSet presAssocID="{69B8E553-3E85-42B7-83B4-0A1F9A6AFC37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5088F77-33A6-47BE-BB8A-C18197F32902}" type="pres">
      <dgm:prSet presAssocID="{B268FE48-3D25-417D-8031-9736515F6BC2}" presName="spacer" presStyleCnt="0"/>
      <dgm:spPr/>
    </dgm:pt>
    <dgm:pt modelId="{4B1A299A-56EC-4219-9788-130D25247117}" type="pres">
      <dgm:prSet presAssocID="{D1489B0B-C203-4A8E-A50F-8CB27298E7E6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48D3106-D16D-4CE3-BAB3-88471F33FCFC}" type="pres">
      <dgm:prSet presAssocID="{A17B1714-6465-41BA-B367-C78F74B86A24}" presName="spacer" presStyleCnt="0"/>
      <dgm:spPr/>
    </dgm:pt>
    <dgm:pt modelId="{5D74AE24-3A03-4B58-9902-9A129670EDF0}" type="pres">
      <dgm:prSet presAssocID="{37402B60-D48B-4A82-AFD4-F55F44AEC8F5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65EDBB3-71F6-4943-BC49-38A5FD8C329C}" type="presOf" srcId="{D1489B0B-C203-4A8E-A50F-8CB27298E7E6}" destId="{4B1A299A-56EC-4219-9788-130D25247117}" srcOrd="0" destOrd="0" presId="urn:microsoft.com/office/officeart/2005/8/layout/vList2"/>
    <dgm:cxn modelId="{960E6A75-7460-476F-B6BD-78754C5746EF}" srcId="{D14CA096-0E3A-419B-99B0-D76FAEC01D02}" destId="{D1489B0B-C203-4A8E-A50F-8CB27298E7E6}" srcOrd="2" destOrd="0" parTransId="{DE9EBAE5-68A6-472A-BC00-30B43548F5CF}" sibTransId="{A17B1714-6465-41BA-B367-C78F74B86A24}"/>
    <dgm:cxn modelId="{05B2E590-3485-492B-BF56-E37090FD747E}" type="presOf" srcId="{D8D07AD2-5772-4AC9-ADFD-FCBAC96C95B3}" destId="{2D8FDB33-380C-4C1A-A911-9828316A82CE}" srcOrd="0" destOrd="0" presId="urn:microsoft.com/office/officeart/2005/8/layout/vList2"/>
    <dgm:cxn modelId="{A983EC4B-D077-456C-96A6-D550D6A94218}" srcId="{61C63650-9841-4806-803E-8E856A6F73BA}" destId="{D8D07AD2-5772-4AC9-ADFD-FCBAC96C95B3}" srcOrd="0" destOrd="0" parTransId="{8FD374EF-39FF-4156-A8A3-73DFADA045D6}" sibTransId="{74ED39C4-E44F-454F-AB33-5E583FE1FDCF}"/>
    <dgm:cxn modelId="{89042B39-C56D-4A8E-AE1E-01BB20D3E798}" srcId="{D14CA096-0E3A-419B-99B0-D76FAEC01D02}" destId="{69B8E553-3E85-42B7-83B4-0A1F9A6AFC37}" srcOrd="1" destOrd="0" parTransId="{488608E8-5466-4B3E-83A6-7C7A2A2DF425}" sibTransId="{B268FE48-3D25-417D-8031-9736515F6BC2}"/>
    <dgm:cxn modelId="{A55851FF-0D07-4EE2-B697-26A856592175}" type="presOf" srcId="{61C63650-9841-4806-803E-8E856A6F73BA}" destId="{0FAE473B-93AA-40FF-97D7-EE1059AB51E4}" srcOrd="0" destOrd="0" presId="urn:microsoft.com/office/officeart/2005/8/layout/vList2"/>
    <dgm:cxn modelId="{FC5F2353-5711-4FBC-A79A-FAECD2F3DDC5}" type="presOf" srcId="{69B8E553-3E85-42B7-83B4-0A1F9A6AFC37}" destId="{6D331BAA-1E2E-4EE6-8C82-0A84F397F22A}" srcOrd="0" destOrd="0" presId="urn:microsoft.com/office/officeart/2005/8/layout/vList2"/>
    <dgm:cxn modelId="{63EBC569-0A1E-4523-83A7-03A58D154AF8}" srcId="{D14CA096-0E3A-419B-99B0-D76FAEC01D02}" destId="{37402B60-D48B-4A82-AFD4-F55F44AEC8F5}" srcOrd="3" destOrd="0" parTransId="{4962BCAD-F37C-45B3-905F-91C0752AFB6B}" sibTransId="{F721EDAA-C92A-4C08-ACE8-AF0999A20535}"/>
    <dgm:cxn modelId="{8E06F4C2-04B2-423C-8E8D-9100A339C7B5}" type="presOf" srcId="{37402B60-D48B-4A82-AFD4-F55F44AEC8F5}" destId="{5D74AE24-3A03-4B58-9902-9A129670EDF0}" srcOrd="0" destOrd="0" presId="urn:microsoft.com/office/officeart/2005/8/layout/vList2"/>
    <dgm:cxn modelId="{4F298DB6-8FDF-411C-A33D-DA278EC958C4}" type="presOf" srcId="{D14CA096-0E3A-419B-99B0-D76FAEC01D02}" destId="{584CCA54-24FB-4FE2-8421-69C7C2EF4277}" srcOrd="0" destOrd="0" presId="urn:microsoft.com/office/officeart/2005/8/layout/vList2"/>
    <dgm:cxn modelId="{B4B28816-5A4B-4132-BD8D-4359847E87BE}" srcId="{D14CA096-0E3A-419B-99B0-D76FAEC01D02}" destId="{61C63650-9841-4806-803E-8E856A6F73BA}" srcOrd="0" destOrd="0" parTransId="{B198D77A-AFDF-4DB7-9F4C-0F834BECC113}" sibTransId="{D86C099E-E0A2-466C-B043-8E8D1AFCD886}"/>
    <dgm:cxn modelId="{0D8FF98F-1006-4613-851F-E65A48F6D2F0}" type="presParOf" srcId="{584CCA54-24FB-4FE2-8421-69C7C2EF4277}" destId="{0FAE473B-93AA-40FF-97D7-EE1059AB51E4}" srcOrd="0" destOrd="0" presId="urn:microsoft.com/office/officeart/2005/8/layout/vList2"/>
    <dgm:cxn modelId="{CF85B394-792C-4B23-BDA7-69BDFD27F536}" type="presParOf" srcId="{584CCA54-24FB-4FE2-8421-69C7C2EF4277}" destId="{2D8FDB33-380C-4C1A-A911-9828316A82CE}" srcOrd="1" destOrd="0" presId="urn:microsoft.com/office/officeart/2005/8/layout/vList2"/>
    <dgm:cxn modelId="{BE3B3535-DD22-4ABB-A128-9A93CEEB0204}" type="presParOf" srcId="{584CCA54-24FB-4FE2-8421-69C7C2EF4277}" destId="{6D331BAA-1E2E-4EE6-8C82-0A84F397F22A}" srcOrd="2" destOrd="0" presId="urn:microsoft.com/office/officeart/2005/8/layout/vList2"/>
    <dgm:cxn modelId="{AF2518A7-868F-4E87-A010-AC5CE7767282}" type="presParOf" srcId="{584CCA54-24FB-4FE2-8421-69C7C2EF4277}" destId="{45088F77-33A6-47BE-BB8A-C18197F32902}" srcOrd="3" destOrd="0" presId="urn:microsoft.com/office/officeart/2005/8/layout/vList2"/>
    <dgm:cxn modelId="{A493B3B5-685A-491F-B33F-66FF45B5B18A}" type="presParOf" srcId="{584CCA54-24FB-4FE2-8421-69C7C2EF4277}" destId="{4B1A299A-56EC-4219-9788-130D25247117}" srcOrd="4" destOrd="0" presId="urn:microsoft.com/office/officeart/2005/8/layout/vList2"/>
    <dgm:cxn modelId="{53A84C03-9562-40D1-A241-8CE30E36EF39}" type="presParOf" srcId="{584CCA54-24FB-4FE2-8421-69C7C2EF4277}" destId="{448D3106-D16D-4CE3-BAB3-88471F33FCFC}" srcOrd="5" destOrd="0" presId="urn:microsoft.com/office/officeart/2005/8/layout/vList2"/>
    <dgm:cxn modelId="{7A45FB29-5563-4E94-862C-0512EFD4E167}" type="presParOf" srcId="{584CCA54-24FB-4FE2-8421-69C7C2EF4277}" destId="{5D74AE24-3A03-4B58-9902-9A129670EDF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A5578D8-65C7-4223-80EF-51F6AE824A57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5D73F45-D2E4-406A-8B63-CE38073B5E57}">
      <dgm:prSet phldrT="[文字]"/>
      <dgm:spPr/>
      <dgm:t>
        <a:bodyPr/>
        <a:lstStyle/>
        <a:p>
          <a:pPr algn="l"/>
          <a:r>
            <a: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rPr>
            <a:t>1.</a:t>
          </a:r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個別委員審查結果明顯異於其他委員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11AB287-87F9-4E95-90F5-87F19ECA5D85}" type="parTrans" cxnId="{6DF6FDC6-19E4-4F58-A81C-6B916E125D18}">
      <dgm:prSet/>
      <dgm:spPr/>
      <dgm:t>
        <a:bodyPr/>
        <a:lstStyle/>
        <a:p>
          <a:pPr algn="l"/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9287B93-5471-4858-A36E-9E6A391429AD}" type="sibTrans" cxnId="{6DF6FDC6-19E4-4F58-A81C-6B916E125D18}">
      <dgm:prSet/>
      <dgm:spPr/>
      <dgm:t>
        <a:bodyPr/>
        <a:lstStyle/>
        <a:p>
          <a:pPr algn="l"/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0AB725B-3162-44A8-B92E-EAECF5E38587}">
      <dgm:prSet phldrT="[文字]" custT="1"/>
      <dgm:spPr/>
      <dgm:t>
        <a:bodyPr/>
        <a:lstStyle/>
        <a:p>
          <a:pPr algn="l"/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多數委員評序位為</a:t>
          </a:r>
          <a:r>
            <a: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</a:t>
          </a:r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、</a:t>
          </a:r>
          <a:r>
            <a: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2</a:t>
          </a:r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名，個別委員卻評其為最後一名。</a:t>
          </a:r>
          <a:endParaRPr lang="zh-TW" altLang="en-US" sz="20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88D9A5C-6B07-4E61-951E-E2359A0A6F6A}" type="parTrans" cxnId="{1E9623C7-62F8-4F20-A7DC-87CB513D9BFE}">
      <dgm:prSet/>
      <dgm:spPr/>
      <dgm:t>
        <a:bodyPr/>
        <a:lstStyle/>
        <a:p>
          <a:pPr algn="l"/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D119E31-3054-4DA8-8139-22F1E1CE859B}" type="sibTrans" cxnId="{1E9623C7-62F8-4F20-A7DC-87CB513D9BFE}">
      <dgm:prSet/>
      <dgm:spPr/>
      <dgm:t>
        <a:bodyPr/>
        <a:lstStyle/>
        <a:p>
          <a:pPr algn="l"/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166FF40-CA6E-4394-A159-E8894E96BE0E}">
      <dgm:prSet phldrT="[文字]" custT="1"/>
      <dgm:spPr/>
      <dgm:t>
        <a:bodyPr/>
        <a:lstStyle/>
        <a:p>
          <a:pPr algn="l"/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多數委員評分</a:t>
          </a:r>
          <a:r>
            <a: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80</a:t>
          </a:r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分以上，個別委員卻評其低於</a:t>
          </a:r>
          <a:r>
            <a: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70</a:t>
          </a:r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分。</a:t>
          </a:r>
          <a:endParaRPr lang="zh-TW" altLang="en-US" sz="20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48EC084-BA23-4DE3-86D3-3ACEAE8036C6}" type="parTrans" cxnId="{DBAB20DC-1874-49DF-9B24-778036ABD8CD}">
      <dgm:prSet/>
      <dgm:spPr/>
      <dgm:t>
        <a:bodyPr/>
        <a:lstStyle/>
        <a:p>
          <a:pPr algn="l"/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9561A41-6E35-4716-83DD-50A88A772573}" type="sibTrans" cxnId="{DBAB20DC-1874-49DF-9B24-778036ABD8CD}">
      <dgm:prSet/>
      <dgm:spPr/>
      <dgm:t>
        <a:bodyPr/>
        <a:lstStyle/>
        <a:p>
          <a:pPr algn="l"/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8ED0BE2-8F52-4A42-B3C9-7116391B0C9C}">
      <dgm:prSet phldrT="[文字]"/>
      <dgm:spPr/>
      <dgm:t>
        <a:bodyPr/>
        <a:lstStyle/>
        <a:p>
          <a:pPr algn="l"/>
          <a:r>
            <a: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rPr>
            <a:t>2.</a:t>
          </a:r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個別委員對於某評分項目明顯異於其他委員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02043FA-36DE-4E7F-A15B-85733EF297E6}" type="parTrans" cxnId="{6C9D0EEB-CCC1-48A3-9BAC-6578941AC5F3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3EDF732-43DB-4D38-8978-2FF1252E048F}" type="sibTrans" cxnId="{6C9D0EEB-CCC1-48A3-9BAC-6578941AC5F3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CBC7ABF-FBE7-4305-A4D5-8D29D65F0458}">
      <dgm:prSet custT="1"/>
      <dgm:spPr/>
      <dgm:t>
        <a:bodyPr/>
        <a:lstStyle/>
        <a:p>
          <a:pPr algn="l"/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如某審查項目配分</a:t>
          </a:r>
          <a:r>
            <a:rPr lang="en-US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30</a:t>
          </a:r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分，多數委員打</a:t>
          </a:r>
          <a:r>
            <a:rPr lang="en-US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20</a:t>
          </a:r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分以上，個別委員卻評定</a:t>
          </a:r>
          <a:r>
            <a:rPr lang="en-US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</a:t>
          </a:r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分。</a:t>
          </a:r>
          <a:endParaRPr lang="zh-TW" altLang="en-US" sz="20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970D4F5-E535-485A-A245-29C90E56633C}" type="parTrans" cxnId="{D42BE044-1CDC-4C60-805B-ECE028D3C7B5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1B1AA83-6D5D-41D4-9655-5A3F1A223387}" type="sibTrans" cxnId="{D42BE044-1CDC-4C60-805B-ECE028D3C7B5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32FC20A-E4BE-406A-B474-07BD29F04476}">
      <dgm:prSet/>
      <dgm:spPr/>
      <dgm:t>
        <a:bodyPr/>
        <a:lstStyle/>
        <a:p>
          <a:pPr algn="l"/>
          <a:r>
            <a: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rPr>
            <a:t>3.</a:t>
          </a:r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審查委員會或個別委員評選結果與工作小組初審意見有異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9C47A43-B408-4FBB-B8C1-EA33683815EE}" type="parTrans" cxnId="{0FA3839E-D02E-45E6-8145-88378AFB24D3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8AB4D67-2EF3-4B85-BF19-D035524A77E4}" type="sibTrans" cxnId="{0FA3839E-D02E-45E6-8145-88378AFB24D3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C4FFABB-37BD-44F0-AD21-5C3B2E6FDB45}">
      <dgm:prSet custT="1"/>
      <dgm:spPr/>
      <dgm:t>
        <a:bodyPr/>
        <a:lstStyle/>
        <a:p>
          <a:pPr algn="l"/>
          <a:r>
            <a:rPr lang="zh-TW" altLang="en-US" sz="20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如工作小組之初審意見顯示某廠商於某審查項目較其他廠商差，審查委員卻評該廠商高分。</a:t>
          </a:r>
          <a:endParaRPr lang="zh-TW" altLang="en-US" sz="20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0DC53D2-7F18-4C53-A82C-FD9F6434247E}" type="parTrans" cxnId="{95FE29DD-CF88-4163-887B-E7F74E22C06B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5798116-B94F-43A4-B664-3E1948785334}" type="sibTrans" cxnId="{95FE29DD-CF88-4163-887B-E7F74E22C06B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72B9E84-5CE8-4B1D-8A59-28511B1963D4}" type="pres">
      <dgm:prSet presAssocID="{1A5578D8-65C7-4223-80EF-51F6AE824A5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29154A1E-9F00-46A5-B7E2-D3DFCA39B95C}" type="pres">
      <dgm:prSet presAssocID="{35D73F45-D2E4-406A-8B63-CE38073B5E57}" presName="root" presStyleCnt="0"/>
      <dgm:spPr/>
    </dgm:pt>
    <dgm:pt modelId="{F7E0946C-495D-42F1-9081-77AA8815C3C1}" type="pres">
      <dgm:prSet presAssocID="{35D73F45-D2E4-406A-8B63-CE38073B5E57}" presName="rootComposite" presStyleCnt="0"/>
      <dgm:spPr/>
    </dgm:pt>
    <dgm:pt modelId="{BFDA41A0-B00F-42E6-9274-77C24E54B11C}" type="pres">
      <dgm:prSet presAssocID="{35D73F45-D2E4-406A-8B63-CE38073B5E57}" presName="rootText" presStyleLbl="node1" presStyleIdx="0" presStyleCnt="3" custScaleX="109115" custScaleY="115499"/>
      <dgm:spPr/>
      <dgm:t>
        <a:bodyPr/>
        <a:lstStyle/>
        <a:p>
          <a:endParaRPr lang="zh-TW" altLang="en-US"/>
        </a:p>
      </dgm:t>
    </dgm:pt>
    <dgm:pt modelId="{FC86E7C3-0ED5-4A41-AF95-D6D19E8E2AE4}" type="pres">
      <dgm:prSet presAssocID="{35D73F45-D2E4-406A-8B63-CE38073B5E57}" presName="rootConnector" presStyleLbl="node1" presStyleIdx="0" presStyleCnt="3"/>
      <dgm:spPr/>
      <dgm:t>
        <a:bodyPr/>
        <a:lstStyle/>
        <a:p>
          <a:endParaRPr lang="zh-TW" altLang="en-US"/>
        </a:p>
      </dgm:t>
    </dgm:pt>
    <dgm:pt modelId="{3A169597-F09C-4F8B-832B-506E9844C690}" type="pres">
      <dgm:prSet presAssocID="{35D73F45-D2E4-406A-8B63-CE38073B5E57}" presName="childShape" presStyleCnt="0"/>
      <dgm:spPr/>
    </dgm:pt>
    <dgm:pt modelId="{5F8BCF02-D145-4CB2-BA6B-55E18369EAB9}" type="pres">
      <dgm:prSet presAssocID="{B88D9A5C-6B07-4E61-951E-E2359A0A6F6A}" presName="Name13" presStyleLbl="parChTrans1D2" presStyleIdx="0" presStyleCnt="4"/>
      <dgm:spPr/>
      <dgm:t>
        <a:bodyPr/>
        <a:lstStyle/>
        <a:p>
          <a:endParaRPr lang="zh-TW" altLang="en-US"/>
        </a:p>
      </dgm:t>
    </dgm:pt>
    <dgm:pt modelId="{5E56E526-9350-42B1-AFBA-1457492ABEEC}" type="pres">
      <dgm:prSet presAssocID="{B0AB725B-3162-44A8-B92E-EAECF5E38587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8263E2E-F729-4263-B25A-787583EA9C75}" type="pres">
      <dgm:prSet presAssocID="{148EC084-BA23-4DE3-86D3-3ACEAE8036C6}" presName="Name13" presStyleLbl="parChTrans1D2" presStyleIdx="1" presStyleCnt="4"/>
      <dgm:spPr/>
      <dgm:t>
        <a:bodyPr/>
        <a:lstStyle/>
        <a:p>
          <a:endParaRPr lang="zh-TW" altLang="en-US"/>
        </a:p>
      </dgm:t>
    </dgm:pt>
    <dgm:pt modelId="{EBC825A8-1FFD-4938-B53E-F6E986B83AAC}" type="pres">
      <dgm:prSet presAssocID="{7166FF40-CA6E-4394-A159-E8894E96BE0E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539B9F4-A112-47F1-BB5B-281CF0922806}" type="pres">
      <dgm:prSet presAssocID="{98ED0BE2-8F52-4A42-B3C9-7116391B0C9C}" presName="root" presStyleCnt="0"/>
      <dgm:spPr/>
    </dgm:pt>
    <dgm:pt modelId="{36DF9E48-C06C-42E5-86E9-4CAEC3511C39}" type="pres">
      <dgm:prSet presAssocID="{98ED0BE2-8F52-4A42-B3C9-7116391B0C9C}" presName="rootComposite" presStyleCnt="0"/>
      <dgm:spPr/>
    </dgm:pt>
    <dgm:pt modelId="{B479DDA2-A7AB-496E-A41F-079B007386A7}" type="pres">
      <dgm:prSet presAssocID="{98ED0BE2-8F52-4A42-B3C9-7116391B0C9C}" presName="rootText" presStyleLbl="node1" presStyleIdx="1" presStyleCnt="3" custScaleX="98687" custScaleY="118268"/>
      <dgm:spPr/>
      <dgm:t>
        <a:bodyPr/>
        <a:lstStyle/>
        <a:p>
          <a:endParaRPr lang="zh-TW" altLang="en-US"/>
        </a:p>
      </dgm:t>
    </dgm:pt>
    <dgm:pt modelId="{E8A4C7EF-E410-4D91-8F1E-989E827F9629}" type="pres">
      <dgm:prSet presAssocID="{98ED0BE2-8F52-4A42-B3C9-7116391B0C9C}" presName="rootConnector" presStyleLbl="node1" presStyleIdx="1" presStyleCnt="3"/>
      <dgm:spPr/>
      <dgm:t>
        <a:bodyPr/>
        <a:lstStyle/>
        <a:p>
          <a:endParaRPr lang="zh-TW" altLang="en-US"/>
        </a:p>
      </dgm:t>
    </dgm:pt>
    <dgm:pt modelId="{E33F3E4F-A9C4-44AC-94B0-C4A88634121B}" type="pres">
      <dgm:prSet presAssocID="{98ED0BE2-8F52-4A42-B3C9-7116391B0C9C}" presName="childShape" presStyleCnt="0"/>
      <dgm:spPr/>
    </dgm:pt>
    <dgm:pt modelId="{20F69F06-994D-4C94-981A-071974D16EFB}" type="pres">
      <dgm:prSet presAssocID="{3970D4F5-E535-485A-A245-29C90E56633C}" presName="Name13" presStyleLbl="parChTrans1D2" presStyleIdx="2" presStyleCnt="4"/>
      <dgm:spPr/>
      <dgm:t>
        <a:bodyPr/>
        <a:lstStyle/>
        <a:p>
          <a:endParaRPr lang="zh-TW" altLang="en-US"/>
        </a:p>
      </dgm:t>
    </dgm:pt>
    <dgm:pt modelId="{57749F32-03A4-4C91-A4A4-E14EEE57462E}" type="pres">
      <dgm:prSet presAssocID="{BCBC7ABF-FBE7-4305-A4D5-8D29D65F0458}" presName="childText" presStyleLbl="bgAcc1" presStyleIdx="2" presStyleCnt="4" custScaleY="14708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4399B9D-C61F-4B2D-A021-D1F6207AEA66}" type="pres">
      <dgm:prSet presAssocID="{832FC20A-E4BE-406A-B474-07BD29F04476}" presName="root" presStyleCnt="0"/>
      <dgm:spPr/>
    </dgm:pt>
    <dgm:pt modelId="{73995490-A95A-4F18-BD67-E00F34DFD342}" type="pres">
      <dgm:prSet presAssocID="{832FC20A-E4BE-406A-B474-07BD29F04476}" presName="rootComposite" presStyleCnt="0"/>
      <dgm:spPr/>
    </dgm:pt>
    <dgm:pt modelId="{B37EE406-B839-45C4-AF7B-410C56B65F08}" type="pres">
      <dgm:prSet presAssocID="{832FC20A-E4BE-406A-B474-07BD29F04476}" presName="rootText" presStyleLbl="node1" presStyleIdx="2" presStyleCnt="3" custScaleX="100240" custScaleY="110953"/>
      <dgm:spPr/>
      <dgm:t>
        <a:bodyPr/>
        <a:lstStyle/>
        <a:p>
          <a:endParaRPr lang="zh-TW" altLang="en-US"/>
        </a:p>
      </dgm:t>
    </dgm:pt>
    <dgm:pt modelId="{70EDFCD9-5756-4377-92FA-04851EB8BE3F}" type="pres">
      <dgm:prSet presAssocID="{832FC20A-E4BE-406A-B474-07BD29F04476}" presName="rootConnector" presStyleLbl="node1" presStyleIdx="2" presStyleCnt="3"/>
      <dgm:spPr/>
      <dgm:t>
        <a:bodyPr/>
        <a:lstStyle/>
        <a:p>
          <a:endParaRPr lang="zh-TW" altLang="en-US"/>
        </a:p>
      </dgm:t>
    </dgm:pt>
    <dgm:pt modelId="{03B7D045-13F5-4F89-9377-B290023C4F2A}" type="pres">
      <dgm:prSet presAssocID="{832FC20A-E4BE-406A-B474-07BD29F04476}" presName="childShape" presStyleCnt="0"/>
      <dgm:spPr/>
    </dgm:pt>
    <dgm:pt modelId="{88B47EE5-E951-4AF7-9409-20B4BF25F152}" type="pres">
      <dgm:prSet presAssocID="{40DC53D2-7F18-4C53-A82C-FD9F6434247E}" presName="Name13" presStyleLbl="parChTrans1D2" presStyleIdx="3" presStyleCnt="4"/>
      <dgm:spPr/>
      <dgm:t>
        <a:bodyPr/>
        <a:lstStyle/>
        <a:p>
          <a:endParaRPr lang="zh-TW" altLang="en-US"/>
        </a:p>
      </dgm:t>
    </dgm:pt>
    <dgm:pt modelId="{E6608A0C-0BE9-419D-98DE-AA3456A6CE68}" type="pres">
      <dgm:prSet presAssocID="{DC4FFABB-37BD-44F0-AD21-5C3B2E6FDB45}" presName="childText" presStyleLbl="bgAcc1" presStyleIdx="3" presStyleCnt="4" custScaleY="17292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7A0CE0A-DC7B-4D91-BB57-F74D9F93A26F}" type="presOf" srcId="{40DC53D2-7F18-4C53-A82C-FD9F6434247E}" destId="{88B47EE5-E951-4AF7-9409-20B4BF25F152}" srcOrd="0" destOrd="0" presId="urn:microsoft.com/office/officeart/2005/8/layout/hierarchy3"/>
    <dgm:cxn modelId="{A6FEA57F-3069-43DD-AE56-257E6D10F24B}" type="presOf" srcId="{148EC084-BA23-4DE3-86D3-3ACEAE8036C6}" destId="{78263E2E-F729-4263-B25A-787583EA9C75}" srcOrd="0" destOrd="0" presId="urn:microsoft.com/office/officeart/2005/8/layout/hierarchy3"/>
    <dgm:cxn modelId="{88AC6F26-223C-412D-AA88-01C73B49A06E}" type="presOf" srcId="{BCBC7ABF-FBE7-4305-A4D5-8D29D65F0458}" destId="{57749F32-03A4-4C91-A4A4-E14EEE57462E}" srcOrd="0" destOrd="0" presId="urn:microsoft.com/office/officeart/2005/8/layout/hierarchy3"/>
    <dgm:cxn modelId="{60309213-5CF4-4D89-9EE5-22577C55F752}" type="presOf" srcId="{3970D4F5-E535-485A-A245-29C90E56633C}" destId="{20F69F06-994D-4C94-981A-071974D16EFB}" srcOrd="0" destOrd="0" presId="urn:microsoft.com/office/officeart/2005/8/layout/hierarchy3"/>
    <dgm:cxn modelId="{F2DEF9A8-2A91-4825-9D24-9FFE9904F629}" type="presOf" srcId="{B0AB725B-3162-44A8-B92E-EAECF5E38587}" destId="{5E56E526-9350-42B1-AFBA-1457492ABEEC}" srcOrd="0" destOrd="0" presId="urn:microsoft.com/office/officeart/2005/8/layout/hierarchy3"/>
    <dgm:cxn modelId="{95FE29DD-CF88-4163-887B-E7F74E22C06B}" srcId="{832FC20A-E4BE-406A-B474-07BD29F04476}" destId="{DC4FFABB-37BD-44F0-AD21-5C3B2E6FDB45}" srcOrd="0" destOrd="0" parTransId="{40DC53D2-7F18-4C53-A82C-FD9F6434247E}" sibTransId="{85798116-B94F-43A4-B664-3E1948785334}"/>
    <dgm:cxn modelId="{C1DE7379-58DA-4658-BF7F-AAC538290432}" type="presOf" srcId="{7166FF40-CA6E-4394-A159-E8894E96BE0E}" destId="{EBC825A8-1FFD-4938-B53E-F6E986B83AAC}" srcOrd="0" destOrd="0" presId="urn:microsoft.com/office/officeart/2005/8/layout/hierarchy3"/>
    <dgm:cxn modelId="{6DF6FDC6-19E4-4F58-A81C-6B916E125D18}" srcId="{1A5578D8-65C7-4223-80EF-51F6AE824A57}" destId="{35D73F45-D2E4-406A-8B63-CE38073B5E57}" srcOrd="0" destOrd="0" parTransId="{E11AB287-87F9-4E95-90F5-87F19ECA5D85}" sibTransId="{E9287B93-5471-4858-A36E-9E6A391429AD}"/>
    <dgm:cxn modelId="{85231A33-E38A-4CB2-B23E-5CC109E8741C}" type="presOf" srcId="{35D73F45-D2E4-406A-8B63-CE38073B5E57}" destId="{FC86E7C3-0ED5-4A41-AF95-D6D19E8E2AE4}" srcOrd="1" destOrd="0" presId="urn:microsoft.com/office/officeart/2005/8/layout/hierarchy3"/>
    <dgm:cxn modelId="{DBAB20DC-1874-49DF-9B24-778036ABD8CD}" srcId="{35D73F45-D2E4-406A-8B63-CE38073B5E57}" destId="{7166FF40-CA6E-4394-A159-E8894E96BE0E}" srcOrd="1" destOrd="0" parTransId="{148EC084-BA23-4DE3-86D3-3ACEAE8036C6}" sibTransId="{59561A41-6E35-4716-83DD-50A88A772573}"/>
    <dgm:cxn modelId="{D42BE044-1CDC-4C60-805B-ECE028D3C7B5}" srcId="{98ED0BE2-8F52-4A42-B3C9-7116391B0C9C}" destId="{BCBC7ABF-FBE7-4305-A4D5-8D29D65F0458}" srcOrd="0" destOrd="0" parTransId="{3970D4F5-E535-485A-A245-29C90E56633C}" sibTransId="{11B1AA83-6D5D-41D4-9655-5A3F1A223387}"/>
    <dgm:cxn modelId="{6C9D0EEB-CCC1-48A3-9BAC-6578941AC5F3}" srcId="{1A5578D8-65C7-4223-80EF-51F6AE824A57}" destId="{98ED0BE2-8F52-4A42-B3C9-7116391B0C9C}" srcOrd="1" destOrd="0" parTransId="{602043FA-36DE-4E7F-A15B-85733EF297E6}" sibTransId="{33EDF732-43DB-4D38-8978-2FF1252E048F}"/>
    <dgm:cxn modelId="{75333DD6-65CF-4432-9416-69586AB60AF1}" type="presOf" srcId="{98ED0BE2-8F52-4A42-B3C9-7116391B0C9C}" destId="{B479DDA2-A7AB-496E-A41F-079B007386A7}" srcOrd="0" destOrd="0" presId="urn:microsoft.com/office/officeart/2005/8/layout/hierarchy3"/>
    <dgm:cxn modelId="{D996A97B-308F-492C-84B5-8ADCBA80BC7F}" type="presOf" srcId="{832FC20A-E4BE-406A-B474-07BD29F04476}" destId="{70EDFCD9-5756-4377-92FA-04851EB8BE3F}" srcOrd="1" destOrd="0" presId="urn:microsoft.com/office/officeart/2005/8/layout/hierarchy3"/>
    <dgm:cxn modelId="{0FA3839E-D02E-45E6-8145-88378AFB24D3}" srcId="{1A5578D8-65C7-4223-80EF-51F6AE824A57}" destId="{832FC20A-E4BE-406A-B474-07BD29F04476}" srcOrd="2" destOrd="0" parTransId="{99C47A43-B408-4FBB-B8C1-EA33683815EE}" sibTransId="{F8AB4D67-2EF3-4B85-BF19-D035524A77E4}"/>
    <dgm:cxn modelId="{690FFBEB-B039-4E2F-A216-9E53AB2DB6E6}" type="presOf" srcId="{DC4FFABB-37BD-44F0-AD21-5C3B2E6FDB45}" destId="{E6608A0C-0BE9-419D-98DE-AA3456A6CE68}" srcOrd="0" destOrd="0" presId="urn:microsoft.com/office/officeart/2005/8/layout/hierarchy3"/>
    <dgm:cxn modelId="{DE3BD354-E91C-46B5-A817-CB9A20DA422A}" type="presOf" srcId="{1A5578D8-65C7-4223-80EF-51F6AE824A57}" destId="{072B9E84-5CE8-4B1D-8A59-28511B1963D4}" srcOrd="0" destOrd="0" presId="urn:microsoft.com/office/officeart/2005/8/layout/hierarchy3"/>
    <dgm:cxn modelId="{1E9623C7-62F8-4F20-A7DC-87CB513D9BFE}" srcId="{35D73F45-D2E4-406A-8B63-CE38073B5E57}" destId="{B0AB725B-3162-44A8-B92E-EAECF5E38587}" srcOrd="0" destOrd="0" parTransId="{B88D9A5C-6B07-4E61-951E-E2359A0A6F6A}" sibTransId="{0D119E31-3054-4DA8-8139-22F1E1CE859B}"/>
    <dgm:cxn modelId="{E5852A35-D7A8-493C-81BF-7F3C7166F27A}" type="presOf" srcId="{35D73F45-D2E4-406A-8B63-CE38073B5E57}" destId="{BFDA41A0-B00F-42E6-9274-77C24E54B11C}" srcOrd="0" destOrd="0" presId="urn:microsoft.com/office/officeart/2005/8/layout/hierarchy3"/>
    <dgm:cxn modelId="{BCFE8C82-900A-48B7-8CAB-94BE5BE3D81A}" type="presOf" srcId="{B88D9A5C-6B07-4E61-951E-E2359A0A6F6A}" destId="{5F8BCF02-D145-4CB2-BA6B-55E18369EAB9}" srcOrd="0" destOrd="0" presId="urn:microsoft.com/office/officeart/2005/8/layout/hierarchy3"/>
    <dgm:cxn modelId="{94D7CE54-E410-4026-853F-E9D1F2A617E6}" type="presOf" srcId="{832FC20A-E4BE-406A-B474-07BD29F04476}" destId="{B37EE406-B839-45C4-AF7B-410C56B65F08}" srcOrd="0" destOrd="0" presId="urn:microsoft.com/office/officeart/2005/8/layout/hierarchy3"/>
    <dgm:cxn modelId="{E49AEFAD-CD6E-4FFB-95D4-4E36C96094B3}" type="presOf" srcId="{98ED0BE2-8F52-4A42-B3C9-7116391B0C9C}" destId="{E8A4C7EF-E410-4D91-8F1E-989E827F9629}" srcOrd="1" destOrd="0" presId="urn:microsoft.com/office/officeart/2005/8/layout/hierarchy3"/>
    <dgm:cxn modelId="{D3B5D676-5E8B-4611-B856-102C0993B66B}" type="presParOf" srcId="{072B9E84-5CE8-4B1D-8A59-28511B1963D4}" destId="{29154A1E-9F00-46A5-B7E2-D3DFCA39B95C}" srcOrd="0" destOrd="0" presId="urn:microsoft.com/office/officeart/2005/8/layout/hierarchy3"/>
    <dgm:cxn modelId="{2E090284-2AD5-4BD5-B41A-A4D3D7CADA13}" type="presParOf" srcId="{29154A1E-9F00-46A5-B7E2-D3DFCA39B95C}" destId="{F7E0946C-495D-42F1-9081-77AA8815C3C1}" srcOrd="0" destOrd="0" presId="urn:microsoft.com/office/officeart/2005/8/layout/hierarchy3"/>
    <dgm:cxn modelId="{9EE7A838-4D98-4602-982B-433F39A64E2D}" type="presParOf" srcId="{F7E0946C-495D-42F1-9081-77AA8815C3C1}" destId="{BFDA41A0-B00F-42E6-9274-77C24E54B11C}" srcOrd="0" destOrd="0" presId="urn:microsoft.com/office/officeart/2005/8/layout/hierarchy3"/>
    <dgm:cxn modelId="{715BEF7A-A23E-4DEF-9AD0-A2AFF41FC2A2}" type="presParOf" srcId="{F7E0946C-495D-42F1-9081-77AA8815C3C1}" destId="{FC86E7C3-0ED5-4A41-AF95-D6D19E8E2AE4}" srcOrd="1" destOrd="0" presId="urn:microsoft.com/office/officeart/2005/8/layout/hierarchy3"/>
    <dgm:cxn modelId="{F6FCBFB1-C2D0-499F-B068-B074AB175EF8}" type="presParOf" srcId="{29154A1E-9F00-46A5-B7E2-D3DFCA39B95C}" destId="{3A169597-F09C-4F8B-832B-506E9844C690}" srcOrd="1" destOrd="0" presId="urn:microsoft.com/office/officeart/2005/8/layout/hierarchy3"/>
    <dgm:cxn modelId="{E09F2844-2920-42CE-BF84-B27B4B805514}" type="presParOf" srcId="{3A169597-F09C-4F8B-832B-506E9844C690}" destId="{5F8BCF02-D145-4CB2-BA6B-55E18369EAB9}" srcOrd="0" destOrd="0" presId="urn:microsoft.com/office/officeart/2005/8/layout/hierarchy3"/>
    <dgm:cxn modelId="{8E4F9982-5F08-4931-BAF0-E7381DF0A9E4}" type="presParOf" srcId="{3A169597-F09C-4F8B-832B-506E9844C690}" destId="{5E56E526-9350-42B1-AFBA-1457492ABEEC}" srcOrd="1" destOrd="0" presId="urn:microsoft.com/office/officeart/2005/8/layout/hierarchy3"/>
    <dgm:cxn modelId="{D407F6B6-C313-475D-B811-EF417980F370}" type="presParOf" srcId="{3A169597-F09C-4F8B-832B-506E9844C690}" destId="{78263E2E-F729-4263-B25A-787583EA9C75}" srcOrd="2" destOrd="0" presId="urn:microsoft.com/office/officeart/2005/8/layout/hierarchy3"/>
    <dgm:cxn modelId="{6384A64D-79E3-438F-BF91-8E09DC84BAE5}" type="presParOf" srcId="{3A169597-F09C-4F8B-832B-506E9844C690}" destId="{EBC825A8-1FFD-4938-B53E-F6E986B83AAC}" srcOrd="3" destOrd="0" presId="urn:microsoft.com/office/officeart/2005/8/layout/hierarchy3"/>
    <dgm:cxn modelId="{4C959F56-E06C-4EE4-AEBC-C9721DD98163}" type="presParOf" srcId="{072B9E84-5CE8-4B1D-8A59-28511B1963D4}" destId="{3539B9F4-A112-47F1-BB5B-281CF0922806}" srcOrd="1" destOrd="0" presId="urn:microsoft.com/office/officeart/2005/8/layout/hierarchy3"/>
    <dgm:cxn modelId="{8A8DD0BE-7BE5-494C-B477-82E6D2F15F83}" type="presParOf" srcId="{3539B9F4-A112-47F1-BB5B-281CF0922806}" destId="{36DF9E48-C06C-42E5-86E9-4CAEC3511C39}" srcOrd="0" destOrd="0" presId="urn:microsoft.com/office/officeart/2005/8/layout/hierarchy3"/>
    <dgm:cxn modelId="{1342D24B-12F5-4032-BB86-F9602B12F750}" type="presParOf" srcId="{36DF9E48-C06C-42E5-86E9-4CAEC3511C39}" destId="{B479DDA2-A7AB-496E-A41F-079B007386A7}" srcOrd="0" destOrd="0" presId="urn:microsoft.com/office/officeart/2005/8/layout/hierarchy3"/>
    <dgm:cxn modelId="{F31CAF07-938A-45E6-BD2D-FAD3AAB3CD04}" type="presParOf" srcId="{36DF9E48-C06C-42E5-86E9-4CAEC3511C39}" destId="{E8A4C7EF-E410-4D91-8F1E-989E827F9629}" srcOrd="1" destOrd="0" presId="urn:microsoft.com/office/officeart/2005/8/layout/hierarchy3"/>
    <dgm:cxn modelId="{64554E15-CEEC-4055-9217-942B4BE317D8}" type="presParOf" srcId="{3539B9F4-A112-47F1-BB5B-281CF0922806}" destId="{E33F3E4F-A9C4-44AC-94B0-C4A88634121B}" srcOrd="1" destOrd="0" presId="urn:microsoft.com/office/officeart/2005/8/layout/hierarchy3"/>
    <dgm:cxn modelId="{8ACDBEC0-B375-4213-93ED-6DA00DABC841}" type="presParOf" srcId="{E33F3E4F-A9C4-44AC-94B0-C4A88634121B}" destId="{20F69F06-994D-4C94-981A-071974D16EFB}" srcOrd="0" destOrd="0" presId="urn:microsoft.com/office/officeart/2005/8/layout/hierarchy3"/>
    <dgm:cxn modelId="{51347913-B5A3-4008-9227-4FF2ECF6DAFE}" type="presParOf" srcId="{E33F3E4F-A9C4-44AC-94B0-C4A88634121B}" destId="{57749F32-03A4-4C91-A4A4-E14EEE57462E}" srcOrd="1" destOrd="0" presId="urn:microsoft.com/office/officeart/2005/8/layout/hierarchy3"/>
    <dgm:cxn modelId="{6E374DE3-4F4D-4501-8A16-764509746626}" type="presParOf" srcId="{072B9E84-5CE8-4B1D-8A59-28511B1963D4}" destId="{B4399B9D-C61F-4B2D-A021-D1F6207AEA66}" srcOrd="2" destOrd="0" presId="urn:microsoft.com/office/officeart/2005/8/layout/hierarchy3"/>
    <dgm:cxn modelId="{111EF4C0-E232-4401-BB2B-457555C0B0F5}" type="presParOf" srcId="{B4399B9D-C61F-4B2D-A021-D1F6207AEA66}" destId="{73995490-A95A-4F18-BD67-E00F34DFD342}" srcOrd="0" destOrd="0" presId="urn:microsoft.com/office/officeart/2005/8/layout/hierarchy3"/>
    <dgm:cxn modelId="{E44645A7-1C44-4D55-8559-8CDE757E4DF9}" type="presParOf" srcId="{73995490-A95A-4F18-BD67-E00F34DFD342}" destId="{B37EE406-B839-45C4-AF7B-410C56B65F08}" srcOrd="0" destOrd="0" presId="urn:microsoft.com/office/officeart/2005/8/layout/hierarchy3"/>
    <dgm:cxn modelId="{B85EB273-9302-4038-B9D9-197B341DF452}" type="presParOf" srcId="{73995490-A95A-4F18-BD67-E00F34DFD342}" destId="{70EDFCD9-5756-4377-92FA-04851EB8BE3F}" srcOrd="1" destOrd="0" presId="urn:microsoft.com/office/officeart/2005/8/layout/hierarchy3"/>
    <dgm:cxn modelId="{9BD9A0F2-9D4B-47F0-AEF8-8D59236A7929}" type="presParOf" srcId="{B4399B9D-C61F-4B2D-A021-D1F6207AEA66}" destId="{03B7D045-13F5-4F89-9377-B290023C4F2A}" srcOrd="1" destOrd="0" presId="urn:microsoft.com/office/officeart/2005/8/layout/hierarchy3"/>
    <dgm:cxn modelId="{66E474E6-0E59-47AD-BB6A-F28D30931E4E}" type="presParOf" srcId="{03B7D045-13F5-4F89-9377-B290023C4F2A}" destId="{88B47EE5-E951-4AF7-9409-20B4BF25F152}" srcOrd="0" destOrd="0" presId="urn:microsoft.com/office/officeart/2005/8/layout/hierarchy3"/>
    <dgm:cxn modelId="{328B22D5-268D-4223-9B87-0E127E67618A}" type="presParOf" srcId="{03B7D045-13F5-4F89-9377-B290023C4F2A}" destId="{E6608A0C-0BE9-419D-98DE-AA3456A6CE68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0A81646-3F32-4A1A-9A77-A0D5B56A315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0C7EC2E4-DBE8-4EF0-A98D-B1F51FA2E87A}">
      <dgm:prSet phldrT="[文字]"/>
      <dgm:spPr/>
      <dgm:t>
        <a:bodyPr/>
        <a:lstStyle/>
        <a:p>
          <a:r>
            <a: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rPr>
            <a:t>1.</a:t>
          </a:r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維持原評選結果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329200D-1748-429E-8829-6408F23971BC}" type="parTrans" cxnId="{47C42EF8-6B3B-4433-9FA7-CA632A8206B5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D717BCF-3878-4784-9F96-8B2AF4A3244B}" type="sibTrans" cxnId="{47C42EF8-6B3B-4433-9FA7-CA632A8206B5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6071A2D-1B4E-42AE-AC06-6A85DC09A1A3}">
      <dgm:prSet phldrT="[文字]"/>
      <dgm:spPr/>
      <dgm:t>
        <a:bodyPr/>
        <a:lstStyle/>
        <a:p>
          <a:r>
            <a: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rPr>
            <a:t>2.</a:t>
          </a:r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除去個別委員評選結果，重計評選結果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1BF8A2E-053F-4943-B2F8-3027BAD9161F}" type="parTrans" cxnId="{8AABB0DB-3269-4621-9EF9-44D64AF151DB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19DD7DD-40C3-42C2-B79C-0ABD375B0F45}" type="sibTrans" cxnId="{8AABB0DB-3269-4621-9EF9-44D64AF151DB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E0F61F9-87DA-43AB-B466-69C631679B66}">
      <dgm:prSet phldrT="[文字]"/>
      <dgm:spPr/>
      <dgm:t>
        <a:bodyPr/>
        <a:lstStyle/>
        <a:p>
          <a:r>
            <a: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rPr>
            <a:t>3.</a:t>
          </a:r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廢棄廢棄原評選結果，重行提出評選結果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9D99312-ECC4-45C9-B294-678A9EF97191}" type="parTrans" cxnId="{88FD3681-260D-427E-96AD-C45DA50E8C19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4B5DB65-E7AA-4A17-B848-D6279CDBACFA}" type="sibTrans" cxnId="{88FD3681-260D-427E-96AD-C45DA50E8C19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671CD51-5639-4F18-94F8-2071A700371E}">
      <dgm:prSet phldrT="[文字]"/>
      <dgm:spPr/>
      <dgm:t>
        <a:bodyPr/>
        <a:lstStyle/>
        <a:p>
          <a:r>
            <a: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rPr>
            <a:t>4.</a:t>
          </a:r>
          <a:r>
            <a:rPr lang="zh-TW" altLang="zh-TW" dirty="0" smtClean="0">
              <a:latin typeface="標楷體" panose="03000509000000000000" pitchFamily="65" charset="-120"/>
              <a:ea typeface="標楷體" panose="03000509000000000000" pitchFamily="65" charset="-120"/>
            </a:rPr>
            <a:t>無法評定最有利標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9DCB8E9-2841-42BE-A0B3-978D92E65481}" type="parTrans" cxnId="{8AA52142-846A-4BC1-88B6-3D46B9B97841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323BDCF-352F-40AD-BE2F-17DB9FDEA212}" type="sibTrans" cxnId="{8AA52142-846A-4BC1-88B6-3D46B9B97841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FC3CF01-F7DC-4B2F-9D36-62A74C3E0920}">
      <dgm:prSet phldrT="[文字]"/>
      <dgm:spPr/>
      <dgm:t>
        <a:bodyPr/>
        <a:lstStyle/>
        <a:p>
          <a:r>
            <a:rPr lang="zh-TW" altLang="en-US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委員會之議決或決議，得以下列方式：</a:t>
          </a:r>
          <a:endParaRPr lang="zh-TW" altLang="en-US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E718BD9-83D5-4C70-9691-55F61848FBED}" type="parTrans" cxnId="{EC436CAF-4510-4334-B0EF-A18EF9CBE149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F7A974F-B32A-4CFE-AE1F-F0D140FA3E8C}" type="sibTrans" cxnId="{EC436CAF-4510-4334-B0EF-A18EF9CBE149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F4A0B79-6F61-46F4-AA5E-32548A74EBEE}" type="pres">
      <dgm:prSet presAssocID="{00A81646-3F32-4A1A-9A77-A0D5B56A315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BEF31E8-DC6C-471F-AFCD-3591210CB01B}" type="pres">
      <dgm:prSet presAssocID="{CFC3CF01-F7DC-4B2F-9D36-62A74C3E0920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9E533DA-C6AA-4CB8-B9B2-442409359B53}" type="pres">
      <dgm:prSet presAssocID="{FF7A974F-B32A-4CFE-AE1F-F0D140FA3E8C}" presName="spacer" presStyleCnt="0"/>
      <dgm:spPr/>
    </dgm:pt>
    <dgm:pt modelId="{E2BA14F9-E5C0-4FE7-83CC-0BA619248432}" type="pres">
      <dgm:prSet presAssocID="{0C7EC2E4-DBE8-4EF0-A98D-B1F51FA2E87A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0A8EA46-F135-4480-8964-DBF59996F84C}" type="pres">
      <dgm:prSet presAssocID="{ED717BCF-3878-4784-9F96-8B2AF4A3244B}" presName="spacer" presStyleCnt="0"/>
      <dgm:spPr/>
    </dgm:pt>
    <dgm:pt modelId="{B493A470-6F32-44B9-AA7D-B8D4AF15CF32}" type="pres">
      <dgm:prSet presAssocID="{26071A2D-1B4E-42AE-AC06-6A85DC09A1A3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124DBA0-6348-45E2-BE18-26A4A69C9163}" type="pres">
      <dgm:prSet presAssocID="{119DD7DD-40C3-42C2-B79C-0ABD375B0F45}" presName="spacer" presStyleCnt="0"/>
      <dgm:spPr/>
    </dgm:pt>
    <dgm:pt modelId="{881CC07F-BC88-44D3-9087-E29A0FAA079C}" type="pres">
      <dgm:prSet presAssocID="{DE0F61F9-87DA-43AB-B466-69C631679B66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0565939-3962-487C-8018-4B1F1631397B}" type="pres">
      <dgm:prSet presAssocID="{44B5DB65-E7AA-4A17-B848-D6279CDBACFA}" presName="spacer" presStyleCnt="0"/>
      <dgm:spPr/>
    </dgm:pt>
    <dgm:pt modelId="{FCA1F62C-0206-46E3-9B22-961C3343F332}" type="pres">
      <dgm:prSet presAssocID="{A671CD51-5639-4F18-94F8-2071A700371E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AA52142-846A-4BC1-88B6-3D46B9B97841}" srcId="{00A81646-3F32-4A1A-9A77-A0D5B56A315F}" destId="{A671CD51-5639-4F18-94F8-2071A700371E}" srcOrd="4" destOrd="0" parTransId="{49DCB8E9-2841-42BE-A0B3-978D92E65481}" sibTransId="{C323BDCF-352F-40AD-BE2F-17DB9FDEA212}"/>
    <dgm:cxn modelId="{EEF97066-A36D-4662-8FCC-B20582F0F930}" type="presOf" srcId="{DE0F61F9-87DA-43AB-B466-69C631679B66}" destId="{881CC07F-BC88-44D3-9087-E29A0FAA079C}" srcOrd="0" destOrd="0" presId="urn:microsoft.com/office/officeart/2005/8/layout/vList2"/>
    <dgm:cxn modelId="{88FD3681-260D-427E-96AD-C45DA50E8C19}" srcId="{00A81646-3F32-4A1A-9A77-A0D5B56A315F}" destId="{DE0F61F9-87DA-43AB-B466-69C631679B66}" srcOrd="3" destOrd="0" parTransId="{39D99312-ECC4-45C9-B294-678A9EF97191}" sibTransId="{44B5DB65-E7AA-4A17-B848-D6279CDBACFA}"/>
    <dgm:cxn modelId="{359ACE81-67A3-4512-ABE2-23DDAECED94A}" type="presOf" srcId="{CFC3CF01-F7DC-4B2F-9D36-62A74C3E0920}" destId="{1BEF31E8-DC6C-471F-AFCD-3591210CB01B}" srcOrd="0" destOrd="0" presId="urn:microsoft.com/office/officeart/2005/8/layout/vList2"/>
    <dgm:cxn modelId="{47C42EF8-6B3B-4433-9FA7-CA632A8206B5}" srcId="{00A81646-3F32-4A1A-9A77-A0D5B56A315F}" destId="{0C7EC2E4-DBE8-4EF0-A98D-B1F51FA2E87A}" srcOrd="1" destOrd="0" parTransId="{B329200D-1748-429E-8829-6408F23971BC}" sibTransId="{ED717BCF-3878-4784-9F96-8B2AF4A3244B}"/>
    <dgm:cxn modelId="{EF8E87A6-6AE6-4E68-AE28-CDE74D71572D}" type="presOf" srcId="{26071A2D-1B4E-42AE-AC06-6A85DC09A1A3}" destId="{B493A470-6F32-44B9-AA7D-B8D4AF15CF32}" srcOrd="0" destOrd="0" presId="urn:microsoft.com/office/officeart/2005/8/layout/vList2"/>
    <dgm:cxn modelId="{8AABB0DB-3269-4621-9EF9-44D64AF151DB}" srcId="{00A81646-3F32-4A1A-9A77-A0D5B56A315F}" destId="{26071A2D-1B4E-42AE-AC06-6A85DC09A1A3}" srcOrd="2" destOrd="0" parTransId="{A1BF8A2E-053F-4943-B2F8-3027BAD9161F}" sibTransId="{119DD7DD-40C3-42C2-B79C-0ABD375B0F45}"/>
    <dgm:cxn modelId="{143431FA-87CB-47A5-BDD1-786587E64976}" type="presOf" srcId="{A671CD51-5639-4F18-94F8-2071A700371E}" destId="{FCA1F62C-0206-46E3-9B22-961C3343F332}" srcOrd="0" destOrd="0" presId="urn:microsoft.com/office/officeart/2005/8/layout/vList2"/>
    <dgm:cxn modelId="{450C2A79-E2D3-4558-8F5C-4BF536125774}" type="presOf" srcId="{0C7EC2E4-DBE8-4EF0-A98D-B1F51FA2E87A}" destId="{E2BA14F9-E5C0-4FE7-83CC-0BA619248432}" srcOrd="0" destOrd="0" presId="urn:microsoft.com/office/officeart/2005/8/layout/vList2"/>
    <dgm:cxn modelId="{EC436CAF-4510-4334-B0EF-A18EF9CBE149}" srcId="{00A81646-3F32-4A1A-9A77-A0D5B56A315F}" destId="{CFC3CF01-F7DC-4B2F-9D36-62A74C3E0920}" srcOrd="0" destOrd="0" parTransId="{5E718BD9-83D5-4C70-9691-55F61848FBED}" sibTransId="{FF7A974F-B32A-4CFE-AE1F-F0D140FA3E8C}"/>
    <dgm:cxn modelId="{B7861BAB-6715-440D-8617-0125AFB082C6}" type="presOf" srcId="{00A81646-3F32-4A1A-9A77-A0D5B56A315F}" destId="{FF4A0B79-6F61-46F4-AA5E-32548A74EBEE}" srcOrd="0" destOrd="0" presId="urn:microsoft.com/office/officeart/2005/8/layout/vList2"/>
    <dgm:cxn modelId="{8EC4523B-208B-412F-877F-10D8D0F1AC88}" type="presParOf" srcId="{FF4A0B79-6F61-46F4-AA5E-32548A74EBEE}" destId="{1BEF31E8-DC6C-471F-AFCD-3591210CB01B}" srcOrd="0" destOrd="0" presId="urn:microsoft.com/office/officeart/2005/8/layout/vList2"/>
    <dgm:cxn modelId="{47BCF7C3-7030-4615-B31D-6B3F73D7232A}" type="presParOf" srcId="{FF4A0B79-6F61-46F4-AA5E-32548A74EBEE}" destId="{79E533DA-C6AA-4CB8-B9B2-442409359B53}" srcOrd="1" destOrd="0" presId="urn:microsoft.com/office/officeart/2005/8/layout/vList2"/>
    <dgm:cxn modelId="{4CE6ACDA-DA70-4C8E-B709-40967CE9D669}" type="presParOf" srcId="{FF4A0B79-6F61-46F4-AA5E-32548A74EBEE}" destId="{E2BA14F9-E5C0-4FE7-83CC-0BA619248432}" srcOrd="2" destOrd="0" presId="urn:microsoft.com/office/officeart/2005/8/layout/vList2"/>
    <dgm:cxn modelId="{44E8970B-3371-4EAB-93DC-5108A9E19AF3}" type="presParOf" srcId="{FF4A0B79-6F61-46F4-AA5E-32548A74EBEE}" destId="{90A8EA46-F135-4480-8964-DBF59996F84C}" srcOrd="3" destOrd="0" presId="urn:microsoft.com/office/officeart/2005/8/layout/vList2"/>
    <dgm:cxn modelId="{BB16BEF0-74FB-4B0B-A5D6-9BCB3EB48892}" type="presParOf" srcId="{FF4A0B79-6F61-46F4-AA5E-32548A74EBEE}" destId="{B493A470-6F32-44B9-AA7D-B8D4AF15CF32}" srcOrd="4" destOrd="0" presId="urn:microsoft.com/office/officeart/2005/8/layout/vList2"/>
    <dgm:cxn modelId="{9E6AA66E-8C53-489B-BEE8-BC1923A62FB4}" type="presParOf" srcId="{FF4A0B79-6F61-46F4-AA5E-32548A74EBEE}" destId="{2124DBA0-6348-45E2-BE18-26A4A69C9163}" srcOrd="5" destOrd="0" presId="urn:microsoft.com/office/officeart/2005/8/layout/vList2"/>
    <dgm:cxn modelId="{EC799779-7FB7-4908-82E1-E52B01EFB565}" type="presParOf" srcId="{FF4A0B79-6F61-46F4-AA5E-32548A74EBEE}" destId="{881CC07F-BC88-44D3-9087-E29A0FAA079C}" srcOrd="6" destOrd="0" presId="urn:microsoft.com/office/officeart/2005/8/layout/vList2"/>
    <dgm:cxn modelId="{273D97F1-ED2F-4A5A-8AC6-AEC16DB9AB03}" type="presParOf" srcId="{FF4A0B79-6F61-46F4-AA5E-32548A74EBEE}" destId="{80565939-3962-487C-8018-4B1F1631397B}" srcOrd="7" destOrd="0" presId="urn:microsoft.com/office/officeart/2005/8/layout/vList2"/>
    <dgm:cxn modelId="{0EDD9853-9648-4CC5-8486-1BCB7D81A5F6}" type="presParOf" srcId="{FF4A0B79-6F61-46F4-AA5E-32548A74EBEE}" destId="{FCA1F62C-0206-46E3-9B22-961C3343F332}" srcOrd="8" destOrd="0" presId="urn:microsoft.com/office/officeart/2005/8/layout/vList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B59450C-988B-4312-8A34-6928A96A51E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D63F32C3-C4D6-48B2-AE86-18BB84BA17D3}">
      <dgm:prSet phldrT="[文字]"/>
      <dgm:spPr/>
      <dgm:t>
        <a:bodyPr/>
        <a:lstStyle/>
        <a:p>
          <a:r>
            <a:rPr lang="zh-TW" altLang="en-US" b="1" dirty="0" smtClean="0"/>
            <a:t>審查時如規定廠商做簡報，不得利用簡報更改廠商投標文件內容，廠商提出變更或補充資料者，該資料應不納入審查。</a:t>
          </a:r>
          <a:endParaRPr lang="zh-TW" altLang="en-US" b="1" dirty="0"/>
        </a:p>
      </dgm:t>
    </dgm:pt>
    <dgm:pt modelId="{5ED545F2-0AB0-4FE4-81E2-7B85127F9519}" type="parTrans" cxnId="{E4A98A07-FB5B-4D3C-B66E-90114A10391D}">
      <dgm:prSet/>
      <dgm:spPr/>
      <dgm:t>
        <a:bodyPr/>
        <a:lstStyle/>
        <a:p>
          <a:endParaRPr lang="zh-TW" altLang="en-US" b="1"/>
        </a:p>
      </dgm:t>
    </dgm:pt>
    <dgm:pt modelId="{7C342902-A02C-4D6E-B6F2-2250C24B5535}" type="sibTrans" cxnId="{E4A98A07-FB5B-4D3C-B66E-90114A10391D}">
      <dgm:prSet/>
      <dgm:spPr/>
      <dgm:t>
        <a:bodyPr/>
        <a:lstStyle/>
        <a:p>
          <a:endParaRPr lang="zh-TW" altLang="en-US" b="1"/>
        </a:p>
      </dgm:t>
    </dgm:pt>
    <dgm:pt modelId="{87D04AEA-43A5-45A9-9DDB-4C4D5EED6381}">
      <dgm:prSet phldrT="[文字]"/>
      <dgm:spPr/>
      <dgm:t>
        <a:bodyPr/>
        <a:lstStyle/>
        <a:p>
          <a:r>
            <a:rPr lang="zh-TW" altLang="en-US" b="1" dirty="0" smtClean="0"/>
            <a:t>簡報及詢答時，委員出於需求或好意要求廠商改變投標文件內容或額外增加內容。</a:t>
          </a:r>
        </a:p>
        <a:p>
          <a:r>
            <a:rPr lang="zh-TW" altLang="en-US" b="1" dirty="0" smtClean="0"/>
            <a:t>廠商允諾委員要求後給予較高的分數造成不公平或差異性。</a:t>
          </a:r>
        </a:p>
      </dgm:t>
    </dgm:pt>
    <dgm:pt modelId="{AFEF0A1B-24C4-45B0-B8F6-FD75D3CA0FD7}" type="parTrans" cxnId="{7E07DE23-5ECB-47A0-B13D-BDB982A0287D}">
      <dgm:prSet/>
      <dgm:spPr/>
      <dgm:t>
        <a:bodyPr/>
        <a:lstStyle/>
        <a:p>
          <a:endParaRPr lang="zh-TW" altLang="en-US" b="1"/>
        </a:p>
      </dgm:t>
    </dgm:pt>
    <dgm:pt modelId="{568F3F93-949C-43BE-BAAE-234056D378FF}" type="sibTrans" cxnId="{7E07DE23-5ECB-47A0-B13D-BDB982A0287D}">
      <dgm:prSet/>
      <dgm:spPr/>
      <dgm:t>
        <a:bodyPr/>
        <a:lstStyle/>
        <a:p>
          <a:endParaRPr lang="zh-TW" altLang="en-US" b="1"/>
        </a:p>
      </dgm:t>
    </dgm:pt>
    <dgm:pt modelId="{0E8F4AE6-2D78-4EB9-9C15-CF7028067CB2}">
      <dgm:prSet phldrT="[文字]"/>
      <dgm:spPr/>
      <dgm:t>
        <a:bodyPr/>
        <a:lstStyle/>
        <a:p>
          <a:r>
            <a:rPr lang="zh-TW" altLang="en-US" b="1" dirty="0" smtClean="0"/>
            <a:t>於做成決議前，如廠商尚有需改進內容，委員得提出建議予機關參考，並納入紀錄。機關得於</a:t>
          </a:r>
          <a:r>
            <a:rPr lang="zh-TW" altLang="en-US" b="1" dirty="0" smtClean="0">
              <a:solidFill>
                <a:srgbClr val="FF0000"/>
              </a:solidFill>
            </a:rPr>
            <a:t>履約階段</a:t>
          </a:r>
          <a:r>
            <a:rPr lang="zh-TW" altLang="en-US" b="1" dirty="0" smtClean="0"/>
            <a:t>透過</a:t>
          </a:r>
          <a:r>
            <a:rPr lang="zh-TW" altLang="en-US" b="1" dirty="0" smtClean="0">
              <a:solidFill>
                <a:srgbClr val="FF0000"/>
              </a:solidFill>
            </a:rPr>
            <a:t>審查機制</a:t>
          </a:r>
          <a:r>
            <a:rPr lang="zh-TW" altLang="en-US" b="1" dirty="0" smtClean="0"/>
            <a:t>改進。</a:t>
          </a:r>
          <a:endParaRPr lang="zh-TW" altLang="en-US" b="1" dirty="0"/>
        </a:p>
      </dgm:t>
    </dgm:pt>
    <dgm:pt modelId="{64B64A2A-D7FF-41D6-916A-C9C3C2E652B3}" type="parTrans" cxnId="{C7019300-C14B-4549-9F08-749373A9E1FC}">
      <dgm:prSet/>
      <dgm:spPr/>
      <dgm:t>
        <a:bodyPr/>
        <a:lstStyle/>
        <a:p>
          <a:endParaRPr lang="zh-TW" altLang="en-US" b="1"/>
        </a:p>
      </dgm:t>
    </dgm:pt>
    <dgm:pt modelId="{5EE49AFB-936D-412A-8BF2-643A5AE642B2}" type="sibTrans" cxnId="{C7019300-C14B-4549-9F08-749373A9E1FC}">
      <dgm:prSet/>
      <dgm:spPr/>
      <dgm:t>
        <a:bodyPr/>
        <a:lstStyle/>
        <a:p>
          <a:endParaRPr lang="zh-TW" altLang="en-US" b="1"/>
        </a:p>
      </dgm:t>
    </dgm:pt>
    <dgm:pt modelId="{D84E98C6-A929-4CD1-BB31-D76D3D9BAC52}">
      <dgm:prSet phldrT="[文字]"/>
      <dgm:spPr/>
      <dgm:t>
        <a:bodyPr/>
        <a:lstStyle/>
        <a:p>
          <a:r>
            <a:rPr lang="zh-TW" altLang="en-US" b="1" dirty="0" smtClean="0"/>
            <a:t>簡報及現場答詢，非屬採行協商措施性質，委員不應要求廠商更改投標文件內容。</a:t>
          </a:r>
        </a:p>
      </dgm:t>
    </dgm:pt>
    <dgm:pt modelId="{AF204537-95FB-45AC-A43D-14DCFB67D767}" type="parTrans" cxnId="{8CF82A46-EE2B-4AB3-BF0B-BC3216E68625}">
      <dgm:prSet/>
      <dgm:spPr/>
      <dgm:t>
        <a:bodyPr/>
        <a:lstStyle/>
        <a:p>
          <a:endParaRPr lang="zh-TW" altLang="en-US"/>
        </a:p>
      </dgm:t>
    </dgm:pt>
    <dgm:pt modelId="{E83D7D7A-BD1F-434F-98CD-1889BC8BF011}" type="sibTrans" cxnId="{8CF82A46-EE2B-4AB3-BF0B-BC3216E68625}">
      <dgm:prSet/>
      <dgm:spPr/>
      <dgm:t>
        <a:bodyPr/>
        <a:lstStyle/>
        <a:p>
          <a:endParaRPr lang="zh-TW" altLang="en-US"/>
        </a:p>
      </dgm:t>
    </dgm:pt>
    <dgm:pt modelId="{1B250297-BC41-4073-8857-E8E7298EFCAF}" type="pres">
      <dgm:prSet presAssocID="{4B59450C-988B-4312-8A34-6928A96A51E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D4A36D4-E825-458C-8672-744F81F8DAD5}" type="pres">
      <dgm:prSet presAssocID="{D63F32C3-C4D6-48B2-AE86-18BB84BA17D3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8A78F39-D9A3-4347-A8DE-B8585FDF14E8}" type="pres">
      <dgm:prSet presAssocID="{7C342902-A02C-4D6E-B6F2-2250C24B5535}" presName="spacer" presStyleCnt="0"/>
      <dgm:spPr/>
    </dgm:pt>
    <dgm:pt modelId="{5F050685-D5BA-48E3-B1B9-ABD0CFDE8927}" type="pres">
      <dgm:prSet presAssocID="{87D04AEA-43A5-45A9-9DDB-4C4D5EED638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E812DEF-FCBA-49B4-B512-6F716D6A7CFA}" type="pres">
      <dgm:prSet presAssocID="{87D04AEA-43A5-45A9-9DDB-4C4D5EED6381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31E1736-4467-4F71-A3B4-293A477BD1F3}" type="pres">
      <dgm:prSet presAssocID="{0E8F4AE6-2D78-4EB9-9C15-CF7028067CB2}" presName="parentText" presStyleLbl="node1" presStyleIdx="2" presStyleCnt="3" custLinFactY="26578" custLinFactNeighborX="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4A98A07-FB5B-4D3C-B66E-90114A10391D}" srcId="{4B59450C-988B-4312-8A34-6928A96A51E3}" destId="{D63F32C3-C4D6-48B2-AE86-18BB84BA17D3}" srcOrd="0" destOrd="0" parTransId="{5ED545F2-0AB0-4FE4-81E2-7B85127F9519}" sibTransId="{7C342902-A02C-4D6E-B6F2-2250C24B5535}"/>
    <dgm:cxn modelId="{5304688A-A188-4F8C-8FA4-95D714E5A90C}" type="presOf" srcId="{D63F32C3-C4D6-48B2-AE86-18BB84BA17D3}" destId="{0D4A36D4-E825-458C-8672-744F81F8DAD5}" srcOrd="0" destOrd="0" presId="urn:microsoft.com/office/officeart/2005/8/layout/vList2"/>
    <dgm:cxn modelId="{8CF82A46-EE2B-4AB3-BF0B-BC3216E68625}" srcId="{87D04AEA-43A5-45A9-9DDB-4C4D5EED6381}" destId="{D84E98C6-A929-4CD1-BB31-D76D3D9BAC52}" srcOrd="0" destOrd="0" parTransId="{AF204537-95FB-45AC-A43D-14DCFB67D767}" sibTransId="{E83D7D7A-BD1F-434F-98CD-1889BC8BF011}"/>
    <dgm:cxn modelId="{77EC9074-5D9A-40C2-90B9-952EF8FFF429}" type="presOf" srcId="{4B59450C-988B-4312-8A34-6928A96A51E3}" destId="{1B250297-BC41-4073-8857-E8E7298EFCAF}" srcOrd="0" destOrd="0" presId="urn:microsoft.com/office/officeart/2005/8/layout/vList2"/>
    <dgm:cxn modelId="{C7019300-C14B-4549-9F08-749373A9E1FC}" srcId="{4B59450C-988B-4312-8A34-6928A96A51E3}" destId="{0E8F4AE6-2D78-4EB9-9C15-CF7028067CB2}" srcOrd="2" destOrd="0" parTransId="{64B64A2A-D7FF-41D6-916A-C9C3C2E652B3}" sibTransId="{5EE49AFB-936D-412A-8BF2-643A5AE642B2}"/>
    <dgm:cxn modelId="{584FC0EB-6E92-4305-A010-11AECA6A735F}" type="presOf" srcId="{D84E98C6-A929-4CD1-BB31-D76D3D9BAC52}" destId="{FE812DEF-FCBA-49B4-B512-6F716D6A7CFA}" srcOrd="0" destOrd="0" presId="urn:microsoft.com/office/officeart/2005/8/layout/vList2"/>
    <dgm:cxn modelId="{3FE4CC58-6DF8-4026-8E70-BCB770008922}" type="presOf" srcId="{87D04AEA-43A5-45A9-9DDB-4C4D5EED6381}" destId="{5F050685-D5BA-48E3-B1B9-ABD0CFDE8927}" srcOrd="0" destOrd="0" presId="urn:microsoft.com/office/officeart/2005/8/layout/vList2"/>
    <dgm:cxn modelId="{7E07DE23-5ECB-47A0-B13D-BDB982A0287D}" srcId="{4B59450C-988B-4312-8A34-6928A96A51E3}" destId="{87D04AEA-43A5-45A9-9DDB-4C4D5EED6381}" srcOrd="1" destOrd="0" parTransId="{AFEF0A1B-24C4-45B0-B8F6-FD75D3CA0FD7}" sibTransId="{568F3F93-949C-43BE-BAAE-234056D378FF}"/>
    <dgm:cxn modelId="{243C4F1D-E308-4DE5-BE74-CDA7145519BC}" type="presOf" srcId="{0E8F4AE6-2D78-4EB9-9C15-CF7028067CB2}" destId="{431E1736-4467-4F71-A3B4-293A477BD1F3}" srcOrd="0" destOrd="0" presId="urn:microsoft.com/office/officeart/2005/8/layout/vList2"/>
    <dgm:cxn modelId="{557CF1F2-7973-45B5-B927-FCD08E6166C2}" type="presParOf" srcId="{1B250297-BC41-4073-8857-E8E7298EFCAF}" destId="{0D4A36D4-E825-458C-8672-744F81F8DAD5}" srcOrd="0" destOrd="0" presId="urn:microsoft.com/office/officeart/2005/8/layout/vList2"/>
    <dgm:cxn modelId="{A316B1FE-3B05-4558-BC04-BCF50514512C}" type="presParOf" srcId="{1B250297-BC41-4073-8857-E8E7298EFCAF}" destId="{B8A78F39-D9A3-4347-A8DE-B8585FDF14E8}" srcOrd="1" destOrd="0" presId="urn:microsoft.com/office/officeart/2005/8/layout/vList2"/>
    <dgm:cxn modelId="{01EC8D9E-F9FE-458E-BD3D-6A2861983AF3}" type="presParOf" srcId="{1B250297-BC41-4073-8857-E8E7298EFCAF}" destId="{5F050685-D5BA-48E3-B1B9-ABD0CFDE8927}" srcOrd="2" destOrd="0" presId="urn:microsoft.com/office/officeart/2005/8/layout/vList2"/>
    <dgm:cxn modelId="{893F045E-0F99-4967-8C80-3A66B6F26442}" type="presParOf" srcId="{1B250297-BC41-4073-8857-E8E7298EFCAF}" destId="{FE812DEF-FCBA-49B4-B512-6F716D6A7CFA}" srcOrd="3" destOrd="0" presId="urn:microsoft.com/office/officeart/2005/8/layout/vList2"/>
    <dgm:cxn modelId="{6339ADC1-E2F6-4179-9B2B-BCB740F14BAE}" type="presParOf" srcId="{1B250297-BC41-4073-8857-E8E7298EFCAF}" destId="{431E1736-4467-4F71-A3B4-293A477BD1F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A2C6157-90AC-4E68-BB5B-D153C89A35D2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A8FC9EC-2C67-4B02-966D-22C648E074F5}">
      <dgm:prSet/>
      <dgm:spPr/>
      <dgm:t>
        <a:bodyPr/>
        <a:lstStyle/>
        <a:p>
          <a:pPr rtl="0"/>
          <a:r>
            <a:rPr lang="zh-TW" b="1" dirty="0" smtClean="0"/>
            <a:t>本簽陳需檢附</a:t>
          </a:r>
          <a:r>
            <a:rPr lang="zh-TW" b="1" dirty="0" smtClean="0">
              <a:solidFill>
                <a:srgbClr val="FF0000"/>
              </a:solidFill>
            </a:rPr>
            <a:t>評分總表</a:t>
          </a:r>
          <a:r>
            <a:rPr lang="zh-TW" b="1" dirty="0" smtClean="0"/>
            <a:t>、</a:t>
          </a:r>
          <a:r>
            <a:rPr lang="zh-TW" b="1" dirty="0" smtClean="0">
              <a:solidFill>
                <a:srgbClr val="FF0000"/>
              </a:solidFill>
            </a:rPr>
            <a:t>簽到簿</a:t>
          </a:r>
          <a:r>
            <a:rPr lang="zh-TW" b="1" dirty="0" smtClean="0"/>
            <a:t>及</a:t>
          </a:r>
          <a:r>
            <a:rPr lang="zh-TW" b="1" dirty="0" smtClean="0">
              <a:solidFill>
                <a:srgbClr val="FF0000"/>
              </a:solidFill>
            </a:rPr>
            <a:t>會議紀錄</a:t>
          </a:r>
          <a:r>
            <a:rPr lang="zh-TW" b="1" dirty="0" smtClean="0"/>
            <a:t>為附件</a:t>
          </a:r>
          <a:endParaRPr lang="zh-TW" dirty="0"/>
        </a:p>
      </dgm:t>
    </dgm:pt>
    <dgm:pt modelId="{252E5B99-924B-4DFD-87C4-89E5F6223EE7}" type="parTrans" cxnId="{0153A941-9078-416F-A891-623DB72A796B}">
      <dgm:prSet/>
      <dgm:spPr/>
      <dgm:t>
        <a:bodyPr/>
        <a:lstStyle/>
        <a:p>
          <a:endParaRPr lang="zh-TW" altLang="en-US"/>
        </a:p>
      </dgm:t>
    </dgm:pt>
    <dgm:pt modelId="{7FB862B3-B151-4053-AE1E-04786E8B19E1}" type="sibTrans" cxnId="{0153A941-9078-416F-A891-623DB72A796B}">
      <dgm:prSet/>
      <dgm:spPr/>
      <dgm:t>
        <a:bodyPr/>
        <a:lstStyle/>
        <a:p>
          <a:endParaRPr lang="zh-TW" altLang="en-US"/>
        </a:p>
      </dgm:t>
    </dgm:pt>
    <dgm:pt modelId="{CE85F8FC-3A31-43F9-AA10-8F89ED0BCF05}">
      <dgm:prSet/>
      <dgm:spPr/>
      <dgm:t>
        <a:bodyPr/>
        <a:lstStyle/>
        <a:p>
          <a:pPr rtl="0"/>
          <a:r>
            <a:rPr lang="zh-TW" altLang="en-US" b="1" dirty="0" smtClean="0"/>
            <a:t>簽核至所部批示</a:t>
          </a:r>
          <a:endParaRPr lang="zh-TW" b="1" dirty="0"/>
        </a:p>
      </dgm:t>
    </dgm:pt>
    <dgm:pt modelId="{671C9308-B054-4159-9CB5-2C80A14FEF7C}" type="parTrans" cxnId="{7CEE99AE-64AA-4E2F-BFEF-D05C429184FC}">
      <dgm:prSet/>
      <dgm:spPr/>
      <dgm:t>
        <a:bodyPr/>
        <a:lstStyle/>
        <a:p>
          <a:endParaRPr lang="zh-TW" altLang="en-US"/>
        </a:p>
      </dgm:t>
    </dgm:pt>
    <dgm:pt modelId="{7E3EF6F2-6832-4F2E-BBDE-E05E84636B08}" type="sibTrans" cxnId="{7CEE99AE-64AA-4E2F-BFEF-D05C429184FC}">
      <dgm:prSet/>
      <dgm:spPr/>
      <dgm:t>
        <a:bodyPr/>
        <a:lstStyle/>
        <a:p>
          <a:endParaRPr lang="zh-TW" altLang="en-US"/>
        </a:p>
      </dgm:t>
    </dgm:pt>
    <dgm:pt modelId="{1717F385-E78A-4E46-BCBB-826E4980F65B}" type="pres">
      <dgm:prSet presAssocID="{2A2C6157-90AC-4E68-BB5B-D153C89A35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020F234-7445-4B15-9037-B043C923EA30}" type="pres">
      <dgm:prSet presAssocID="{CE85F8FC-3A31-43F9-AA10-8F89ED0BCF05}" presName="boxAndChildren" presStyleCnt="0"/>
      <dgm:spPr/>
    </dgm:pt>
    <dgm:pt modelId="{A2E0FFF4-4689-428E-BD4F-33282C399D85}" type="pres">
      <dgm:prSet presAssocID="{CE85F8FC-3A31-43F9-AA10-8F89ED0BCF05}" presName="parentTextBox" presStyleLbl="node1" presStyleIdx="0" presStyleCnt="2"/>
      <dgm:spPr/>
      <dgm:t>
        <a:bodyPr/>
        <a:lstStyle/>
        <a:p>
          <a:endParaRPr lang="zh-TW" altLang="en-US"/>
        </a:p>
      </dgm:t>
    </dgm:pt>
    <dgm:pt modelId="{84056223-433A-4C19-B12C-2BD88123913A}" type="pres">
      <dgm:prSet presAssocID="{7FB862B3-B151-4053-AE1E-04786E8B19E1}" presName="sp" presStyleCnt="0"/>
      <dgm:spPr/>
    </dgm:pt>
    <dgm:pt modelId="{C3DFDC2B-4C5F-4FBB-BF81-0386C1E05677}" type="pres">
      <dgm:prSet presAssocID="{1A8FC9EC-2C67-4B02-966D-22C648E074F5}" presName="arrowAndChildren" presStyleCnt="0"/>
      <dgm:spPr/>
    </dgm:pt>
    <dgm:pt modelId="{6A4E31E3-0E2F-4631-A8B9-25F4EB6034D9}" type="pres">
      <dgm:prSet presAssocID="{1A8FC9EC-2C67-4B02-966D-22C648E074F5}" presName="parentTextArrow" presStyleLbl="node1" presStyleIdx="1" presStyleCnt="2" custLinFactY="-7864" custLinFactNeighborX="9102" custLinFactNeighborY="-100000"/>
      <dgm:spPr/>
      <dgm:t>
        <a:bodyPr/>
        <a:lstStyle/>
        <a:p>
          <a:endParaRPr lang="zh-TW" altLang="en-US"/>
        </a:p>
      </dgm:t>
    </dgm:pt>
  </dgm:ptLst>
  <dgm:cxnLst>
    <dgm:cxn modelId="{7CEE99AE-64AA-4E2F-BFEF-D05C429184FC}" srcId="{2A2C6157-90AC-4E68-BB5B-D153C89A35D2}" destId="{CE85F8FC-3A31-43F9-AA10-8F89ED0BCF05}" srcOrd="1" destOrd="0" parTransId="{671C9308-B054-4159-9CB5-2C80A14FEF7C}" sibTransId="{7E3EF6F2-6832-4F2E-BBDE-E05E84636B08}"/>
    <dgm:cxn modelId="{D4B21FA4-8E1B-4C8E-BE43-EB7E2B04667C}" type="presOf" srcId="{CE85F8FC-3A31-43F9-AA10-8F89ED0BCF05}" destId="{A2E0FFF4-4689-428E-BD4F-33282C399D85}" srcOrd="0" destOrd="0" presId="urn:microsoft.com/office/officeart/2005/8/layout/process4"/>
    <dgm:cxn modelId="{97A8A699-6E49-45C4-B038-7CA50357E9D4}" type="presOf" srcId="{1A8FC9EC-2C67-4B02-966D-22C648E074F5}" destId="{6A4E31E3-0E2F-4631-A8B9-25F4EB6034D9}" srcOrd="0" destOrd="0" presId="urn:microsoft.com/office/officeart/2005/8/layout/process4"/>
    <dgm:cxn modelId="{A7EC1866-1427-4FA4-AE5B-590922F82431}" type="presOf" srcId="{2A2C6157-90AC-4E68-BB5B-D153C89A35D2}" destId="{1717F385-E78A-4E46-BCBB-826E4980F65B}" srcOrd="0" destOrd="0" presId="urn:microsoft.com/office/officeart/2005/8/layout/process4"/>
    <dgm:cxn modelId="{0153A941-9078-416F-A891-623DB72A796B}" srcId="{2A2C6157-90AC-4E68-BB5B-D153C89A35D2}" destId="{1A8FC9EC-2C67-4B02-966D-22C648E074F5}" srcOrd="0" destOrd="0" parTransId="{252E5B99-924B-4DFD-87C4-89E5F6223EE7}" sibTransId="{7FB862B3-B151-4053-AE1E-04786E8B19E1}"/>
    <dgm:cxn modelId="{516DEE80-F24F-47B3-8A40-3F1E5E914ABC}" type="presParOf" srcId="{1717F385-E78A-4E46-BCBB-826E4980F65B}" destId="{9020F234-7445-4B15-9037-B043C923EA30}" srcOrd="0" destOrd="0" presId="urn:microsoft.com/office/officeart/2005/8/layout/process4"/>
    <dgm:cxn modelId="{58DF9A35-464D-45A4-9B5E-A3A918C3FCC1}" type="presParOf" srcId="{9020F234-7445-4B15-9037-B043C923EA30}" destId="{A2E0FFF4-4689-428E-BD4F-33282C399D85}" srcOrd="0" destOrd="0" presId="urn:microsoft.com/office/officeart/2005/8/layout/process4"/>
    <dgm:cxn modelId="{2B06486E-6FDE-4FFC-ABE3-1293F7D9D008}" type="presParOf" srcId="{1717F385-E78A-4E46-BCBB-826E4980F65B}" destId="{84056223-433A-4C19-B12C-2BD88123913A}" srcOrd="1" destOrd="0" presId="urn:microsoft.com/office/officeart/2005/8/layout/process4"/>
    <dgm:cxn modelId="{E235C8EC-1B66-4FE7-8F8F-6E0355702B5F}" type="presParOf" srcId="{1717F385-E78A-4E46-BCBB-826E4980F65B}" destId="{C3DFDC2B-4C5F-4FBB-BF81-0386C1E05677}" srcOrd="2" destOrd="0" presId="urn:microsoft.com/office/officeart/2005/8/layout/process4"/>
    <dgm:cxn modelId="{5612AD2E-9DE7-4519-9F14-F1519BC4905C}" type="presParOf" srcId="{C3DFDC2B-4C5F-4FBB-BF81-0386C1E05677}" destId="{6A4E31E3-0E2F-4631-A8B9-25F4EB6034D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A2332E5-54A1-4C84-8A5E-5927354F9E5C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92A61E7E-415C-4125-A7FA-1AE1FCDCBC32}">
      <dgm:prSet phldrT="[文字]"/>
      <dgm:spPr/>
      <dgm:t>
        <a:bodyPr/>
        <a:lstStyle/>
        <a:p>
          <a:r>
            <a:rPr lang="en-US" altLang="zh-TW" dirty="0" smtClean="0">
              <a:solidFill>
                <a:schemeClr val="bg1"/>
              </a:solidFill>
            </a:rPr>
            <a:t>1.</a:t>
          </a:r>
          <a:r>
            <a:rPr lang="zh-TW" altLang="en-US" dirty="0" smtClean="0">
              <a:solidFill>
                <a:srgbClr val="FF0000"/>
              </a:solidFill>
            </a:rPr>
            <a:t>審查結果簽陳</a:t>
          </a:r>
          <a:r>
            <a:rPr lang="zh-TW" altLang="en-US" dirty="0" smtClean="0"/>
            <a:t>批示完成後連同</a:t>
          </a:r>
          <a:r>
            <a:rPr lang="zh-TW" altLang="en-US" dirty="0" smtClean="0">
              <a:solidFill>
                <a:srgbClr val="FF0000"/>
              </a:solidFill>
            </a:rPr>
            <a:t>附件</a:t>
          </a:r>
          <a:r>
            <a:rPr lang="zh-TW" altLang="en-US" dirty="0" smtClean="0">
              <a:solidFill>
                <a:schemeClr val="bg1"/>
              </a:solidFill>
            </a:rPr>
            <a:t>，及</a:t>
          </a:r>
          <a:endParaRPr lang="en-US" altLang="zh-TW" dirty="0" smtClean="0">
            <a:solidFill>
              <a:schemeClr val="bg1"/>
            </a:solidFill>
          </a:endParaRPr>
        </a:p>
        <a:p>
          <a:r>
            <a:rPr lang="en-US" altLang="zh-TW" dirty="0" smtClean="0"/>
            <a:t>2.</a:t>
          </a:r>
          <a:r>
            <a:rPr lang="zh-TW" altLang="en-US" dirty="0" smtClean="0"/>
            <a:t>簽請長官</a:t>
          </a:r>
          <a:r>
            <a:rPr lang="zh-TW" altLang="en-US" dirty="0" smtClean="0">
              <a:solidFill>
                <a:srgbClr val="FF0000"/>
              </a:solidFill>
            </a:rPr>
            <a:t>勾選外聘及內派委員簽陳</a:t>
          </a:r>
          <a:r>
            <a:rPr lang="zh-TW" altLang="en-US" dirty="0" smtClean="0"/>
            <a:t>及</a:t>
          </a:r>
          <a:r>
            <a:rPr lang="zh-TW" altLang="en-US" dirty="0" smtClean="0">
              <a:solidFill>
                <a:srgbClr val="FF0000"/>
              </a:solidFill>
            </a:rPr>
            <a:t>委員核定名單</a:t>
          </a:r>
          <a:r>
            <a:rPr lang="en-US" altLang="zh-TW" dirty="0" smtClean="0">
              <a:solidFill>
                <a:srgbClr val="FF0000"/>
              </a:solidFill>
            </a:rPr>
            <a:t>(</a:t>
          </a:r>
          <a:r>
            <a:rPr lang="zh-TW" altLang="en-US" dirty="0" smtClean="0">
              <a:solidFill>
                <a:srgbClr val="FF0000"/>
              </a:solidFill>
            </a:rPr>
            <a:t>含委員封</a:t>
          </a:r>
          <a:r>
            <a:rPr lang="en-US" altLang="zh-TW" dirty="0" smtClean="0">
              <a:solidFill>
                <a:srgbClr val="FF0000"/>
              </a:solidFill>
            </a:rPr>
            <a:t>)</a:t>
          </a:r>
          <a:r>
            <a:rPr lang="zh-TW" altLang="en-US" dirty="0" smtClean="0"/>
            <a:t>，一併送至管理科</a:t>
          </a:r>
          <a:endParaRPr lang="en-US" altLang="zh-TW" dirty="0" smtClean="0"/>
        </a:p>
      </dgm:t>
    </dgm:pt>
    <dgm:pt modelId="{834BBBA7-7CCF-4CAD-A808-67289865427C}" type="parTrans" cxnId="{CEEEA193-1918-4FA1-8BB9-76AB1F73DDFD}">
      <dgm:prSet/>
      <dgm:spPr/>
      <dgm:t>
        <a:bodyPr/>
        <a:lstStyle/>
        <a:p>
          <a:endParaRPr lang="zh-TW" altLang="en-US"/>
        </a:p>
      </dgm:t>
    </dgm:pt>
    <dgm:pt modelId="{D0C023F4-88F9-4021-9162-AD58B21143AB}" type="sibTrans" cxnId="{CEEEA193-1918-4FA1-8BB9-76AB1F73DDFD}">
      <dgm:prSet/>
      <dgm:spPr/>
      <dgm:t>
        <a:bodyPr/>
        <a:lstStyle/>
        <a:p>
          <a:endParaRPr lang="zh-TW" altLang="en-US"/>
        </a:p>
      </dgm:t>
    </dgm:pt>
    <dgm:pt modelId="{56D94B33-9C59-4DAD-9FEA-688E4049C89D}">
      <dgm:prSet phldrT="[文字]"/>
      <dgm:spPr/>
      <dgm:t>
        <a:bodyPr/>
        <a:lstStyle/>
        <a:p>
          <a:r>
            <a:rPr lang="zh-TW" altLang="en-US" dirty="0" smtClean="0"/>
            <a:t>管理科通知及格廠商</a:t>
          </a:r>
          <a:r>
            <a:rPr lang="en-US" altLang="zh-TW" dirty="0" smtClean="0"/>
            <a:t>(</a:t>
          </a:r>
          <a:r>
            <a:rPr lang="zh-TW" altLang="en-US" dirty="0" smtClean="0"/>
            <a:t>監辦單位</a:t>
          </a:r>
          <a:r>
            <a:rPr lang="en-US" altLang="zh-TW" dirty="0" smtClean="0"/>
            <a:t>)</a:t>
          </a:r>
          <a:r>
            <a:rPr lang="zh-TW" altLang="en-US" dirty="0" smtClean="0"/>
            <a:t>開價格標</a:t>
          </a:r>
          <a:endParaRPr lang="zh-TW" altLang="en-US" dirty="0"/>
        </a:p>
      </dgm:t>
    </dgm:pt>
    <dgm:pt modelId="{D9FE169F-4C09-4551-9DD4-A72A8BB07311}" type="parTrans" cxnId="{F5BC6C1B-3BF1-45FD-8427-41738E722A55}">
      <dgm:prSet/>
      <dgm:spPr/>
      <dgm:t>
        <a:bodyPr/>
        <a:lstStyle/>
        <a:p>
          <a:endParaRPr lang="zh-TW" altLang="en-US"/>
        </a:p>
      </dgm:t>
    </dgm:pt>
    <dgm:pt modelId="{FFA7D195-AB9C-4AAC-9AF2-DB2826D9E1D9}" type="sibTrans" cxnId="{F5BC6C1B-3BF1-45FD-8427-41738E722A55}">
      <dgm:prSet/>
      <dgm:spPr/>
      <dgm:t>
        <a:bodyPr/>
        <a:lstStyle/>
        <a:p>
          <a:endParaRPr lang="zh-TW" altLang="en-US"/>
        </a:p>
      </dgm:t>
    </dgm:pt>
    <dgm:pt modelId="{D45BE1E6-EE2C-439D-80AD-D1CDB7EE26BE}">
      <dgm:prSet phldrT="[文字]"/>
      <dgm:spPr/>
      <dgm:t>
        <a:bodyPr/>
        <a:lstStyle/>
        <a:p>
          <a:r>
            <a:rPr lang="zh-TW" altLang="en-US" dirty="0" smtClean="0"/>
            <a:t>決標或廢標</a:t>
          </a:r>
          <a:endParaRPr lang="zh-TW" altLang="en-US" dirty="0"/>
        </a:p>
      </dgm:t>
    </dgm:pt>
    <dgm:pt modelId="{DFC220B4-6B82-45C5-A6F6-D6A3DE728781}" type="parTrans" cxnId="{D09850D2-A107-414A-AB1C-BCF1D064DEB9}">
      <dgm:prSet/>
      <dgm:spPr/>
      <dgm:t>
        <a:bodyPr/>
        <a:lstStyle/>
        <a:p>
          <a:endParaRPr lang="zh-TW" altLang="en-US"/>
        </a:p>
      </dgm:t>
    </dgm:pt>
    <dgm:pt modelId="{B182DDA4-DCE9-4805-B1EC-7BA26E70D746}" type="sibTrans" cxnId="{D09850D2-A107-414A-AB1C-BCF1D064DEB9}">
      <dgm:prSet/>
      <dgm:spPr/>
      <dgm:t>
        <a:bodyPr/>
        <a:lstStyle/>
        <a:p>
          <a:endParaRPr lang="zh-TW" altLang="en-US"/>
        </a:p>
      </dgm:t>
    </dgm:pt>
    <dgm:pt modelId="{F1C6C3E9-1C01-4DC5-ACDB-175A13BF888B}" type="pres">
      <dgm:prSet presAssocID="{7A2332E5-54A1-4C84-8A5E-5927354F9E5C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B3148CF-B45F-4280-B736-B3D0962F9808}" type="pres">
      <dgm:prSet presAssocID="{7A2332E5-54A1-4C84-8A5E-5927354F9E5C}" presName="dummyMaxCanvas" presStyleCnt="0">
        <dgm:presLayoutVars/>
      </dgm:prSet>
      <dgm:spPr/>
    </dgm:pt>
    <dgm:pt modelId="{BD245888-173E-4D91-936A-38D10D357CBE}" type="pres">
      <dgm:prSet presAssocID="{7A2332E5-54A1-4C84-8A5E-5927354F9E5C}" presName="ThreeNodes_1" presStyleLbl="node1" presStyleIdx="0" presStyleCnt="3" custLinFactNeighborX="559" custLinFactNeighborY="254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55A8253-CDA5-440B-9AAB-363847B48709}" type="pres">
      <dgm:prSet presAssocID="{7A2332E5-54A1-4C84-8A5E-5927354F9E5C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E3803BC-2501-4A51-91EE-DA512AA33C43}" type="pres">
      <dgm:prSet presAssocID="{7A2332E5-54A1-4C84-8A5E-5927354F9E5C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0762BD7-E58B-4244-AAC5-0EAF846EFCBD}" type="pres">
      <dgm:prSet presAssocID="{7A2332E5-54A1-4C84-8A5E-5927354F9E5C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8F788D7-217F-40E1-94BE-3D4F5AC3F522}" type="pres">
      <dgm:prSet presAssocID="{7A2332E5-54A1-4C84-8A5E-5927354F9E5C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AAFCDE5-3040-407D-B10F-C50B52C93E63}" type="pres">
      <dgm:prSet presAssocID="{7A2332E5-54A1-4C84-8A5E-5927354F9E5C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89D834D-ABE0-4D74-A6EB-0761A4A46DDA}" type="pres">
      <dgm:prSet presAssocID="{7A2332E5-54A1-4C84-8A5E-5927354F9E5C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7F2852F-2A3C-4CE4-B8E3-DFBC991A2AC4}" type="pres">
      <dgm:prSet presAssocID="{7A2332E5-54A1-4C84-8A5E-5927354F9E5C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5B2231C-551F-403F-A429-5038345894D7}" type="presOf" srcId="{FFA7D195-AB9C-4AAC-9AF2-DB2826D9E1D9}" destId="{88F788D7-217F-40E1-94BE-3D4F5AC3F522}" srcOrd="0" destOrd="0" presId="urn:microsoft.com/office/officeart/2005/8/layout/vProcess5"/>
    <dgm:cxn modelId="{5274E408-5AFD-4C76-A74B-A3FA61A460DE}" type="presOf" srcId="{56D94B33-9C59-4DAD-9FEA-688E4049C89D}" destId="{455A8253-CDA5-440B-9AAB-363847B48709}" srcOrd="0" destOrd="0" presId="urn:microsoft.com/office/officeart/2005/8/layout/vProcess5"/>
    <dgm:cxn modelId="{84ED3589-9108-482B-BB85-3480CEED010F}" type="presOf" srcId="{D45BE1E6-EE2C-439D-80AD-D1CDB7EE26BE}" destId="{D7F2852F-2A3C-4CE4-B8E3-DFBC991A2AC4}" srcOrd="1" destOrd="0" presId="urn:microsoft.com/office/officeart/2005/8/layout/vProcess5"/>
    <dgm:cxn modelId="{3C22F879-531A-4F36-8793-9AD1A59A67F8}" type="presOf" srcId="{D0C023F4-88F9-4021-9162-AD58B21143AB}" destId="{10762BD7-E58B-4244-AAC5-0EAF846EFCBD}" srcOrd="0" destOrd="0" presId="urn:microsoft.com/office/officeart/2005/8/layout/vProcess5"/>
    <dgm:cxn modelId="{DDFC6524-F30D-4AEB-B94D-5E3C29DD2E0D}" type="presOf" srcId="{D45BE1E6-EE2C-439D-80AD-D1CDB7EE26BE}" destId="{2E3803BC-2501-4A51-91EE-DA512AA33C43}" srcOrd="0" destOrd="0" presId="urn:microsoft.com/office/officeart/2005/8/layout/vProcess5"/>
    <dgm:cxn modelId="{F5BC6C1B-3BF1-45FD-8427-41738E722A55}" srcId="{7A2332E5-54A1-4C84-8A5E-5927354F9E5C}" destId="{56D94B33-9C59-4DAD-9FEA-688E4049C89D}" srcOrd="1" destOrd="0" parTransId="{D9FE169F-4C09-4551-9DD4-A72A8BB07311}" sibTransId="{FFA7D195-AB9C-4AAC-9AF2-DB2826D9E1D9}"/>
    <dgm:cxn modelId="{91DFB35D-FE74-4257-85DD-BDC94D8DEBD3}" type="presOf" srcId="{92A61E7E-415C-4125-A7FA-1AE1FCDCBC32}" destId="{BD245888-173E-4D91-936A-38D10D357CBE}" srcOrd="0" destOrd="0" presId="urn:microsoft.com/office/officeart/2005/8/layout/vProcess5"/>
    <dgm:cxn modelId="{D09850D2-A107-414A-AB1C-BCF1D064DEB9}" srcId="{7A2332E5-54A1-4C84-8A5E-5927354F9E5C}" destId="{D45BE1E6-EE2C-439D-80AD-D1CDB7EE26BE}" srcOrd="2" destOrd="0" parTransId="{DFC220B4-6B82-45C5-A6F6-D6A3DE728781}" sibTransId="{B182DDA4-DCE9-4805-B1EC-7BA26E70D746}"/>
    <dgm:cxn modelId="{AA03FC74-F04B-4949-A560-E2E07FEEC530}" type="presOf" srcId="{56D94B33-9C59-4DAD-9FEA-688E4049C89D}" destId="{189D834D-ABE0-4D74-A6EB-0761A4A46DDA}" srcOrd="1" destOrd="0" presId="urn:microsoft.com/office/officeart/2005/8/layout/vProcess5"/>
    <dgm:cxn modelId="{CEEEA193-1918-4FA1-8BB9-76AB1F73DDFD}" srcId="{7A2332E5-54A1-4C84-8A5E-5927354F9E5C}" destId="{92A61E7E-415C-4125-A7FA-1AE1FCDCBC32}" srcOrd="0" destOrd="0" parTransId="{834BBBA7-7CCF-4CAD-A808-67289865427C}" sibTransId="{D0C023F4-88F9-4021-9162-AD58B21143AB}"/>
    <dgm:cxn modelId="{ED12BD30-9902-4644-8E13-1EB602A00410}" type="presOf" srcId="{7A2332E5-54A1-4C84-8A5E-5927354F9E5C}" destId="{F1C6C3E9-1C01-4DC5-ACDB-175A13BF888B}" srcOrd="0" destOrd="0" presId="urn:microsoft.com/office/officeart/2005/8/layout/vProcess5"/>
    <dgm:cxn modelId="{1A65AEEB-6F31-445C-926F-D11DFB912679}" type="presOf" srcId="{92A61E7E-415C-4125-A7FA-1AE1FCDCBC32}" destId="{4AAFCDE5-3040-407D-B10F-C50B52C93E63}" srcOrd="1" destOrd="0" presId="urn:microsoft.com/office/officeart/2005/8/layout/vProcess5"/>
    <dgm:cxn modelId="{767D5848-AAA9-4FC6-9A38-356C1961FC23}" type="presParOf" srcId="{F1C6C3E9-1C01-4DC5-ACDB-175A13BF888B}" destId="{DB3148CF-B45F-4280-B736-B3D0962F9808}" srcOrd="0" destOrd="0" presId="urn:microsoft.com/office/officeart/2005/8/layout/vProcess5"/>
    <dgm:cxn modelId="{09C14DA8-9ABC-4768-B238-377253FDB184}" type="presParOf" srcId="{F1C6C3E9-1C01-4DC5-ACDB-175A13BF888B}" destId="{BD245888-173E-4D91-936A-38D10D357CBE}" srcOrd="1" destOrd="0" presId="urn:microsoft.com/office/officeart/2005/8/layout/vProcess5"/>
    <dgm:cxn modelId="{E4C1335E-5EC6-412F-AE94-F29C546ECF2A}" type="presParOf" srcId="{F1C6C3E9-1C01-4DC5-ACDB-175A13BF888B}" destId="{455A8253-CDA5-440B-9AAB-363847B48709}" srcOrd="2" destOrd="0" presId="urn:microsoft.com/office/officeart/2005/8/layout/vProcess5"/>
    <dgm:cxn modelId="{225C33AD-D006-4D8E-B261-1DBBA7CE30A7}" type="presParOf" srcId="{F1C6C3E9-1C01-4DC5-ACDB-175A13BF888B}" destId="{2E3803BC-2501-4A51-91EE-DA512AA33C43}" srcOrd="3" destOrd="0" presId="urn:microsoft.com/office/officeart/2005/8/layout/vProcess5"/>
    <dgm:cxn modelId="{AD2E8243-DDBD-4507-B03B-EEB7C9E1B566}" type="presParOf" srcId="{F1C6C3E9-1C01-4DC5-ACDB-175A13BF888B}" destId="{10762BD7-E58B-4244-AAC5-0EAF846EFCBD}" srcOrd="4" destOrd="0" presId="urn:microsoft.com/office/officeart/2005/8/layout/vProcess5"/>
    <dgm:cxn modelId="{179BE186-B71E-410E-90AD-140EC2EEF65E}" type="presParOf" srcId="{F1C6C3E9-1C01-4DC5-ACDB-175A13BF888B}" destId="{88F788D7-217F-40E1-94BE-3D4F5AC3F522}" srcOrd="5" destOrd="0" presId="urn:microsoft.com/office/officeart/2005/8/layout/vProcess5"/>
    <dgm:cxn modelId="{9D42EB80-30EC-4FFD-9803-78FB60E82EB4}" type="presParOf" srcId="{F1C6C3E9-1C01-4DC5-ACDB-175A13BF888B}" destId="{4AAFCDE5-3040-407D-B10F-C50B52C93E63}" srcOrd="6" destOrd="0" presId="urn:microsoft.com/office/officeart/2005/8/layout/vProcess5"/>
    <dgm:cxn modelId="{5C1627E4-4C55-4EC0-876E-DCE86ED39404}" type="presParOf" srcId="{F1C6C3E9-1C01-4DC5-ACDB-175A13BF888B}" destId="{189D834D-ABE0-4D74-A6EB-0761A4A46DDA}" srcOrd="7" destOrd="0" presId="urn:microsoft.com/office/officeart/2005/8/layout/vProcess5"/>
    <dgm:cxn modelId="{D42EBD1E-399E-45D1-A075-478BB3C0F26E}" type="presParOf" srcId="{F1C6C3E9-1C01-4DC5-ACDB-175A13BF888B}" destId="{D7F2852F-2A3C-4CE4-B8E3-DFBC991A2AC4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3C30EC5-21EE-48E5-A180-4F350EF88196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AE32671-FCF1-41F1-BDD2-B4E4A9AE4E1E}">
      <dgm:prSet phldrT="[文字]"/>
      <dgm:spPr/>
      <dgm:t>
        <a:bodyPr/>
        <a:lstStyle/>
        <a:p>
          <a:r>
            <a:rPr lang="zh-TW" altLang="en-US" dirty="0" smtClean="0"/>
            <a:t>時機</a:t>
          </a:r>
          <a:endParaRPr lang="zh-TW" altLang="en-US" dirty="0"/>
        </a:p>
      </dgm:t>
    </dgm:pt>
    <dgm:pt modelId="{310EB76E-4650-46BD-942A-2D7CEFCC5D98}" type="parTrans" cxnId="{C0B93716-1956-4BC9-917A-22152C943C1A}">
      <dgm:prSet/>
      <dgm:spPr/>
      <dgm:t>
        <a:bodyPr/>
        <a:lstStyle/>
        <a:p>
          <a:endParaRPr lang="zh-TW" altLang="en-US"/>
        </a:p>
      </dgm:t>
    </dgm:pt>
    <dgm:pt modelId="{6C1B9C9C-6B91-4635-8668-1305866D0CA0}" type="sibTrans" cxnId="{C0B93716-1956-4BC9-917A-22152C943C1A}">
      <dgm:prSet/>
      <dgm:spPr/>
      <dgm:t>
        <a:bodyPr/>
        <a:lstStyle/>
        <a:p>
          <a:endParaRPr lang="zh-TW" altLang="en-US"/>
        </a:p>
      </dgm:t>
    </dgm:pt>
    <dgm:pt modelId="{DE7A4E09-B71E-45F4-B90A-81D78B60631B}">
      <dgm:prSet phldrT="[文字]"/>
      <dgm:spPr/>
      <dgm:t>
        <a:bodyPr/>
        <a:lstStyle/>
        <a:p>
          <a:r>
            <a:rPr lang="zh-TW" altLang="en-US" dirty="0" smtClean="0"/>
            <a:t>採購案申請單簽核階段</a:t>
          </a:r>
          <a:endParaRPr lang="zh-TW" altLang="en-US" dirty="0"/>
        </a:p>
      </dgm:t>
    </dgm:pt>
    <dgm:pt modelId="{E54BAFF4-B3F0-471D-8EE6-EFBED9A86E9D}" type="parTrans" cxnId="{8F81FE25-E778-4335-83D3-6651F49C44A8}">
      <dgm:prSet/>
      <dgm:spPr/>
      <dgm:t>
        <a:bodyPr/>
        <a:lstStyle/>
        <a:p>
          <a:endParaRPr lang="zh-TW" altLang="en-US"/>
        </a:p>
      </dgm:t>
    </dgm:pt>
    <dgm:pt modelId="{3D219B2E-A29D-436F-BB90-EC30E0BEE02A}" type="sibTrans" cxnId="{8F81FE25-E778-4335-83D3-6651F49C44A8}">
      <dgm:prSet/>
      <dgm:spPr/>
      <dgm:t>
        <a:bodyPr/>
        <a:lstStyle/>
        <a:p>
          <a:endParaRPr lang="zh-TW" altLang="en-US"/>
        </a:p>
      </dgm:t>
    </dgm:pt>
    <dgm:pt modelId="{68DB59C7-3256-4D64-AA0C-1DB41EC854E5}">
      <dgm:prSet phldrT="[文字]"/>
      <dgm:spPr/>
      <dgm:t>
        <a:bodyPr/>
        <a:lstStyle/>
        <a:p>
          <a:r>
            <a:rPr lang="zh-TW" altLang="en-US" dirty="0" smtClean="0"/>
            <a:t>採購案申請單簽核</a:t>
          </a:r>
          <a:r>
            <a:rPr lang="en-US" altLang="zh-TW" dirty="0" smtClean="0"/>
            <a:t>(</a:t>
          </a:r>
          <a:r>
            <a:rPr lang="zh-TW" altLang="en-US" dirty="0" smtClean="0"/>
            <a:t>核定後</a:t>
          </a:r>
          <a:r>
            <a:rPr lang="en-US" altLang="zh-TW" dirty="0" smtClean="0"/>
            <a:t>)</a:t>
          </a:r>
          <a:r>
            <a:rPr lang="zh-TW" altLang="en-US" dirty="0" smtClean="0"/>
            <a:t>階段</a:t>
          </a:r>
          <a:endParaRPr lang="zh-TW" altLang="en-US" dirty="0"/>
        </a:p>
      </dgm:t>
    </dgm:pt>
    <dgm:pt modelId="{3FC347D3-51CE-47A9-833F-196CE8BDAEDD}" type="parTrans" cxnId="{02B8C63C-EC26-44C3-8B70-B49673AAD710}">
      <dgm:prSet/>
      <dgm:spPr/>
      <dgm:t>
        <a:bodyPr/>
        <a:lstStyle/>
        <a:p>
          <a:endParaRPr lang="zh-TW" altLang="en-US"/>
        </a:p>
      </dgm:t>
    </dgm:pt>
    <dgm:pt modelId="{06A3D856-585E-42D6-8BF2-26043D31132A}" type="sibTrans" cxnId="{02B8C63C-EC26-44C3-8B70-B49673AAD710}">
      <dgm:prSet/>
      <dgm:spPr/>
      <dgm:t>
        <a:bodyPr/>
        <a:lstStyle/>
        <a:p>
          <a:endParaRPr lang="zh-TW" altLang="en-US"/>
        </a:p>
      </dgm:t>
    </dgm:pt>
    <dgm:pt modelId="{8E86ADD5-1BC6-4174-8C29-3FDCCF356B08}">
      <dgm:prSet phldrT="[文字]"/>
      <dgm:spPr/>
      <dgm:t>
        <a:bodyPr/>
        <a:lstStyle/>
        <a:p>
          <a:r>
            <a:rPr lang="zh-TW" altLang="en-US" dirty="0" smtClean="0"/>
            <a:t>應辦事項</a:t>
          </a:r>
          <a:endParaRPr lang="zh-TW" altLang="en-US" dirty="0"/>
        </a:p>
      </dgm:t>
    </dgm:pt>
    <dgm:pt modelId="{15AE8AF7-3EF9-43AE-9650-67D17692DD8B}" type="parTrans" cxnId="{E53A2F55-3704-42DD-BC92-558E8A7061D6}">
      <dgm:prSet/>
      <dgm:spPr/>
      <dgm:t>
        <a:bodyPr/>
        <a:lstStyle/>
        <a:p>
          <a:endParaRPr lang="zh-TW" altLang="en-US"/>
        </a:p>
      </dgm:t>
    </dgm:pt>
    <dgm:pt modelId="{CEE957C4-7D3B-4E2B-8BB5-223DFB112B39}" type="sibTrans" cxnId="{E53A2F55-3704-42DD-BC92-558E8A7061D6}">
      <dgm:prSet/>
      <dgm:spPr/>
      <dgm:t>
        <a:bodyPr/>
        <a:lstStyle/>
        <a:p>
          <a:endParaRPr lang="zh-TW" altLang="en-US"/>
        </a:p>
      </dgm:t>
    </dgm:pt>
    <dgm:pt modelId="{4A127706-F582-4239-994F-13BB4CCE01F4}">
      <dgm:prSet phldrT="[文字]"/>
      <dgm:spPr/>
      <dgm:t>
        <a:bodyPr/>
        <a:lstStyle/>
        <a:p>
          <a:r>
            <a:rPr lang="zh-TW" altLang="en-US" dirty="0" smtClean="0"/>
            <a:t>簽請同意採</a:t>
          </a:r>
          <a:r>
            <a:rPr lang="zh-TW" altLang="en-US" dirty="0" smtClean="0">
              <a:solidFill>
                <a:srgbClr val="FF0000"/>
              </a:solidFill>
            </a:rPr>
            <a:t>異質採購最低標</a:t>
          </a:r>
          <a:r>
            <a:rPr lang="zh-TW" altLang="en-US" dirty="0" smtClean="0"/>
            <a:t>決標及外聘審查委員篩選條件</a:t>
          </a:r>
          <a:endParaRPr lang="zh-TW" altLang="en-US" dirty="0"/>
        </a:p>
      </dgm:t>
    </dgm:pt>
    <dgm:pt modelId="{0CE50FB3-5CEF-41DD-BDAD-678C4FFB8DB0}" type="parTrans" cxnId="{61425F3D-2FC0-4709-8515-21C679B3AF65}">
      <dgm:prSet/>
      <dgm:spPr/>
      <dgm:t>
        <a:bodyPr/>
        <a:lstStyle/>
        <a:p>
          <a:endParaRPr lang="zh-TW" altLang="en-US"/>
        </a:p>
      </dgm:t>
    </dgm:pt>
    <dgm:pt modelId="{22A8766B-02AB-4E50-940E-CA1456339514}" type="sibTrans" cxnId="{61425F3D-2FC0-4709-8515-21C679B3AF65}">
      <dgm:prSet/>
      <dgm:spPr/>
      <dgm:t>
        <a:bodyPr/>
        <a:lstStyle/>
        <a:p>
          <a:endParaRPr lang="zh-TW" altLang="en-US"/>
        </a:p>
      </dgm:t>
    </dgm:pt>
    <dgm:pt modelId="{6B64017A-556A-42B4-8A0E-2851D5924985}">
      <dgm:prSet phldrT="[文字]"/>
      <dgm:spPr/>
      <dgm:t>
        <a:bodyPr/>
        <a:lstStyle/>
        <a:p>
          <a:r>
            <a:rPr lang="zh-TW" altLang="en-US" dirty="0" smtClean="0"/>
            <a:t>簽請核定外聘、內派審查委員及工作小組成員</a:t>
          </a:r>
          <a:endParaRPr lang="zh-TW" altLang="en-US" dirty="0"/>
        </a:p>
      </dgm:t>
    </dgm:pt>
    <dgm:pt modelId="{160E639A-90F3-4B66-9930-0DE3A4F415BC}" type="parTrans" cxnId="{6C623E9E-776E-4EF0-82EF-F48F1AF0047B}">
      <dgm:prSet/>
      <dgm:spPr/>
      <dgm:t>
        <a:bodyPr/>
        <a:lstStyle/>
        <a:p>
          <a:endParaRPr lang="zh-TW" altLang="en-US"/>
        </a:p>
      </dgm:t>
    </dgm:pt>
    <dgm:pt modelId="{3897880E-3F2E-40F0-AF77-060286E647F6}" type="sibTrans" cxnId="{6C623E9E-776E-4EF0-82EF-F48F1AF0047B}">
      <dgm:prSet/>
      <dgm:spPr/>
      <dgm:t>
        <a:bodyPr/>
        <a:lstStyle/>
        <a:p>
          <a:endParaRPr lang="zh-TW" altLang="en-US"/>
        </a:p>
      </dgm:t>
    </dgm:pt>
    <dgm:pt modelId="{F9205846-A0A8-459D-8025-2AC6815AB1ED}" type="pres">
      <dgm:prSet presAssocID="{F3C30EC5-21EE-48E5-A180-4F350EF8819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E75BCB3-424B-4681-87DA-EB1FB9E32B05}" type="pres">
      <dgm:prSet presAssocID="{3AE32671-FCF1-41F1-BDD2-B4E4A9AE4E1E}" presName="compNode" presStyleCnt="0"/>
      <dgm:spPr/>
    </dgm:pt>
    <dgm:pt modelId="{0AC7D4B3-7287-43FE-8358-E859528B684A}" type="pres">
      <dgm:prSet presAssocID="{3AE32671-FCF1-41F1-BDD2-B4E4A9AE4E1E}" presName="aNode" presStyleLbl="bgShp" presStyleIdx="0" presStyleCnt="2"/>
      <dgm:spPr/>
      <dgm:t>
        <a:bodyPr/>
        <a:lstStyle/>
        <a:p>
          <a:endParaRPr lang="zh-TW" altLang="en-US"/>
        </a:p>
      </dgm:t>
    </dgm:pt>
    <dgm:pt modelId="{B0314B05-0189-42E3-8166-7216B7774D5C}" type="pres">
      <dgm:prSet presAssocID="{3AE32671-FCF1-41F1-BDD2-B4E4A9AE4E1E}" presName="textNode" presStyleLbl="bgShp" presStyleIdx="0" presStyleCnt="2"/>
      <dgm:spPr/>
      <dgm:t>
        <a:bodyPr/>
        <a:lstStyle/>
        <a:p>
          <a:endParaRPr lang="zh-TW" altLang="en-US"/>
        </a:p>
      </dgm:t>
    </dgm:pt>
    <dgm:pt modelId="{7F66DDCD-242A-4432-AC5B-21E623E1BAE2}" type="pres">
      <dgm:prSet presAssocID="{3AE32671-FCF1-41F1-BDD2-B4E4A9AE4E1E}" presName="compChildNode" presStyleCnt="0"/>
      <dgm:spPr/>
    </dgm:pt>
    <dgm:pt modelId="{FC4C7C3D-322D-4E32-A21F-6D5AC69E4043}" type="pres">
      <dgm:prSet presAssocID="{3AE32671-FCF1-41F1-BDD2-B4E4A9AE4E1E}" presName="theInnerList" presStyleCnt="0"/>
      <dgm:spPr/>
    </dgm:pt>
    <dgm:pt modelId="{75CAA3AB-AED8-4AE9-A945-EEB525AAC1BF}" type="pres">
      <dgm:prSet presAssocID="{DE7A4E09-B71E-45F4-B90A-81D78B60631B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2FE0634-C1A1-4073-81DF-23CA3BAD6C10}" type="pres">
      <dgm:prSet presAssocID="{DE7A4E09-B71E-45F4-B90A-81D78B60631B}" presName="aSpace2" presStyleCnt="0"/>
      <dgm:spPr/>
    </dgm:pt>
    <dgm:pt modelId="{CD57B2F6-87D0-4B87-BED4-941803A89971}" type="pres">
      <dgm:prSet presAssocID="{68DB59C7-3256-4D64-AA0C-1DB41EC854E5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729C1ED-F6A0-4948-B0F4-84054CBDBB44}" type="pres">
      <dgm:prSet presAssocID="{3AE32671-FCF1-41F1-BDD2-B4E4A9AE4E1E}" presName="aSpace" presStyleCnt="0"/>
      <dgm:spPr/>
    </dgm:pt>
    <dgm:pt modelId="{10C298EE-0DCF-4C7E-A6D7-F8030238766B}" type="pres">
      <dgm:prSet presAssocID="{8E86ADD5-1BC6-4174-8C29-3FDCCF356B08}" presName="compNode" presStyleCnt="0"/>
      <dgm:spPr/>
    </dgm:pt>
    <dgm:pt modelId="{8E49F38D-D3B7-4C4D-B6F5-F2F0514F8240}" type="pres">
      <dgm:prSet presAssocID="{8E86ADD5-1BC6-4174-8C29-3FDCCF356B08}" presName="aNode" presStyleLbl="bgShp" presStyleIdx="1" presStyleCnt="2"/>
      <dgm:spPr/>
      <dgm:t>
        <a:bodyPr/>
        <a:lstStyle/>
        <a:p>
          <a:endParaRPr lang="zh-TW" altLang="en-US"/>
        </a:p>
      </dgm:t>
    </dgm:pt>
    <dgm:pt modelId="{B68EFE15-AA80-4115-80F1-017896F57BAC}" type="pres">
      <dgm:prSet presAssocID="{8E86ADD5-1BC6-4174-8C29-3FDCCF356B08}" presName="textNode" presStyleLbl="bgShp" presStyleIdx="1" presStyleCnt="2"/>
      <dgm:spPr/>
      <dgm:t>
        <a:bodyPr/>
        <a:lstStyle/>
        <a:p>
          <a:endParaRPr lang="zh-TW" altLang="en-US"/>
        </a:p>
      </dgm:t>
    </dgm:pt>
    <dgm:pt modelId="{A50C2685-6DDB-43BF-BC2E-538D93B26477}" type="pres">
      <dgm:prSet presAssocID="{8E86ADD5-1BC6-4174-8C29-3FDCCF356B08}" presName="compChildNode" presStyleCnt="0"/>
      <dgm:spPr/>
    </dgm:pt>
    <dgm:pt modelId="{AAAEB224-2FAD-4E24-A7B7-DE6E12760D45}" type="pres">
      <dgm:prSet presAssocID="{8E86ADD5-1BC6-4174-8C29-3FDCCF356B08}" presName="theInnerList" presStyleCnt="0"/>
      <dgm:spPr/>
    </dgm:pt>
    <dgm:pt modelId="{CF13BA91-FC7C-47A5-8AA1-6C83143430EF}" type="pres">
      <dgm:prSet presAssocID="{4A127706-F582-4239-994F-13BB4CCE01F4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492E371-A6F2-4B13-A9CE-00358370F8DD}" type="pres">
      <dgm:prSet presAssocID="{4A127706-F582-4239-994F-13BB4CCE01F4}" presName="aSpace2" presStyleCnt="0"/>
      <dgm:spPr/>
    </dgm:pt>
    <dgm:pt modelId="{EDF0A443-D4EA-452A-A92A-8D9FC624098C}" type="pres">
      <dgm:prSet presAssocID="{6B64017A-556A-42B4-8A0E-2851D5924985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1425F3D-2FC0-4709-8515-21C679B3AF65}" srcId="{8E86ADD5-1BC6-4174-8C29-3FDCCF356B08}" destId="{4A127706-F582-4239-994F-13BB4CCE01F4}" srcOrd="0" destOrd="0" parTransId="{0CE50FB3-5CEF-41DD-BDAD-678C4FFB8DB0}" sibTransId="{22A8766B-02AB-4E50-940E-CA1456339514}"/>
    <dgm:cxn modelId="{899D4D19-DBDE-482F-B1FE-063D40A20559}" type="presOf" srcId="{8E86ADD5-1BC6-4174-8C29-3FDCCF356B08}" destId="{8E49F38D-D3B7-4C4D-B6F5-F2F0514F8240}" srcOrd="0" destOrd="0" presId="urn:microsoft.com/office/officeart/2005/8/layout/lProcess2"/>
    <dgm:cxn modelId="{7A8B2BAA-6595-4718-B852-3E279073C73E}" type="presOf" srcId="{6B64017A-556A-42B4-8A0E-2851D5924985}" destId="{EDF0A443-D4EA-452A-A92A-8D9FC624098C}" srcOrd="0" destOrd="0" presId="urn:microsoft.com/office/officeart/2005/8/layout/lProcess2"/>
    <dgm:cxn modelId="{8A4F3683-A4B6-4E69-A776-BC06EA2BFB69}" type="presOf" srcId="{DE7A4E09-B71E-45F4-B90A-81D78B60631B}" destId="{75CAA3AB-AED8-4AE9-A945-EEB525AAC1BF}" srcOrd="0" destOrd="0" presId="urn:microsoft.com/office/officeart/2005/8/layout/lProcess2"/>
    <dgm:cxn modelId="{113E2EF7-6664-4352-B28D-AB9F487D3CCF}" type="presOf" srcId="{4A127706-F582-4239-994F-13BB4CCE01F4}" destId="{CF13BA91-FC7C-47A5-8AA1-6C83143430EF}" srcOrd="0" destOrd="0" presId="urn:microsoft.com/office/officeart/2005/8/layout/lProcess2"/>
    <dgm:cxn modelId="{3E0112C6-D317-4117-BA6B-FA089AC45316}" type="presOf" srcId="{3AE32671-FCF1-41F1-BDD2-B4E4A9AE4E1E}" destId="{B0314B05-0189-42E3-8166-7216B7774D5C}" srcOrd="1" destOrd="0" presId="urn:microsoft.com/office/officeart/2005/8/layout/lProcess2"/>
    <dgm:cxn modelId="{E4698B96-C5C7-4512-A013-00C7A86DD61B}" type="presOf" srcId="{F3C30EC5-21EE-48E5-A180-4F350EF88196}" destId="{F9205846-A0A8-459D-8025-2AC6815AB1ED}" srcOrd="0" destOrd="0" presId="urn:microsoft.com/office/officeart/2005/8/layout/lProcess2"/>
    <dgm:cxn modelId="{C0B93716-1956-4BC9-917A-22152C943C1A}" srcId="{F3C30EC5-21EE-48E5-A180-4F350EF88196}" destId="{3AE32671-FCF1-41F1-BDD2-B4E4A9AE4E1E}" srcOrd="0" destOrd="0" parTransId="{310EB76E-4650-46BD-942A-2D7CEFCC5D98}" sibTransId="{6C1B9C9C-6B91-4635-8668-1305866D0CA0}"/>
    <dgm:cxn modelId="{8F81FE25-E778-4335-83D3-6651F49C44A8}" srcId="{3AE32671-FCF1-41F1-BDD2-B4E4A9AE4E1E}" destId="{DE7A4E09-B71E-45F4-B90A-81D78B60631B}" srcOrd="0" destOrd="0" parTransId="{E54BAFF4-B3F0-471D-8EE6-EFBED9A86E9D}" sibTransId="{3D219B2E-A29D-436F-BB90-EC30E0BEE02A}"/>
    <dgm:cxn modelId="{E53A2F55-3704-42DD-BC92-558E8A7061D6}" srcId="{F3C30EC5-21EE-48E5-A180-4F350EF88196}" destId="{8E86ADD5-1BC6-4174-8C29-3FDCCF356B08}" srcOrd="1" destOrd="0" parTransId="{15AE8AF7-3EF9-43AE-9650-67D17692DD8B}" sibTransId="{CEE957C4-7D3B-4E2B-8BB5-223DFB112B39}"/>
    <dgm:cxn modelId="{937E0D00-C517-40C7-811C-2E16A57789F1}" type="presOf" srcId="{68DB59C7-3256-4D64-AA0C-1DB41EC854E5}" destId="{CD57B2F6-87D0-4B87-BED4-941803A89971}" srcOrd="0" destOrd="0" presId="urn:microsoft.com/office/officeart/2005/8/layout/lProcess2"/>
    <dgm:cxn modelId="{221A77E2-E330-4A03-9F19-36F9FAECF500}" type="presOf" srcId="{3AE32671-FCF1-41F1-BDD2-B4E4A9AE4E1E}" destId="{0AC7D4B3-7287-43FE-8358-E859528B684A}" srcOrd="0" destOrd="0" presId="urn:microsoft.com/office/officeart/2005/8/layout/lProcess2"/>
    <dgm:cxn modelId="{6C623E9E-776E-4EF0-82EF-F48F1AF0047B}" srcId="{8E86ADD5-1BC6-4174-8C29-3FDCCF356B08}" destId="{6B64017A-556A-42B4-8A0E-2851D5924985}" srcOrd="1" destOrd="0" parTransId="{160E639A-90F3-4B66-9930-0DE3A4F415BC}" sibTransId="{3897880E-3F2E-40F0-AF77-060286E647F6}"/>
    <dgm:cxn modelId="{E2C003B6-DC26-4B50-83B4-40871465E29E}" type="presOf" srcId="{8E86ADD5-1BC6-4174-8C29-3FDCCF356B08}" destId="{B68EFE15-AA80-4115-80F1-017896F57BAC}" srcOrd="1" destOrd="0" presId="urn:microsoft.com/office/officeart/2005/8/layout/lProcess2"/>
    <dgm:cxn modelId="{02B8C63C-EC26-44C3-8B70-B49673AAD710}" srcId="{3AE32671-FCF1-41F1-BDD2-B4E4A9AE4E1E}" destId="{68DB59C7-3256-4D64-AA0C-1DB41EC854E5}" srcOrd="1" destOrd="0" parTransId="{3FC347D3-51CE-47A9-833F-196CE8BDAEDD}" sibTransId="{06A3D856-585E-42D6-8BF2-26043D31132A}"/>
    <dgm:cxn modelId="{AB5171F0-E4B3-4073-89E0-2C31597E0C14}" type="presParOf" srcId="{F9205846-A0A8-459D-8025-2AC6815AB1ED}" destId="{4E75BCB3-424B-4681-87DA-EB1FB9E32B05}" srcOrd="0" destOrd="0" presId="urn:microsoft.com/office/officeart/2005/8/layout/lProcess2"/>
    <dgm:cxn modelId="{63D889E8-A044-4C9E-A13A-792E5903520D}" type="presParOf" srcId="{4E75BCB3-424B-4681-87DA-EB1FB9E32B05}" destId="{0AC7D4B3-7287-43FE-8358-E859528B684A}" srcOrd="0" destOrd="0" presId="urn:microsoft.com/office/officeart/2005/8/layout/lProcess2"/>
    <dgm:cxn modelId="{7D2067E0-9EA5-48BB-A866-F232481342D4}" type="presParOf" srcId="{4E75BCB3-424B-4681-87DA-EB1FB9E32B05}" destId="{B0314B05-0189-42E3-8166-7216B7774D5C}" srcOrd="1" destOrd="0" presId="urn:microsoft.com/office/officeart/2005/8/layout/lProcess2"/>
    <dgm:cxn modelId="{E508EEF5-FEEB-461D-944B-A73438810EFC}" type="presParOf" srcId="{4E75BCB3-424B-4681-87DA-EB1FB9E32B05}" destId="{7F66DDCD-242A-4432-AC5B-21E623E1BAE2}" srcOrd="2" destOrd="0" presId="urn:microsoft.com/office/officeart/2005/8/layout/lProcess2"/>
    <dgm:cxn modelId="{496C0ABD-78F8-4D9E-AE53-6681039EEE46}" type="presParOf" srcId="{7F66DDCD-242A-4432-AC5B-21E623E1BAE2}" destId="{FC4C7C3D-322D-4E32-A21F-6D5AC69E4043}" srcOrd="0" destOrd="0" presId="urn:microsoft.com/office/officeart/2005/8/layout/lProcess2"/>
    <dgm:cxn modelId="{7F7D3B69-3171-4FDE-BA44-08E782BA83E0}" type="presParOf" srcId="{FC4C7C3D-322D-4E32-A21F-6D5AC69E4043}" destId="{75CAA3AB-AED8-4AE9-A945-EEB525AAC1BF}" srcOrd="0" destOrd="0" presId="urn:microsoft.com/office/officeart/2005/8/layout/lProcess2"/>
    <dgm:cxn modelId="{08467C09-CF07-4E33-9A4E-CC00A7010B0F}" type="presParOf" srcId="{FC4C7C3D-322D-4E32-A21F-6D5AC69E4043}" destId="{E2FE0634-C1A1-4073-81DF-23CA3BAD6C10}" srcOrd="1" destOrd="0" presId="urn:microsoft.com/office/officeart/2005/8/layout/lProcess2"/>
    <dgm:cxn modelId="{C327C855-54B3-4679-9B0D-815D72FD9DB8}" type="presParOf" srcId="{FC4C7C3D-322D-4E32-A21F-6D5AC69E4043}" destId="{CD57B2F6-87D0-4B87-BED4-941803A89971}" srcOrd="2" destOrd="0" presId="urn:microsoft.com/office/officeart/2005/8/layout/lProcess2"/>
    <dgm:cxn modelId="{CA6D0370-4EF0-41E8-B23C-FE2035C5E204}" type="presParOf" srcId="{F9205846-A0A8-459D-8025-2AC6815AB1ED}" destId="{0729C1ED-F6A0-4948-B0F4-84054CBDBB44}" srcOrd="1" destOrd="0" presId="urn:microsoft.com/office/officeart/2005/8/layout/lProcess2"/>
    <dgm:cxn modelId="{CBDA2084-1C73-4078-9FB6-BC3C065D07A9}" type="presParOf" srcId="{F9205846-A0A8-459D-8025-2AC6815AB1ED}" destId="{10C298EE-0DCF-4C7E-A6D7-F8030238766B}" srcOrd="2" destOrd="0" presId="urn:microsoft.com/office/officeart/2005/8/layout/lProcess2"/>
    <dgm:cxn modelId="{B92B76E9-3D06-439A-82E4-FBF8BCBD19B0}" type="presParOf" srcId="{10C298EE-0DCF-4C7E-A6D7-F8030238766B}" destId="{8E49F38D-D3B7-4C4D-B6F5-F2F0514F8240}" srcOrd="0" destOrd="0" presId="urn:microsoft.com/office/officeart/2005/8/layout/lProcess2"/>
    <dgm:cxn modelId="{C01EFB8F-BA57-45B6-8430-372BD6E44DF9}" type="presParOf" srcId="{10C298EE-0DCF-4C7E-A6D7-F8030238766B}" destId="{B68EFE15-AA80-4115-80F1-017896F57BAC}" srcOrd="1" destOrd="0" presId="urn:microsoft.com/office/officeart/2005/8/layout/lProcess2"/>
    <dgm:cxn modelId="{7AC4EA4A-9E93-4ED9-8A11-DFDCFB4D4444}" type="presParOf" srcId="{10C298EE-0DCF-4C7E-A6D7-F8030238766B}" destId="{A50C2685-6DDB-43BF-BC2E-538D93B26477}" srcOrd="2" destOrd="0" presId="urn:microsoft.com/office/officeart/2005/8/layout/lProcess2"/>
    <dgm:cxn modelId="{B7B7E673-6AB2-4489-A360-FDCA36637CB7}" type="presParOf" srcId="{A50C2685-6DDB-43BF-BC2E-538D93B26477}" destId="{AAAEB224-2FAD-4E24-A7B7-DE6E12760D45}" srcOrd="0" destOrd="0" presId="urn:microsoft.com/office/officeart/2005/8/layout/lProcess2"/>
    <dgm:cxn modelId="{5EB28CF9-2A50-4B4B-831B-56DAA13A3FF7}" type="presParOf" srcId="{AAAEB224-2FAD-4E24-A7B7-DE6E12760D45}" destId="{CF13BA91-FC7C-47A5-8AA1-6C83143430EF}" srcOrd="0" destOrd="0" presId="urn:microsoft.com/office/officeart/2005/8/layout/lProcess2"/>
    <dgm:cxn modelId="{A308993F-0E9A-41D2-B742-9A3A3F35BA3D}" type="presParOf" srcId="{AAAEB224-2FAD-4E24-A7B7-DE6E12760D45}" destId="{8492E371-A6F2-4B13-A9CE-00358370F8DD}" srcOrd="1" destOrd="0" presId="urn:microsoft.com/office/officeart/2005/8/layout/lProcess2"/>
    <dgm:cxn modelId="{F7B714C2-C32E-4D65-BE63-BB5DE862884A}" type="presParOf" srcId="{AAAEB224-2FAD-4E24-A7B7-DE6E12760D45}" destId="{EDF0A443-D4EA-452A-A92A-8D9FC624098C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3C30EC5-21EE-48E5-A180-4F350EF88196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AE32671-FCF1-41F1-BDD2-B4E4A9AE4E1E}">
      <dgm:prSet phldrT="[文字]"/>
      <dgm:spPr/>
      <dgm:t>
        <a:bodyPr/>
        <a:lstStyle/>
        <a:p>
          <a:r>
            <a:rPr lang="zh-TW" altLang="en-US" dirty="0" smtClean="0"/>
            <a:t>時機</a:t>
          </a:r>
          <a:endParaRPr lang="zh-TW" altLang="en-US" dirty="0"/>
        </a:p>
      </dgm:t>
    </dgm:pt>
    <dgm:pt modelId="{310EB76E-4650-46BD-942A-2D7CEFCC5D98}" type="parTrans" cxnId="{C0B93716-1956-4BC9-917A-22152C943C1A}">
      <dgm:prSet/>
      <dgm:spPr/>
      <dgm:t>
        <a:bodyPr/>
        <a:lstStyle/>
        <a:p>
          <a:endParaRPr lang="zh-TW" altLang="en-US"/>
        </a:p>
      </dgm:t>
    </dgm:pt>
    <dgm:pt modelId="{6C1B9C9C-6B91-4635-8668-1305866D0CA0}" type="sibTrans" cxnId="{C0B93716-1956-4BC9-917A-22152C943C1A}">
      <dgm:prSet/>
      <dgm:spPr/>
      <dgm:t>
        <a:bodyPr/>
        <a:lstStyle/>
        <a:p>
          <a:endParaRPr lang="zh-TW" altLang="en-US"/>
        </a:p>
      </dgm:t>
    </dgm:pt>
    <dgm:pt modelId="{DE7A4E09-B71E-45F4-B90A-81D78B60631B}">
      <dgm:prSet phldrT="[文字]" custT="1"/>
      <dgm:spPr/>
      <dgm:t>
        <a:bodyPr/>
        <a:lstStyle/>
        <a:p>
          <a:r>
            <a:rPr lang="zh-TW" altLang="en-US" sz="3200" dirty="0" smtClean="0"/>
            <a:t>標案公告期間至開標前</a:t>
          </a:r>
          <a:endParaRPr lang="zh-TW" altLang="en-US" sz="3200" dirty="0"/>
        </a:p>
      </dgm:t>
    </dgm:pt>
    <dgm:pt modelId="{E54BAFF4-B3F0-471D-8EE6-EFBED9A86E9D}" type="parTrans" cxnId="{8F81FE25-E778-4335-83D3-6651F49C44A8}">
      <dgm:prSet/>
      <dgm:spPr/>
      <dgm:t>
        <a:bodyPr/>
        <a:lstStyle/>
        <a:p>
          <a:endParaRPr lang="zh-TW" altLang="en-US"/>
        </a:p>
      </dgm:t>
    </dgm:pt>
    <dgm:pt modelId="{3D219B2E-A29D-436F-BB90-EC30E0BEE02A}" type="sibTrans" cxnId="{8F81FE25-E778-4335-83D3-6651F49C44A8}">
      <dgm:prSet/>
      <dgm:spPr/>
      <dgm:t>
        <a:bodyPr/>
        <a:lstStyle/>
        <a:p>
          <a:endParaRPr lang="zh-TW" altLang="en-US"/>
        </a:p>
      </dgm:t>
    </dgm:pt>
    <dgm:pt modelId="{8E86ADD5-1BC6-4174-8C29-3FDCCF356B08}">
      <dgm:prSet phldrT="[文字]"/>
      <dgm:spPr/>
      <dgm:t>
        <a:bodyPr/>
        <a:lstStyle/>
        <a:p>
          <a:r>
            <a:rPr lang="zh-TW" altLang="en-US" dirty="0" smtClean="0"/>
            <a:t>應辦事項</a:t>
          </a:r>
          <a:endParaRPr lang="zh-TW" altLang="en-US" dirty="0"/>
        </a:p>
      </dgm:t>
    </dgm:pt>
    <dgm:pt modelId="{15AE8AF7-3EF9-43AE-9650-67D17692DD8B}" type="parTrans" cxnId="{E53A2F55-3704-42DD-BC92-558E8A7061D6}">
      <dgm:prSet/>
      <dgm:spPr/>
      <dgm:t>
        <a:bodyPr/>
        <a:lstStyle/>
        <a:p>
          <a:endParaRPr lang="zh-TW" altLang="en-US"/>
        </a:p>
      </dgm:t>
    </dgm:pt>
    <dgm:pt modelId="{CEE957C4-7D3B-4E2B-8BB5-223DFB112B39}" type="sibTrans" cxnId="{E53A2F55-3704-42DD-BC92-558E8A7061D6}">
      <dgm:prSet/>
      <dgm:spPr/>
      <dgm:t>
        <a:bodyPr/>
        <a:lstStyle/>
        <a:p>
          <a:endParaRPr lang="zh-TW" altLang="en-US"/>
        </a:p>
      </dgm:t>
    </dgm:pt>
    <dgm:pt modelId="{A4AB1B51-7DD4-447A-9C46-B3ABCE51D5EE}">
      <dgm:prSet phldrT="[文字]"/>
      <dgm:spPr/>
      <dgm:t>
        <a:bodyPr/>
        <a:lstStyle/>
        <a:p>
          <a:pPr algn="l"/>
          <a:r>
            <a:rPr lang="en-US" altLang="zh-TW" dirty="0" smtClean="0"/>
            <a:t>1.</a:t>
          </a:r>
          <a:r>
            <a:rPr lang="zh-TW" altLang="en-US" dirty="0" smtClean="0"/>
            <a:t>徵詢委員意願</a:t>
          </a:r>
          <a:endParaRPr lang="zh-TW" altLang="en-US" dirty="0"/>
        </a:p>
      </dgm:t>
    </dgm:pt>
    <dgm:pt modelId="{593B2FF3-8C6D-42E3-BAAC-9FA250DB85DD}" type="parTrans" cxnId="{86B084B0-4D80-46D0-96BD-EEBB20307D1A}">
      <dgm:prSet/>
      <dgm:spPr/>
      <dgm:t>
        <a:bodyPr/>
        <a:lstStyle/>
        <a:p>
          <a:endParaRPr lang="zh-TW" altLang="en-US"/>
        </a:p>
      </dgm:t>
    </dgm:pt>
    <dgm:pt modelId="{44212F10-32EA-4C8D-A993-13D2A6F258B2}" type="sibTrans" cxnId="{86B084B0-4D80-46D0-96BD-EEBB20307D1A}">
      <dgm:prSet/>
      <dgm:spPr/>
      <dgm:t>
        <a:bodyPr/>
        <a:lstStyle/>
        <a:p>
          <a:endParaRPr lang="zh-TW" altLang="en-US"/>
        </a:p>
      </dgm:t>
    </dgm:pt>
    <dgm:pt modelId="{C9A48B6B-3284-45A2-AD94-3749B265EE92}">
      <dgm:prSet phldrT="[文字]"/>
      <dgm:spPr/>
      <dgm:t>
        <a:bodyPr/>
        <a:lstStyle/>
        <a:p>
          <a:pPr algn="l"/>
          <a:r>
            <a:rPr lang="en-US" altLang="zh-TW" dirty="0" smtClean="0"/>
            <a:t>2.</a:t>
          </a:r>
          <a:r>
            <a:rPr lang="zh-TW" altLang="en-US" dirty="0" smtClean="0"/>
            <a:t>排定審查日期、時間</a:t>
          </a:r>
          <a:r>
            <a:rPr lang="en-US" altLang="zh-TW" dirty="0" smtClean="0"/>
            <a:t>(</a:t>
          </a:r>
          <a:r>
            <a:rPr lang="zh-TW" altLang="en-US" dirty="0" smtClean="0"/>
            <a:t>或於開標日後排定</a:t>
          </a:r>
          <a:r>
            <a:rPr lang="en-US" altLang="zh-TW" dirty="0" smtClean="0"/>
            <a:t>)</a:t>
          </a:r>
          <a:endParaRPr lang="zh-TW" altLang="en-US" dirty="0"/>
        </a:p>
      </dgm:t>
    </dgm:pt>
    <dgm:pt modelId="{4C98F6E2-2A5B-425D-9727-272F5E053776}" type="parTrans" cxnId="{D5E3551F-37A7-42AC-85C8-2FE82318EE0A}">
      <dgm:prSet/>
      <dgm:spPr/>
      <dgm:t>
        <a:bodyPr/>
        <a:lstStyle/>
        <a:p>
          <a:endParaRPr lang="zh-TW" altLang="en-US"/>
        </a:p>
      </dgm:t>
    </dgm:pt>
    <dgm:pt modelId="{1172E625-4AC4-4E06-A285-F95EDD0DD331}" type="sibTrans" cxnId="{D5E3551F-37A7-42AC-85C8-2FE82318EE0A}">
      <dgm:prSet/>
      <dgm:spPr/>
      <dgm:t>
        <a:bodyPr/>
        <a:lstStyle/>
        <a:p>
          <a:endParaRPr lang="zh-TW" altLang="en-US"/>
        </a:p>
      </dgm:t>
    </dgm:pt>
    <dgm:pt modelId="{FC8187D3-ACEA-43CE-B61C-6AEDB97456E4}">
      <dgm:prSet phldrT="[文字]"/>
      <dgm:spPr/>
      <dgm:t>
        <a:bodyPr/>
        <a:lstStyle/>
        <a:p>
          <a:pPr algn="l"/>
          <a:r>
            <a:rPr lang="en-US" altLang="zh-TW" dirty="0" smtClean="0"/>
            <a:t>3.</a:t>
          </a:r>
          <a:r>
            <a:rPr lang="zh-TW" altLang="en-US" dirty="0" smtClean="0"/>
            <a:t>以正式密件公文通知委員</a:t>
          </a:r>
          <a:r>
            <a:rPr lang="en-US" altLang="zh-TW" dirty="0" smtClean="0"/>
            <a:t>(</a:t>
          </a:r>
          <a:r>
            <a:rPr lang="zh-TW" altLang="en-US" dirty="0" smtClean="0"/>
            <a:t>或於開標日後通知</a:t>
          </a:r>
          <a:r>
            <a:rPr lang="en-US" altLang="zh-TW" dirty="0" smtClean="0"/>
            <a:t>)</a:t>
          </a:r>
          <a:endParaRPr lang="zh-TW" altLang="en-US" dirty="0"/>
        </a:p>
      </dgm:t>
    </dgm:pt>
    <dgm:pt modelId="{C10EB6CD-FBE0-4985-8189-1480C280A6F4}" type="parTrans" cxnId="{BECE3EA1-01CE-4D39-89E0-0D4EBCED9334}">
      <dgm:prSet/>
      <dgm:spPr/>
      <dgm:t>
        <a:bodyPr/>
        <a:lstStyle/>
        <a:p>
          <a:endParaRPr lang="zh-TW" altLang="en-US"/>
        </a:p>
      </dgm:t>
    </dgm:pt>
    <dgm:pt modelId="{0215DC27-5D76-463E-84F0-5DC919C790DF}" type="sibTrans" cxnId="{BECE3EA1-01CE-4D39-89E0-0D4EBCED9334}">
      <dgm:prSet/>
      <dgm:spPr/>
      <dgm:t>
        <a:bodyPr/>
        <a:lstStyle/>
        <a:p>
          <a:endParaRPr lang="zh-TW" altLang="en-US"/>
        </a:p>
      </dgm:t>
    </dgm:pt>
    <dgm:pt modelId="{A3C5FB26-FF3A-4E93-942D-ADE63FF53C33}">
      <dgm:prSet phldrT="[文字]"/>
      <dgm:spPr/>
      <dgm:t>
        <a:bodyPr/>
        <a:lstStyle/>
        <a:p>
          <a:pPr algn="l"/>
          <a:r>
            <a:rPr lang="en-US" altLang="zh-TW" smtClean="0"/>
            <a:t>4</a:t>
          </a:r>
          <a:r>
            <a:rPr lang="en-US" altLang="zh-TW" dirty="0" smtClean="0"/>
            <a:t>.</a:t>
          </a:r>
          <a:r>
            <a:rPr lang="zh-TW" altLang="en-US" dirty="0" smtClean="0"/>
            <a:t>通知工作小組成員</a:t>
          </a:r>
          <a:endParaRPr lang="zh-TW" altLang="en-US" dirty="0"/>
        </a:p>
      </dgm:t>
    </dgm:pt>
    <dgm:pt modelId="{6C757DA2-2230-4C6E-85E9-A3A60BDE64ED}" type="parTrans" cxnId="{55C458D9-69E3-4DB4-BC6B-AF7260812E7F}">
      <dgm:prSet/>
      <dgm:spPr/>
      <dgm:t>
        <a:bodyPr/>
        <a:lstStyle/>
        <a:p>
          <a:endParaRPr lang="zh-TW" altLang="en-US"/>
        </a:p>
      </dgm:t>
    </dgm:pt>
    <dgm:pt modelId="{27BF31CD-9872-4C5A-ACFC-FB5E582189B7}" type="sibTrans" cxnId="{55C458D9-69E3-4DB4-BC6B-AF7260812E7F}">
      <dgm:prSet/>
      <dgm:spPr/>
      <dgm:t>
        <a:bodyPr/>
        <a:lstStyle/>
        <a:p>
          <a:endParaRPr lang="zh-TW" altLang="en-US"/>
        </a:p>
      </dgm:t>
    </dgm:pt>
    <dgm:pt modelId="{F9205846-A0A8-459D-8025-2AC6815AB1ED}" type="pres">
      <dgm:prSet presAssocID="{F3C30EC5-21EE-48E5-A180-4F350EF8819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E75BCB3-424B-4681-87DA-EB1FB9E32B05}" type="pres">
      <dgm:prSet presAssocID="{3AE32671-FCF1-41F1-BDD2-B4E4A9AE4E1E}" presName="compNode" presStyleCnt="0"/>
      <dgm:spPr/>
    </dgm:pt>
    <dgm:pt modelId="{0AC7D4B3-7287-43FE-8358-E859528B684A}" type="pres">
      <dgm:prSet presAssocID="{3AE32671-FCF1-41F1-BDD2-B4E4A9AE4E1E}" presName="aNode" presStyleLbl="bgShp" presStyleIdx="0" presStyleCnt="2"/>
      <dgm:spPr/>
      <dgm:t>
        <a:bodyPr/>
        <a:lstStyle/>
        <a:p>
          <a:endParaRPr lang="zh-TW" altLang="en-US"/>
        </a:p>
      </dgm:t>
    </dgm:pt>
    <dgm:pt modelId="{B0314B05-0189-42E3-8166-7216B7774D5C}" type="pres">
      <dgm:prSet presAssocID="{3AE32671-FCF1-41F1-BDD2-B4E4A9AE4E1E}" presName="textNode" presStyleLbl="bgShp" presStyleIdx="0" presStyleCnt="2"/>
      <dgm:spPr/>
      <dgm:t>
        <a:bodyPr/>
        <a:lstStyle/>
        <a:p>
          <a:endParaRPr lang="zh-TW" altLang="en-US"/>
        </a:p>
      </dgm:t>
    </dgm:pt>
    <dgm:pt modelId="{7F66DDCD-242A-4432-AC5B-21E623E1BAE2}" type="pres">
      <dgm:prSet presAssocID="{3AE32671-FCF1-41F1-BDD2-B4E4A9AE4E1E}" presName="compChildNode" presStyleCnt="0"/>
      <dgm:spPr/>
    </dgm:pt>
    <dgm:pt modelId="{FC4C7C3D-322D-4E32-A21F-6D5AC69E4043}" type="pres">
      <dgm:prSet presAssocID="{3AE32671-FCF1-41F1-BDD2-B4E4A9AE4E1E}" presName="theInnerList" presStyleCnt="0"/>
      <dgm:spPr/>
    </dgm:pt>
    <dgm:pt modelId="{75CAA3AB-AED8-4AE9-A945-EEB525AAC1BF}" type="pres">
      <dgm:prSet presAssocID="{DE7A4E09-B71E-45F4-B90A-81D78B60631B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729C1ED-F6A0-4948-B0F4-84054CBDBB44}" type="pres">
      <dgm:prSet presAssocID="{3AE32671-FCF1-41F1-BDD2-B4E4A9AE4E1E}" presName="aSpace" presStyleCnt="0"/>
      <dgm:spPr/>
    </dgm:pt>
    <dgm:pt modelId="{10C298EE-0DCF-4C7E-A6D7-F8030238766B}" type="pres">
      <dgm:prSet presAssocID="{8E86ADD5-1BC6-4174-8C29-3FDCCF356B08}" presName="compNode" presStyleCnt="0"/>
      <dgm:spPr/>
    </dgm:pt>
    <dgm:pt modelId="{8E49F38D-D3B7-4C4D-B6F5-F2F0514F8240}" type="pres">
      <dgm:prSet presAssocID="{8E86ADD5-1BC6-4174-8C29-3FDCCF356B08}" presName="aNode" presStyleLbl="bgShp" presStyleIdx="1" presStyleCnt="2"/>
      <dgm:spPr/>
      <dgm:t>
        <a:bodyPr/>
        <a:lstStyle/>
        <a:p>
          <a:endParaRPr lang="zh-TW" altLang="en-US"/>
        </a:p>
      </dgm:t>
    </dgm:pt>
    <dgm:pt modelId="{B68EFE15-AA80-4115-80F1-017896F57BAC}" type="pres">
      <dgm:prSet presAssocID="{8E86ADD5-1BC6-4174-8C29-3FDCCF356B08}" presName="textNode" presStyleLbl="bgShp" presStyleIdx="1" presStyleCnt="2"/>
      <dgm:spPr/>
      <dgm:t>
        <a:bodyPr/>
        <a:lstStyle/>
        <a:p>
          <a:endParaRPr lang="zh-TW" altLang="en-US"/>
        </a:p>
      </dgm:t>
    </dgm:pt>
    <dgm:pt modelId="{A50C2685-6DDB-43BF-BC2E-538D93B26477}" type="pres">
      <dgm:prSet presAssocID="{8E86ADD5-1BC6-4174-8C29-3FDCCF356B08}" presName="compChildNode" presStyleCnt="0"/>
      <dgm:spPr/>
    </dgm:pt>
    <dgm:pt modelId="{AAAEB224-2FAD-4E24-A7B7-DE6E12760D45}" type="pres">
      <dgm:prSet presAssocID="{8E86ADD5-1BC6-4174-8C29-3FDCCF356B08}" presName="theInnerList" presStyleCnt="0"/>
      <dgm:spPr/>
    </dgm:pt>
    <dgm:pt modelId="{2DA86630-D5D1-400D-9798-EE90B97DC56E}" type="pres">
      <dgm:prSet presAssocID="{A4AB1B51-7DD4-447A-9C46-B3ABCE51D5EE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3A6714-3F8B-436C-81CE-7F5B42FCF8DA}" type="pres">
      <dgm:prSet presAssocID="{A4AB1B51-7DD4-447A-9C46-B3ABCE51D5EE}" presName="aSpace2" presStyleCnt="0"/>
      <dgm:spPr/>
    </dgm:pt>
    <dgm:pt modelId="{5436FCFB-EA6C-4D49-A000-0E36AB49EE70}" type="pres">
      <dgm:prSet presAssocID="{C9A48B6B-3284-45A2-AD94-3749B265EE92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BA818CC-436E-40E6-BC0B-F778A558094A}" type="pres">
      <dgm:prSet presAssocID="{C9A48B6B-3284-45A2-AD94-3749B265EE92}" presName="aSpace2" presStyleCnt="0"/>
      <dgm:spPr/>
    </dgm:pt>
    <dgm:pt modelId="{7C7090DD-8358-452D-A7CB-353716D77DD1}" type="pres">
      <dgm:prSet presAssocID="{FC8187D3-ACEA-43CE-B61C-6AEDB97456E4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0FBA629-753C-4068-812C-71DF164E3322}" type="pres">
      <dgm:prSet presAssocID="{FC8187D3-ACEA-43CE-B61C-6AEDB97456E4}" presName="aSpace2" presStyleCnt="0"/>
      <dgm:spPr/>
    </dgm:pt>
    <dgm:pt modelId="{EF2ED2AD-311D-453A-9E6E-5B77A01939FD}" type="pres">
      <dgm:prSet presAssocID="{A3C5FB26-FF3A-4E93-942D-ADE63FF53C33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6F7D150-F0E1-45BF-9067-299B6FCD2FE3}" type="presOf" srcId="{A4AB1B51-7DD4-447A-9C46-B3ABCE51D5EE}" destId="{2DA86630-D5D1-400D-9798-EE90B97DC56E}" srcOrd="0" destOrd="0" presId="urn:microsoft.com/office/officeart/2005/8/layout/lProcess2"/>
    <dgm:cxn modelId="{E3D7B62B-02A9-4906-8EE2-AECF1486A7F8}" type="presOf" srcId="{F3C30EC5-21EE-48E5-A180-4F350EF88196}" destId="{F9205846-A0A8-459D-8025-2AC6815AB1ED}" srcOrd="0" destOrd="0" presId="urn:microsoft.com/office/officeart/2005/8/layout/lProcess2"/>
    <dgm:cxn modelId="{D5E3551F-37A7-42AC-85C8-2FE82318EE0A}" srcId="{8E86ADD5-1BC6-4174-8C29-3FDCCF356B08}" destId="{C9A48B6B-3284-45A2-AD94-3749B265EE92}" srcOrd="1" destOrd="0" parTransId="{4C98F6E2-2A5B-425D-9727-272F5E053776}" sibTransId="{1172E625-4AC4-4E06-A285-F95EDD0DD331}"/>
    <dgm:cxn modelId="{E53A2F55-3704-42DD-BC92-558E8A7061D6}" srcId="{F3C30EC5-21EE-48E5-A180-4F350EF88196}" destId="{8E86ADD5-1BC6-4174-8C29-3FDCCF356B08}" srcOrd="1" destOrd="0" parTransId="{15AE8AF7-3EF9-43AE-9650-67D17692DD8B}" sibTransId="{CEE957C4-7D3B-4E2B-8BB5-223DFB112B39}"/>
    <dgm:cxn modelId="{55C458D9-69E3-4DB4-BC6B-AF7260812E7F}" srcId="{8E86ADD5-1BC6-4174-8C29-3FDCCF356B08}" destId="{A3C5FB26-FF3A-4E93-942D-ADE63FF53C33}" srcOrd="3" destOrd="0" parTransId="{6C757DA2-2230-4C6E-85E9-A3A60BDE64ED}" sibTransId="{27BF31CD-9872-4C5A-ACFC-FB5E582189B7}"/>
    <dgm:cxn modelId="{C006477F-A528-414D-9C86-F66D503BCE69}" type="presOf" srcId="{3AE32671-FCF1-41F1-BDD2-B4E4A9AE4E1E}" destId="{0AC7D4B3-7287-43FE-8358-E859528B684A}" srcOrd="0" destOrd="0" presId="urn:microsoft.com/office/officeart/2005/8/layout/lProcess2"/>
    <dgm:cxn modelId="{74843B4E-9CB0-40E2-8702-F033EF65E860}" type="presOf" srcId="{C9A48B6B-3284-45A2-AD94-3749B265EE92}" destId="{5436FCFB-EA6C-4D49-A000-0E36AB49EE70}" srcOrd="0" destOrd="0" presId="urn:microsoft.com/office/officeart/2005/8/layout/lProcess2"/>
    <dgm:cxn modelId="{32D7373D-70A3-4D40-8EB7-78718D1B9A4E}" type="presOf" srcId="{8E86ADD5-1BC6-4174-8C29-3FDCCF356B08}" destId="{B68EFE15-AA80-4115-80F1-017896F57BAC}" srcOrd="1" destOrd="0" presId="urn:microsoft.com/office/officeart/2005/8/layout/lProcess2"/>
    <dgm:cxn modelId="{86B084B0-4D80-46D0-96BD-EEBB20307D1A}" srcId="{8E86ADD5-1BC6-4174-8C29-3FDCCF356B08}" destId="{A4AB1B51-7DD4-447A-9C46-B3ABCE51D5EE}" srcOrd="0" destOrd="0" parTransId="{593B2FF3-8C6D-42E3-BAAC-9FA250DB85DD}" sibTransId="{44212F10-32EA-4C8D-A993-13D2A6F258B2}"/>
    <dgm:cxn modelId="{D70D19B5-E04F-4F42-9DFA-3CB9CF23C815}" type="presOf" srcId="{FC8187D3-ACEA-43CE-B61C-6AEDB97456E4}" destId="{7C7090DD-8358-452D-A7CB-353716D77DD1}" srcOrd="0" destOrd="0" presId="urn:microsoft.com/office/officeart/2005/8/layout/lProcess2"/>
    <dgm:cxn modelId="{8F81FE25-E778-4335-83D3-6651F49C44A8}" srcId="{3AE32671-FCF1-41F1-BDD2-B4E4A9AE4E1E}" destId="{DE7A4E09-B71E-45F4-B90A-81D78B60631B}" srcOrd="0" destOrd="0" parTransId="{E54BAFF4-B3F0-471D-8EE6-EFBED9A86E9D}" sibTransId="{3D219B2E-A29D-436F-BB90-EC30E0BEE02A}"/>
    <dgm:cxn modelId="{C0B93716-1956-4BC9-917A-22152C943C1A}" srcId="{F3C30EC5-21EE-48E5-A180-4F350EF88196}" destId="{3AE32671-FCF1-41F1-BDD2-B4E4A9AE4E1E}" srcOrd="0" destOrd="0" parTransId="{310EB76E-4650-46BD-942A-2D7CEFCC5D98}" sibTransId="{6C1B9C9C-6B91-4635-8668-1305866D0CA0}"/>
    <dgm:cxn modelId="{8C05578F-3BE5-4B4D-90D6-F94FAE76B591}" type="presOf" srcId="{DE7A4E09-B71E-45F4-B90A-81D78B60631B}" destId="{75CAA3AB-AED8-4AE9-A945-EEB525AAC1BF}" srcOrd="0" destOrd="0" presId="urn:microsoft.com/office/officeart/2005/8/layout/lProcess2"/>
    <dgm:cxn modelId="{D83DAE78-3630-4889-88E5-FDAD56CB614D}" type="presOf" srcId="{8E86ADD5-1BC6-4174-8C29-3FDCCF356B08}" destId="{8E49F38D-D3B7-4C4D-B6F5-F2F0514F8240}" srcOrd="0" destOrd="0" presId="urn:microsoft.com/office/officeart/2005/8/layout/lProcess2"/>
    <dgm:cxn modelId="{0F59CB26-7908-4BB8-ACF3-ECAD09603A45}" type="presOf" srcId="{3AE32671-FCF1-41F1-BDD2-B4E4A9AE4E1E}" destId="{B0314B05-0189-42E3-8166-7216B7774D5C}" srcOrd="1" destOrd="0" presId="urn:microsoft.com/office/officeart/2005/8/layout/lProcess2"/>
    <dgm:cxn modelId="{BECE3EA1-01CE-4D39-89E0-0D4EBCED9334}" srcId="{8E86ADD5-1BC6-4174-8C29-3FDCCF356B08}" destId="{FC8187D3-ACEA-43CE-B61C-6AEDB97456E4}" srcOrd="2" destOrd="0" parTransId="{C10EB6CD-FBE0-4985-8189-1480C280A6F4}" sibTransId="{0215DC27-5D76-463E-84F0-5DC919C790DF}"/>
    <dgm:cxn modelId="{82A06EAC-2756-4BF8-B30A-EF0F017A12D9}" type="presOf" srcId="{A3C5FB26-FF3A-4E93-942D-ADE63FF53C33}" destId="{EF2ED2AD-311D-453A-9E6E-5B77A01939FD}" srcOrd="0" destOrd="0" presId="urn:microsoft.com/office/officeart/2005/8/layout/lProcess2"/>
    <dgm:cxn modelId="{35B22255-1519-4160-9E48-D9AAA5A1432E}" type="presParOf" srcId="{F9205846-A0A8-459D-8025-2AC6815AB1ED}" destId="{4E75BCB3-424B-4681-87DA-EB1FB9E32B05}" srcOrd="0" destOrd="0" presId="urn:microsoft.com/office/officeart/2005/8/layout/lProcess2"/>
    <dgm:cxn modelId="{E3E15752-9B9E-4501-BEAD-EA4717B83B65}" type="presParOf" srcId="{4E75BCB3-424B-4681-87DA-EB1FB9E32B05}" destId="{0AC7D4B3-7287-43FE-8358-E859528B684A}" srcOrd="0" destOrd="0" presId="urn:microsoft.com/office/officeart/2005/8/layout/lProcess2"/>
    <dgm:cxn modelId="{87E57276-2AD9-431F-A93B-CC74F91F376B}" type="presParOf" srcId="{4E75BCB3-424B-4681-87DA-EB1FB9E32B05}" destId="{B0314B05-0189-42E3-8166-7216B7774D5C}" srcOrd="1" destOrd="0" presId="urn:microsoft.com/office/officeart/2005/8/layout/lProcess2"/>
    <dgm:cxn modelId="{1358DBF6-C1E5-49D6-A57B-F2A0028BB09C}" type="presParOf" srcId="{4E75BCB3-424B-4681-87DA-EB1FB9E32B05}" destId="{7F66DDCD-242A-4432-AC5B-21E623E1BAE2}" srcOrd="2" destOrd="0" presId="urn:microsoft.com/office/officeart/2005/8/layout/lProcess2"/>
    <dgm:cxn modelId="{FD84B669-E8FF-404B-8FA1-4E4A4AE74A07}" type="presParOf" srcId="{7F66DDCD-242A-4432-AC5B-21E623E1BAE2}" destId="{FC4C7C3D-322D-4E32-A21F-6D5AC69E4043}" srcOrd="0" destOrd="0" presId="urn:microsoft.com/office/officeart/2005/8/layout/lProcess2"/>
    <dgm:cxn modelId="{2D99A490-89CB-466C-BDF4-B720155B3A51}" type="presParOf" srcId="{FC4C7C3D-322D-4E32-A21F-6D5AC69E4043}" destId="{75CAA3AB-AED8-4AE9-A945-EEB525AAC1BF}" srcOrd="0" destOrd="0" presId="urn:microsoft.com/office/officeart/2005/8/layout/lProcess2"/>
    <dgm:cxn modelId="{6E77CDD8-4E25-4A33-98E4-EB2DD4D10C2C}" type="presParOf" srcId="{F9205846-A0A8-459D-8025-2AC6815AB1ED}" destId="{0729C1ED-F6A0-4948-B0F4-84054CBDBB44}" srcOrd="1" destOrd="0" presId="urn:microsoft.com/office/officeart/2005/8/layout/lProcess2"/>
    <dgm:cxn modelId="{FA09D48E-E193-40A7-8F87-B2AA4600F4F3}" type="presParOf" srcId="{F9205846-A0A8-459D-8025-2AC6815AB1ED}" destId="{10C298EE-0DCF-4C7E-A6D7-F8030238766B}" srcOrd="2" destOrd="0" presId="urn:microsoft.com/office/officeart/2005/8/layout/lProcess2"/>
    <dgm:cxn modelId="{C74AC4AA-06AC-4139-8795-6D5F4030B9EB}" type="presParOf" srcId="{10C298EE-0DCF-4C7E-A6D7-F8030238766B}" destId="{8E49F38D-D3B7-4C4D-B6F5-F2F0514F8240}" srcOrd="0" destOrd="0" presId="urn:microsoft.com/office/officeart/2005/8/layout/lProcess2"/>
    <dgm:cxn modelId="{1255A05D-75DD-428F-A112-92865169A23D}" type="presParOf" srcId="{10C298EE-0DCF-4C7E-A6D7-F8030238766B}" destId="{B68EFE15-AA80-4115-80F1-017896F57BAC}" srcOrd="1" destOrd="0" presId="urn:microsoft.com/office/officeart/2005/8/layout/lProcess2"/>
    <dgm:cxn modelId="{D3F295CF-C996-457A-8FCD-A68A566B2BD7}" type="presParOf" srcId="{10C298EE-0DCF-4C7E-A6D7-F8030238766B}" destId="{A50C2685-6DDB-43BF-BC2E-538D93B26477}" srcOrd="2" destOrd="0" presId="urn:microsoft.com/office/officeart/2005/8/layout/lProcess2"/>
    <dgm:cxn modelId="{4FC35F81-474D-413E-84D2-713CEF5E1680}" type="presParOf" srcId="{A50C2685-6DDB-43BF-BC2E-538D93B26477}" destId="{AAAEB224-2FAD-4E24-A7B7-DE6E12760D45}" srcOrd="0" destOrd="0" presId="urn:microsoft.com/office/officeart/2005/8/layout/lProcess2"/>
    <dgm:cxn modelId="{8DF85827-5368-48E1-A65D-8CB8D1C5BFCE}" type="presParOf" srcId="{AAAEB224-2FAD-4E24-A7B7-DE6E12760D45}" destId="{2DA86630-D5D1-400D-9798-EE90B97DC56E}" srcOrd="0" destOrd="0" presId="urn:microsoft.com/office/officeart/2005/8/layout/lProcess2"/>
    <dgm:cxn modelId="{7E71DFCB-D09E-45F8-85FE-ECD86FAD23A0}" type="presParOf" srcId="{AAAEB224-2FAD-4E24-A7B7-DE6E12760D45}" destId="{7C3A6714-3F8B-436C-81CE-7F5B42FCF8DA}" srcOrd="1" destOrd="0" presId="urn:microsoft.com/office/officeart/2005/8/layout/lProcess2"/>
    <dgm:cxn modelId="{B8DCEA18-E548-4F79-8EFB-A3DAC13C7B65}" type="presParOf" srcId="{AAAEB224-2FAD-4E24-A7B7-DE6E12760D45}" destId="{5436FCFB-EA6C-4D49-A000-0E36AB49EE70}" srcOrd="2" destOrd="0" presId="urn:microsoft.com/office/officeart/2005/8/layout/lProcess2"/>
    <dgm:cxn modelId="{EB916514-BA22-4A3A-91D5-FB79FD3EC739}" type="presParOf" srcId="{AAAEB224-2FAD-4E24-A7B7-DE6E12760D45}" destId="{8BA818CC-436E-40E6-BC0B-F778A558094A}" srcOrd="3" destOrd="0" presId="urn:microsoft.com/office/officeart/2005/8/layout/lProcess2"/>
    <dgm:cxn modelId="{6379856E-1CFB-4311-8056-B5C505E957E2}" type="presParOf" srcId="{AAAEB224-2FAD-4E24-A7B7-DE6E12760D45}" destId="{7C7090DD-8358-452D-A7CB-353716D77DD1}" srcOrd="4" destOrd="0" presId="urn:microsoft.com/office/officeart/2005/8/layout/lProcess2"/>
    <dgm:cxn modelId="{2E8CE64F-B653-4FA8-9C9F-5A93C7F71EA2}" type="presParOf" srcId="{AAAEB224-2FAD-4E24-A7B7-DE6E12760D45}" destId="{20FBA629-753C-4068-812C-71DF164E3322}" srcOrd="5" destOrd="0" presId="urn:microsoft.com/office/officeart/2005/8/layout/lProcess2"/>
    <dgm:cxn modelId="{A2AC6589-B46A-4E07-909B-A12601722A7E}" type="presParOf" srcId="{AAAEB224-2FAD-4E24-A7B7-DE6E12760D45}" destId="{EF2ED2AD-311D-453A-9E6E-5B77A01939FD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3C30EC5-21EE-48E5-A180-4F350EF88196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AE32671-FCF1-41F1-BDD2-B4E4A9AE4E1E}">
      <dgm:prSet phldrT="[文字]"/>
      <dgm:spPr/>
      <dgm:t>
        <a:bodyPr/>
        <a:lstStyle/>
        <a:p>
          <a:r>
            <a:rPr lang="zh-TW" altLang="en-US" dirty="0" smtClean="0"/>
            <a:t>時機</a:t>
          </a:r>
          <a:endParaRPr lang="zh-TW" altLang="en-US" dirty="0"/>
        </a:p>
      </dgm:t>
    </dgm:pt>
    <dgm:pt modelId="{310EB76E-4650-46BD-942A-2D7CEFCC5D98}" type="parTrans" cxnId="{C0B93716-1956-4BC9-917A-22152C943C1A}">
      <dgm:prSet/>
      <dgm:spPr/>
      <dgm:t>
        <a:bodyPr/>
        <a:lstStyle/>
        <a:p>
          <a:endParaRPr lang="zh-TW" altLang="en-US"/>
        </a:p>
      </dgm:t>
    </dgm:pt>
    <dgm:pt modelId="{6C1B9C9C-6B91-4635-8668-1305866D0CA0}" type="sibTrans" cxnId="{C0B93716-1956-4BC9-917A-22152C943C1A}">
      <dgm:prSet/>
      <dgm:spPr/>
      <dgm:t>
        <a:bodyPr/>
        <a:lstStyle/>
        <a:p>
          <a:endParaRPr lang="zh-TW" altLang="en-US"/>
        </a:p>
      </dgm:t>
    </dgm:pt>
    <dgm:pt modelId="{DE7A4E09-B71E-45F4-B90A-81D78B60631B}">
      <dgm:prSet phldrT="[文字]" custT="1"/>
      <dgm:spPr/>
      <dgm:t>
        <a:bodyPr/>
        <a:lstStyle/>
        <a:p>
          <a:r>
            <a:rPr lang="zh-TW" altLang="en-US" sz="3200" dirty="0" smtClean="0"/>
            <a:t>開標後至審查會議日前</a:t>
          </a:r>
          <a:endParaRPr lang="zh-TW" altLang="en-US" sz="3200" dirty="0"/>
        </a:p>
      </dgm:t>
    </dgm:pt>
    <dgm:pt modelId="{E54BAFF4-B3F0-471D-8EE6-EFBED9A86E9D}" type="parTrans" cxnId="{8F81FE25-E778-4335-83D3-6651F49C44A8}">
      <dgm:prSet/>
      <dgm:spPr/>
      <dgm:t>
        <a:bodyPr/>
        <a:lstStyle/>
        <a:p>
          <a:endParaRPr lang="zh-TW" altLang="en-US"/>
        </a:p>
      </dgm:t>
    </dgm:pt>
    <dgm:pt modelId="{3D219B2E-A29D-436F-BB90-EC30E0BEE02A}" type="sibTrans" cxnId="{8F81FE25-E778-4335-83D3-6651F49C44A8}">
      <dgm:prSet/>
      <dgm:spPr/>
      <dgm:t>
        <a:bodyPr/>
        <a:lstStyle/>
        <a:p>
          <a:endParaRPr lang="zh-TW" altLang="en-US"/>
        </a:p>
      </dgm:t>
    </dgm:pt>
    <dgm:pt modelId="{8E86ADD5-1BC6-4174-8C29-3FDCCF356B08}">
      <dgm:prSet phldrT="[文字]"/>
      <dgm:spPr/>
      <dgm:t>
        <a:bodyPr/>
        <a:lstStyle/>
        <a:p>
          <a:r>
            <a:rPr lang="zh-TW" altLang="en-US" dirty="0" smtClean="0"/>
            <a:t>應辦事項</a:t>
          </a:r>
          <a:endParaRPr lang="zh-TW" altLang="en-US" dirty="0"/>
        </a:p>
      </dgm:t>
    </dgm:pt>
    <dgm:pt modelId="{15AE8AF7-3EF9-43AE-9650-67D17692DD8B}" type="parTrans" cxnId="{E53A2F55-3704-42DD-BC92-558E8A7061D6}">
      <dgm:prSet/>
      <dgm:spPr/>
      <dgm:t>
        <a:bodyPr/>
        <a:lstStyle/>
        <a:p>
          <a:endParaRPr lang="zh-TW" altLang="en-US"/>
        </a:p>
      </dgm:t>
    </dgm:pt>
    <dgm:pt modelId="{CEE957C4-7D3B-4E2B-8BB5-223DFB112B39}" type="sibTrans" cxnId="{E53A2F55-3704-42DD-BC92-558E8A7061D6}">
      <dgm:prSet/>
      <dgm:spPr/>
      <dgm:t>
        <a:bodyPr/>
        <a:lstStyle/>
        <a:p>
          <a:endParaRPr lang="zh-TW" altLang="en-US"/>
        </a:p>
      </dgm:t>
    </dgm:pt>
    <dgm:pt modelId="{4A127706-F582-4239-994F-13BB4CCE01F4}">
      <dgm:prSet phldrT="[文字]"/>
      <dgm:spPr/>
      <dgm:t>
        <a:bodyPr/>
        <a:lstStyle/>
        <a:p>
          <a:pPr algn="l"/>
          <a:r>
            <a:rPr lang="en-US" altLang="zh-TW" dirty="0" smtClean="0"/>
            <a:t>1.</a:t>
          </a:r>
          <a:r>
            <a:rPr lang="zh-TW" altLang="en-US" dirty="0" smtClean="0"/>
            <a:t>以正式密件公文通知委員</a:t>
          </a:r>
          <a:r>
            <a:rPr lang="en-US" altLang="zh-TW" dirty="0" smtClean="0"/>
            <a:t>(</a:t>
          </a:r>
          <a:r>
            <a:rPr lang="zh-TW" altLang="en-US" dirty="0" smtClean="0"/>
            <a:t>含寄送廠商服務建議書</a:t>
          </a:r>
          <a:r>
            <a:rPr lang="en-US" altLang="zh-TW" dirty="0" smtClean="0"/>
            <a:t>)</a:t>
          </a:r>
          <a:endParaRPr lang="zh-TW" altLang="en-US" dirty="0"/>
        </a:p>
      </dgm:t>
    </dgm:pt>
    <dgm:pt modelId="{0CE50FB3-5CEF-41DD-BDAD-678C4FFB8DB0}" type="parTrans" cxnId="{61425F3D-2FC0-4709-8515-21C679B3AF65}">
      <dgm:prSet/>
      <dgm:spPr/>
      <dgm:t>
        <a:bodyPr/>
        <a:lstStyle/>
        <a:p>
          <a:endParaRPr lang="zh-TW" altLang="en-US"/>
        </a:p>
      </dgm:t>
    </dgm:pt>
    <dgm:pt modelId="{22A8766B-02AB-4E50-940E-CA1456339514}" type="sibTrans" cxnId="{61425F3D-2FC0-4709-8515-21C679B3AF65}">
      <dgm:prSet/>
      <dgm:spPr/>
      <dgm:t>
        <a:bodyPr/>
        <a:lstStyle/>
        <a:p>
          <a:endParaRPr lang="zh-TW" altLang="en-US"/>
        </a:p>
      </dgm:t>
    </dgm:pt>
    <dgm:pt modelId="{AD79C103-8A46-45AF-9C00-6C18FDCDC286}">
      <dgm:prSet phldrT="[文字]"/>
      <dgm:spPr/>
      <dgm:t>
        <a:bodyPr/>
        <a:lstStyle/>
        <a:p>
          <a:pPr algn="l"/>
          <a:r>
            <a:rPr lang="en-US" altLang="zh-TW" dirty="0" smtClean="0"/>
            <a:t>2.</a:t>
          </a:r>
          <a:r>
            <a:rPr lang="zh-TW" altLang="en-US" dirty="0" smtClean="0"/>
            <a:t>召開工作小組初審會議</a:t>
          </a:r>
          <a:endParaRPr lang="zh-TW" altLang="en-US" dirty="0"/>
        </a:p>
      </dgm:t>
    </dgm:pt>
    <dgm:pt modelId="{9E94C859-D9B1-4547-B7ED-D90FD55B700D}" type="parTrans" cxnId="{C9D56E45-572B-4F86-AE30-4E121202CE71}">
      <dgm:prSet/>
      <dgm:spPr/>
      <dgm:t>
        <a:bodyPr/>
        <a:lstStyle/>
        <a:p>
          <a:endParaRPr lang="zh-TW" altLang="en-US"/>
        </a:p>
      </dgm:t>
    </dgm:pt>
    <dgm:pt modelId="{896D521D-3EF4-45DE-BDCD-CBF7251C205D}" type="sibTrans" cxnId="{C9D56E45-572B-4F86-AE30-4E121202CE71}">
      <dgm:prSet/>
      <dgm:spPr/>
      <dgm:t>
        <a:bodyPr/>
        <a:lstStyle/>
        <a:p>
          <a:endParaRPr lang="zh-TW" altLang="en-US"/>
        </a:p>
      </dgm:t>
    </dgm:pt>
    <dgm:pt modelId="{5E69918F-6F24-4455-950E-A0D2F812C940}">
      <dgm:prSet phldrT="[文字]"/>
      <dgm:spPr/>
      <dgm:t>
        <a:bodyPr/>
        <a:lstStyle/>
        <a:p>
          <a:pPr algn="l"/>
          <a:r>
            <a:rPr lang="en-US" altLang="zh-TW" dirty="0" smtClean="0"/>
            <a:t>3.</a:t>
          </a:r>
          <a:r>
            <a:rPr lang="zh-TW" altLang="en-US" dirty="0" smtClean="0"/>
            <a:t>準備會議用相關文件、物品</a:t>
          </a:r>
          <a:endParaRPr lang="zh-TW" altLang="en-US" dirty="0"/>
        </a:p>
      </dgm:t>
    </dgm:pt>
    <dgm:pt modelId="{8067C89E-2E58-4749-B396-7F52C6F08854}" type="parTrans" cxnId="{45776733-8064-4FC6-AE4B-8449CDD079C3}">
      <dgm:prSet/>
      <dgm:spPr/>
      <dgm:t>
        <a:bodyPr/>
        <a:lstStyle/>
        <a:p>
          <a:endParaRPr lang="zh-TW" altLang="en-US"/>
        </a:p>
      </dgm:t>
    </dgm:pt>
    <dgm:pt modelId="{6133E8A5-39B2-4D47-A75F-C5D09438E8D0}" type="sibTrans" cxnId="{45776733-8064-4FC6-AE4B-8449CDD079C3}">
      <dgm:prSet/>
      <dgm:spPr/>
      <dgm:t>
        <a:bodyPr/>
        <a:lstStyle/>
        <a:p>
          <a:endParaRPr lang="zh-TW" altLang="en-US"/>
        </a:p>
      </dgm:t>
    </dgm:pt>
    <dgm:pt modelId="{1D764CA9-F22E-42B0-8AEF-BF533DB11FD5}">
      <dgm:prSet phldrT="[文字]"/>
      <dgm:spPr/>
      <dgm:t>
        <a:bodyPr/>
        <a:lstStyle/>
        <a:p>
          <a:pPr algn="l"/>
          <a:r>
            <a:rPr lang="en-US" altLang="zh-TW" dirty="0" smtClean="0"/>
            <a:t>4.</a:t>
          </a:r>
          <a:r>
            <a:rPr lang="zh-TW" altLang="en-US" dirty="0" smtClean="0"/>
            <a:t>預借出席費及交通費</a:t>
          </a:r>
          <a:r>
            <a:rPr lang="en-US" altLang="en-US" dirty="0" smtClean="0"/>
            <a:t>(</a:t>
          </a:r>
          <a:r>
            <a:rPr lang="zh-TW" altLang="en-US" dirty="0" smtClean="0"/>
            <a:t>委員自行前來者</a:t>
          </a:r>
          <a:r>
            <a:rPr lang="en-US" altLang="en-US" dirty="0" smtClean="0"/>
            <a:t>)</a:t>
          </a:r>
          <a:endParaRPr lang="zh-TW" altLang="en-US" dirty="0"/>
        </a:p>
      </dgm:t>
    </dgm:pt>
    <dgm:pt modelId="{6C8A6228-D58D-4BAA-B928-848CA7F137E6}" type="parTrans" cxnId="{9E690872-BF3A-4D32-A1A6-ECFADE89705F}">
      <dgm:prSet/>
      <dgm:spPr/>
      <dgm:t>
        <a:bodyPr/>
        <a:lstStyle/>
        <a:p>
          <a:endParaRPr lang="zh-TW" altLang="en-US"/>
        </a:p>
      </dgm:t>
    </dgm:pt>
    <dgm:pt modelId="{6310CF9C-EA6E-40DE-9008-DFE768F02312}" type="sibTrans" cxnId="{9E690872-BF3A-4D32-A1A6-ECFADE89705F}">
      <dgm:prSet/>
      <dgm:spPr/>
      <dgm:t>
        <a:bodyPr/>
        <a:lstStyle/>
        <a:p>
          <a:endParaRPr lang="zh-TW" altLang="en-US"/>
        </a:p>
      </dgm:t>
    </dgm:pt>
    <dgm:pt modelId="{915B6AF0-AE61-42F4-AF89-B9417C76B6C9}">
      <dgm:prSet/>
      <dgm:spPr/>
      <dgm:t>
        <a:bodyPr/>
        <a:lstStyle/>
        <a:p>
          <a:pPr algn="l"/>
          <a:r>
            <a:rPr lang="en-US" altLang="zh-TW" dirty="0" smtClean="0"/>
            <a:t>5.</a:t>
          </a:r>
          <a:r>
            <a:rPr lang="zh-TW" altLang="zh-TW" dirty="0" smtClean="0"/>
            <a:t>派車或租車接送委員</a:t>
          </a:r>
          <a:endParaRPr lang="zh-TW" altLang="en-US" dirty="0"/>
        </a:p>
      </dgm:t>
    </dgm:pt>
    <dgm:pt modelId="{CC8C8591-6D56-4CB1-9458-FB0FA457BA37}" type="parTrans" cxnId="{DB2C3E30-D4F9-4F16-8911-C538AFF8D224}">
      <dgm:prSet/>
      <dgm:spPr/>
      <dgm:t>
        <a:bodyPr/>
        <a:lstStyle/>
        <a:p>
          <a:endParaRPr lang="zh-TW" altLang="en-US"/>
        </a:p>
      </dgm:t>
    </dgm:pt>
    <dgm:pt modelId="{13EF4AA2-386C-4ADC-BE6A-055B3FA7AF6F}" type="sibTrans" cxnId="{DB2C3E30-D4F9-4F16-8911-C538AFF8D224}">
      <dgm:prSet/>
      <dgm:spPr/>
      <dgm:t>
        <a:bodyPr/>
        <a:lstStyle/>
        <a:p>
          <a:endParaRPr lang="zh-TW" altLang="en-US"/>
        </a:p>
      </dgm:t>
    </dgm:pt>
    <dgm:pt modelId="{F9205846-A0A8-459D-8025-2AC6815AB1ED}" type="pres">
      <dgm:prSet presAssocID="{F3C30EC5-21EE-48E5-A180-4F350EF8819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E75BCB3-424B-4681-87DA-EB1FB9E32B05}" type="pres">
      <dgm:prSet presAssocID="{3AE32671-FCF1-41F1-BDD2-B4E4A9AE4E1E}" presName="compNode" presStyleCnt="0"/>
      <dgm:spPr/>
    </dgm:pt>
    <dgm:pt modelId="{0AC7D4B3-7287-43FE-8358-E859528B684A}" type="pres">
      <dgm:prSet presAssocID="{3AE32671-FCF1-41F1-BDD2-B4E4A9AE4E1E}" presName="aNode" presStyleLbl="bgShp" presStyleIdx="0" presStyleCnt="2"/>
      <dgm:spPr/>
      <dgm:t>
        <a:bodyPr/>
        <a:lstStyle/>
        <a:p>
          <a:endParaRPr lang="zh-TW" altLang="en-US"/>
        </a:p>
      </dgm:t>
    </dgm:pt>
    <dgm:pt modelId="{B0314B05-0189-42E3-8166-7216B7774D5C}" type="pres">
      <dgm:prSet presAssocID="{3AE32671-FCF1-41F1-BDD2-B4E4A9AE4E1E}" presName="textNode" presStyleLbl="bgShp" presStyleIdx="0" presStyleCnt="2"/>
      <dgm:spPr/>
      <dgm:t>
        <a:bodyPr/>
        <a:lstStyle/>
        <a:p>
          <a:endParaRPr lang="zh-TW" altLang="en-US"/>
        </a:p>
      </dgm:t>
    </dgm:pt>
    <dgm:pt modelId="{7F66DDCD-242A-4432-AC5B-21E623E1BAE2}" type="pres">
      <dgm:prSet presAssocID="{3AE32671-FCF1-41F1-BDD2-B4E4A9AE4E1E}" presName="compChildNode" presStyleCnt="0"/>
      <dgm:spPr/>
    </dgm:pt>
    <dgm:pt modelId="{FC4C7C3D-322D-4E32-A21F-6D5AC69E4043}" type="pres">
      <dgm:prSet presAssocID="{3AE32671-FCF1-41F1-BDD2-B4E4A9AE4E1E}" presName="theInnerList" presStyleCnt="0"/>
      <dgm:spPr/>
    </dgm:pt>
    <dgm:pt modelId="{75CAA3AB-AED8-4AE9-A945-EEB525AAC1BF}" type="pres">
      <dgm:prSet presAssocID="{DE7A4E09-B71E-45F4-B90A-81D78B60631B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729C1ED-F6A0-4948-B0F4-84054CBDBB44}" type="pres">
      <dgm:prSet presAssocID="{3AE32671-FCF1-41F1-BDD2-B4E4A9AE4E1E}" presName="aSpace" presStyleCnt="0"/>
      <dgm:spPr/>
    </dgm:pt>
    <dgm:pt modelId="{10C298EE-0DCF-4C7E-A6D7-F8030238766B}" type="pres">
      <dgm:prSet presAssocID="{8E86ADD5-1BC6-4174-8C29-3FDCCF356B08}" presName="compNode" presStyleCnt="0"/>
      <dgm:spPr/>
    </dgm:pt>
    <dgm:pt modelId="{8E49F38D-D3B7-4C4D-B6F5-F2F0514F8240}" type="pres">
      <dgm:prSet presAssocID="{8E86ADD5-1BC6-4174-8C29-3FDCCF356B08}" presName="aNode" presStyleLbl="bgShp" presStyleIdx="1" presStyleCnt="2"/>
      <dgm:spPr/>
      <dgm:t>
        <a:bodyPr/>
        <a:lstStyle/>
        <a:p>
          <a:endParaRPr lang="zh-TW" altLang="en-US"/>
        </a:p>
      </dgm:t>
    </dgm:pt>
    <dgm:pt modelId="{B68EFE15-AA80-4115-80F1-017896F57BAC}" type="pres">
      <dgm:prSet presAssocID="{8E86ADD5-1BC6-4174-8C29-3FDCCF356B08}" presName="textNode" presStyleLbl="bgShp" presStyleIdx="1" presStyleCnt="2"/>
      <dgm:spPr/>
      <dgm:t>
        <a:bodyPr/>
        <a:lstStyle/>
        <a:p>
          <a:endParaRPr lang="zh-TW" altLang="en-US"/>
        </a:p>
      </dgm:t>
    </dgm:pt>
    <dgm:pt modelId="{A50C2685-6DDB-43BF-BC2E-538D93B26477}" type="pres">
      <dgm:prSet presAssocID="{8E86ADD5-1BC6-4174-8C29-3FDCCF356B08}" presName="compChildNode" presStyleCnt="0"/>
      <dgm:spPr/>
    </dgm:pt>
    <dgm:pt modelId="{AAAEB224-2FAD-4E24-A7B7-DE6E12760D45}" type="pres">
      <dgm:prSet presAssocID="{8E86ADD5-1BC6-4174-8C29-3FDCCF356B08}" presName="theInnerList" presStyleCnt="0"/>
      <dgm:spPr/>
    </dgm:pt>
    <dgm:pt modelId="{CF13BA91-FC7C-47A5-8AA1-6C83143430EF}" type="pres">
      <dgm:prSet presAssocID="{4A127706-F582-4239-994F-13BB4CCE01F4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492E371-A6F2-4B13-A9CE-00358370F8DD}" type="pres">
      <dgm:prSet presAssocID="{4A127706-F582-4239-994F-13BB4CCE01F4}" presName="aSpace2" presStyleCnt="0"/>
      <dgm:spPr/>
    </dgm:pt>
    <dgm:pt modelId="{06826B0E-9B5C-4F73-968C-B1F3E23EEEA6}" type="pres">
      <dgm:prSet presAssocID="{AD79C103-8A46-45AF-9C00-6C18FDCDC286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FD54A75-EEF7-486A-9426-9868208E1CD5}" type="pres">
      <dgm:prSet presAssocID="{AD79C103-8A46-45AF-9C00-6C18FDCDC286}" presName="aSpace2" presStyleCnt="0"/>
      <dgm:spPr/>
    </dgm:pt>
    <dgm:pt modelId="{4CB4E777-9577-467C-9D5B-4550D0101729}" type="pres">
      <dgm:prSet presAssocID="{5E69918F-6F24-4455-950E-A0D2F812C940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52D20B3-E3B4-4B1E-81B7-59A6BFE0629A}" type="pres">
      <dgm:prSet presAssocID="{5E69918F-6F24-4455-950E-A0D2F812C940}" presName="aSpace2" presStyleCnt="0"/>
      <dgm:spPr/>
    </dgm:pt>
    <dgm:pt modelId="{F505B0CD-EDF3-4AB3-A340-6C0FD234DD95}" type="pres">
      <dgm:prSet presAssocID="{1D764CA9-F22E-42B0-8AEF-BF533DB11FD5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04C7FB2-2736-4344-A8F2-5F0E7EEECE24}" type="pres">
      <dgm:prSet presAssocID="{1D764CA9-F22E-42B0-8AEF-BF533DB11FD5}" presName="aSpace2" presStyleCnt="0"/>
      <dgm:spPr/>
    </dgm:pt>
    <dgm:pt modelId="{CB61C192-6D74-40DF-97C4-F29CDAC68B94}" type="pres">
      <dgm:prSet presAssocID="{915B6AF0-AE61-42F4-AF89-B9417C76B6C9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1425F3D-2FC0-4709-8515-21C679B3AF65}" srcId="{8E86ADD5-1BC6-4174-8C29-3FDCCF356B08}" destId="{4A127706-F582-4239-994F-13BB4CCE01F4}" srcOrd="0" destOrd="0" parTransId="{0CE50FB3-5CEF-41DD-BDAD-678C4FFB8DB0}" sibTransId="{22A8766B-02AB-4E50-940E-CA1456339514}"/>
    <dgm:cxn modelId="{C34E7750-1B84-40BF-90A4-F46EF4CDC26B}" type="presOf" srcId="{4A127706-F582-4239-994F-13BB4CCE01F4}" destId="{CF13BA91-FC7C-47A5-8AA1-6C83143430EF}" srcOrd="0" destOrd="0" presId="urn:microsoft.com/office/officeart/2005/8/layout/lProcess2"/>
    <dgm:cxn modelId="{CF633606-F427-44B5-83C4-275786CA5C12}" type="presOf" srcId="{5E69918F-6F24-4455-950E-A0D2F812C940}" destId="{4CB4E777-9577-467C-9D5B-4550D0101729}" srcOrd="0" destOrd="0" presId="urn:microsoft.com/office/officeart/2005/8/layout/lProcess2"/>
    <dgm:cxn modelId="{633B0872-655B-4573-9C75-3265EE35BA30}" type="presOf" srcId="{1D764CA9-F22E-42B0-8AEF-BF533DB11FD5}" destId="{F505B0CD-EDF3-4AB3-A340-6C0FD234DD95}" srcOrd="0" destOrd="0" presId="urn:microsoft.com/office/officeart/2005/8/layout/lProcess2"/>
    <dgm:cxn modelId="{A0CC4A70-4349-4388-B9A0-8DD760BCCF29}" type="presOf" srcId="{DE7A4E09-B71E-45F4-B90A-81D78B60631B}" destId="{75CAA3AB-AED8-4AE9-A945-EEB525AAC1BF}" srcOrd="0" destOrd="0" presId="urn:microsoft.com/office/officeart/2005/8/layout/lProcess2"/>
    <dgm:cxn modelId="{B4A4B2D4-E507-452A-BCEE-C5FE56D584DB}" type="presOf" srcId="{F3C30EC5-21EE-48E5-A180-4F350EF88196}" destId="{F9205846-A0A8-459D-8025-2AC6815AB1ED}" srcOrd="0" destOrd="0" presId="urn:microsoft.com/office/officeart/2005/8/layout/lProcess2"/>
    <dgm:cxn modelId="{C0B93716-1956-4BC9-917A-22152C943C1A}" srcId="{F3C30EC5-21EE-48E5-A180-4F350EF88196}" destId="{3AE32671-FCF1-41F1-BDD2-B4E4A9AE4E1E}" srcOrd="0" destOrd="0" parTransId="{310EB76E-4650-46BD-942A-2D7CEFCC5D98}" sibTransId="{6C1B9C9C-6B91-4635-8668-1305866D0CA0}"/>
    <dgm:cxn modelId="{74A34605-4CC2-4089-8697-D53BD439D641}" type="presOf" srcId="{915B6AF0-AE61-42F4-AF89-B9417C76B6C9}" destId="{CB61C192-6D74-40DF-97C4-F29CDAC68B94}" srcOrd="0" destOrd="0" presId="urn:microsoft.com/office/officeart/2005/8/layout/lProcess2"/>
    <dgm:cxn modelId="{8F81FE25-E778-4335-83D3-6651F49C44A8}" srcId="{3AE32671-FCF1-41F1-BDD2-B4E4A9AE4E1E}" destId="{DE7A4E09-B71E-45F4-B90A-81D78B60631B}" srcOrd="0" destOrd="0" parTransId="{E54BAFF4-B3F0-471D-8EE6-EFBED9A86E9D}" sibTransId="{3D219B2E-A29D-436F-BB90-EC30E0BEE02A}"/>
    <dgm:cxn modelId="{C00BE5FB-518E-4E9A-AC4A-7884A55A815B}" type="presOf" srcId="{AD79C103-8A46-45AF-9C00-6C18FDCDC286}" destId="{06826B0E-9B5C-4F73-968C-B1F3E23EEEA6}" srcOrd="0" destOrd="0" presId="urn:microsoft.com/office/officeart/2005/8/layout/lProcess2"/>
    <dgm:cxn modelId="{1AC8E9C6-5D69-4A18-A2AC-A1AA9FEEB433}" type="presOf" srcId="{8E86ADD5-1BC6-4174-8C29-3FDCCF356B08}" destId="{B68EFE15-AA80-4115-80F1-017896F57BAC}" srcOrd="1" destOrd="0" presId="urn:microsoft.com/office/officeart/2005/8/layout/lProcess2"/>
    <dgm:cxn modelId="{E53A2F55-3704-42DD-BC92-558E8A7061D6}" srcId="{F3C30EC5-21EE-48E5-A180-4F350EF88196}" destId="{8E86ADD5-1BC6-4174-8C29-3FDCCF356B08}" srcOrd="1" destOrd="0" parTransId="{15AE8AF7-3EF9-43AE-9650-67D17692DD8B}" sibTransId="{CEE957C4-7D3B-4E2B-8BB5-223DFB112B39}"/>
    <dgm:cxn modelId="{DB2C3E30-D4F9-4F16-8911-C538AFF8D224}" srcId="{8E86ADD5-1BC6-4174-8C29-3FDCCF356B08}" destId="{915B6AF0-AE61-42F4-AF89-B9417C76B6C9}" srcOrd="4" destOrd="0" parTransId="{CC8C8591-6D56-4CB1-9458-FB0FA457BA37}" sibTransId="{13EF4AA2-386C-4ADC-BE6A-055B3FA7AF6F}"/>
    <dgm:cxn modelId="{45776733-8064-4FC6-AE4B-8449CDD079C3}" srcId="{8E86ADD5-1BC6-4174-8C29-3FDCCF356B08}" destId="{5E69918F-6F24-4455-950E-A0D2F812C940}" srcOrd="2" destOrd="0" parTransId="{8067C89E-2E58-4749-B396-7F52C6F08854}" sibTransId="{6133E8A5-39B2-4D47-A75F-C5D09438E8D0}"/>
    <dgm:cxn modelId="{9E690872-BF3A-4D32-A1A6-ECFADE89705F}" srcId="{8E86ADD5-1BC6-4174-8C29-3FDCCF356B08}" destId="{1D764CA9-F22E-42B0-8AEF-BF533DB11FD5}" srcOrd="3" destOrd="0" parTransId="{6C8A6228-D58D-4BAA-B928-848CA7F137E6}" sibTransId="{6310CF9C-EA6E-40DE-9008-DFE768F02312}"/>
    <dgm:cxn modelId="{F900E142-1722-41C3-BD08-B38B710F5D23}" type="presOf" srcId="{3AE32671-FCF1-41F1-BDD2-B4E4A9AE4E1E}" destId="{0AC7D4B3-7287-43FE-8358-E859528B684A}" srcOrd="0" destOrd="0" presId="urn:microsoft.com/office/officeart/2005/8/layout/lProcess2"/>
    <dgm:cxn modelId="{2E1D4320-3B45-4F55-ACAB-5CE3E31622DB}" type="presOf" srcId="{3AE32671-FCF1-41F1-BDD2-B4E4A9AE4E1E}" destId="{B0314B05-0189-42E3-8166-7216B7774D5C}" srcOrd="1" destOrd="0" presId="urn:microsoft.com/office/officeart/2005/8/layout/lProcess2"/>
    <dgm:cxn modelId="{C9D56E45-572B-4F86-AE30-4E121202CE71}" srcId="{8E86ADD5-1BC6-4174-8C29-3FDCCF356B08}" destId="{AD79C103-8A46-45AF-9C00-6C18FDCDC286}" srcOrd="1" destOrd="0" parTransId="{9E94C859-D9B1-4547-B7ED-D90FD55B700D}" sibTransId="{896D521D-3EF4-45DE-BDCD-CBF7251C205D}"/>
    <dgm:cxn modelId="{531B2C54-3A85-49D5-BC58-54391635F874}" type="presOf" srcId="{8E86ADD5-1BC6-4174-8C29-3FDCCF356B08}" destId="{8E49F38D-D3B7-4C4D-B6F5-F2F0514F8240}" srcOrd="0" destOrd="0" presId="urn:microsoft.com/office/officeart/2005/8/layout/lProcess2"/>
    <dgm:cxn modelId="{9112486E-1E90-4D25-97CD-490A1A07EA09}" type="presParOf" srcId="{F9205846-A0A8-459D-8025-2AC6815AB1ED}" destId="{4E75BCB3-424B-4681-87DA-EB1FB9E32B05}" srcOrd="0" destOrd="0" presId="urn:microsoft.com/office/officeart/2005/8/layout/lProcess2"/>
    <dgm:cxn modelId="{4258E049-6A14-4257-9590-F832ED87F2C4}" type="presParOf" srcId="{4E75BCB3-424B-4681-87DA-EB1FB9E32B05}" destId="{0AC7D4B3-7287-43FE-8358-E859528B684A}" srcOrd="0" destOrd="0" presId="urn:microsoft.com/office/officeart/2005/8/layout/lProcess2"/>
    <dgm:cxn modelId="{ACF85947-D176-4FE2-A994-3EB354E72BAE}" type="presParOf" srcId="{4E75BCB3-424B-4681-87DA-EB1FB9E32B05}" destId="{B0314B05-0189-42E3-8166-7216B7774D5C}" srcOrd="1" destOrd="0" presId="urn:microsoft.com/office/officeart/2005/8/layout/lProcess2"/>
    <dgm:cxn modelId="{836DA80B-9341-46EB-B137-78CD9B5799E5}" type="presParOf" srcId="{4E75BCB3-424B-4681-87DA-EB1FB9E32B05}" destId="{7F66DDCD-242A-4432-AC5B-21E623E1BAE2}" srcOrd="2" destOrd="0" presId="urn:microsoft.com/office/officeart/2005/8/layout/lProcess2"/>
    <dgm:cxn modelId="{323EC0D5-ABB1-415C-8399-C16B7449C051}" type="presParOf" srcId="{7F66DDCD-242A-4432-AC5B-21E623E1BAE2}" destId="{FC4C7C3D-322D-4E32-A21F-6D5AC69E4043}" srcOrd="0" destOrd="0" presId="urn:microsoft.com/office/officeart/2005/8/layout/lProcess2"/>
    <dgm:cxn modelId="{30C72DB1-32C9-464C-9C31-99DB67E9A465}" type="presParOf" srcId="{FC4C7C3D-322D-4E32-A21F-6D5AC69E4043}" destId="{75CAA3AB-AED8-4AE9-A945-EEB525AAC1BF}" srcOrd="0" destOrd="0" presId="urn:microsoft.com/office/officeart/2005/8/layout/lProcess2"/>
    <dgm:cxn modelId="{DD722F80-B4CF-4E00-8FCB-E8115770408D}" type="presParOf" srcId="{F9205846-A0A8-459D-8025-2AC6815AB1ED}" destId="{0729C1ED-F6A0-4948-B0F4-84054CBDBB44}" srcOrd="1" destOrd="0" presId="urn:microsoft.com/office/officeart/2005/8/layout/lProcess2"/>
    <dgm:cxn modelId="{AE4BB14A-2015-44DE-90EC-E4FDF53BE37D}" type="presParOf" srcId="{F9205846-A0A8-459D-8025-2AC6815AB1ED}" destId="{10C298EE-0DCF-4C7E-A6D7-F8030238766B}" srcOrd="2" destOrd="0" presId="urn:microsoft.com/office/officeart/2005/8/layout/lProcess2"/>
    <dgm:cxn modelId="{2620D394-1AFC-43C7-BD68-2AEC9013DB77}" type="presParOf" srcId="{10C298EE-0DCF-4C7E-A6D7-F8030238766B}" destId="{8E49F38D-D3B7-4C4D-B6F5-F2F0514F8240}" srcOrd="0" destOrd="0" presId="urn:microsoft.com/office/officeart/2005/8/layout/lProcess2"/>
    <dgm:cxn modelId="{DC32AF1A-3F42-47C2-91AB-7B856F8308DA}" type="presParOf" srcId="{10C298EE-0DCF-4C7E-A6D7-F8030238766B}" destId="{B68EFE15-AA80-4115-80F1-017896F57BAC}" srcOrd="1" destOrd="0" presId="urn:microsoft.com/office/officeart/2005/8/layout/lProcess2"/>
    <dgm:cxn modelId="{00D3AD7A-D514-497F-83E3-C7D926115CEF}" type="presParOf" srcId="{10C298EE-0DCF-4C7E-A6D7-F8030238766B}" destId="{A50C2685-6DDB-43BF-BC2E-538D93B26477}" srcOrd="2" destOrd="0" presId="urn:microsoft.com/office/officeart/2005/8/layout/lProcess2"/>
    <dgm:cxn modelId="{B06E3332-3293-4260-A20F-ACB29D1E707B}" type="presParOf" srcId="{A50C2685-6DDB-43BF-BC2E-538D93B26477}" destId="{AAAEB224-2FAD-4E24-A7B7-DE6E12760D45}" srcOrd="0" destOrd="0" presId="urn:microsoft.com/office/officeart/2005/8/layout/lProcess2"/>
    <dgm:cxn modelId="{F74F6835-8211-4922-9CC6-2F3B59C1968A}" type="presParOf" srcId="{AAAEB224-2FAD-4E24-A7B7-DE6E12760D45}" destId="{CF13BA91-FC7C-47A5-8AA1-6C83143430EF}" srcOrd="0" destOrd="0" presId="urn:microsoft.com/office/officeart/2005/8/layout/lProcess2"/>
    <dgm:cxn modelId="{E2CF0AA4-BC80-4123-8BFA-C48E165F817D}" type="presParOf" srcId="{AAAEB224-2FAD-4E24-A7B7-DE6E12760D45}" destId="{8492E371-A6F2-4B13-A9CE-00358370F8DD}" srcOrd="1" destOrd="0" presId="urn:microsoft.com/office/officeart/2005/8/layout/lProcess2"/>
    <dgm:cxn modelId="{8731FB61-F553-4DD4-A1A7-EFF9F28FBE75}" type="presParOf" srcId="{AAAEB224-2FAD-4E24-A7B7-DE6E12760D45}" destId="{06826B0E-9B5C-4F73-968C-B1F3E23EEEA6}" srcOrd="2" destOrd="0" presId="urn:microsoft.com/office/officeart/2005/8/layout/lProcess2"/>
    <dgm:cxn modelId="{2A7FEAD5-AE07-4157-BF6C-35477E3BBD5A}" type="presParOf" srcId="{AAAEB224-2FAD-4E24-A7B7-DE6E12760D45}" destId="{6FD54A75-EEF7-486A-9426-9868208E1CD5}" srcOrd="3" destOrd="0" presId="urn:microsoft.com/office/officeart/2005/8/layout/lProcess2"/>
    <dgm:cxn modelId="{8C0037D9-4BA7-4C5B-A2E4-3CD3C499C682}" type="presParOf" srcId="{AAAEB224-2FAD-4E24-A7B7-DE6E12760D45}" destId="{4CB4E777-9577-467C-9D5B-4550D0101729}" srcOrd="4" destOrd="0" presId="urn:microsoft.com/office/officeart/2005/8/layout/lProcess2"/>
    <dgm:cxn modelId="{84351813-0633-4DAE-B4B7-E71820E9F592}" type="presParOf" srcId="{AAAEB224-2FAD-4E24-A7B7-DE6E12760D45}" destId="{652D20B3-E3B4-4B1E-81B7-59A6BFE0629A}" srcOrd="5" destOrd="0" presId="urn:microsoft.com/office/officeart/2005/8/layout/lProcess2"/>
    <dgm:cxn modelId="{CB6C04B0-F41B-4230-9659-901398D4B273}" type="presParOf" srcId="{AAAEB224-2FAD-4E24-A7B7-DE6E12760D45}" destId="{F505B0CD-EDF3-4AB3-A340-6C0FD234DD95}" srcOrd="6" destOrd="0" presId="urn:microsoft.com/office/officeart/2005/8/layout/lProcess2"/>
    <dgm:cxn modelId="{7E879388-E371-434F-89EB-AF4301B38298}" type="presParOf" srcId="{AAAEB224-2FAD-4E24-A7B7-DE6E12760D45}" destId="{A04C7FB2-2736-4344-A8F2-5F0E7EEECE24}" srcOrd="7" destOrd="0" presId="urn:microsoft.com/office/officeart/2005/8/layout/lProcess2"/>
    <dgm:cxn modelId="{C0E02080-FD94-491A-B309-1657A87DFC88}" type="presParOf" srcId="{AAAEB224-2FAD-4E24-A7B7-DE6E12760D45}" destId="{CB61C192-6D74-40DF-97C4-F29CDAC68B94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F3C30EC5-21EE-48E5-A180-4F350EF88196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AE32671-FCF1-41F1-BDD2-B4E4A9AE4E1E}">
      <dgm:prSet phldrT="[文字]"/>
      <dgm:spPr/>
      <dgm:t>
        <a:bodyPr/>
        <a:lstStyle/>
        <a:p>
          <a:r>
            <a:rPr lang="zh-TW" altLang="en-US" dirty="0" smtClean="0"/>
            <a:t>時機</a:t>
          </a:r>
          <a:endParaRPr lang="zh-TW" altLang="en-US" dirty="0"/>
        </a:p>
      </dgm:t>
    </dgm:pt>
    <dgm:pt modelId="{310EB76E-4650-46BD-942A-2D7CEFCC5D98}" type="parTrans" cxnId="{C0B93716-1956-4BC9-917A-22152C943C1A}">
      <dgm:prSet/>
      <dgm:spPr/>
      <dgm:t>
        <a:bodyPr/>
        <a:lstStyle/>
        <a:p>
          <a:endParaRPr lang="zh-TW" altLang="en-US"/>
        </a:p>
      </dgm:t>
    </dgm:pt>
    <dgm:pt modelId="{6C1B9C9C-6B91-4635-8668-1305866D0CA0}" type="sibTrans" cxnId="{C0B93716-1956-4BC9-917A-22152C943C1A}">
      <dgm:prSet/>
      <dgm:spPr/>
      <dgm:t>
        <a:bodyPr/>
        <a:lstStyle/>
        <a:p>
          <a:endParaRPr lang="zh-TW" altLang="en-US"/>
        </a:p>
      </dgm:t>
    </dgm:pt>
    <dgm:pt modelId="{68DB59C7-3256-4D64-AA0C-1DB41EC854E5}">
      <dgm:prSet phldrT="[文字]" custT="1"/>
      <dgm:spPr/>
      <dgm:t>
        <a:bodyPr/>
        <a:lstStyle/>
        <a:p>
          <a:r>
            <a:rPr lang="zh-TW" altLang="en-US" sz="3200" dirty="0" smtClean="0"/>
            <a:t>審查會當日</a:t>
          </a:r>
          <a:endParaRPr lang="zh-TW" altLang="en-US" sz="3200" dirty="0"/>
        </a:p>
      </dgm:t>
    </dgm:pt>
    <dgm:pt modelId="{3FC347D3-51CE-47A9-833F-196CE8BDAEDD}" type="parTrans" cxnId="{02B8C63C-EC26-44C3-8B70-B49673AAD710}">
      <dgm:prSet/>
      <dgm:spPr/>
      <dgm:t>
        <a:bodyPr/>
        <a:lstStyle/>
        <a:p>
          <a:endParaRPr lang="zh-TW" altLang="en-US"/>
        </a:p>
      </dgm:t>
    </dgm:pt>
    <dgm:pt modelId="{06A3D856-585E-42D6-8BF2-26043D31132A}" type="sibTrans" cxnId="{02B8C63C-EC26-44C3-8B70-B49673AAD710}">
      <dgm:prSet/>
      <dgm:spPr/>
      <dgm:t>
        <a:bodyPr/>
        <a:lstStyle/>
        <a:p>
          <a:endParaRPr lang="zh-TW" altLang="en-US"/>
        </a:p>
      </dgm:t>
    </dgm:pt>
    <dgm:pt modelId="{8E86ADD5-1BC6-4174-8C29-3FDCCF356B08}">
      <dgm:prSet phldrT="[文字]"/>
      <dgm:spPr/>
      <dgm:t>
        <a:bodyPr/>
        <a:lstStyle/>
        <a:p>
          <a:r>
            <a:rPr lang="zh-TW" altLang="en-US" dirty="0" smtClean="0"/>
            <a:t>應辦事項</a:t>
          </a:r>
          <a:endParaRPr lang="zh-TW" altLang="en-US" dirty="0"/>
        </a:p>
      </dgm:t>
    </dgm:pt>
    <dgm:pt modelId="{15AE8AF7-3EF9-43AE-9650-67D17692DD8B}" type="parTrans" cxnId="{E53A2F55-3704-42DD-BC92-558E8A7061D6}">
      <dgm:prSet/>
      <dgm:spPr/>
      <dgm:t>
        <a:bodyPr/>
        <a:lstStyle/>
        <a:p>
          <a:endParaRPr lang="zh-TW" altLang="en-US"/>
        </a:p>
      </dgm:t>
    </dgm:pt>
    <dgm:pt modelId="{CEE957C4-7D3B-4E2B-8BB5-223DFB112B39}" type="sibTrans" cxnId="{E53A2F55-3704-42DD-BC92-558E8A7061D6}">
      <dgm:prSet/>
      <dgm:spPr/>
      <dgm:t>
        <a:bodyPr/>
        <a:lstStyle/>
        <a:p>
          <a:endParaRPr lang="zh-TW" altLang="en-US"/>
        </a:p>
      </dgm:t>
    </dgm:pt>
    <dgm:pt modelId="{450F50D3-79A4-4EB4-ADCD-4755C3475450}">
      <dgm:prSet phldrT="[文字]"/>
      <dgm:spPr/>
      <dgm:t>
        <a:bodyPr/>
        <a:lstStyle/>
        <a:p>
          <a:pPr algn="l"/>
          <a:r>
            <a:rPr lang="en-US" altLang="zh-TW" dirty="0" smtClean="0"/>
            <a:t>1.</a:t>
          </a:r>
          <a:r>
            <a:rPr lang="zh-TW" altLang="en-US" dirty="0" smtClean="0"/>
            <a:t>採購案承辦人全程與會</a:t>
          </a:r>
          <a:endParaRPr lang="zh-TW" altLang="en-US" dirty="0"/>
        </a:p>
      </dgm:t>
    </dgm:pt>
    <dgm:pt modelId="{6BE6DA01-B194-4728-BE52-28E3784115AC}" type="parTrans" cxnId="{93C03CE7-CEBB-47A8-874E-AF87947D0C94}">
      <dgm:prSet/>
      <dgm:spPr/>
      <dgm:t>
        <a:bodyPr/>
        <a:lstStyle/>
        <a:p>
          <a:endParaRPr lang="zh-TW" altLang="en-US"/>
        </a:p>
      </dgm:t>
    </dgm:pt>
    <dgm:pt modelId="{D87C2C92-F0EE-412B-A352-391D5B69BD5A}" type="sibTrans" cxnId="{93C03CE7-CEBB-47A8-874E-AF87947D0C94}">
      <dgm:prSet/>
      <dgm:spPr/>
      <dgm:t>
        <a:bodyPr/>
        <a:lstStyle/>
        <a:p>
          <a:endParaRPr lang="zh-TW" altLang="en-US"/>
        </a:p>
      </dgm:t>
    </dgm:pt>
    <dgm:pt modelId="{A0C5F520-7977-4C27-880E-8FE01480F6D8}">
      <dgm:prSet phldrT="[文字]"/>
      <dgm:spPr/>
      <dgm:t>
        <a:bodyPr/>
        <a:lstStyle/>
        <a:p>
          <a:pPr algn="l"/>
          <a:r>
            <a:rPr lang="en-US" altLang="zh-TW" dirty="0" smtClean="0"/>
            <a:t>2.</a:t>
          </a:r>
          <a:r>
            <a:rPr lang="zh-TW" altLang="en-US" dirty="0" smtClean="0"/>
            <a:t>工作小組成員全程協助</a:t>
          </a:r>
          <a:r>
            <a:rPr lang="en-US" altLang="en-US" dirty="0" smtClean="0"/>
            <a:t>(</a:t>
          </a:r>
          <a:r>
            <a:rPr lang="zh-TW" altLang="en-US" dirty="0" smtClean="0"/>
            <a:t>計時、紀錄委員提問</a:t>
          </a:r>
          <a:r>
            <a:rPr lang="en-US" altLang="en-US" dirty="0" smtClean="0"/>
            <a:t>…</a:t>
          </a:r>
          <a:r>
            <a:rPr lang="zh-TW" altLang="en-US" dirty="0" smtClean="0"/>
            <a:t>等</a:t>
          </a:r>
          <a:r>
            <a:rPr lang="en-US" altLang="en-US" dirty="0" smtClean="0"/>
            <a:t>)</a:t>
          </a:r>
          <a:endParaRPr lang="zh-TW" altLang="en-US" dirty="0"/>
        </a:p>
      </dgm:t>
    </dgm:pt>
    <dgm:pt modelId="{189DE76B-04A2-4892-865F-47981AA43CF4}" type="parTrans" cxnId="{ECAE93AB-E4E2-40FA-93AF-C5497D087BCD}">
      <dgm:prSet/>
      <dgm:spPr/>
      <dgm:t>
        <a:bodyPr/>
        <a:lstStyle/>
        <a:p>
          <a:endParaRPr lang="zh-TW" altLang="en-US"/>
        </a:p>
      </dgm:t>
    </dgm:pt>
    <dgm:pt modelId="{395513E7-8EC9-402D-8CB7-02AA7BCEF5BE}" type="sibTrans" cxnId="{ECAE93AB-E4E2-40FA-93AF-C5497D087BCD}">
      <dgm:prSet/>
      <dgm:spPr/>
      <dgm:t>
        <a:bodyPr/>
        <a:lstStyle/>
        <a:p>
          <a:endParaRPr lang="zh-TW" altLang="en-US"/>
        </a:p>
      </dgm:t>
    </dgm:pt>
    <dgm:pt modelId="{9AB3A4E0-29A8-4952-835B-2A03A1CA696B}">
      <dgm:prSet phldrT="[文字]"/>
      <dgm:spPr/>
      <dgm:t>
        <a:bodyPr/>
        <a:lstStyle/>
        <a:p>
          <a:pPr algn="l"/>
          <a:r>
            <a:rPr lang="en-US" altLang="zh-TW" dirty="0" smtClean="0"/>
            <a:t>4.</a:t>
          </a:r>
          <a:r>
            <a:rPr lang="zh-TW" altLang="en-US" dirty="0" smtClean="0"/>
            <a:t>核定之委員名單及簽陳交予管理科</a:t>
          </a:r>
          <a:endParaRPr lang="zh-TW" altLang="en-US" dirty="0"/>
        </a:p>
      </dgm:t>
    </dgm:pt>
    <dgm:pt modelId="{36825173-A8C8-46A6-9879-E9D182F47840}" type="parTrans" cxnId="{5ECEED82-2264-421D-9A24-7FD137CE6E9E}">
      <dgm:prSet/>
      <dgm:spPr/>
      <dgm:t>
        <a:bodyPr/>
        <a:lstStyle/>
        <a:p>
          <a:endParaRPr lang="zh-TW" altLang="en-US"/>
        </a:p>
      </dgm:t>
    </dgm:pt>
    <dgm:pt modelId="{99174E27-798E-4421-B5BE-2147BEF1E9F9}" type="sibTrans" cxnId="{5ECEED82-2264-421D-9A24-7FD137CE6E9E}">
      <dgm:prSet/>
      <dgm:spPr/>
      <dgm:t>
        <a:bodyPr/>
        <a:lstStyle/>
        <a:p>
          <a:endParaRPr lang="zh-TW" altLang="en-US"/>
        </a:p>
      </dgm:t>
    </dgm:pt>
    <dgm:pt modelId="{BB5C167F-F46D-4DC1-86F6-B358ABBD0F79}">
      <dgm:prSet/>
      <dgm:spPr/>
      <dgm:t>
        <a:bodyPr/>
        <a:lstStyle/>
        <a:p>
          <a:pPr algn="l"/>
          <a:r>
            <a:rPr lang="en-US" altLang="zh-TW" dirty="0" smtClean="0"/>
            <a:t>3.</a:t>
          </a:r>
          <a:r>
            <a:rPr lang="zh-TW" altLang="en-US" dirty="0" smtClean="0"/>
            <a:t>簽審查結果會議紀錄簽至所部批示</a:t>
          </a:r>
        </a:p>
      </dgm:t>
    </dgm:pt>
    <dgm:pt modelId="{CEA718AC-E514-4ED2-803E-5EBA193B9644}" type="parTrans" cxnId="{864E8048-9952-4E03-B2A3-71F52CEFF53D}">
      <dgm:prSet/>
      <dgm:spPr/>
      <dgm:t>
        <a:bodyPr/>
        <a:lstStyle/>
        <a:p>
          <a:endParaRPr lang="zh-TW" altLang="en-US"/>
        </a:p>
      </dgm:t>
    </dgm:pt>
    <dgm:pt modelId="{43987AF6-506D-454C-9A9B-96087800C173}" type="sibTrans" cxnId="{864E8048-9952-4E03-B2A3-71F52CEFF53D}">
      <dgm:prSet/>
      <dgm:spPr/>
      <dgm:t>
        <a:bodyPr/>
        <a:lstStyle/>
        <a:p>
          <a:endParaRPr lang="zh-TW" altLang="en-US"/>
        </a:p>
      </dgm:t>
    </dgm:pt>
    <dgm:pt modelId="{F9205846-A0A8-459D-8025-2AC6815AB1ED}" type="pres">
      <dgm:prSet presAssocID="{F3C30EC5-21EE-48E5-A180-4F350EF8819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E75BCB3-424B-4681-87DA-EB1FB9E32B05}" type="pres">
      <dgm:prSet presAssocID="{3AE32671-FCF1-41F1-BDD2-B4E4A9AE4E1E}" presName="compNode" presStyleCnt="0"/>
      <dgm:spPr/>
    </dgm:pt>
    <dgm:pt modelId="{0AC7D4B3-7287-43FE-8358-E859528B684A}" type="pres">
      <dgm:prSet presAssocID="{3AE32671-FCF1-41F1-BDD2-B4E4A9AE4E1E}" presName="aNode" presStyleLbl="bgShp" presStyleIdx="0" presStyleCnt="2"/>
      <dgm:spPr/>
      <dgm:t>
        <a:bodyPr/>
        <a:lstStyle/>
        <a:p>
          <a:endParaRPr lang="zh-TW" altLang="en-US"/>
        </a:p>
      </dgm:t>
    </dgm:pt>
    <dgm:pt modelId="{B0314B05-0189-42E3-8166-7216B7774D5C}" type="pres">
      <dgm:prSet presAssocID="{3AE32671-FCF1-41F1-BDD2-B4E4A9AE4E1E}" presName="textNode" presStyleLbl="bgShp" presStyleIdx="0" presStyleCnt="2"/>
      <dgm:spPr/>
      <dgm:t>
        <a:bodyPr/>
        <a:lstStyle/>
        <a:p>
          <a:endParaRPr lang="zh-TW" altLang="en-US"/>
        </a:p>
      </dgm:t>
    </dgm:pt>
    <dgm:pt modelId="{7F66DDCD-242A-4432-AC5B-21E623E1BAE2}" type="pres">
      <dgm:prSet presAssocID="{3AE32671-FCF1-41F1-BDD2-B4E4A9AE4E1E}" presName="compChildNode" presStyleCnt="0"/>
      <dgm:spPr/>
    </dgm:pt>
    <dgm:pt modelId="{FC4C7C3D-322D-4E32-A21F-6D5AC69E4043}" type="pres">
      <dgm:prSet presAssocID="{3AE32671-FCF1-41F1-BDD2-B4E4A9AE4E1E}" presName="theInnerList" presStyleCnt="0"/>
      <dgm:spPr/>
    </dgm:pt>
    <dgm:pt modelId="{CD57B2F6-87D0-4B87-BED4-941803A89971}" type="pres">
      <dgm:prSet presAssocID="{68DB59C7-3256-4D64-AA0C-1DB41EC854E5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729C1ED-F6A0-4948-B0F4-84054CBDBB44}" type="pres">
      <dgm:prSet presAssocID="{3AE32671-FCF1-41F1-BDD2-B4E4A9AE4E1E}" presName="aSpace" presStyleCnt="0"/>
      <dgm:spPr/>
    </dgm:pt>
    <dgm:pt modelId="{10C298EE-0DCF-4C7E-A6D7-F8030238766B}" type="pres">
      <dgm:prSet presAssocID="{8E86ADD5-1BC6-4174-8C29-3FDCCF356B08}" presName="compNode" presStyleCnt="0"/>
      <dgm:spPr/>
    </dgm:pt>
    <dgm:pt modelId="{8E49F38D-D3B7-4C4D-B6F5-F2F0514F8240}" type="pres">
      <dgm:prSet presAssocID="{8E86ADD5-1BC6-4174-8C29-3FDCCF356B08}" presName="aNode" presStyleLbl="bgShp" presStyleIdx="1" presStyleCnt="2"/>
      <dgm:spPr/>
      <dgm:t>
        <a:bodyPr/>
        <a:lstStyle/>
        <a:p>
          <a:endParaRPr lang="zh-TW" altLang="en-US"/>
        </a:p>
      </dgm:t>
    </dgm:pt>
    <dgm:pt modelId="{B68EFE15-AA80-4115-80F1-017896F57BAC}" type="pres">
      <dgm:prSet presAssocID="{8E86ADD5-1BC6-4174-8C29-3FDCCF356B08}" presName="textNode" presStyleLbl="bgShp" presStyleIdx="1" presStyleCnt="2"/>
      <dgm:spPr/>
      <dgm:t>
        <a:bodyPr/>
        <a:lstStyle/>
        <a:p>
          <a:endParaRPr lang="zh-TW" altLang="en-US"/>
        </a:p>
      </dgm:t>
    </dgm:pt>
    <dgm:pt modelId="{A50C2685-6DDB-43BF-BC2E-538D93B26477}" type="pres">
      <dgm:prSet presAssocID="{8E86ADD5-1BC6-4174-8C29-3FDCCF356B08}" presName="compChildNode" presStyleCnt="0"/>
      <dgm:spPr/>
    </dgm:pt>
    <dgm:pt modelId="{AAAEB224-2FAD-4E24-A7B7-DE6E12760D45}" type="pres">
      <dgm:prSet presAssocID="{8E86ADD5-1BC6-4174-8C29-3FDCCF356B08}" presName="theInnerList" presStyleCnt="0"/>
      <dgm:spPr/>
    </dgm:pt>
    <dgm:pt modelId="{BBFE0F4C-8136-4BBE-871B-52C8557A5570}" type="pres">
      <dgm:prSet presAssocID="{450F50D3-79A4-4EB4-ADCD-4755C3475450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B206611-A9C9-4E6D-B25B-38C78F64052C}" type="pres">
      <dgm:prSet presAssocID="{450F50D3-79A4-4EB4-ADCD-4755C3475450}" presName="aSpace2" presStyleCnt="0"/>
      <dgm:spPr/>
    </dgm:pt>
    <dgm:pt modelId="{FF229422-99A5-440D-AF54-7424163E4D82}" type="pres">
      <dgm:prSet presAssocID="{A0C5F520-7977-4C27-880E-8FE01480F6D8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EC681C9-6DC9-4E0B-AE72-369BD60B50E7}" type="pres">
      <dgm:prSet presAssocID="{A0C5F520-7977-4C27-880E-8FE01480F6D8}" presName="aSpace2" presStyleCnt="0"/>
      <dgm:spPr/>
    </dgm:pt>
    <dgm:pt modelId="{B24B7D3F-E1A5-4D5C-953D-B8051E723514}" type="pres">
      <dgm:prSet presAssocID="{BB5C167F-F46D-4DC1-86F6-B358ABBD0F79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623B3E2-F9A5-45F7-AA0A-703E381D6D85}" type="pres">
      <dgm:prSet presAssocID="{BB5C167F-F46D-4DC1-86F6-B358ABBD0F79}" presName="aSpace2" presStyleCnt="0"/>
      <dgm:spPr/>
    </dgm:pt>
    <dgm:pt modelId="{07579646-6B23-44CA-B25A-179FABB6D510}" type="pres">
      <dgm:prSet presAssocID="{9AB3A4E0-29A8-4952-835B-2A03A1CA696B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64E8048-9952-4E03-B2A3-71F52CEFF53D}" srcId="{8E86ADD5-1BC6-4174-8C29-3FDCCF356B08}" destId="{BB5C167F-F46D-4DC1-86F6-B358ABBD0F79}" srcOrd="2" destOrd="0" parTransId="{CEA718AC-E514-4ED2-803E-5EBA193B9644}" sibTransId="{43987AF6-506D-454C-9A9B-96087800C173}"/>
    <dgm:cxn modelId="{93C03CE7-CEBB-47A8-874E-AF87947D0C94}" srcId="{8E86ADD5-1BC6-4174-8C29-3FDCCF356B08}" destId="{450F50D3-79A4-4EB4-ADCD-4755C3475450}" srcOrd="0" destOrd="0" parTransId="{6BE6DA01-B194-4728-BE52-28E3784115AC}" sibTransId="{D87C2C92-F0EE-412B-A352-391D5B69BD5A}"/>
    <dgm:cxn modelId="{9A2DD2BB-BFB8-4E8D-BA72-E5789ADE066D}" type="presOf" srcId="{8E86ADD5-1BC6-4174-8C29-3FDCCF356B08}" destId="{8E49F38D-D3B7-4C4D-B6F5-F2F0514F8240}" srcOrd="0" destOrd="0" presId="urn:microsoft.com/office/officeart/2005/8/layout/lProcess2"/>
    <dgm:cxn modelId="{2323D690-76F5-4393-9FFC-69B50582A4D9}" type="presOf" srcId="{A0C5F520-7977-4C27-880E-8FE01480F6D8}" destId="{FF229422-99A5-440D-AF54-7424163E4D82}" srcOrd="0" destOrd="0" presId="urn:microsoft.com/office/officeart/2005/8/layout/lProcess2"/>
    <dgm:cxn modelId="{B58B7C9D-305A-4751-BF0F-DD6DD7EC5D58}" type="presOf" srcId="{450F50D3-79A4-4EB4-ADCD-4755C3475450}" destId="{BBFE0F4C-8136-4BBE-871B-52C8557A5570}" srcOrd="0" destOrd="0" presId="urn:microsoft.com/office/officeart/2005/8/layout/lProcess2"/>
    <dgm:cxn modelId="{C302C6C2-6D6B-4549-B069-148226234910}" type="presOf" srcId="{BB5C167F-F46D-4DC1-86F6-B358ABBD0F79}" destId="{B24B7D3F-E1A5-4D5C-953D-B8051E723514}" srcOrd="0" destOrd="0" presId="urn:microsoft.com/office/officeart/2005/8/layout/lProcess2"/>
    <dgm:cxn modelId="{B753BD6A-F8B4-404C-B908-53C792AB6E00}" type="presOf" srcId="{9AB3A4E0-29A8-4952-835B-2A03A1CA696B}" destId="{07579646-6B23-44CA-B25A-179FABB6D510}" srcOrd="0" destOrd="0" presId="urn:microsoft.com/office/officeart/2005/8/layout/lProcess2"/>
    <dgm:cxn modelId="{ECAE93AB-E4E2-40FA-93AF-C5497D087BCD}" srcId="{8E86ADD5-1BC6-4174-8C29-3FDCCF356B08}" destId="{A0C5F520-7977-4C27-880E-8FE01480F6D8}" srcOrd="1" destOrd="0" parTransId="{189DE76B-04A2-4892-865F-47981AA43CF4}" sibTransId="{395513E7-8EC9-402D-8CB7-02AA7BCEF5BE}"/>
    <dgm:cxn modelId="{C0B93716-1956-4BC9-917A-22152C943C1A}" srcId="{F3C30EC5-21EE-48E5-A180-4F350EF88196}" destId="{3AE32671-FCF1-41F1-BDD2-B4E4A9AE4E1E}" srcOrd="0" destOrd="0" parTransId="{310EB76E-4650-46BD-942A-2D7CEFCC5D98}" sibTransId="{6C1B9C9C-6B91-4635-8668-1305866D0CA0}"/>
    <dgm:cxn modelId="{6CB7F1CC-B7BD-4068-9440-BA69D5E73D92}" type="presOf" srcId="{68DB59C7-3256-4D64-AA0C-1DB41EC854E5}" destId="{CD57B2F6-87D0-4B87-BED4-941803A89971}" srcOrd="0" destOrd="0" presId="urn:microsoft.com/office/officeart/2005/8/layout/lProcess2"/>
    <dgm:cxn modelId="{FFF97865-AFB9-4DFE-9E21-5B973861DB90}" type="presOf" srcId="{8E86ADD5-1BC6-4174-8C29-3FDCCF356B08}" destId="{B68EFE15-AA80-4115-80F1-017896F57BAC}" srcOrd="1" destOrd="0" presId="urn:microsoft.com/office/officeart/2005/8/layout/lProcess2"/>
    <dgm:cxn modelId="{E53A2F55-3704-42DD-BC92-558E8A7061D6}" srcId="{F3C30EC5-21EE-48E5-A180-4F350EF88196}" destId="{8E86ADD5-1BC6-4174-8C29-3FDCCF356B08}" srcOrd="1" destOrd="0" parTransId="{15AE8AF7-3EF9-43AE-9650-67D17692DD8B}" sibTransId="{CEE957C4-7D3B-4E2B-8BB5-223DFB112B39}"/>
    <dgm:cxn modelId="{5ECEED82-2264-421D-9A24-7FD137CE6E9E}" srcId="{8E86ADD5-1BC6-4174-8C29-3FDCCF356B08}" destId="{9AB3A4E0-29A8-4952-835B-2A03A1CA696B}" srcOrd="3" destOrd="0" parTransId="{36825173-A8C8-46A6-9879-E9D182F47840}" sibTransId="{99174E27-798E-4421-B5BE-2147BEF1E9F9}"/>
    <dgm:cxn modelId="{34A24518-8E09-4B12-A369-DA25E0AD8FEC}" type="presOf" srcId="{3AE32671-FCF1-41F1-BDD2-B4E4A9AE4E1E}" destId="{0AC7D4B3-7287-43FE-8358-E859528B684A}" srcOrd="0" destOrd="0" presId="urn:microsoft.com/office/officeart/2005/8/layout/lProcess2"/>
    <dgm:cxn modelId="{DBFB8741-8A81-440C-A690-CEE29D09EF88}" type="presOf" srcId="{F3C30EC5-21EE-48E5-A180-4F350EF88196}" destId="{F9205846-A0A8-459D-8025-2AC6815AB1ED}" srcOrd="0" destOrd="0" presId="urn:microsoft.com/office/officeart/2005/8/layout/lProcess2"/>
    <dgm:cxn modelId="{3F8A7B97-8271-4AAA-A071-D8E1F6399BAB}" type="presOf" srcId="{3AE32671-FCF1-41F1-BDD2-B4E4A9AE4E1E}" destId="{B0314B05-0189-42E3-8166-7216B7774D5C}" srcOrd="1" destOrd="0" presId="urn:microsoft.com/office/officeart/2005/8/layout/lProcess2"/>
    <dgm:cxn modelId="{02B8C63C-EC26-44C3-8B70-B49673AAD710}" srcId="{3AE32671-FCF1-41F1-BDD2-B4E4A9AE4E1E}" destId="{68DB59C7-3256-4D64-AA0C-1DB41EC854E5}" srcOrd="0" destOrd="0" parTransId="{3FC347D3-51CE-47A9-833F-196CE8BDAEDD}" sibTransId="{06A3D856-585E-42D6-8BF2-26043D31132A}"/>
    <dgm:cxn modelId="{D265B1A1-734F-4A66-9963-7AABE20BF7E0}" type="presParOf" srcId="{F9205846-A0A8-459D-8025-2AC6815AB1ED}" destId="{4E75BCB3-424B-4681-87DA-EB1FB9E32B05}" srcOrd="0" destOrd="0" presId="urn:microsoft.com/office/officeart/2005/8/layout/lProcess2"/>
    <dgm:cxn modelId="{D9AE82CE-E986-434C-AB39-BF646189C6F1}" type="presParOf" srcId="{4E75BCB3-424B-4681-87DA-EB1FB9E32B05}" destId="{0AC7D4B3-7287-43FE-8358-E859528B684A}" srcOrd="0" destOrd="0" presId="urn:microsoft.com/office/officeart/2005/8/layout/lProcess2"/>
    <dgm:cxn modelId="{D48D4171-4188-42F0-BC49-636F4C847DB0}" type="presParOf" srcId="{4E75BCB3-424B-4681-87DA-EB1FB9E32B05}" destId="{B0314B05-0189-42E3-8166-7216B7774D5C}" srcOrd="1" destOrd="0" presId="urn:microsoft.com/office/officeart/2005/8/layout/lProcess2"/>
    <dgm:cxn modelId="{B23F98DF-A693-4865-8AA4-57CC662B5A0A}" type="presParOf" srcId="{4E75BCB3-424B-4681-87DA-EB1FB9E32B05}" destId="{7F66DDCD-242A-4432-AC5B-21E623E1BAE2}" srcOrd="2" destOrd="0" presId="urn:microsoft.com/office/officeart/2005/8/layout/lProcess2"/>
    <dgm:cxn modelId="{F7B33FFB-D03A-467F-8F76-8E2BF2DC9CB9}" type="presParOf" srcId="{7F66DDCD-242A-4432-AC5B-21E623E1BAE2}" destId="{FC4C7C3D-322D-4E32-A21F-6D5AC69E4043}" srcOrd="0" destOrd="0" presId="urn:microsoft.com/office/officeart/2005/8/layout/lProcess2"/>
    <dgm:cxn modelId="{87C5B304-E4C6-4FEF-9A31-A18474C58FE3}" type="presParOf" srcId="{FC4C7C3D-322D-4E32-A21F-6D5AC69E4043}" destId="{CD57B2F6-87D0-4B87-BED4-941803A89971}" srcOrd="0" destOrd="0" presId="urn:microsoft.com/office/officeart/2005/8/layout/lProcess2"/>
    <dgm:cxn modelId="{A4BD89DC-993A-43D1-A50E-36058B4AB3C9}" type="presParOf" srcId="{F9205846-A0A8-459D-8025-2AC6815AB1ED}" destId="{0729C1ED-F6A0-4948-B0F4-84054CBDBB44}" srcOrd="1" destOrd="0" presId="urn:microsoft.com/office/officeart/2005/8/layout/lProcess2"/>
    <dgm:cxn modelId="{90EB596E-69EC-4EFD-96A0-A45B153259F0}" type="presParOf" srcId="{F9205846-A0A8-459D-8025-2AC6815AB1ED}" destId="{10C298EE-0DCF-4C7E-A6D7-F8030238766B}" srcOrd="2" destOrd="0" presId="urn:microsoft.com/office/officeart/2005/8/layout/lProcess2"/>
    <dgm:cxn modelId="{E2CB0D56-2FFC-4758-ACEB-9DB40F7626D5}" type="presParOf" srcId="{10C298EE-0DCF-4C7E-A6D7-F8030238766B}" destId="{8E49F38D-D3B7-4C4D-B6F5-F2F0514F8240}" srcOrd="0" destOrd="0" presId="urn:microsoft.com/office/officeart/2005/8/layout/lProcess2"/>
    <dgm:cxn modelId="{520EE030-3242-4BA2-8857-D02CC12F6A10}" type="presParOf" srcId="{10C298EE-0DCF-4C7E-A6D7-F8030238766B}" destId="{B68EFE15-AA80-4115-80F1-017896F57BAC}" srcOrd="1" destOrd="0" presId="urn:microsoft.com/office/officeart/2005/8/layout/lProcess2"/>
    <dgm:cxn modelId="{2AD93747-A472-40BC-8CF9-19F159EBD55C}" type="presParOf" srcId="{10C298EE-0DCF-4C7E-A6D7-F8030238766B}" destId="{A50C2685-6DDB-43BF-BC2E-538D93B26477}" srcOrd="2" destOrd="0" presId="urn:microsoft.com/office/officeart/2005/8/layout/lProcess2"/>
    <dgm:cxn modelId="{889DAB81-C53F-4EC6-B013-B81E0AFDCD95}" type="presParOf" srcId="{A50C2685-6DDB-43BF-BC2E-538D93B26477}" destId="{AAAEB224-2FAD-4E24-A7B7-DE6E12760D45}" srcOrd="0" destOrd="0" presId="urn:microsoft.com/office/officeart/2005/8/layout/lProcess2"/>
    <dgm:cxn modelId="{A558C4FC-F466-4A7C-AA04-CA090CA9241D}" type="presParOf" srcId="{AAAEB224-2FAD-4E24-A7B7-DE6E12760D45}" destId="{BBFE0F4C-8136-4BBE-871B-52C8557A5570}" srcOrd="0" destOrd="0" presId="urn:microsoft.com/office/officeart/2005/8/layout/lProcess2"/>
    <dgm:cxn modelId="{2AF45BCC-4169-4A0A-AD64-DEB3D799F834}" type="presParOf" srcId="{AAAEB224-2FAD-4E24-A7B7-DE6E12760D45}" destId="{BB206611-A9C9-4E6D-B25B-38C78F64052C}" srcOrd="1" destOrd="0" presId="urn:microsoft.com/office/officeart/2005/8/layout/lProcess2"/>
    <dgm:cxn modelId="{23D4D749-4487-4343-9CCF-CABE846DA628}" type="presParOf" srcId="{AAAEB224-2FAD-4E24-A7B7-DE6E12760D45}" destId="{FF229422-99A5-440D-AF54-7424163E4D82}" srcOrd="2" destOrd="0" presId="urn:microsoft.com/office/officeart/2005/8/layout/lProcess2"/>
    <dgm:cxn modelId="{5762F5F6-A781-450D-B555-4163FAA4ACAB}" type="presParOf" srcId="{AAAEB224-2FAD-4E24-A7B7-DE6E12760D45}" destId="{4EC681C9-6DC9-4E0B-AE72-369BD60B50E7}" srcOrd="3" destOrd="0" presId="urn:microsoft.com/office/officeart/2005/8/layout/lProcess2"/>
    <dgm:cxn modelId="{7B75D17F-6597-44C9-AF1A-40E1A6EE75AC}" type="presParOf" srcId="{AAAEB224-2FAD-4E24-A7B7-DE6E12760D45}" destId="{B24B7D3F-E1A5-4D5C-953D-B8051E723514}" srcOrd="4" destOrd="0" presId="urn:microsoft.com/office/officeart/2005/8/layout/lProcess2"/>
    <dgm:cxn modelId="{6B945607-3713-4E4D-819C-95257B4FBBDB}" type="presParOf" srcId="{AAAEB224-2FAD-4E24-A7B7-DE6E12760D45}" destId="{0623B3E2-F9A5-45F7-AA0A-703E381D6D85}" srcOrd="5" destOrd="0" presId="urn:microsoft.com/office/officeart/2005/8/layout/lProcess2"/>
    <dgm:cxn modelId="{44C2B6E0-3BDE-4AD9-BDC2-E62E55DD5DEE}" type="presParOf" srcId="{AAAEB224-2FAD-4E24-A7B7-DE6E12760D45}" destId="{07579646-6B23-44CA-B25A-179FABB6D510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D34167-768C-42A3-8DA4-3C57A94496F5}" type="doc">
      <dgm:prSet loTypeId="urn:microsoft.com/office/officeart/2005/8/layout/vProcess5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8651E9E-9795-4519-8FC7-D6AAEE871EB7}">
      <dgm:prSet custT="1"/>
      <dgm:spPr>
        <a:xfrm>
          <a:off x="0" y="0"/>
          <a:ext cx="6606540" cy="1371600"/>
        </a:xfrm>
      </dgm:spPr>
      <dgm:t>
        <a:bodyPr/>
        <a:lstStyle/>
        <a:p>
          <a:pPr rtl="0"/>
          <a:r>
            <a:rPr lang="zh-TW" altLang="en-US" sz="3600" b="1" smtClean="0">
              <a:latin typeface="Corbel"/>
              <a:ea typeface="新細明體"/>
              <a:cs typeface="+mn-cs"/>
            </a:rPr>
            <a:t>確認異質度</a:t>
          </a:r>
          <a:endParaRPr lang="zh-TW" altLang="en-US" sz="3600" b="1" dirty="0">
            <a:latin typeface="Corbel"/>
            <a:ea typeface="新細明體"/>
            <a:cs typeface="+mn-cs"/>
          </a:endParaRPr>
        </a:p>
      </dgm:t>
    </dgm:pt>
    <dgm:pt modelId="{166B4CDB-CD26-46F2-B33C-E6DB308FEA71}" type="parTrans" cxnId="{9845EA38-1033-4BB1-9337-9A985455C7AC}">
      <dgm:prSet/>
      <dgm:spPr/>
      <dgm:t>
        <a:bodyPr/>
        <a:lstStyle/>
        <a:p>
          <a:endParaRPr lang="zh-TW" altLang="en-US"/>
        </a:p>
      </dgm:t>
    </dgm:pt>
    <dgm:pt modelId="{1BCD9308-8D8A-46FF-B346-9DC02F87D21C}" type="sibTrans" cxnId="{9845EA38-1033-4BB1-9337-9A985455C7AC}">
      <dgm:prSet/>
      <dgm:spPr>
        <a:xfrm>
          <a:off x="5715000" y="1040130"/>
          <a:ext cx="891540" cy="891540"/>
        </a:xfrm>
      </dgm:spPr>
      <dgm:t>
        <a:bodyPr/>
        <a:lstStyle/>
        <a:p>
          <a:endParaRPr lang="zh-TW" alt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orbel"/>
            <a:ea typeface="新細明體"/>
            <a:cs typeface="+mn-cs"/>
          </a:endParaRPr>
        </a:p>
      </dgm:t>
    </dgm:pt>
    <dgm:pt modelId="{AFD8C71E-7673-4963-82AF-57CA7A9C7DB9}">
      <dgm:prSet custT="1"/>
      <dgm:spPr>
        <a:xfrm>
          <a:off x="582929" y="1600199"/>
          <a:ext cx="6606540" cy="1371600"/>
        </a:xfrm>
      </dgm:spPr>
      <dgm:t>
        <a:bodyPr/>
        <a:lstStyle/>
        <a:p>
          <a:pPr rtl="0"/>
          <a:r>
            <a:rPr lang="zh-TW" altLang="en-US" sz="3200" b="1" dirty="0" smtClean="0">
              <a:latin typeface="Corbel"/>
              <a:ea typeface="新細明體"/>
              <a:cs typeface="+mn-cs"/>
            </a:rPr>
            <a:t>簽經</a:t>
          </a:r>
          <a:r>
            <a:rPr lang="zh-TW" altLang="en-US" sz="3200" b="1" dirty="0" smtClean="0">
              <a:solidFill>
                <a:srgbClr val="FF0000"/>
              </a:solidFill>
              <a:latin typeface="Corbel"/>
              <a:ea typeface="新細明體"/>
              <a:cs typeface="+mn-cs"/>
            </a:rPr>
            <a:t>機關首長</a:t>
          </a:r>
          <a:r>
            <a:rPr lang="zh-TW" altLang="en-US" sz="3200" b="1" dirty="0" smtClean="0">
              <a:latin typeface="Corbel"/>
              <a:ea typeface="新細明體"/>
              <a:cs typeface="+mn-cs"/>
            </a:rPr>
            <a:t>或其</a:t>
          </a:r>
          <a:r>
            <a:rPr lang="zh-TW" altLang="en-US" sz="3200" b="1" dirty="0" smtClean="0">
              <a:solidFill>
                <a:srgbClr val="FF0000"/>
              </a:solidFill>
              <a:latin typeface="Corbel"/>
              <a:ea typeface="新細明體"/>
              <a:cs typeface="+mn-cs"/>
            </a:rPr>
            <a:t>授權人員</a:t>
          </a:r>
          <a:r>
            <a:rPr lang="zh-TW" altLang="en-US" sz="3200" b="1" dirty="0" smtClean="0">
              <a:latin typeface="Corbel"/>
              <a:ea typeface="新細明體"/>
              <a:cs typeface="+mn-cs"/>
            </a:rPr>
            <a:t>核准</a:t>
          </a:r>
          <a:endParaRPr lang="zh-TW" altLang="en-US" sz="3200" b="1" dirty="0">
            <a:latin typeface="Corbel"/>
            <a:ea typeface="新細明體"/>
            <a:cs typeface="+mn-cs"/>
          </a:endParaRPr>
        </a:p>
      </dgm:t>
    </dgm:pt>
    <dgm:pt modelId="{640509F2-9D3A-468D-B1B0-9955D4C02A99}" type="parTrans" cxnId="{695728BE-E127-4D14-BDE0-507120DB4C2E}">
      <dgm:prSet/>
      <dgm:spPr/>
      <dgm:t>
        <a:bodyPr/>
        <a:lstStyle/>
        <a:p>
          <a:endParaRPr lang="zh-TW" altLang="en-US"/>
        </a:p>
      </dgm:t>
    </dgm:pt>
    <dgm:pt modelId="{82BEF6B6-4CE8-41B4-82E6-DC02318EECA5}" type="sibTrans" cxnId="{695728BE-E127-4D14-BDE0-507120DB4C2E}">
      <dgm:prSet/>
      <dgm:spPr>
        <a:xfrm>
          <a:off x="6297930" y="2631186"/>
          <a:ext cx="891540" cy="891540"/>
        </a:xfrm>
      </dgm:spPr>
      <dgm:t>
        <a:bodyPr/>
        <a:lstStyle/>
        <a:p>
          <a:endParaRPr lang="zh-TW" altLang="en-U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orbel"/>
            <a:ea typeface="新細明體"/>
            <a:cs typeface="+mn-cs"/>
          </a:endParaRPr>
        </a:p>
      </dgm:t>
    </dgm:pt>
    <dgm:pt modelId="{6A541407-1D2B-400F-940E-742E39726A5F}">
      <dgm:prSet/>
      <dgm:spPr>
        <a:xfrm>
          <a:off x="582929" y="1600199"/>
          <a:ext cx="6606540" cy="1371600"/>
        </a:xfrm>
      </dgm:spPr>
      <dgm:t>
        <a:bodyPr/>
        <a:lstStyle/>
        <a:p>
          <a:pPr rtl="0"/>
          <a:r>
            <a:rPr lang="zh-TW" altLang="en-US" sz="2400" dirty="0" smtClean="0">
              <a:latin typeface="Corbel"/>
              <a:ea typeface="新細明體"/>
              <a:cs typeface="+mn-cs"/>
            </a:rPr>
            <a:t>簽陳範例</a:t>
          </a:r>
          <a:endParaRPr lang="zh-TW" altLang="en-US" sz="2400" dirty="0">
            <a:latin typeface="Corbel"/>
            <a:ea typeface="新細明體"/>
            <a:cs typeface="+mn-cs"/>
          </a:endParaRPr>
        </a:p>
      </dgm:t>
    </dgm:pt>
    <dgm:pt modelId="{6C5F3F5B-E544-4A9A-BD11-4987A2CD08C4}" type="parTrans" cxnId="{22A8E8B0-BB65-4EA2-AD72-F3DC0535EA39}">
      <dgm:prSet/>
      <dgm:spPr/>
      <dgm:t>
        <a:bodyPr/>
        <a:lstStyle/>
        <a:p>
          <a:endParaRPr lang="zh-TW" altLang="en-US"/>
        </a:p>
      </dgm:t>
    </dgm:pt>
    <dgm:pt modelId="{9F1A0663-3AE1-4369-8C4D-E3BA79F5D1E2}" type="sibTrans" cxnId="{22A8E8B0-BB65-4EA2-AD72-F3DC0535EA39}">
      <dgm:prSet/>
      <dgm:spPr/>
      <dgm:t>
        <a:bodyPr/>
        <a:lstStyle/>
        <a:p>
          <a:endParaRPr lang="zh-TW" altLang="en-US"/>
        </a:p>
      </dgm:t>
    </dgm:pt>
    <dgm:pt modelId="{B8A39A8E-45D2-4DE1-973D-0B3307EBCEFC}">
      <dgm:prSet custT="1"/>
      <dgm:spPr>
        <a:xfrm>
          <a:off x="1165859" y="3200399"/>
          <a:ext cx="6606540" cy="1371600"/>
        </a:xfrm>
      </dgm:spPr>
      <dgm:t>
        <a:bodyPr/>
        <a:lstStyle/>
        <a:p>
          <a:pPr rtl="0"/>
          <a:r>
            <a:rPr lang="zh-TW" altLang="en-US" sz="3200" b="1" dirty="0" smtClean="0">
              <a:solidFill>
                <a:srgbClr val="FF0000"/>
              </a:solidFill>
              <a:latin typeface="Corbel"/>
              <a:ea typeface="新細明體"/>
              <a:cs typeface="+mn-cs"/>
            </a:rPr>
            <a:t>及格分數</a:t>
          </a:r>
          <a:r>
            <a:rPr lang="zh-TW" altLang="en-US" sz="3200" b="1" dirty="0" smtClean="0">
              <a:latin typeface="Corbel"/>
              <a:ea typeface="新細明體"/>
              <a:cs typeface="+mn-cs"/>
            </a:rPr>
            <a:t>不宜訂太低</a:t>
          </a:r>
          <a:endParaRPr lang="zh-TW" altLang="en-US" sz="3200" b="1" dirty="0">
            <a:latin typeface="Corbel"/>
            <a:ea typeface="新細明體"/>
            <a:cs typeface="+mn-cs"/>
          </a:endParaRPr>
        </a:p>
      </dgm:t>
    </dgm:pt>
    <dgm:pt modelId="{5F501A3F-E80C-49CD-B504-78120CB91A0D}" type="parTrans" cxnId="{815387E6-F1CC-4697-8291-B0ED70597C7E}">
      <dgm:prSet/>
      <dgm:spPr/>
      <dgm:t>
        <a:bodyPr/>
        <a:lstStyle/>
        <a:p>
          <a:endParaRPr lang="zh-TW" altLang="en-US"/>
        </a:p>
      </dgm:t>
    </dgm:pt>
    <dgm:pt modelId="{EC2CCF4A-062D-4D82-B4F1-C3588C355FFA}" type="sibTrans" cxnId="{815387E6-F1CC-4697-8291-B0ED70597C7E}">
      <dgm:prSet/>
      <dgm:spPr/>
      <dgm:t>
        <a:bodyPr/>
        <a:lstStyle/>
        <a:p>
          <a:endParaRPr lang="zh-TW" altLang="en-US"/>
        </a:p>
      </dgm:t>
    </dgm:pt>
    <dgm:pt modelId="{F2669ACA-2CF8-476F-B34B-691CE78FB353}">
      <dgm:prSet/>
      <dgm:spPr>
        <a:xfrm>
          <a:off x="0" y="0"/>
          <a:ext cx="6606540" cy="1371600"/>
        </a:xfrm>
      </dgm:spPr>
      <dgm:t>
        <a:bodyPr/>
        <a:lstStyle/>
        <a:p>
          <a:pPr rtl="0"/>
          <a:r>
            <a:rPr lang="zh-TW" altLang="en-US" sz="2100" smtClean="0">
              <a:latin typeface="Corbel"/>
              <a:ea typeface="新細明體"/>
              <a:cs typeface="+mn-cs"/>
            </a:rPr>
            <a:t>依政府採購法施行細則第</a:t>
          </a:r>
          <a:r>
            <a:rPr lang="en-US" altLang="zh-TW" sz="2100" smtClean="0">
              <a:latin typeface="Corbel"/>
              <a:ea typeface="新細明體"/>
              <a:cs typeface="+mn-cs"/>
            </a:rPr>
            <a:t>66</a:t>
          </a:r>
          <a:r>
            <a:rPr lang="zh-TW" altLang="en-US" sz="2100" smtClean="0">
              <a:latin typeface="Corbel"/>
              <a:ea typeface="新細明體"/>
              <a:cs typeface="+mn-cs"/>
            </a:rPr>
            <a:t>條確認採購案之異質度</a:t>
          </a:r>
          <a:r>
            <a:rPr lang="en-US" altLang="zh-TW" sz="2100" smtClean="0">
              <a:latin typeface="Corbel"/>
              <a:ea typeface="新細明體"/>
              <a:cs typeface="+mn-cs"/>
            </a:rPr>
            <a:t>(</a:t>
          </a:r>
          <a:r>
            <a:rPr lang="zh-TW" altLang="en-US" sz="2100" smtClean="0">
              <a:latin typeface="Corbel"/>
              <a:ea typeface="新細明體"/>
              <a:cs typeface="+mn-cs"/>
            </a:rPr>
            <a:t>如範例</a:t>
          </a:r>
          <a:r>
            <a:rPr lang="en-US" altLang="zh-TW" sz="2100" smtClean="0">
              <a:latin typeface="Corbel"/>
              <a:ea typeface="新細明體"/>
              <a:cs typeface="+mn-cs"/>
            </a:rPr>
            <a:t>)</a:t>
          </a:r>
          <a:endParaRPr lang="zh-TW" altLang="en-US" sz="2100" dirty="0">
            <a:latin typeface="Corbel"/>
            <a:ea typeface="新細明體"/>
            <a:cs typeface="+mn-cs"/>
          </a:endParaRPr>
        </a:p>
      </dgm:t>
    </dgm:pt>
    <dgm:pt modelId="{5AFD1326-4FFC-4F8C-82FB-E738CEE4BDE1}" type="parTrans" cxnId="{77F93176-A496-4386-8B72-F73EDB9A0DD6}">
      <dgm:prSet/>
      <dgm:spPr/>
      <dgm:t>
        <a:bodyPr/>
        <a:lstStyle/>
        <a:p>
          <a:endParaRPr lang="zh-TW" altLang="en-US"/>
        </a:p>
      </dgm:t>
    </dgm:pt>
    <dgm:pt modelId="{CCB9B00B-D0E0-4154-859E-5537A53A940C}" type="sibTrans" cxnId="{77F93176-A496-4386-8B72-F73EDB9A0DD6}">
      <dgm:prSet/>
      <dgm:spPr/>
      <dgm:t>
        <a:bodyPr/>
        <a:lstStyle/>
        <a:p>
          <a:endParaRPr lang="zh-TW" altLang="en-US"/>
        </a:p>
      </dgm:t>
    </dgm:pt>
    <dgm:pt modelId="{3438B342-7BBE-4D51-BD9B-45BCA499136C}">
      <dgm:prSet/>
      <dgm:spPr>
        <a:xfrm>
          <a:off x="1165859" y="3200399"/>
          <a:ext cx="6606540" cy="1371600"/>
        </a:xfrm>
      </dgm:spPr>
      <dgm:t>
        <a:bodyPr/>
        <a:lstStyle/>
        <a:p>
          <a:pPr rtl="0"/>
          <a:r>
            <a:rPr lang="zh-TW" altLang="en-US" sz="2400" smtClean="0">
              <a:latin typeface="Corbel"/>
              <a:ea typeface="新細明體"/>
              <a:cs typeface="+mn-cs"/>
            </a:rPr>
            <a:t>廠商及格後比價格，分數高低已不再重要</a:t>
          </a:r>
          <a:endParaRPr lang="zh-TW" altLang="en-US" sz="2400" dirty="0">
            <a:latin typeface="Corbel"/>
            <a:ea typeface="新細明體"/>
            <a:cs typeface="+mn-cs"/>
          </a:endParaRPr>
        </a:p>
      </dgm:t>
    </dgm:pt>
    <dgm:pt modelId="{1B106F34-5064-4E18-AD67-4894B9128266}" type="parTrans" cxnId="{D15A3FDB-482B-450D-B2A8-416088B69798}">
      <dgm:prSet/>
      <dgm:spPr/>
      <dgm:t>
        <a:bodyPr/>
        <a:lstStyle/>
        <a:p>
          <a:endParaRPr lang="zh-TW" altLang="en-US"/>
        </a:p>
      </dgm:t>
    </dgm:pt>
    <dgm:pt modelId="{A63C1CA8-9CD2-4FCD-BF30-2AA371750CAB}" type="sibTrans" cxnId="{D15A3FDB-482B-450D-B2A8-416088B69798}">
      <dgm:prSet/>
      <dgm:spPr/>
      <dgm:t>
        <a:bodyPr/>
        <a:lstStyle/>
        <a:p>
          <a:endParaRPr lang="zh-TW" altLang="en-US"/>
        </a:p>
      </dgm:t>
    </dgm:pt>
    <dgm:pt modelId="{8E9263DA-0F6E-4242-A205-FC9932E57B6E}" type="pres">
      <dgm:prSet presAssocID="{3FD34167-768C-42A3-8DA4-3C57A94496F5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3C48823-5005-4F94-97B2-CCA48F82A100}" type="pres">
      <dgm:prSet presAssocID="{3FD34167-768C-42A3-8DA4-3C57A94496F5}" presName="dummyMaxCanvas" presStyleCnt="0">
        <dgm:presLayoutVars/>
      </dgm:prSet>
      <dgm:spPr/>
      <dgm:t>
        <a:bodyPr/>
        <a:lstStyle/>
        <a:p>
          <a:endParaRPr lang="zh-TW" altLang="en-US"/>
        </a:p>
      </dgm:t>
    </dgm:pt>
    <dgm:pt modelId="{BBAE6589-85BE-47CB-850D-CE47AE0EF896}" type="pres">
      <dgm:prSet presAssocID="{3FD34167-768C-42A3-8DA4-3C57A94496F5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06C2135-2A9F-4E73-AEFA-EF62575EA6FC}" type="pres">
      <dgm:prSet presAssocID="{3FD34167-768C-42A3-8DA4-3C57A94496F5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2553AA9-D5F9-477B-B1BF-2C903A96B7D4}" type="pres">
      <dgm:prSet presAssocID="{3FD34167-768C-42A3-8DA4-3C57A94496F5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D39F2C0-F5F0-4C2F-B681-E7B5C3D0130C}" type="pres">
      <dgm:prSet presAssocID="{3FD34167-768C-42A3-8DA4-3C57A94496F5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7B02FF3-0648-4D9E-9A70-FFCF139D8BEB}" type="pres">
      <dgm:prSet presAssocID="{3FD34167-768C-42A3-8DA4-3C57A94496F5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1AADD52-B831-4ADB-92EA-1CAAF0FA7125}" type="pres">
      <dgm:prSet presAssocID="{3FD34167-768C-42A3-8DA4-3C57A94496F5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D2C2CCE-3144-45C3-BE03-A3AA0C902F05}" type="pres">
      <dgm:prSet presAssocID="{3FD34167-768C-42A3-8DA4-3C57A94496F5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4342DD0-3D73-4F61-A90A-97644EC1A577}" type="pres">
      <dgm:prSet presAssocID="{3FD34167-768C-42A3-8DA4-3C57A94496F5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95728BE-E127-4D14-BDE0-507120DB4C2E}" srcId="{3FD34167-768C-42A3-8DA4-3C57A94496F5}" destId="{AFD8C71E-7673-4963-82AF-57CA7A9C7DB9}" srcOrd="1" destOrd="0" parTransId="{640509F2-9D3A-468D-B1B0-9955D4C02A99}" sibTransId="{82BEF6B6-4CE8-41B4-82E6-DC02318EECA5}"/>
    <dgm:cxn modelId="{D208A2D7-0A6F-477E-956C-2255B6CA0787}" type="presOf" srcId="{82BEF6B6-4CE8-41B4-82E6-DC02318EECA5}" destId="{37B02FF3-0648-4D9E-9A70-FFCF139D8BEB}" srcOrd="0" destOrd="0" presId="urn:microsoft.com/office/officeart/2005/8/layout/vProcess5"/>
    <dgm:cxn modelId="{D0783C6B-268E-47BF-828D-2E2E2F83C80F}" type="presOf" srcId="{6A541407-1D2B-400F-940E-742E39726A5F}" destId="{D06C2135-2A9F-4E73-AEFA-EF62575EA6FC}" srcOrd="0" destOrd="1" presId="urn:microsoft.com/office/officeart/2005/8/layout/vProcess5"/>
    <dgm:cxn modelId="{B32232F4-BFF9-4E01-95E3-630543FDA69F}" type="presOf" srcId="{38651E9E-9795-4519-8FC7-D6AAEE871EB7}" destId="{BBAE6589-85BE-47CB-850D-CE47AE0EF896}" srcOrd="0" destOrd="0" presId="urn:microsoft.com/office/officeart/2005/8/layout/vProcess5"/>
    <dgm:cxn modelId="{54506EEF-909D-4968-A9C3-E36BED842B86}" type="presOf" srcId="{AFD8C71E-7673-4963-82AF-57CA7A9C7DB9}" destId="{D06C2135-2A9F-4E73-AEFA-EF62575EA6FC}" srcOrd="0" destOrd="0" presId="urn:microsoft.com/office/officeart/2005/8/layout/vProcess5"/>
    <dgm:cxn modelId="{58BC165D-E9B3-4343-8B5B-BECB6038E529}" type="presOf" srcId="{3438B342-7BBE-4D51-BD9B-45BCA499136C}" destId="{14342DD0-3D73-4F61-A90A-97644EC1A577}" srcOrd="1" destOrd="1" presId="urn:microsoft.com/office/officeart/2005/8/layout/vProcess5"/>
    <dgm:cxn modelId="{9D60E45E-2C84-4142-B8DE-7D91E206CD13}" type="presOf" srcId="{6A541407-1D2B-400F-940E-742E39726A5F}" destId="{AD2C2CCE-3144-45C3-BE03-A3AA0C902F05}" srcOrd="1" destOrd="1" presId="urn:microsoft.com/office/officeart/2005/8/layout/vProcess5"/>
    <dgm:cxn modelId="{98305B3C-EA9A-4F3E-8D27-D9F0E501042F}" type="presOf" srcId="{3438B342-7BBE-4D51-BD9B-45BCA499136C}" destId="{B2553AA9-D5F9-477B-B1BF-2C903A96B7D4}" srcOrd="0" destOrd="1" presId="urn:microsoft.com/office/officeart/2005/8/layout/vProcess5"/>
    <dgm:cxn modelId="{EA14366D-B202-4ABC-ABB3-CE660784115F}" type="presOf" srcId="{38651E9E-9795-4519-8FC7-D6AAEE871EB7}" destId="{A1AADD52-B831-4ADB-92EA-1CAAF0FA7125}" srcOrd="1" destOrd="0" presId="urn:microsoft.com/office/officeart/2005/8/layout/vProcess5"/>
    <dgm:cxn modelId="{CA5123B2-47AE-42BE-957A-AB9EFF57140C}" type="presOf" srcId="{B8A39A8E-45D2-4DE1-973D-0B3307EBCEFC}" destId="{B2553AA9-D5F9-477B-B1BF-2C903A96B7D4}" srcOrd="0" destOrd="0" presId="urn:microsoft.com/office/officeart/2005/8/layout/vProcess5"/>
    <dgm:cxn modelId="{77F93176-A496-4386-8B72-F73EDB9A0DD6}" srcId="{38651E9E-9795-4519-8FC7-D6AAEE871EB7}" destId="{F2669ACA-2CF8-476F-B34B-691CE78FB353}" srcOrd="0" destOrd="0" parTransId="{5AFD1326-4FFC-4F8C-82FB-E738CEE4BDE1}" sibTransId="{CCB9B00B-D0E0-4154-859E-5537A53A940C}"/>
    <dgm:cxn modelId="{9845EA38-1033-4BB1-9337-9A985455C7AC}" srcId="{3FD34167-768C-42A3-8DA4-3C57A94496F5}" destId="{38651E9E-9795-4519-8FC7-D6AAEE871EB7}" srcOrd="0" destOrd="0" parTransId="{166B4CDB-CD26-46F2-B33C-E6DB308FEA71}" sibTransId="{1BCD9308-8D8A-46FF-B346-9DC02F87D21C}"/>
    <dgm:cxn modelId="{22A8E8B0-BB65-4EA2-AD72-F3DC0535EA39}" srcId="{AFD8C71E-7673-4963-82AF-57CA7A9C7DB9}" destId="{6A541407-1D2B-400F-940E-742E39726A5F}" srcOrd="0" destOrd="0" parTransId="{6C5F3F5B-E544-4A9A-BD11-4987A2CD08C4}" sibTransId="{9F1A0663-3AE1-4369-8C4D-E3BA79F5D1E2}"/>
    <dgm:cxn modelId="{D15A3FDB-482B-450D-B2A8-416088B69798}" srcId="{B8A39A8E-45D2-4DE1-973D-0B3307EBCEFC}" destId="{3438B342-7BBE-4D51-BD9B-45BCA499136C}" srcOrd="0" destOrd="0" parTransId="{1B106F34-5064-4E18-AD67-4894B9128266}" sibTransId="{A63C1CA8-9CD2-4FCD-BF30-2AA371750CAB}"/>
    <dgm:cxn modelId="{B88A59B8-9AA2-4DD9-8873-D3E975D151B3}" type="presOf" srcId="{F2669ACA-2CF8-476F-B34B-691CE78FB353}" destId="{BBAE6589-85BE-47CB-850D-CE47AE0EF896}" srcOrd="0" destOrd="1" presId="urn:microsoft.com/office/officeart/2005/8/layout/vProcess5"/>
    <dgm:cxn modelId="{087FF54F-62C8-488F-BC31-221B5C951231}" type="presOf" srcId="{1BCD9308-8D8A-46FF-B346-9DC02F87D21C}" destId="{1D39F2C0-F5F0-4C2F-B681-E7B5C3D0130C}" srcOrd="0" destOrd="0" presId="urn:microsoft.com/office/officeart/2005/8/layout/vProcess5"/>
    <dgm:cxn modelId="{815387E6-F1CC-4697-8291-B0ED70597C7E}" srcId="{3FD34167-768C-42A3-8DA4-3C57A94496F5}" destId="{B8A39A8E-45D2-4DE1-973D-0B3307EBCEFC}" srcOrd="2" destOrd="0" parTransId="{5F501A3F-E80C-49CD-B504-78120CB91A0D}" sibTransId="{EC2CCF4A-062D-4D82-B4F1-C3588C355FFA}"/>
    <dgm:cxn modelId="{3B365A2C-E694-42DD-ADF9-35B0E6504A44}" type="presOf" srcId="{3FD34167-768C-42A3-8DA4-3C57A94496F5}" destId="{8E9263DA-0F6E-4242-A205-FC9932E57B6E}" srcOrd="0" destOrd="0" presId="urn:microsoft.com/office/officeart/2005/8/layout/vProcess5"/>
    <dgm:cxn modelId="{4ED5E7BA-E8C0-4E37-A87C-C21146539E62}" type="presOf" srcId="{F2669ACA-2CF8-476F-B34B-691CE78FB353}" destId="{A1AADD52-B831-4ADB-92EA-1CAAF0FA7125}" srcOrd="1" destOrd="1" presId="urn:microsoft.com/office/officeart/2005/8/layout/vProcess5"/>
    <dgm:cxn modelId="{239B231E-5904-4B05-93E5-B819EF9896EF}" type="presOf" srcId="{AFD8C71E-7673-4963-82AF-57CA7A9C7DB9}" destId="{AD2C2CCE-3144-45C3-BE03-A3AA0C902F05}" srcOrd="1" destOrd="0" presId="urn:microsoft.com/office/officeart/2005/8/layout/vProcess5"/>
    <dgm:cxn modelId="{E72C3691-9324-4EA0-BFEF-2C3E0BE03C65}" type="presOf" srcId="{B8A39A8E-45D2-4DE1-973D-0B3307EBCEFC}" destId="{14342DD0-3D73-4F61-A90A-97644EC1A577}" srcOrd="1" destOrd="0" presId="urn:microsoft.com/office/officeart/2005/8/layout/vProcess5"/>
    <dgm:cxn modelId="{1588CD19-00D8-4DD2-A192-CDFBC0244AEE}" type="presParOf" srcId="{8E9263DA-0F6E-4242-A205-FC9932E57B6E}" destId="{33C48823-5005-4F94-97B2-CCA48F82A100}" srcOrd="0" destOrd="0" presId="urn:microsoft.com/office/officeart/2005/8/layout/vProcess5"/>
    <dgm:cxn modelId="{B601E5BC-40FF-4DB6-B9D2-02759EE0620B}" type="presParOf" srcId="{8E9263DA-0F6E-4242-A205-FC9932E57B6E}" destId="{BBAE6589-85BE-47CB-850D-CE47AE0EF896}" srcOrd="1" destOrd="0" presId="urn:microsoft.com/office/officeart/2005/8/layout/vProcess5"/>
    <dgm:cxn modelId="{2321F779-A338-40A9-9B3A-FC53932DAFFC}" type="presParOf" srcId="{8E9263DA-0F6E-4242-A205-FC9932E57B6E}" destId="{D06C2135-2A9F-4E73-AEFA-EF62575EA6FC}" srcOrd="2" destOrd="0" presId="urn:microsoft.com/office/officeart/2005/8/layout/vProcess5"/>
    <dgm:cxn modelId="{3F17C9AD-A069-44EC-8F4D-38411AEB136A}" type="presParOf" srcId="{8E9263DA-0F6E-4242-A205-FC9932E57B6E}" destId="{B2553AA9-D5F9-477B-B1BF-2C903A96B7D4}" srcOrd="3" destOrd="0" presId="urn:microsoft.com/office/officeart/2005/8/layout/vProcess5"/>
    <dgm:cxn modelId="{A09C5CC7-31C4-49EE-AF83-31A115111388}" type="presParOf" srcId="{8E9263DA-0F6E-4242-A205-FC9932E57B6E}" destId="{1D39F2C0-F5F0-4C2F-B681-E7B5C3D0130C}" srcOrd="4" destOrd="0" presId="urn:microsoft.com/office/officeart/2005/8/layout/vProcess5"/>
    <dgm:cxn modelId="{CE182532-B32E-4F3C-99B3-1E7FB4A04FAD}" type="presParOf" srcId="{8E9263DA-0F6E-4242-A205-FC9932E57B6E}" destId="{37B02FF3-0648-4D9E-9A70-FFCF139D8BEB}" srcOrd="5" destOrd="0" presId="urn:microsoft.com/office/officeart/2005/8/layout/vProcess5"/>
    <dgm:cxn modelId="{EF73AF45-7F19-4E98-AC96-778C25E926F9}" type="presParOf" srcId="{8E9263DA-0F6E-4242-A205-FC9932E57B6E}" destId="{A1AADD52-B831-4ADB-92EA-1CAAF0FA7125}" srcOrd="6" destOrd="0" presId="urn:microsoft.com/office/officeart/2005/8/layout/vProcess5"/>
    <dgm:cxn modelId="{7127401E-E2F7-49E5-A819-D0E307F152CD}" type="presParOf" srcId="{8E9263DA-0F6E-4242-A205-FC9932E57B6E}" destId="{AD2C2CCE-3144-45C3-BE03-A3AA0C902F05}" srcOrd="7" destOrd="0" presId="urn:microsoft.com/office/officeart/2005/8/layout/vProcess5"/>
    <dgm:cxn modelId="{A829395B-51C0-466E-9C82-D692D0AAF181}" type="presParOf" srcId="{8E9263DA-0F6E-4242-A205-FC9932E57B6E}" destId="{14342DD0-3D73-4F61-A90A-97644EC1A577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F3C30EC5-21EE-48E5-A180-4F350EF88196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AE32671-FCF1-41F1-BDD2-B4E4A9AE4E1E}">
      <dgm:prSet phldrT="[文字]"/>
      <dgm:spPr/>
      <dgm:t>
        <a:bodyPr/>
        <a:lstStyle/>
        <a:p>
          <a:r>
            <a:rPr lang="zh-TW" altLang="en-US" dirty="0" smtClean="0"/>
            <a:t>時機</a:t>
          </a:r>
          <a:endParaRPr lang="zh-TW" altLang="en-US" dirty="0"/>
        </a:p>
      </dgm:t>
    </dgm:pt>
    <dgm:pt modelId="{310EB76E-4650-46BD-942A-2D7CEFCC5D98}" type="parTrans" cxnId="{C0B93716-1956-4BC9-917A-22152C943C1A}">
      <dgm:prSet/>
      <dgm:spPr/>
      <dgm:t>
        <a:bodyPr/>
        <a:lstStyle/>
        <a:p>
          <a:endParaRPr lang="zh-TW" altLang="en-US"/>
        </a:p>
      </dgm:t>
    </dgm:pt>
    <dgm:pt modelId="{6C1B9C9C-6B91-4635-8668-1305866D0CA0}" type="sibTrans" cxnId="{C0B93716-1956-4BC9-917A-22152C943C1A}">
      <dgm:prSet/>
      <dgm:spPr/>
      <dgm:t>
        <a:bodyPr/>
        <a:lstStyle/>
        <a:p>
          <a:endParaRPr lang="zh-TW" altLang="en-US"/>
        </a:p>
      </dgm:t>
    </dgm:pt>
    <dgm:pt modelId="{68DB59C7-3256-4D64-AA0C-1DB41EC854E5}">
      <dgm:prSet phldrT="[文字]" custT="1"/>
      <dgm:spPr/>
      <dgm:t>
        <a:bodyPr/>
        <a:lstStyle/>
        <a:p>
          <a:r>
            <a:rPr lang="zh-TW" altLang="en-US" sz="2800" dirty="0" smtClean="0"/>
            <a:t>開價格標時</a:t>
          </a:r>
          <a:endParaRPr lang="zh-TW" altLang="en-US" sz="2800" dirty="0"/>
        </a:p>
      </dgm:t>
    </dgm:pt>
    <dgm:pt modelId="{3FC347D3-51CE-47A9-833F-196CE8BDAEDD}" type="parTrans" cxnId="{02B8C63C-EC26-44C3-8B70-B49673AAD710}">
      <dgm:prSet/>
      <dgm:spPr/>
      <dgm:t>
        <a:bodyPr/>
        <a:lstStyle/>
        <a:p>
          <a:endParaRPr lang="zh-TW" altLang="en-US"/>
        </a:p>
      </dgm:t>
    </dgm:pt>
    <dgm:pt modelId="{06A3D856-585E-42D6-8BF2-26043D31132A}" type="sibTrans" cxnId="{02B8C63C-EC26-44C3-8B70-B49673AAD710}">
      <dgm:prSet/>
      <dgm:spPr/>
      <dgm:t>
        <a:bodyPr/>
        <a:lstStyle/>
        <a:p>
          <a:endParaRPr lang="zh-TW" altLang="en-US"/>
        </a:p>
      </dgm:t>
    </dgm:pt>
    <dgm:pt modelId="{8E86ADD5-1BC6-4174-8C29-3FDCCF356B08}">
      <dgm:prSet phldrT="[文字]"/>
      <dgm:spPr/>
      <dgm:t>
        <a:bodyPr/>
        <a:lstStyle/>
        <a:p>
          <a:r>
            <a:rPr lang="zh-TW" altLang="en-US" dirty="0" smtClean="0"/>
            <a:t>應辦事項</a:t>
          </a:r>
          <a:endParaRPr lang="zh-TW" altLang="en-US" dirty="0"/>
        </a:p>
      </dgm:t>
    </dgm:pt>
    <dgm:pt modelId="{15AE8AF7-3EF9-43AE-9650-67D17692DD8B}" type="parTrans" cxnId="{E53A2F55-3704-42DD-BC92-558E8A7061D6}">
      <dgm:prSet/>
      <dgm:spPr/>
      <dgm:t>
        <a:bodyPr/>
        <a:lstStyle/>
        <a:p>
          <a:endParaRPr lang="zh-TW" altLang="en-US"/>
        </a:p>
      </dgm:t>
    </dgm:pt>
    <dgm:pt modelId="{CEE957C4-7D3B-4E2B-8BB5-223DFB112B39}" type="sibTrans" cxnId="{E53A2F55-3704-42DD-BC92-558E8A7061D6}">
      <dgm:prSet/>
      <dgm:spPr/>
      <dgm:t>
        <a:bodyPr/>
        <a:lstStyle/>
        <a:p>
          <a:endParaRPr lang="zh-TW" altLang="en-US"/>
        </a:p>
      </dgm:t>
    </dgm:pt>
    <dgm:pt modelId="{450F50D3-79A4-4EB4-ADCD-4755C3475450}">
      <dgm:prSet phldrT="[文字]" custT="1"/>
      <dgm:spPr/>
      <dgm:t>
        <a:bodyPr/>
        <a:lstStyle/>
        <a:p>
          <a:pPr algn="l"/>
          <a:r>
            <a:rPr lang="zh-TW" altLang="en-US" sz="2800" dirty="0" smtClean="0"/>
            <a:t>出席開價格標</a:t>
          </a:r>
          <a:endParaRPr lang="zh-TW" altLang="en-US" sz="2800" dirty="0"/>
        </a:p>
      </dgm:t>
    </dgm:pt>
    <dgm:pt modelId="{6BE6DA01-B194-4728-BE52-28E3784115AC}" type="parTrans" cxnId="{93C03CE7-CEBB-47A8-874E-AF87947D0C94}">
      <dgm:prSet/>
      <dgm:spPr/>
      <dgm:t>
        <a:bodyPr/>
        <a:lstStyle/>
        <a:p>
          <a:endParaRPr lang="zh-TW" altLang="en-US"/>
        </a:p>
      </dgm:t>
    </dgm:pt>
    <dgm:pt modelId="{D87C2C92-F0EE-412B-A352-391D5B69BD5A}" type="sibTrans" cxnId="{93C03CE7-CEBB-47A8-874E-AF87947D0C94}">
      <dgm:prSet/>
      <dgm:spPr/>
      <dgm:t>
        <a:bodyPr/>
        <a:lstStyle/>
        <a:p>
          <a:endParaRPr lang="zh-TW" altLang="en-US"/>
        </a:p>
      </dgm:t>
    </dgm:pt>
    <dgm:pt modelId="{74FE18DC-732F-4ECC-8ABB-3F0C4DBAADD9}">
      <dgm:prSet phldrT="[文字]" custT="1"/>
      <dgm:spPr/>
      <dgm:t>
        <a:bodyPr/>
        <a:lstStyle/>
        <a:p>
          <a:r>
            <a:rPr lang="zh-TW" altLang="en-US" sz="2800" dirty="0" smtClean="0"/>
            <a:t>訂約後</a:t>
          </a:r>
          <a:endParaRPr lang="zh-TW" altLang="en-US" sz="2800" dirty="0"/>
        </a:p>
      </dgm:t>
    </dgm:pt>
    <dgm:pt modelId="{B9D19CF5-2967-4E80-8ABF-A3AE00A436BD}" type="parTrans" cxnId="{2AC4AC2D-C37B-4A3E-A20E-EFDF6B429A2C}">
      <dgm:prSet/>
      <dgm:spPr/>
      <dgm:t>
        <a:bodyPr/>
        <a:lstStyle/>
        <a:p>
          <a:endParaRPr lang="zh-TW" altLang="en-US"/>
        </a:p>
      </dgm:t>
    </dgm:pt>
    <dgm:pt modelId="{5850A4E2-AFD6-4B5A-B600-DA3F8391A975}" type="sibTrans" cxnId="{2AC4AC2D-C37B-4A3E-A20E-EFDF6B429A2C}">
      <dgm:prSet/>
      <dgm:spPr/>
      <dgm:t>
        <a:bodyPr/>
        <a:lstStyle/>
        <a:p>
          <a:endParaRPr lang="zh-TW" altLang="en-US"/>
        </a:p>
      </dgm:t>
    </dgm:pt>
    <dgm:pt modelId="{CD9E48B2-E2B3-4E3C-9099-09DD5F42B66A}">
      <dgm:prSet phldrT="[文字]" custT="1"/>
      <dgm:spPr/>
      <dgm:t>
        <a:bodyPr/>
        <a:lstStyle/>
        <a:p>
          <a:pPr algn="l"/>
          <a:r>
            <a:rPr lang="zh-TW" altLang="en-US" sz="2800" dirty="0" smtClean="0"/>
            <a:t>落實履約管理</a:t>
          </a:r>
          <a:endParaRPr lang="zh-TW" altLang="en-US" sz="2800" dirty="0"/>
        </a:p>
      </dgm:t>
    </dgm:pt>
    <dgm:pt modelId="{0B90CB8B-E1DD-46DE-BD09-34F0F5441987}" type="parTrans" cxnId="{B2722330-81A4-453D-BBEC-A2B46F30077B}">
      <dgm:prSet/>
      <dgm:spPr/>
      <dgm:t>
        <a:bodyPr/>
        <a:lstStyle/>
        <a:p>
          <a:endParaRPr lang="zh-TW" altLang="en-US"/>
        </a:p>
      </dgm:t>
    </dgm:pt>
    <dgm:pt modelId="{4E6EBEBD-6E05-4C2F-8857-0B33A232C516}" type="sibTrans" cxnId="{B2722330-81A4-453D-BBEC-A2B46F30077B}">
      <dgm:prSet/>
      <dgm:spPr/>
      <dgm:t>
        <a:bodyPr/>
        <a:lstStyle/>
        <a:p>
          <a:endParaRPr lang="zh-TW" altLang="en-US"/>
        </a:p>
      </dgm:t>
    </dgm:pt>
    <dgm:pt modelId="{F9205846-A0A8-459D-8025-2AC6815AB1ED}" type="pres">
      <dgm:prSet presAssocID="{F3C30EC5-21EE-48E5-A180-4F350EF8819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E75BCB3-424B-4681-87DA-EB1FB9E32B05}" type="pres">
      <dgm:prSet presAssocID="{3AE32671-FCF1-41F1-BDD2-B4E4A9AE4E1E}" presName="compNode" presStyleCnt="0"/>
      <dgm:spPr/>
    </dgm:pt>
    <dgm:pt modelId="{0AC7D4B3-7287-43FE-8358-E859528B684A}" type="pres">
      <dgm:prSet presAssocID="{3AE32671-FCF1-41F1-BDD2-B4E4A9AE4E1E}" presName="aNode" presStyleLbl="bgShp" presStyleIdx="0" presStyleCnt="2"/>
      <dgm:spPr/>
      <dgm:t>
        <a:bodyPr/>
        <a:lstStyle/>
        <a:p>
          <a:endParaRPr lang="zh-TW" altLang="en-US"/>
        </a:p>
      </dgm:t>
    </dgm:pt>
    <dgm:pt modelId="{B0314B05-0189-42E3-8166-7216B7774D5C}" type="pres">
      <dgm:prSet presAssocID="{3AE32671-FCF1-41F1-BDD2-B4E4A9AE4E1E}" presName="textNode" presStyleLbl="bgShp" presStyleIdx="0" presStyleCnt="2"/>
      <dgm:spPr/>
      <dgm:t>
        <a:bodyPr/>
        <a:lstStyle/>
        <a:p>
          <a:endParaRPr lang="zh-TW" altLang="en-US"/>
        </a:p>
      </dgm:t>
    </dgm:pt>
    <dgm:pt modelId="{7F66DDCD-242A-4432-AC5B-21E623E1BAE2}" type="pres">
      <dgm:prSet presAssocID="{3AE32671-FCF1-41F1-BDD2-B4E4A9AE4E1E}" presName="compChildNode" presStyleCnt="0"/>
      <dgm:spPr/>
    </dgm:pt>
    <dgm:pt modelId="{FC4C7C3D-322D-4E32-A21F-6D5AC69E4043}" type="pres">
      <dgm:prSet presAssocID="{3AE32671-FCF1-41F1-BDD2-B4E4A9AE4E1E}" presName="theInnerList" presStyleCnt="0"/>
      <dgm:spPr/>
    </dgm:pt>
    <dgm:pt modelId="{CD57B2F6-87D0-4B87-BED4-941803A89971}" type="pres">
      <dgm:prSet presAssocID="{68DB59C7-3256-4D64-AA0C-1DB41EC854E5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41F7AF2-22AF-4047-A715-31AC63A4C80F}" type="pres">
      <dgm:prSet presAssocID="{68DB59C7-3256-4D64-AA0C-1DB41EC854E5}" presName="aSpace2" presStyleCnt="0"/>
      <dgm:spPr/>
    </dgm:pt>
    <dgm:pt modelId="{B8987C68-F1DB-46C2-A793-B1504C86904B}" type="pres">
      <dgm:prSet presAssocID="{74FE18DC-732F-4ECC-8ABB-3F0C4DBAADD9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729C1ED-F6A0-4948-B0F4-84054CBDBB44}" type="pres">
      <dgm:prSet presAssocID="{3AE32671-FCF1-41F1-BDD2-B4E4A9AE4E1E}" presName="aSpace" presStyleCnt="0"/>
      <dgm:spPr/>
    </dgm:pt>
    <dgm:pt modelId="{10C298EE-0DCF-4C7E-A6D7-F8030238766B}" type="pres">
      <dgm:prSet presAssocID="{8E86ADD5-1BC6-4174-8C29-3FDCCF356B08}" presName="compNode" presStyleCnt="0"/>
      <dgm:spPr/>
    </dgm:pt>
    <dgm:pt modelId="{8E49F38D-D3B7-4C4D-B6F5-F2F0514F8240}" type="pres">
      <dgm:prSet presAssocID="{8E86ADD5-1BC6-4174-8C29-3FDCCF356B08}" presName="aNode" presStyleLbl="bgShp" presStyleIdx="1" presStyleCnt="2"/>
      <dgm:spPr/>
      <dgm:t>
        <a:bodyPr/>
        <a:lstStyle/>
        <a:p>
          <a:endParaRPr lang="zh-TW" altLang="en-US"/>
        </a:p>
      </dgm:t>
    </dgm:pt>
    <dgm:pt modelId="{B68EFE15-AA80-4115-80F1-017896F57BAC}" type="pres">
      <dgm:prSet presAssocID="{8E86ADD5-1BC6-4174-8C29-3FDCCF356B08}" presName="textNode" presStyleLbl="bgShp" presStyleIdx="1" presStyleCnt="2"/>
      <dgm:spPr/>
      <dgm:t>
        <a:bodyPr/>
        <a:lstStyle/>
        <a:p>
          <a:endParaRPr lang="zh-TW" altLang="en-US"/>
        </a:p>
      </dgm:t>
    </dgm:pt>
    <dgm:pt modelId="{A50C2685-6DDB-43BF-BC2E-538D93B26477}" type="pres">
      <dgm:prSet presAssocID="{8E86ADD5-1BC6-4174-8C29-3FDCCF356B08}" presName="compChildNode" presStyleCnt="0"/>
      <dgm:spPr/>
    </dgm:pt>
    <dgm:pt modelId="{AAAEB224-2FAD-4E24-A7B7-DE6E12760D45}" type="pres">
      <dgm:prSet presAssocID="{8E86ADD5-1BC6-4174-8C29-3FDCCF356B08}" presName="theInnerList" presStyleCnt="0"/>
      <dgm:spPr/>
    </dgm:pt>
    <dgm:pt modelId="{BBFE0F4C-8136-4BBE-871B-52C8557A5570}" type="pres">
      <dgm:prSet presAssocID="{450F50D3-79A4-4EB4-ADCD-4755C3475450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B206611-A9C9-4E6D-B25B-38C78F64052C}" type="pres">
      <dgm:prSet presAssocID="{450F50D3-79A4-4EB4-ADCD-4755C3475450}" presName="aSpace2" presStyleCnt="0"/>
      <dgm:spPr/>
    </dgm:pt>
    <dgm:pt modelId="{DDC5C86B-56AE-4198-BC5B-ADC04B62D14A}" type="pres">
      <dgm:prSet presAssocID="{CD9E48B2-E2B3-4E3C-9099-09DD5F42B66A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3C03CE7-CEBB-47A8-874E-AF87947D0C94}" srcId="{8E86ADD5-1BC6-4174-8C29-3FDCCF356B08}" destId="{450F50D3-79A4-4EB4-ADCD-4755C3475450}" srcOrd="0" destOrd="0" parTransId="{6BE6DA01-B194-4728-BE52-28E3784115AC}" sibTransId="{D87C2C92-F0EE-412B-A352-391D5B69BD5A}"/>
    <dgm:cxn modelId="{EA148503-9CD5-4BD2-972D-8FB76BB3B65E}" type="presOf" srcId="{3AE32671-FCF1-41F1-BDD2-B4E4A9AE4E1E}" destId="{B0314B05-0189-42E3-8166-7216B7774D5C}" srcOrd="1" destOrd="0" presId="urn:microsoft.com/office/officeart/2005/8/layout/lProcess2"/>
    <dgm:cxn modelId="{B75B3EF7-47B0-42A8-AC79-E9DB32E80EA0}" type="presOf" srcId="{8E86ADD5-1BC6-4174-8C29-3FDCCF356B08}" destId="{8E49F38D-D3B7-4C4D-B6F5-F2F0514F8240}" srcOrd="0" destOrd="0" presId="urn:microsoft.com/office/officeart/2005/8/layout/lProcess2"/>
    <dgm:cxn modelId="{528F2EE7-5C56-4528-9ACE-D03BC4AF9BA2}" type="presOf" srcId="{450F50D3-79A4-4EB4-ADCD-4755C3475450}" destId="{BBFE0F4C-8136-4BBE-871B-52C8557A5570}" srcOrd="0" destOrd="0" presId="urn:microsoft.com/office/officeart/2005/8/layout/lProcess2"/>
    <dgm:cxn modelId="{1645CDC2-EF04-4DC5-B970-B2FA88E3B3A5}" type="presOf" srcId="{3AE32671-FCF1-41F1-BDD2-B4E4A9AE4E1E}" destId="{0AC7D4B3-7287-43FE-8358-E859528B684A}" srcOrd="0" destOrd="0" presId="urn:microsoft.com/office/officeart/2005/8/layout/lProcess2"/>
    <dgm:cxn modelId="{6C1688C9-934B-4EFF-A08C-C7C00562B42B}" type="presOf" srcId="{74FE18DC-732F-4ECC-8ABB-3F0C4DBAADD9}" destId="{B8987C68-F1DB-46C2-A793-B1504C86904B}" srcOrd="0" destOrd="0" presId="urn:microsoft.com/office/officeart/2005/8/layout/lProcess2"/>
    <dgm:cxn modelId="{C0B93716-1956-4BC9-917A-22152C943C1A}" srcId="{F3C30EC5-21EE-48E5-A180-4F350EF88196}" destId="{3AE32671-FCF1-41F1-BDD2-B4E4A9AE4E1E}" srcOrd="0" destOrd="0" parTransId="{310EB76E-4650-46BD-942A-2D7CEFCC5D98}" sibTransId="{6C1B9C9C-6B91-4635-8668-1305866D0CA0}"/>
    <dgm:cxn modelId="{2AC4AC2D-C37B-4A3E-A20E-EFDF6B429A2C}" srcId="{3AE32671-FCF1-41F1-BDD2-B4E4A9AE4E1E}" destId="{74FE18DC-732F-4ECC-8ABB-3F0C4DBAADD9}" srcOrd="1" destOrd="0" parTransId="{B9D19CF5-2967-4E80-8ABF-A3AE00A436BD}" sibTransId="{5850A4E2-AFD6-4B5A-B600-DA3F8391A975}"/>
    <dgm:cxn modelId="{7D6E9F55-45AE-4858-99C9-F83328397EF4}" type="presOf" srcId="{68DB59C7-3256-4D64-AA0C-1DB41EC854E5}" destId="{CD57B2F6-87D0-4B87-BED4-941803A89971}" srcOrd="0" destOrd="0" presId="urn:microsoft.com/office/officeart/2005/8/layout/lProcess2"/>
    <dgm:cxn modelId="{64080950-881E-4EDD-90AC-FA72A1555020}" type="presOf" srcId="{CD9E48B2-E2B3-4E3C-9099-09DD5F42B66A}" destId="{DDC5C86B-56AE-4198-BC5B-ADC04B62D14A}" srcOrd="0" destOrd="0" presId="urn:microsoft.com/office/officeart/2005/8/layout/lProcess2"/>
    <dgm:cxn modelId="{9DD20C4E-74D4-4B29-A1CC-DA34DD09EEE1}" type="presOf" srcId="{8E86ADD5-1BC6-4174-8C29-3FDCCF356B08}" destId="{B68EFE15-AA80-4115-80F1-017896F57BAC}" srcOrd="1" destOrd="0" presId="urn:microsoft.com/office/officeart/2005/8/layout/lProcess2"/>
    <dgm:cxn modelId="{E53A2F55-3704-42DD-BC92-558E8A7061D6}" srcId="{F3C30EC5-21EE-48E5-A180-4F350EF88196}" destId="{8E86ADD5-1BC6-4174-8C29-3FDCCF356B08}" srcOrd="1" destOrd="0" parTransId="{15AE8AF7-3EF9-43AE-9650-67D17692DD8B}" sibTransId="{CEE957C4-7D3B-4E2B-8BB5-223DFB112B39}"/>
    <dgm:cxn modelId="{503AA800-8C14-4858-B9AC-EA887FAEE2FB}" type="presOf" srcId="{F3C30EC5-21EE-48E5-A180-4F350EF88196}" destId="{F9205846-A0A8-459D-8025-2AC6815AB1ED}" srcOrd="0" destOrd="0" presId="urn:microsoft.com/office/officeart/2005/8/layout/lProcess2"/>
    <dgm:cxn modelId="{02B8C63C-EC26-44C3-8B70-B49673AAD710}" srcId="{3AE32671-FCF1-41F1-BDD2-B4E4A9AE4E1E}" destId="{68DB59C7-3256-4D64-AA0C-1DB41EC854E5}" srcOrd="0" destOrd="0" parTransId="{3FC347D3-51CE-47A9-833F-196CE8BDAEDD}" sibTransId="{06A3D856-585E-42D6-8BF2-26043D31132A}"/>
    <dgm:cxn modelId="{B2722330-81A4-453D-BBEC-A2B46F30077B}" srcId="{8E86ADD5-1BC6-4174-8C29-3FDCCF356B08}" destId="{CD9E48B2-E2B3-4E3C-9099-09DD5F42B66A}" srcOrd="1" destOrd="0" parTransId="{0B90CB8B-E1DD-46DE-BD09-34F0F5441987}" sibTransId="{4E6EBEBD-6E05-4C2F-8857-0B33A232C516}"/>
    <dgm:cxn modelId="{21610AB7-0611-41F3-B3EA-EBA67AD1F259}" type="presParOf" srcId="{F9205846-A0A8-459D-8025-2AC6815AB1ED}" destId="{4E75BCB3-424B-4681-87DA-EB1FB9E32B05}" srcOrd="0" destOrd="0" presId="urn:microsoft.com/office/officeart/2005/8/layout/lProcess2"/>
    <dgm:cxn modelId="{0880D024-FEA0-48FE-AE37-A0CB1CA5434C}" type="presParOf" srcId="{4E75BCB3-424B-4681-87DA-EB1FB9E32B05}" destId="{0AC7D4B3-7287-43FE-8358-E859528B684A}" srcOrd="0" destOrd="0" presId="urn:microsoft.com/office/officeart/2005/8/layout/lProcess2"/>
    <dgm:cxn modelId="{ED15ADF7-925E-4038-A73A-484194AC4399}" type="presParOf" srcId="{4E75BCB3-424B-4681-87DA-EB1FB9E32B05}" destId="{B0314B05-0189-42E3-8166-7216B7774D5C}" srcOrd="1" destOrd="0" presId="urn:microsoft.com/office/officeart/2005/8/layout/lProcess2"/>
    <dgm:cxn modelId="{6819CD78-9B08-4F0A-98F0-C79E61415A7C}" type="presParOf" srcId="{4E75BCB3-424B-4681-87DA-EB1FB9E32B05}" destId="{7F66DDCD-242A-4432-AC5B-21E623E1BAE2}" srcOrd="2" destOrd="0" presId="urn:microsoft.com/office/officeart/2005/8/layout/lProcess2"/>
    <dgm:cxn modelId="{2609BD39-D0E8-4302-95FB-2479886D0677}" type="presParOf" srcId="{7F66DDCD-242A-4432-AC5B-21E623E1BAE2}" destId="{FC4C7C3D-322D-4E32-A21F-6D5AC69E4043}" srcOrd="0" destOrd="0" presId="urn:microsoft.com/office/officeart/2005/8/layout/lProcess2"/>
    <dgm:cxn modelId="{FC2A81A4-B009-45A0-8588-379810C0FA89}" type="presParOf" srcId="{FC4C7C3D-322D-4E32-A21F-6D5AC69E4043}" destId="{CD57B2F6-87D0-4B87-BED4-941803A89971}" srcOrd="0" destOrd="0" presId="urn:microsoft.com/office/officeart/2005/8/layout/lProcess2"/>
    <dgm:cxn modelId="{289D03DA-C2FD-4C33-B4D1-358AE68CCF6B}" type="presParOf" srcId="{FC4C7C3D-322D-4E32-A21F-6D5AC69E4043}" destId="{B41F7AF2-22AF-4047-A715-31AC63A4C80F}" srcOrd="1" destOrd="0" presId="urn:microsoft.com/office/officeart/2005/8/layout/lProcess2"/>
    <dgm:cxn modelId="{313DF89F-5A5F-4F9E-9873-6D272EE44726}" type="presParOf" srcId="{FC4C7C3D-322D-4E32-A21F-6D5AC69E4043}" destId="{B8987C68-F1DB-46C2-A793-B1504C86904B}" srcOrd="2" destOrd="0" presId="urn:microsoft.com/office/officeart/2005/8/layout/lProcess2"/>
    <dgm:cxn modelId="{F9E6706F-BCAF-4C03-B950-0E6302D4B492}" type="presParOf" srcId="{F9205846-A0A8-459D-8025-2AC6815AB1ED}" destId="{0729C1ED-F6A0-4948-B0F4-84054CBDBB44}" srcOrd="1" destOrd="0" presId="urn:microsoft.com/office/officeart/2005/8/layout/lProcess2"/>
    <dgm:cxn modelId="{3AAB2E05-53E9-4365-AE29-710E815ECD07}" type="presParOf" srcId="{F9205846-A0A8-459D-8025-2AC6815AB1ED}" destId="{10C298EE-0DCF-4C7E-A6D7-F8030238766B}" srcOrd="2" destOrd="0" presId="urn:microsoft.com/office/officeart/2005/8/layout/lProcess2"/>
    <dgm:cxn modelId="{F4DCAEE8-2408-4ADC-98AD-02917E2E85F2}" type="presParOf" srcId="{10C298EE-0DCF-4C7E-A6D7-F8030238766B}" destId="{8E49F38D-D3B7-4C4D-B6F5-F2F0514F8240}" srcOrd="0" destOrd="0" presId="urn:microsoft.com/office/officeart/2005/8/layout/lProcess2"/>
    <dgm:cxn modelId="{DF706B60-2A0C-4354-A38F-4EF08B3801E3}" type="presParOf" srcId="{10C298EE-0DCF-4C7E-A6D7-F8030238766B}" destId="{B68EFE15-AA80-4115-80F1-017896F57BAC}" srcOrd="1" destOrd="0" presId="urn:microsoft.com/office/officeart/2005/8/layout/lProcess2"/>
    <dgm:cxn modelId="{C98411AF-2539-405E-A3C7-5EC7E5BEA612}" type="presParOf" srcId="{10C298EE-0DCF-4C7E-A6D7-F8030238766B}" destId="{A50C2685-6DDB-43BF-BC2E-538D93B26477}" srcOrd="2" destOrd="0" presId="urn:microsoft.com/office/officeart/2005/8/layout/lProcess2"/>
    <dgm:cxn modelId="{7FC8836B-DCDB-4774-BFC5-C4A4FC9F80F7}" type="presParOf" srcId="{A50C2685-6DDB-43BF-BC2E-538D93B26477}" destId="{AAAEB224-2FAD-4E24-A7B7-DE6E12760D45}" srcOrd="0" destOrd="0" presId="urn:microsoft.com/office/officeart/2005/8/layout/lProcess2"/>
    <dgm:cxn modelId="{C15D26FC-09DB-4267-A2A6-82CFF1C351FA}" type="presParOf" srcId="{AAAEB224-2FAD-4E24-A7B7-DE6E12760D45}" destId="{BBFE0F4C-8136-4BBE-871B-52C8557A5570}" srcOrd="0" destOrd="0" presId="urn:microsoft.com/office/officeart/2005/8/layout/lProcess2"/>
    <dgm:cxn modelId="{67CAA84D-181D-4E74-874B-1C6A50ECB5A7}" type="presParOf" srcId="{AAAEB224-2FAD-4E24-A7B7-DE6E12760D45}" destId="{BB206611-A9C9-4E6D-B25B-38C78F64052C}" srcOrd="1" destOrd="0" presId="urn:microsoft.com/office/officeart/2005/8/layout/lProcess2"/>
    <dgm:cxn modelId="{588CDC94-E308-4FB5-909E-030C17812CFB}" type="presParOf" srcId="{AAAEB224-2FAD-4E24-A7B7-DE6E12760D45}" destId="{DDC5C86B-56AE-4198-BC5B-ADC04B62D14A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6F083B4-DE89-4B05-8CD3-EAF37BEA2047}" type="doc">
      <dgm:prSet loTypeId="urn:microsoft.com/office/officeart/2005/8/layout/lProcess3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8020B824-6DA6-49FE-8547-A0D3AC15C62D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限定開價格標對象為總平均前</a:t>
          </a:r>
          <a:r>
            <a: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rPr>
            <a:t>3</a:t>
          </a:r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名之廠商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E15A70C-27A3-474D-B559-534A522077AA}" type="parTrans" cxnId="{67832666-6C01-4DFB-B832-DE8893105F71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2440EB0-440D-45F1-9B9D-70620C7E94AE}" type="sibTrans" cxnId="{67832666-6C01-4DFB-B832-DE8893105F71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626DB79-1132-44B6-AC33-147F62FBF3AC}">
      <dgm:prSet phldrT="[文字]"/>
      <dgm:spPr/>
      <dgm:t>
        <a:bodyPr/>
        <a:lstStyle/>
        <a:p>
          <a:pPr algn="l"/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總平均達到及格分數之廠商均可進入價格標階段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CFD85B6-C61C-4B4A-A53A-A432AFA67FAF}" type="parTrans" cxnId="{683FCC33-6221-42A3-8D74-B9E72BFA587F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92A5017-379A-49C8-AC54-ACC08BE2DB30}" type="sibTrans" cxnId="{683FCC33-6221-42A3-8D74-B9E72BFA587F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D9B7214-6211-4551-AA92-1EBF18904B5A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達及格分數之廠商尚須過半數審查委員會委員評定方開啟價格標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5A1A08D-116C-4B1E-8191-975E98249008}" type="parTrans" cxnId="{EBC043F2-476B-49C9-9211-004F349C76B3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B20FA20-346D-43CA-B483-98EC6F624BE4}" type="sibTrans" cxnId="{EBC043F2-476B-49C9-9211-004F349C76B3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8FF5D35-E19A-46FA-841C-880730CA9E10}">
      <dgm:prSet phldrT="[文字]"/>
      <dgm:spPr/>
      <dgm:t>
        <a:bodyPr/>
        <a:lstStyle/>
        <a:p>
          <a:pPr algn="l"/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總平均達到及格分數之廠商即可進入價格標階段，無須過半委員評定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F3B834F-8CD5-467A-A30C-B9444DF4B664}" type="parTrans" cxnId="{BE5C12F2-9555-4A17-A5FA-AAD8D1A77C32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0DB7BE3-E1B4-4B57-8155-DC24F9AEEB1E}" type="sibTrans" cxnId="{BE5C12F2-9555-4A17-A5FA-AAD8D1A77C32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585EB26-381E-494B-9F62-3B258BF09EE8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招標文件未明訂採分段開標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D46B289-5301-4A2C-9020-84E396BA3CD3}" type="parTrans" cxnId="{FC7C9F35-0733-4155-AFB1-999DB247F095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A710D94-958D-4BAE-AD7D-163ABE94AEAA}" type="sibTrans" cxnId="{FC7C9F35-0733-4155-AFB1-999DB247F095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2DC2584-2953-4770-A489-91678CA87C87}">
      <dgm:prSet phldrT="[文字]"/>
      <dgm:spPr/>
      <dgm:t>
        <a:bodyPr/>
        <a:lstStyle/>
        <a:p>
          <a:pPr algn="l"/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資格、規格</a:t>
          </a:r>
          <a:r>
            <a: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資格及規格可合為一段或分二段</a:t>
          </a:r>
          <a:r>
            <a: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及價格依序分段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335431F-82C9-4A28-A529-DB4B18BD3341}" type="parTrans" cxnId="{679F66E2-149F-44FC-BFE0-04624651D0DC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D3C37E4-0C6B-449B-A653-AE1408E06FA3}" type="sibTrans" cxnId="{679F66E2-149F-44FC-BFE0-04624651D0DC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5165C9B-C30E-4B7D-A330-B38E9C6EE75D}">
      <dgm:prSet phldrT="[文字]"/>
      <dgm:spPr/>
      <dgm:t>
        <a:bodyPr/>
        <a:lstStyle/>
        <a:p>
          <a:pPr algn="ctr"/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採用序位法方式辦理審查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7DBBC12-5CAD-467B-A045-33F9D0FB2FAB}" type="parTrans" cxnId="{20EF9281-1566-471E-BE37-21067F75D6FF}">
      <dgm:prSet/>
      <dgm:spPr/>
      <dgm:t>
        <a:bodyPr/>
        <a:lstStyle/>
        <a:p>
          <a:endParaRPr lang="zh-TW" altLang="en-US"/>
        </a:p>
      </dgm:t>
    </dgm:pt>
    <dgm:pt modelId="{973C2606-B692-48D2-86BB-069610A1F7A6}" type="sibTrans" cxnId="{20EF9281-1566-471E-BE37-21067F75D6FF}">
      <dgm:prSet/>
      <dgm:spPr/>
      <dgm:t>
        <a:bodyPr/>
        <a:lstStyle/>
        <a:p>
          <a:endParaRPr lang="zh-TW" altLang="en-US"/>
        </a:p>
      </dgm:t>
    </dgm:pt>
    <dgm:pt modelId="{D5FDA0D9-41EB-4CED-B49D-64645F9C9A35}">
      <dgm:prSet phldrT="[文字]"/>
      <dgm:spPr/>
      <dgm:t>
        <a:bodyPr/>
        <a:lstStyle/>
        <a:p>
          <a:pPr algn="l"/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異質採購最低標只有總評分法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ED30D46-3115-4E09-B36B-82F55E965AEA}" type="parTrans" cxnId="{6BD54229-D290-42F6-B07E-11EBA94D6B04}">
      <dgm:prSet/>
      <dgm:spPr/>
      <dgm:t>
        <a:bodyPr/>
        <a:lstStyle/>
        <a:p>
          <a:endParaRPr lang="zh-TW" altLang="en-US"/>
        </a:p>
      </dgm:t>
    </dgm:pt>
    <dgm:pt modelId="{7D704B94-5942-4791-A348-9C286C4A1393}" type="sibTrans" cxnId="{6BD54229-D290-42F6-B07E-11EBA94D6B04}">
      <dgm:prSet/>
      <dgm:spPr/>
      <dgm:t>
        <a:bodyPr/>
        <a:lstStyle/>
        <a:p>
          <a:endParaRPr lang="zh-TW" altLang="en-US"/>
        </a:p>
      </dgm:t>
    </dgm:pt>
    <dgm:pt modelId="{243669AB-2524-416D-8574-036F2E8AE1AD}" type="pres">
      <dgm:prSet presAssocID="{66F083B4-DE89-4B05-8CD3-EAF37BEA2047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BA796A6D-0F81-4D09-9AA6-8506B2D3C234}" type="pres">
      <dgm:prSet presAssocID="{8020B824-6DA6-49FE-8547-A0D3AC15C62D}" presName="horFlow" presStyleCnt="0"/>
      <dgm:spPr/>
    </dgm:pt>
    <dgm:pt modelId="{B0B37732-2570-4812-9910-3F51ED0E52A9}" type="pres">
      <dgm:prSet presAssocID="{8020B824-6DA6-49FE-8547-A0D3AC15C62D}" presName="bigChev" presStyleLbl="node1" presStyleIdx="0" presStyleCnt="4" custScaleX="154900" custLinFactX="-22471" custLinFactNeighborX="-100000" custLinFactNeighborY="-175"/>
      <dgm:spPr/>
      <dgm:t>
        <a:bodyPr/>
        <a:lstStyle/>
        <a:p>
          <a:endParaRPr lang="zh-TW" altLang="en-US"/>
        </a:p>
      </dgm:t>
    </dgm:pt>
    <dgm:pt modelId="{FFF7DDEF-29A5-4767-B51C-3C00E1E82487}" type="pres">
      <dgm:prSet presAssocID="{6CFD85B6-C61C-4B4A-A53A-A432AFA67FAF}" presName="parTrans" presStyleCnt="0"/>
      <dgm:spPr/>
    </dgm:pt>
    <dgm:pt modelId="{68C02779-C140-4452-A7D3-25AA0753BA10}" type="pres">
      <dgm:prSet presAssocID="{C626DB79-1132-44B6-AC33-147F62FBF3AC}" presName="node" presStyleLbl="alignAccFollowNode1" presStyleIdx="0" presStyleCnt="4" custScaleX="19455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A9C18F0-0E5E-4E28-9608-094F60349137}" type="pres">
      <dgm:prSet presAssocID="{8020B824-6DA6-49FE-8547-A0D3AC15C62D}" presName="vSp" presStyleCnt="0"/>
      <dgm:spPr/>
    </dgm:pt>
    <dgm:pt modelId="{DC2CB394-B77B-4B67-ACCB-E805B09851B7}" type="pres">
      <dgm:prSet presAssocID="{5D9B7214-6211-4551-AA92-1EBF18904B5A}" presName="horFlow" presStyleCnt="0"/>
      <dgm:spPr/>
    </dgm:pt>
    <dgm:pt modelId="{12884DC7-0D00-465A-AEAD-F4A00F34F2D4}" type="pres">
      <dgm:prSet presAssocID="{5D9B7214-6211-4551-AA92-1EBF18904B5A}" presName="bigChev" presStyleLbl="node1" presStyleIdx="1" presStyleCnt="4" custScaleX="152050" custLinFactX="-2578" custLinFactNeighborX="-100000" custLinFactNeighborY="4217"/>
      <dgm:spPr/>
      <dgm:t>
        <a:bodyPr/>
        <a:lstStyle/>
        <a:p>
          <a:endParaRPr lang="zh-TW" altLang="en-US"/>
        </a:p>
      </dgm:t>
    </dgm:pt>
    <dgm:pt modelId="{BF4DE6DD-794B-4256-AF48-0DBB75D10B3A}" type="pres">
      <dgm:prSet presAssocID="{7F3B834F-8CD5-467A-A30C-B9444DF4B664}" presName="parTrans" presStyleCnt="0"/>
      <dgm:spPr/>
    </dgm:pt>
    <dgm:pt modelId="{185D8A6F-1FF9-426C-A4AC-4D18C19B2EBE}" type="pres">
      <dgm:prSet presAssocID="{F8FF5D35-E19A-46FA-841C-880730CA9E10}" presName="node" presStyleLbl="alignAccFollowNode1" presStyleIdx="1" presStyleCnt="4" custScaleX="19798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5D42EDE-A56E-4FFA-8DCB-8204F37669C2}" type="pres">
      <dgm:prSet presAssocID="{5D9B7214-6211-4551-AA92-1EBF18904B5A}" presName="vSp" presStyleCnt="0"/>
      <dgm:spPr/>
    </dgm:pt>
    <dgm:pt modelId="{1A4CF2EA-EABE-4AAC-863E-ABAD5D21E6D0}" type="pres">
      <dgm:prSet presAssocID="{F585EB26-381E-494B-9F62-3B258BF09EE8}" presName="horFlow" presStyleCnt="0"/>
      <dgm:spPr/>
    </dgm:pt>
    <dgm:pt modelId="{5F4A07FB-3ECE-4D98-B6D3-88D1D8A6ED30}" type="pres">
      <dgm:prSet presAssocID="{F585EB26-381E-494B-9F62-3B258BF09EE8}" presName="bigChev" presStyleLbl="node1" presStyleIdx="2" presStyleCnt="4" custScaleX="150668" custLinFactNeighborX="-81490" custLinFactNeighborY="2349"/>
      <dgm:spPr/>
      <dgm:t>
        <a:bodyPr/>
        <a:lstStyle/>
        <a:p>
          <a:endParaRPr lang="zh-TW" altLang="en-US"/>
        </a:p>
      </dgm:t>
    </dgm:pt>
    <dgm:pt modelId="{B113BB48-4F94-4DC9-B039-9765DEBDE407}" type="pres">
      <dgm:prSet presAssocID="{6335431F-82C9-4A28-A529-DB4B18BD3341}" presName="parTrans" presStyleCnt="0"/>
      <dgm:spPr/>
    </dgm:pt>
    <dgm:pt modelId="{1A5A473E-42DC-4082-82A3-0075DAC5E5BE}" type="pres">
      <dgm:prSet presAssocID="{F2DC2584-2953-4770-A489-91678CA87C87}" presName="node" presStyleLbl="alignAccFollowNode1" presStyleIdx="2" presStyleCnt="4" custScaleX="19964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7F875D3-0AE1-47FB-9499-46EF0572C556}" type="pres">
      <dgm:prSet presAssocID="{F585EB26-381E-494B-9F62-3B258BF09EE8}" presName="vSp" presStyleCnt="0"/>
      <dgm:spPr/>
    </dgm:pt>
    <dgm:pt modelId="{402D78DE-8538-4C33-9E15-4E9BC0E25E0A}" type="pres">
      <dgm:prSet presAssocID="{C5165C9B-C30E-4B7D-A330-B38E9C6EE75D}" presName="horFlow" presStyleCnt="0"/>
      <dgm:spPr/>
    </dgm:pt>
    <dgm:pt modelId="{CE39322E-1C3D-4933-AD41-8AD445CB4E12}" type="pres">
      <dgm:prSet presAssocID="{C5165C9B-C30E-4B7D-A330-B38E9C6EE75D}" presName="bigChev" presStyleLbl="node1" presStyleIdx="3" presStyleCnt="4" custScaleX="152913" custLinFactNeighborX="-81490" custLinFactNeighborY="155"/>
      <dgm:spPr/>
      <dgm:t>
        <a:bodyPr/>
        <a:lstStyle/>
        <a:p>
          <a:endParaRPr lang="zh-TW" altLang="en-US"/>
        </a:p>
      </dgm:t>
    </dgm:pt>
    <dgm:pt modelId="{D150C43D-C605-44A6-8B91-FA828306BF23}" type="pres">
      <dgm:prSet presAssocID="{9ED30D46-3115-4E09-B36B-82F55E965AEA}" presName="parTrans" presStyleCnt="0"/>
      <dgm:spPr/>
    </dgm:pt>
    <dgm:pt modelId="{5F189EC2-1A6A-47A5-A733-311F006561D1}" type="pres">
      <dgm:prSet presAssocID="{D5FDA0D9-41EB-4CED-B49D-64645F9C9A35}" presName="node" presStyleLbl="alignAccFollowNode1" presStyleIdx="3" presStyleCnt="4" custScaleX="19694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E5C12F2-9555-4A17-A5FA-AAD8D1A77C32}" srcId="{5D9B7214-6211-4551-AA92-1EBF18904B5A}" destId="{F8FF5D35-E19A-46FA-841C-880730CA9E10}" srcOrd="0" destOrd="0" parTransId="{7F3B834F-8CD5-467A-A30C-B9444DF4B664}" sibTransId="{A0DB7BE3-E1B4-4B57-8155-DC24F9AEEB1E}"/>
    <dgm:cxn modelId="{805B7B31-61F5-4D09-8A7D-D36B8E5C89F8}" type="presOf" srcId="{C626DB79-1132-44B6-AC33-147F62FBF3AC}" destId="{68C02779-C140-4452-A7D3-25AA0753BA10}" srcOrd="0" destOrd="0" presId="urn:microsoft.com/office/officeart/2005/8/layout/lProcess3"/>
    <dgm:cxn modelId="{679F66E2-149F-44FC-BFE0-04624651D0DC}" srcId="{F585EB26-381E-494B-9F62-3B258BF09EE8}" destId="{F2DC2584-2953-4770-A489-91678CA87C87}" srcOrd="0" destOrd="0" parTransId="{6335431F-82C9-4A28-A529-DB4B18BD3341}" sibTransId="{CD3C37E4-0C6B-449B-A653-AE1408E06FA3}"/>
    <dgm:cxn modelId="{683FCC33-6221-42A3-8D74-B9E72BFA587F}" srcId="{8020B824-6DA6-49FE-8547-A0D3AC15C62D}" destId="{C626DB79-1132-44B6-AC33-147F62FBF3AC}" srcOrd="0" destOrd="0" parTransId="{6CFD85B6-C61C-4B4A-A53A-A432AFA67FAF}" sibTransId="{F92A5017-379A-49C8-AC54-ACC08BE2DB30}"/>
    <dgm:cxn modelId="{14C9759F-F105-4CFC-BF92-922F0C9DB22F}" type="presOf" srcId="{F585EB26-381E-494B-9F62-3B258BF09EE8}" destId="{5F4A07FB-3ECE-4D98-B6D3-88D1D8A6ED30}" srcOrd="0" destOrd="0" presId="urn:microsoft.com/office/officeart/2005/8/layout/lProcess3"/>
    <dgm:cxn modelId="{EB1697D5-2548-43DE-9597-798E16D3ED4E}" type="presOf" srcId="{C5165C9B-C30E-4B7D-A330-B38E9C6EE75D}" destId="{CE39322E-1C3D-4933-AD41-8AD445CB4E12}" srcOrd="0" destOrd="0" presId="urn:microsoft.com/office/officeart/2005/8/layout/lProcess3"/>
    <dgm:cxn modelId="{6A173AC3-8FCA-4F5E-B803-4D3AD2817B9C}" type="presOf" srcId="{F8FF5D35-E19A-46FA-841C-880730CA9E10}" destId="{185D8A6F-1FF9-426C-A4AC-4D18C19B2EBE}" srcOrd="0" destOrd="0" presId="urn:microsoft.com/office/officeart/2005/8/layout/lProcess3"/>
    <dgm:cxn modelId="{1FFA9C03-E926-46F0-A159-2A2750DD7DE1}" type="presOf" srcId="{D5FDA0D9-41EB-4CED-B49D-64645F9C9A35}" destId="{5F189EC2-1A6A-47A5-A733-311F006561D1}" srcOrd="0" destOrd="0" presId="urn:microsoft.com/office/officeart/2005/8/layout/lProcess3"/>
    <dgm:cxn modelId="{F52FD160-89DD-4D5E-9D7A-3998B8FCB36D}" type="presOf" srcId="{5D9B7214-6211-4551-AA92-1EBF18904B5A}" destId="{12884DC7-0D00-465A-AEAD-F4A00F34F2D4}" srcOrd="0" destOrd="0" presId="urn:microsoft.com/office/officeart/2005/8/layout/lProcess3"/>
    <dgm:cxn modelId="{FC7C9F35-0733-4155-AFB1-999DB247F095}" srcId="{66F083B4-DE89-4B05-8CD3-EAF37BEA2047}" destId="{F585EB26-381E-494B-9F62-3B258BF09EE8}" srcOrd="2" destOrd="0" parTransId="{7D46B289-5301-4A2C-9020-84E396BA3CD3}" sibTransId="{9A710D94-958D-4BAE-AD7D-163ABE94AEAA}"/>
    <dgm:cxn modelId="{20EF9281-1566-471E-BE37-21067F75D6FF}" srcId="{66F083B4-DE89-4B05-8CD3-EAF37BEA2047}" destId="{C5165C9B-C30E-4B7D-A330-B38E9C6EE75D}" srcOrd="3" destOrd="0" parTransId="{A7DBBC12-5CAD-467B-A045-33F9D0FB2FAB}" sibTransId="{973C2606-B692-48D2-86BB-069610A1F7A6}"/>
    <dgm:cxn modelId="{5CA451E0-218C-4072-8673-086C6779A065}" type="presOf" srcId="{8020B824-6DA6-49FE-8547-A0D3AC15C62D}" destId="{B0B37732-2570-4812-9910-3F51ED0E52A9}" srcOrd="0" destOrd="0" presId="urn:microsoft.com/office/officeart/2005/8/layout/lProcess3"/>
    <dgm:cxn modelId="{67832666-6C01-4DFB-B832-DE8893105F71}" srcId="{66F083B4-DE89-4B05-8CD3-EAF37BEA2047}" destId="{8020B824-6DA6-49FE-8547-A0D3AC15C62D}" srcOrd="0" destOrd="0" parTransId="{5E15A70C-27A3-474D-B559-534A522077AA}" sibTransId="{E2440EB0-440D-45F1-9B9D-70620C7E94AE}"/>
    <dgm:cxn modelId="{EBC043F2-476B-49C9-9211-004F349C76B3}" srcId="{66F083B4-DE89-4B05-8CD3-EAF37BEA2047}" destId="{5D9B7214-6211-4551-AA92-1EBF18904B5A}" srcOrd="1" destOrd="0" parTransId="{65A1A08D-116C-4B1E-8191-975E98249008}" sibTransId="{FB20FA20-346D-43CA-B483-98EC6F624BE4}"/>
    <dgm:cxn modelId="{0FD22D83-2BDC-417C-B6D3-83265C0A2B03}" type="presOf" srcId="{66F083B4-DE89-4B05-8CD3-EAF37BEA2047}" destId="{243669AB-2524-416D-8574-036F2E8AE1AD}" srcOrd="0" destOrd="0" presId="urn:microsoft.com/office/officeart/2005/8/layout/lProcess3"/>
    <dgm:cxn modelId="{F333A047-CC03-45EB-ACEE-F9A65355A534}" type="presOf" srcId="{F2DC2584-2953-4770-A489-91678CA87C87}" destId="{1A5A473E-42DC-4082-82A3-0075DAC5E5BE}" srcOrd="0" destOrd="0" presId="urn:microsoft.com/office/officeart/2005/8/layout/lProcess3"/>
    <dgm:cxn modelId="{6BD54229-D290-42F6-B07E-11EBA94D6B04}" srcId="{C5165C9B-C30E-4B7D-A330-B38E9C6EE75D}" destId="{D5FDA0D9-41EB-4CED-B49D-64645F9C9A35}" srcOrd="0" destOrd="0" parTransId="{9ED30D46-3115-4E09-B36B-82F55E965AEA}" sibTransId="{7D704B94-5942-4791-A348-9C286C4A1393}"/>
    <dgm:cxn modelId="{341A372E-ACD2-4E72-9B6E-1773DAB8CFDB}" type="presParOf" srcId="{243669AB-2524-416D-8574-036F2E8AE1AD}" destId="{BA796A6D-0F81-4D09-9AA6-8506B2D3C234}" srcOrd="0" destOrd="0" presId="urn:microsoft.com/office/officeart/2005/8/layout/lProcess3"/>
    <dgm:cxn modelId="{5C25E33E-0294-49CC-8F3F-026C413F4176}" type="presParOf" srcId="{BA796A6D-0F81-4D09-9AA6-8506B2D3C234}" destId="{B0B37732-2570-4812-9910-3F51ED0E52A9}" srcOrd="0" destOrd="0" presId="urn:microsoft.com/office/officeart/2005/8/layout/lProcess3"/>
    <dgm:cxn modelId="{68759C5D-BB43-4538-AE84-764C9A575CEC}" type="presParOf" srcId="{BA796A6D-0F81-4D09-9AA6-8506B2D3C234}" destId="{FFF7DDEF-29A5-4767-B51C-3C00E1E82487}" srcOrd="1" destOrd="0" presId="urn:microsoft.com/office/officeart/2005/8/layout/lProcess3"/>
    <dgm:cxn modelId="{D87928AB-95C2-49DC-ACFD-0BBD05D5D0AC}" type="presParOf" srcId="{BA796A6D-0F81-4D09-9AA6-8506B2D3C234}" destId="{68C02779-C140-4452-A7D3-25AA0753BA10}" srcOrd="2" destOrd="0" presId="urn:microsoft.com/office/officeart/2005/8/layout/lProcess3"/>
    <dgm:cxn modelId="{28734A29-57CC-4E05-BD30-CA72C5A33955}" type="presParOf" srcId="{243669AB-2524-416D-8574-036F2E8AE1AD}" destId="{8A9C18F0-0E5E-4E28-9608-094F60349137}" srcOrd="1" destOrd="0" presId="urn:microsoft.com/office/officeart/2005/8/layout/lProcess3"/>
    <dgm:cxn modelId="{D0A55167-D212-4C32-AF6F-01A0D359ACF2}" type="presParOf" srcId="{243669AB-2524-416D-8574-036F2E8AE1AD}" destId="{DC2CB394-B77B-4B67-ACCB-E805B09851B7}" srcOrd="2" destOrd="0" presId="urn:microsoft.com/office/officeart/2005/8/layout/lProcess3"/>
    <dgm:cxn modelId="{8E97F1FF-DBD3-40E2-8EC4-286C58354E7F}" type="presParOf" srcId="{DC2CB394-B77B-4B67-ACCB-E805B09851B7}" destId="{12884DC7-0D00-465A-AEAD-F4A00F34F2D4}" srcOrd="0" destOrd="0" presId="urn:microsoft.com/office/officeart/2005/8/layout/lProcess3"/>
    <dgm:cxn modelId="{793CC600-A456-4A80-8389-1F934D73913F}" type="presParOf" srcId="{DC2CB394-B77B-4B67-ACCB-E805B09851B7}" destId="{BF4DE6DD-794B-4256-AF48-0DBB75D10B3A}" srcOrd="1" destOrd="0" presId="urn:microsoft.com/office/officeart/2005/8/layout/lProcess3"/>
    <dgm:cxn modelId="{46E326BD-BE02-4C16-A357-806C5B133C25}" type="presParOf" srcId="{DC2CB394-B77B-4B67-ACCB-E805B09851B7}" destId="{185D8A6F-1FF9-426C-A4AC-4D18C19B2EBE}" srcOrd="2" destOrd="0" presId="urn:microsoft.com/office/officeart/2005/8/layout/lProcess3"/>
    <dgm:cxn modelId="{59A877F3-5AD0-4421-94F7-4FFC24AED28A}" type="presParOf" srcId="{243669AB-2524-416D-8574-036F2E8AE1AD}" destId="{F5D42EDE-A56E-4FFA-8DCB-8204F37669C2}" srcOrd="3" destOrd="0" presId="urn:microsoft.com/office/officeart/2005/8/layout/lProcess3"/>
    <dgm:cxn modelId="{83834401-8B79-4B0A-994B-0D99BBF827B7}" type="presParOf" srcId="{243669AB-2524-416D-8574-036F2E8AE1AD}" destId="{1A4CF2EA-EABE-4AAC-863E-ABAD5D21E6D0}" srcOrd="4" destOrd="0" presId="urn:microsoft.com/office/officeart/2005/8/layout/lProcess3"/>
    <dgm:cxn modelId="{186D2B33-0B58-4F4E-A1D7-0B419D6C892B}" type="presParOf" srcId="{1A4CF2EA-EABE-4AAC-863E-ABAD5D21E6D0}" destId="{5F4A07FB-3ECE-4D98-B6D3-88D1D8A6ED30}" srcOrd="0" destOrd="0" presId="urn:microsoft.com/office/officeart/2005/8/layout/lProcess3"/>
    <dgm:cxn modelId="{C4D0B737-A068-4202-AF16-7068D31430F0}" type="presParOf" srcId="{1A4CF2EA-EABE-4AAC-863E-ABAD5D21E6D0}" destId="{B113BB48-4F94-4DC9-B039-9765DEBDE407}" srcOrd="1" destOrd="0" presId="urn:microsoft.com/office/officeart/2005/8/layout/lProcess3"/>
    <dgm:cxn modelId="{BFEFC455-E89E-422A-AEB4-357695180D0E}" type="presParOf" srcId="{1A4CF2EA-EABE-4AAC-863E-ABAD5D21E6D0}" destId="{1A5A473E-42DC-4082-82A3-0075DAC5E5BE}" srcOrd="2" destOrd="0" presId="urn:microsoft.com/office/officeart/2005/8/layout/lProcess3"/>
    <dgm:cxn modelId="{F73B47B1-45D7-4B1C-A476-0AE8A6FD29AF}" type="presParOf" srcId="{243669AB-2524-416D-8574-036F2E8AE1AD}" destId="{C7F875D3-0AE1-47FB-9499-46EF0572C556}" srcOrd="5" destOrd="0" presId="urn:microsoft.com/office/officeart/2005/8/layout/lProcess3"/>
    <dgm:cxn modelId="{712F7500-5422-438B-B032-AF6FAC0F3280}" type="presParOf" srcId="{243669AB-2524-416D-8574-036F2E8AE1AD}" destId="{402D78DE-8538-4C33-9E15-4E9BC0E25E0A}" srcOrd="6" destOrd="0" presId="urn:microsoft.com/office/officeart/2005/8/layout/lProcess3"/>
    <dgm:cxn modelId="{38D0F1C0-1626-4CBF-AD4F-207DF365E49F}" type="presParOf" srcId="{402D78DE-8538-4C33-9E15-4E9BC0E25E0A}" destId="{CE39322E-1C3D-4933-AD41-8AD445CB4E12}" srcOrd="0" destOrd="0" presId="urn:microsoft.com/office/officeart/2005/8/layout/lProcess3"/>
    <dgm:cxn modelId="{572F5153-47BF-40CF-9787-A49CB65D0289}" type="presParOf" srcId="{402D78DE-8538-4C33-9E15-4E9BC0E25E0A}" destId="{D150C43D-C605-44A6-8B91-FA828306BF23}" srcOrd="1" destOrd="0" presId="urn:microsoft.com/office/officeart/2005/8/layout/lProcess3"/>
    <dgm:cxn modelId="{045373D8-1B63-4277-BD96-C599E6876F32}" type="presParOf" srcId="{402D78DE-8538-4C33-9E15-4E9BC0E25E0A}" destId="{5F189EC2-1A6A-47A5-A733-311F006561D1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B650993-4052-4197-BC5E-72180EC44CC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5F33239F-9866-449B-835C-9DE91DDB2077}">
      <dgm:prSet phldrT="[文字]"/>
      <dgm:spPr>
        <a:xfrm>
          <a:off x="388620" y="286177"/>
          <a:ext cx="5440680" cy="767520"/>
        </a:xfrm>
        <a:solidFill>
          <a:srgbClr val="31B6FD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zh-TW" altLang="en-US" b="1" dirty="0" smtClean="0">
              <a:solidFill>
                <a:srgbClr val="073E87">
                  <a:lumMod val="75000"/>
                </a:srgbClr>
              </a:solidFill>
              <a:latin typeface="Corbel"/>
              <a:ea typeface="新細明體"/>
              <a:cs typeface="+mn-cs"/>
            </a:rPr>
            <a:t>成立審查委員會</a:t>
          </a:r>
          <a:r>
            <a:rPr lang="en-US" altLang="en-US" b="1" dirty="0" smtClean="0">
              <a:solidFill>
                <a:srgbClr val="073E87">
                  <a:lumMod val="75000"/>
                </a:srgbClr>
              </a:solidFill>
              <a:latin typeface="Corbel"/>
              <a:ea typeface="新細明體"/>
              <a:cs typeface="+mn-cs"/>
            </a:rPr>
            <a:t>(</a:t>
          </a:r>
          <a:r>
            <a:rPr lang="zh-TW" altLang="en-US" b="1" dirty="0" smtClean="0">
              <a:solidFill>
                <a:srgbClr val="073E87">
                  <a:lumMod val="75000"/>
                </a:srgbClr>
              </a:solidFill>
              <a:latin typeface="Corbel"/>
              <a:ea typeface="新細明體"/>
              <a:cs typeface="+mn-cs"/>
            </a:rPr>
            <a:t>外聘</a:t>
          </a:r>
          <a:r>
            <a:rPr lang="en-US" altLang="en-US" b="1" dirty="0" smtClean="0">
              <a:solidFill>
                <a:srgbClr val="073E87">
                  <a:lumMod val="75000"/>
                </a:srgbClr>
              </a:solidFill>
              <a:latin typeface="Corbel"/>
              <a:ea typeface="新細明體"/>
              <a:cs typeface="+mn-cs"/>
            </a:rPr>
            <a:t>+</a:t>
          </a:r>
          <a:r>
            <a:rPr lang="zh-TW" altLang="en-US" b="1" dirty="0" smtClean="0">
              <a:solidFill>
                <a:srgbClr val="073E87">
                  <a:lumMod val="75000"/>
                </a:srgbClr>
              </a:solidFill>
              <a:latin typeface="Corbel"/>
              <a:ea typeface="新細明體"/>
              <a:cs typeface="+mn-cs"/>
            </a:rPr>
            <a:t>內聘共</a:t>
          </a:r>
          <a:r>
            <a:rPr lang="en-US" altLang="en-US" b="1" dirty="0" smtClean="0">
              <a:solidFill>
                <a:srgbClr val="073E87">
                  <a:lumMod val="75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5</a:t>
          </a:r>
          <a:r>
            <a:rPr lang="zh-TW" altLang="en-US" b="1" dirty="0" smtClean="0">
              <a:solidFill>
                <a:srgbClr val="073E87">
                  <a:lumMod val="75000"/>
                </a:srgbClr>
              </a:solidFill>
              <a:latin typeface="+mn-ea"/>
              <a:ea typeface="+mn-ea"/>
              <a:cs typeface="+mn-cs"/>
            </a:rPr>
            <a:t>至</a:t>
          </a:r>
          <a:r>
            <a:rPr lang="en-US" altLang="en-US" b="1" dirty="0" smtClean="0">
              <a:solidFill>
                <a:srgbClr val="073E87">
                  <a:lumMod val="75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17</a:t>
          </a:r>
          <a:r>
            <a:rPr lang="zh-TW" altLang="en-US" b="1" dirty="0" smtClean="0">
              <a:solidFill>
                <a:srgbClr val="073E87">
                  <a:lumMod val="75000"/>
                </a:srgbClr>
              </a:solidFill>
              <a:latin typeface="Corbel"/>
              <a:ea typeface="新細明體"/>
              <a:cs typeface="+mn-cs"/>
            </a:rPr>
            <a:t>人</a:t>
          </a:r>
          <a:r>
            <a:rPr lang="en-US" altLang="en-US" b="1" dirty="0" smtClean="0">
              <a:solidFill>
                <a:srgbClr val="073E87">
                  <a:lumMod val="75000"/>
                </a:srgbClr>
              </a:solidFill>
              <a:latin typeface="Corbel"/>
              <a:ea typeface="新細明體"/>
              <a:cs typeface="+mn-cs"/>
            </a:rPr>
            <a:t>)</a:t>
          </a:r>
          <a:endParaRPr lang="zh-TW" altLang="en-US" b="1" dirty="0">
            <a:solidFill>
              <a:srgbClr val="073E87">
                <a:lumMod val="75000"/>
              </a:srgbClr>
            </a:solidFill>
            <a:latin typeface="Corbel"/>
            <a:ea typeface="新細明體"/>
            <a:cs typeface="+mn-cs"/>
          </a:endParaRPr>
        </a:p>
      </dgm:t>
    </dgm:pt>
    <dgm:pt modelId="{82411D1A-D153-4BCB-AD02-FB0E1FB79307}" type="parTrans" cxnId="{9468793E-DE31-41F8-A493-0879C41A4504}">
      <dgm:prSet/>
      <dgm:spPr/>
      <dgm:t>
        <a:bodyPr/>
        <a:lstStyle/>
        <a:p>
          <a:endParaRPr lang="zh-TW" altLang="en-US"/>
        </a:p>
      </dgm:t>
    </dgm:pt>
    <dgm:pt modelId="{71D555C8-AA5D-4834-9175-587FA71CCB5E}" type="sibTrans" cxnId="{9468793E-DE31-41F8-A493-0879C41A4504}">
      <dgm:prSet/>
      <dgm:spPr/>
      <dgm:t>
        <a:bodyPr/>
        <a:lstStyle/>
        <a:p>
          <a:endParaRPr lang="zh-TW" altLang="en-US"/>
        </a:p>
      </dgm:t>
    </dgm:pt>
    <dgm:pt modelId="{242FB545-1AA0-4ACE-BA6E-04BD4FE963D6}">
      <dgm:prSet phldrT="[文字]"/>
      <dgm:spPr>
        <a:xfrm>
          <a:off x="388620" y="2775937"/>
          <a:ext cx="5440680" cy="767520"/>
        </a:xfrm>
        <a:solidFill>
          <a:srgbClr val="31B6FD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zh-TW" altLang="en-US" b="1" dirty="0" smtClean="0">
              <a:solidFill>
                <a:srgbClr val="073E87">
                  <a:lumMod val="75000"/>
                </a:srgbClr>
              </a:solidFill>
              <a:latin typeface="Corbel"/>
              <a:ea typeface="新細明體"/>
              <a:cs typeface="+mn-cs"/>
            </a:rPr>
            <a:t>成立３人以上工作小組</a:t>
          </a:r>
          <a:endParaRPr lang="zh-TW" altLang="en-US" b="1" dirty="0">
            <a:solidFill>
              <a:srgbClr val="073E87">
                <a:lumMod val="75000"/>
              </a:srgbClr>
            </a:solidFill>
            <a:latin typeface="Corbel"/>
            <a:ea typeface="新細明體"/>
            <a:cs typeface="+mn-cs"/>
          </a:endParaRPr>
        </a:p>
      </dgm:t>
    </dgm:pt>
    <dgm:pt modelId="{4DB46D19-A857-447A-9C36-970308ADA512}" type="parTrans" cxnId="{9FD02941-368A-4EEE-9E7B-9C0EEB7C024D}">
      <dgm:prSet/>
      <dgm:spPr/>
      <dgm:t>
        <a:bodyPr/>
        <a:lstStyle/>
        <a:p>
          <a:endParaRPr lang="zh-TW" altLang="en-US"/>
        </a:p>
      </dgm:t>
    </dgm:pt>
    <dgm:pt modelId="{836D8736-7234-4AD8-BC85-0BB7E5714CCE}" type="sibTrans" cxnId="{9FD02941-368A-4EEE-9E7B-9C0EEB7C024D}">
      <dgm:prSet/>
      <dgm:spPr/>
      <dgm:t>
        <a:bodyPr/>
        <a:lstStyle/>
        <a:p>
          <a:endParaRPr lang="zh-TW" altLang="en-US"/>
        </a:p>
      </dgm:t>
    </dgm:pt>
    <dgm:pt modelId="{6C0F6DA5-1042-4204-A037-F51952B5E2A1}">
      <dgm:prSet phldrT="[文字]"/>
      <dgm:spPr>
        <a:xfrm>
          <a:off x="0" y="3159697"/>
          <a:ext cx="7772400" cy="1126125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flat" cmpd="sng" algn="ctr">
          <a:solidFill>
            <a:srgbClr val="31B6F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zh-TW" altLang="en-US" dirty="0" smtClean="0">
              <a:solidFill>
                <a:srgbClr val="073E87">
                  <a:lumMod val="75000"/>
                </a:srgbClr>
              </a:solidFill>
              <a:latin typeface="Corbel"/>
              <a:ea typeface="新細明體"/>
              <a:cs typeface="+mn-cs"/>
            </a:rPr>
            <a:t>成員至少１人具有採購專業人員資格</a:t>
          </a:r>
          <a:endParaRPr lang="zh-TW" altLang="en-US" dirty="0">
            <a:solidFill>
              <a:srgbClr val="073E87">
                <a:lumMod val="75000"/>
              </a:srgbClr>
            </a:solidFill>
            <a:latin typeface="Corbel"/>
            <a:ea typeface="新細明體"/>
            <a:cs typeface="+mn-cs"/>
          </a:endParaRPr>
        </a:p>
      </dgm:t>
    </dgm:pt>
    <dgm:pt modelId="{00A8B6CC-A80E-43EB-A08F-29175716F899}" type="parTrans" cxnId="{07F1AAB8-1874-4B9E-9A85-A32DDF482D85}">
      <dgm:prSet/>
      <dgm:spPr/>
      <dgm:t>
        <a:bodyPr/>
        <a:lstStyle/>
        <a:p>
          <a:endParaRPr lang="zh-TW" altLang="en-US"/>
        </a:p>
      </dgm:t>
    </dgm:pt>
    <dgm:pt modelId="{4FB8C426-FFB1-426A-A6EA-61D811C2EE92}" type="sibTrans" cxnId="{07F1AAB8-1874-4B9E-9A85-A32DDF482D85}">
      <dgm:prSet/>
      <dgm:spPr/>
      <dgm:t>
        <a:bodyPr/>
        <a:lstStyle/>
        <a:p>
          <a:endParaRPr lang="zh-TW" altLang="en-US"/>
        </a:p>
      </dgm:t>
    </dgm:pt>
    <dgm:pt modelId="{FF9CD740-DCD4-4BD9-A336-BFB88B457267}">
      <dgm:prSet/>
      <dgm:spPr/>
      <dgm:t>
        <a:bodyPr/>
        <a:lstStyle/>
        <a:p>
          <a:r>
            <a:rPr lang="zh-TW" altLang="en-US" smtClean="0">
              <a:solidFill>
                <a:srgbClr val="073E87">
                  <a:lumMod val="75000"/>
                </a:srgbClr>
              </a:solidFill>
              <a:latin typeface="Corbel"/>
              <a:ea typeface="新細明體"/>
              <a:cs typeface="+mn-cs"/>
            </a:rPr>
            <a:t>準用組織準則、審議規則及最有利標評選辦法之規定</a:t>
          </a:r>
          <a:endParaRPr lang="zh-TW" altLang="en-US" b="1" dirty="0" smtClean="0">
            <a:solidFill>
              <a:srgbClr val="073E87">
                <a:lumMod val="75000"/>
              </a:srgbClr>
            </a:solidFill>
            <a:latin typeface="Corbel"/>
            <a:ea typeface="新細明體"/>
            <a:cs typeface="+mn-cs"/>
          </a:endParaRPr>
        </a:p>
      </dgm:t>
    </dgm:pt>
    <dgm:pt modelId="{9148EA1C-8A37-4D89-8F10-025E410FFBD5}" type="parTrans" cxnId="{4FD7A8B7-A358-4B85-9585-B57907F6D51C}">
      <dgm:prSet/>
      <dgm:spPr/>
      <dgm:t>
        <a:bodyPr/>
        <a:lstStyle/>
        <a:p>
          <a:endParaRPr lang="zh-TW" altLang="en-US"/>
        </a:p>
      </dgm:t>
    </dgm:pt>
    <dgm:pt modelId="{ACF2DE9E-6EC2-4C2D-892E-45507B882F31}" type="sibTrans" cxnId="{4FD7A8B7-A358-4B85-9585-B57907F6D51C}">
      <dgm:prSet/>
      <dgm:spPr/>
      <dgm:t>
        <a:bodyPr/>
        <a:lstStyle/>
        <a:p>
          <a:endParaRPr lang="zh-TW" altLang="en-US"/>
        </a:p>
      </dgm:t>
    </dgm:pt>
    <dgm:pt modelId="{621A8AF8-1A04-4C33-905C-D9235B504EAA}" type="pres">
      <dgm:prSet presAssocID="{9B650993-4052-4197-BC5E-72180EC44CC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B8D0E49-1CB9-4D18-9AE4-F027E8A4BF98}" type="pres">
      <dgm:prSet presAssocID="{5F33239F-9866-449B-835C-9DE91DDB2077}" presName="parentLin" presStyleCnt="0"/>
      <dgm:spPr/>
    </dgm:pt>
    <dgm:pt modelId="{4BB6D630-603A-42FB-BD8F-97A04B7C75AC}" type="pres">
      <dgm:prSet presAssocID="{5F33239F-9866-449B-835C-9DE91DDB2077}" presName="parentLeftMargin" presStyleLbl="node1" presStyleIdx="0" presStyleCnt="2"/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E48619CD-B5D6-4F3E-B376-B707970A2A9A}" type="pres">
      <dgm:prSet presAssocID="{5F33239F-9866-449B-835C-9DE91DDB207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E94CF71-0B66-4D25-88EF-B6C73942483F}" type="pres">
      <dgm:prSet presAssocID="{5F33239F-9866-449B-835C-9DE91DDB2077}" presName="negativeSpace" presStyleCnt="0"/>
      <dgm:spPr/>
    </dgm:pt>
    <dgm:pt modelId="{D844358B-51CA-483B-A3B1-E2FF786876B7}" type="pres">
      <dgm:prSet presAssocID="{5F33239F-9866-449B-835C-9DE91DDB2077}" presName="childText" presStyleLbl="conFgAcc1" presStyleIdx="0" presStyleCnt="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zh-TW" altLang="en-US"/>
        </a:p>
      </dgm:t>
    </dgm:pt>
    <dgm:pt modelId="{42051FED-2B51-421F-BCC3-7C121E050638}" type="pres">
      <dgm:prSet presAssocID="{71D555C8-AA5D-4834-9175-587FA71CCB5E}" presName="spaceBetweenRectangles" presStyleCnt="0"/>
      <dgm:spPr/>
    </dgm:pt>
    <dgm:pt modelId="{132B1116-2FC0-46BC-95D3-52846163C3D5}" type="pres">
      <dgm:prSet presAssocID="{242FB545-1AA0-4ACE-BA6E-04BD4FE963D6}" presName="parentLin" presStyleCnt="0"/>
      <dgm:spPr/>
    </dgm:pt>
    <dgm:pt modelId="{6E80F225-232E-4CDA-8C2E-2EE2D99F99AD}" type="pres">
      <dgm:prSet presAssocID="{242FB545-1AA0-4ACE-BA6E-04BD4FE963D6}" presName="parentLeftMargin" presStyleLbl="node1" presStyleIdx="0" presStyleCnt="2"/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566B310B-44C6-409F-A29D-2ABA20951AAB}" type="pres">
      <dgm:prSet presAssocID="{242FB545-1AA0-4ACE-BA6E-04BD4FE963D6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582C2DA-F6A6-49A3-A70E-FD464D396FF9}" type="pres">
      <dgm:prSet presAssocID="{242FB545-1AA0-4ACE-BA6E-04BD4FE963D6}" presName="negativeSpace" presStyleCnt="0"/>
      <dgm:spPr/>
    </dgm:pt>
    <dgm:pt modelId="{28756F6B-0EDD-484B-8013-9B4D979911C2}" type="pres">
      <dgm:prSet presAssocID="{242FB545-1AA0-4ACE-BA6E-04BD4FE963D6}" presName="childText" presStyleLbl="conFgAcc1" presStyleIdx="1" presStyleCnt="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zh-TW" altLang="en-US"/>
        </a:p>
      </dgm:t>
    </dgm:pt>
  </dgm:ptLst>
  <dgm:cxnLst>
    <dgm:cxn modelId="{FBBD59B7-ED67-4608-B06F-F8677164D9C0}" type="presOf" srcId="{242FB545-1AA0-4ACE-BA6E-04BD4FE963D6}" destId="{566B310B-44C6-409F-A29D-2ABA20951AAB}" srcOrd="1" destOrd="0" presId="urn:microsoft.com/office/officeart/2005/8/layout/list1"/>
    <dgm:cxn modelId="{6BD94E12-E03A-46E9-B1E2-AC6BC60A95C9}" type="presOf" srcId="{5F33239F-9866-449B-835C-9DE91DDB2077}" destId="{4BB6D630-603A-42FB-BD8F-97A04B7C75AC}" srcOrd="0" destOrd="0" presId="urn:microsoft.com/office/officeart/2005/8/layout/list1"/>
    <dgm:cxn modelId="{6ACA68D7-1BCE-4F35-82C0-CA4405A95291}" type="presOf" srcId="{9B650993-4052-4197-BC5E-72180EC44CCB}" destId="{621A8AF8-1A04-4C33-905C-D9235B504EAA}" srcOrd="0" destOrd="0" presId="urn:microsoft.com/office/officeart/2005/8/layout/list1"/>
    <dgm:cxn modelId="{9FD02941-368A-4EEE-9E7B-9C0EEB7C024D}" srcId="{9B650993-4052-4197-BC5E-72180EC44CCB}" destId="{242FB545-1AA0-4ACE-BA6E-04BD4FE963D6}" srcOrd="1" destOrd="0" parTransId="{4DB46D19-A857-447A-9C36-970308ADA512}" sibTransId="{836D8736-7234-4AD8-BC85-0BB7E5714CCE}"/>
    <dgm:cxn modelId="{07F1AAB8-1874-4B9E-9A85-A32DDF482D85}" srcId="{242FB545-1AA0-4ACE-BA6E-04BD4FE963D6}" destId="{6C0F6DA5-1042-4204-A037-F51952B5E2A1}" srcOrd="0" destOrd="0" parTransId="{00A8B6CC-A80E-43EB-A08F-29175716F899}" sibTransId="{4FB8C426-FFB1-426A-A6EA-61D811C2EE92}"/>
    <dgm:cxn modelId="{4F17FA7A-6EEA-498D-B3EF-25481191B8ED}" type="presOf" srcId="{5F33239F-9866-449B-835C-9DE91DDB2077}" destId="{E48619CD-B5D6-4F3E-B376-B707970A2A9A}" srcOrd="1" destOrd="0" presId="urn:microsoft.com/office/officeart/2005/8/layout/list1"/>
    <dgm:cxn modelId="{4FD7A8B7-A358-4B85-9585-B57907F6D51C}" srcId="{5F33239F-9866-449B-835C-9DE91DDB2077}" destId="{FF9CD740-DCD4-4BD9-A336-BFB88B457267}" srcOrd="0" destOrd="0" parTransId="{9148EA1C-8A37-4D89-8F10-025E410FFBD5}" sibTransId="{ACF2DE9E-6EC2-4C2D-892E-45507B882F31}"/>
    <dgm:cxn modelId="{2902922C-9F80-4D0A-B5E3-CD1834E7729D}" type="presOf" srcId="{242FB545-1AA0-4ACE-BA6E-04BD4FE963D6}" destId="{6E80F225-232E-4CDA-8C2E-2EE2D99F99AD}" srcOrd="0" destOrd="0" presId="urn:microsoft.com/office/officeart/2005/8/layout/list1"/>
    <dgm:cxn modelId="{C6E7657A-C01B-4982-A385-1ABCAA201EC4}" type="presOf" srcId="{FF9CD740-DCD4-4BD9-A336-BFB88B457267}" destId="{D844358B-51CA-483B-A3B1-E2FF786876B7}" srcOrd="0" destOrd="0" presId="urn:microsoft.com/office/officeart/2005/8/layout/list1"/>
    <dgm:cxn modelId="{5E7D3DC3-D143-4D31-95E6-3143B37D96BA}" type="presOf" srcId="{6C0F6DA5-1042-4204-A037-F51952B5E2A1}" destId="{28756F6B-0EDD-484B-8013-9B4D979911C2}" srcOrd="0" destOrd="0" presId="urn:microsoft.com/office/officeart/2005/8/layout/list1"/>
    <dgm:cxn modelId="{9468793E-DE31-41F8-A493-0879C41A4504}" srcId="{9B650993-4052-4197-BC5E-72180EC44CCB}" destId="{5F33239F-9866-449B-835C-9DE91DDB2077}" srcOrd="0" destOrd="0" parTransId="{82411D1A-D153-4BCB-AD02-FB0E1FB79307}" sibTransId="{71D555C8-AA5D-4834-9175-587FA71CCB5E}"/>
    <dgm:cxn modelId="{EBD59B02-3ABB-44C6-8BDA-F3E30549BB04}" type="presParOf" srcId="{621A8AF8-1A04-4C33-905C-D9235B504EAA}" destId="{FB8D0E49-1CB9-4D18-9AE4-F027E8A4BF98}" srcOrd="0" destOrd="0" presId="urn:microsoft.com/office/officeart/2005/8/layout/list1"/>
    <dgm:cxn modelId="{F4610F9C-F3BC-4186-BE3B-167A2F9B0226}" type="presParOf" srcId="{FB8D0E49-1CB9-4D18-9AE4-F027E8A4BF98}" destId="{4BB6D630-603A-42FB-BD8F-97A04B7C75AC}" srcOrd="0" destOrd="0" presId="urn:microsoft.com/office/officeart/2005/8/layout/list1"/>
    <dgm:cxn modelId="{2E197DEC-9EF5-4865-9596-0C7058BA49C8}" type="presParOf" srcId="{FB8D0E49-1CB9-4D18-9AE4-F027E8A4BF98}" destId="{E48619CD-B5D6-4F3E-B376-B707970A2A9A}" srcOrd="1" destOrd="0" presId="urn:microsoft.com/office/officeart/2005/8/layout/list1"/>
    <dgm:cxn modelId="{D644878A-70D6-4EFA-8F49-6ACDB4BB4565}" type="presParOf" srcId="{621A8AF8-1A04-4C33-905C-D9235B504EAA}" destId="{9E94CF71-0B66-4D25-88EF-B6C73942483F}" srcOrd="1" destOrd="0" presId="urn:microsoft.com/office/officeart/2005/8/layout/list1"/>
    <dgm:cxn modelId="{A3C9E82B-6E03-4EF2-BD61-BE3BBE4C82F7}" type="presParOf" srcId="{621A8AF8-1A04-4C33-905C-D9235B504EAA}" destId="{D844358B-51CA-483B-A3B1-E2FF786876B7}" srcOrd="2" destOrd="0" presId="urn:microsoft.com/office/officeart/2005/8/layout/list1"/>
    <dgm:cxn modelId="{69F13F86-7999-4AB5-97EB-A607F6142AEA}" type="presParOf" srcId="{621A8AF8-1A04-4C33-905C-D9235B504EAA}" destId="{42051FED-2B51-421F-BCC3-7C121E050638}" srcOrd="3" destOrd="0" presId="urn:microsoft.com/office/officeart/2005/8/layout/list1"/>
    <dgm:cxn modelId="{CF865F4A-8F82-4D3E-AFE9-D27BBD466782}" type="presParOf" srcId="{621A8AF8-1A04-4C33-905C-D9235B504EAA}" destId="{132B1116-2FC0-46BC-95D3-52846163C3D5}" srcOrd="4" destOrd="0" presId="urn:microsoft.com/office/officeart/2005/8/layout/list1"/>
    <dgm:cxn modelId="{12439E5B-C29B-49B6-8088-343D0F9F0369}" type="presParOf" srcId="{132B1116-2FC0-46BC-95D3-52846163C3D5}" destId="{6E80F225-232E-4CDA-8C2E-2EE2D99F99AD}" srcOrd="0" destOrd="0" presId="urn:microsoft.com/office/officeart/2005/8/layout/list1"/>
    <dgm:cxn modelId="{29B859D7-2E2D-4F49-9B69-A662FCCECEF2}" type="presParOf" srcId="{132B1116-2FC0-46BC-95D3-52846163C3D5}" destId="{566B310B-44C6-409F-A29D-2ABA20951AAB}" srcOrd="1" destOrd="0" presId="urn:microsoft.com/office/officeart/2005/8/layout/list1"/>
    <dgm:cxn modelId="{D277B285-7B4A-4A29-9BDC-4C6CAB3BD4DF}" type="presParOf" srcId="{621A8AF8-1A04-4C33-905C-D9235B504EAA}" destId="{6582C2DA-F6A6-49A3-A70E-FD464D396FF9}" srcOrd="5" destOrd="0" presId="urn:microsoft.com/office/officeart/2005/8/layout/list1"/>
    <dgm:cxn modelId="{945FADC7-E499-4961-B406-8674A6DD9B32}" type="presParOf" srcId="{621A8AF8-1A04-4C33-905C-D9235B504EAA}" destId="{28756F6B-0EDD-484B-8013-9B4D979911C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E0E372B-B3E0-4141-991B-46E15220468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D0FE9FF-C3A4-4803-A9AA-0A6C86E0D27C}">
      <dgm:prSet/>
      <dgm:spPr/>
      <dgm:t>
        <a:bodyPr/>
        <a:lstStyle/>
        <a:p>
          <a:pPr rtl="0"/>
          <a:r>
            <a:rPr lang="zh-TW" dirty="0" smtClean="0"/>
            <a:t>勾選專家學者所在縣市別</a:t>
          </a:r>
          <a:endParaRPr lang="zh-TW" dirty="0"/>
        </a:p>
      </dgm:t>
    </dgm:pt>
    <dgm:pt modelId="{E2D3543A-C1CA-48C6-A354-78D3C00CC235}" type="parTrans" cxnId="{B63DB04F-01FF-4D6F-8C55-49738CF9F514}">
      <dgm:prSet/>
      <dgm:spPr/>
      <dgm:t>
        <a:bodyPr/>
        <a:lstStyle/>
        <a:p>
          <a:endParaRPr lang="zh-TW" altLang="en-US"/>
        </a:p>
      </dgm:t>
    </dgm:pt>
    <dgm:pt modelId="{02BDCA1E-0393-4D1D-8748-687231885D9A}" type="sibTrans" cxnId="{B63DB04F-01FF-4D6F-8C55-49738CF9F514}">
      <dgm:prSet/>
      <dgm:spPr/>
      <dgm:t>
        <a:bodyPr/>
        <a:lstStyle/>
        <a:p>
          <a:endParaRPr lang="zh-TW" altLang="en-US"/>
        </a:p>
      </dgm:t>
    </dgm:pt>
    <dgm:pt modelId="{5EC5BF9E-62A8-42F1-B329-B754548D33F1}">
      <dgm:prSet/>
      <dgm:spPr/>
      <dgm:t>
        <a:bodyPr/>
        <a:lstStyle/>
        <a:p>
          <a:pPr rtl="0"/>
          <a:r>
            <a:rPr lang="zh-TW" altLang="en-US" dirty="0" smtClean="0"/>
            <a:t>按查詢</a:t>
          </a:r>
          <a:endParaRPr lang="zh-TW" dirty="0"/>
        </a:p>
      </dgm:t>
    </dgm:pt>
    <dgm:pt modelId="{8907E3A0-41E6-4BE1-87EA-F8E0A52B3F8D}" type="parTrans" cxnId="{C2449033-5F3A-46AC-BF92-9A16B83758AD}">
      <dgm:prSet/>
      <dgm:spPr/>
      <dgm:t>
        <a:bodyPr/>
        <a:lstStyle/>
        <a:p>
          <a:endParaRPr lang="zh-TW" altLang="en-US"/>
        </a:p>
      </dgm:t>
    </dgm:pt>
    <dgm:pt modelId="{3DBE6F98-4755-4EDF-8625-2E562FA77F2A}" type="sibTrans" cxnId="{C2449033-5F3A-46AC-BF92-9A16B83758AD}">
      <dgm:prSet/>
      <dgm:spPr/>
      <dgm:t>
        <a:bodyPr/>
        <a:lstStyle/>
        <a:p>
          <a:endParaRPr lang="zh-TW" altLang="en-US"/>
        </a:p>
      </dgm:t>
    </dgm:pt>
    <dgm:pt modelId="{A219B8FB-1B1B-491A-A6B5-0F6A0355EA84}" type="pres">
      <dgm:prSet presAssocID="{AE0E372B-B3E0-4141-991B-46E15220468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B45813F-4E0D-425C-A35F-EB3089A39045}" type="pres">
      <dgm:prSet presAssocID="{ED0FE9FF-C3A4-4803-A9AA-0A6C86E0D27C}" presName="parTxOnly" presStyleLbl="node1" presStyleIdx="0" presStyleCnt="2" custScaleX="66299" custScaleY="26781" custLinFactNeighborX="-84798" custLinFactNeighborY="-323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40519D5-EA95-4131-8529-4789B6849FC5}" type="pres">
      <dgm:prSet presAssocID="{02BDCA1E-0393-4D1D-8748-687231885D9A}" presName="parTxOnlySpace" presStyleCnt="0"/>
      <dgm:spPr/>
    </dgm:pt>
    <dgm:pt modelId="{25423AD9-81D9-47D1-9392-3DB256A3B710}" type="pres">
      <dgm:prSet presAssocID="{5EC5BF9E-62A8-42F1-B329-B754548D33F1}" presName="parTxOnly" presStyleLbl="node1" presStyleIdx="1" presStyleCnt="2" custScaleX="35279" custScaleY="25045" custLinFactNeighborX="70246" custLinFactNeighborY="-329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63DB04F-01FF-4D6F-8C55-49738CF9F514}" srcId="{AE0E372B-B3E0-4141-991B-46E152204688}" destId="{ED0FE9FF-C3A4-4803-A9AA-0A6C86E0D27C}" srcOrd="0" destOrd="0" parTransId="{E2D3543A-C1CA-48C6-A354-78D3C00CC235}" sibTransId="{02BDCA1E-0393-4D1D-8748-687231885D9A}"/>
    <dgm:cxn modelId="{E83211E9-74BD-4B5C-BD67-534B1A826BA5}" type="presOf" srcId="{5EC5BF9E-62A8-42F1-B329-B754548D33F1}" destId="{25423AD9-81D9-47D1-9392-3DB256A3B710}" srcOrd="0" destOrd="0" presId="urn:microsoft.com/office/officeart/2005/8/layout/chevron1"/>
    <dgm:cxn modelId="{C2449033-5F3A-46AC-BF92-9A16B83758AD}" srcId="{AE0E372B-B3E0-4141-991B-46E152204688}" destId="{5EC5BF9E-62A8-42F1-B329-B754548D33F1}" srcOrd="1" destOrd="0" parTransId="{8907E3A0-41E6-4BE1-87EA-F8E0A52B3F8D}" sibTransId="{3DBE6F98-4755-4EDF-8625-2E562FA77F2A}"/>
    <dgm:cxn modelId="{C1BD78E5-B80F-40F2-9743-E78A1A61BED1}" type="presOf" srcId="{ED0FE9FF-C3A4-4803-A9AA-0A6C86E0D27C}" destId="{FB45813F-4E0D-425C-A35F-EB3089A39045}" srcOrd="0" destOrd="0" presId="urn:microsoft.com/office/officeart/2005/8/layout/chevron1"/>
    <dgm:cxn modelId="{B0DC7B7B-2D47-4BBD-B125-2006ECEE2080}" type="presOf" srcId="{AE0E372B-B3E0-4141-991B-46E152204688}" destId="{A219B8FB-1B1B-491A-A6B5-0F6A0355EA84}" srcOrd="0" destOrd="0" presId="urn:microsoft.com/office/officeart/2005/8/layout/chevron1"/>
    <dgm:cxn modelId="{373BE8FA-9C33-48B2-8DDA-3472AE7E479C}" type="presParOf" srcId="{A219B8FB-1B1B-491A-A6B5-0F6A0355EA84}" destId="{FB45813F-4E0D-425C-A35F-EB3089A39045}" srcOrd="0" destOrd="0" presId="urn:microsoft.com/office/officeart/2005/8/layout/chevron1"/>
    <dgm:cxn modelId="{F1E4EABE-6D18-4213-8DF0-905798B9B55E}" type="presParOf" srcId="{A219B8FB-1B1B-491A-A6B5-0F6A0355EA84}" destId="{040519D5-EA95-4131-8529-4789B6849FC5}" srcOrd="1" destOrd="0" presId="urn:microsoft.com/office/officeart/2005/8/layout/chevron1"/>
    <dgm:cxn modelId="{B96079FE-0C18-4381-81A7-BEEAD4C7453D}" type="presParOf" srcId="{A219B8FB-1B1B-491A-A6B5-0F6A0355EA84}" destId="{25423AD9-81D9-47D1-9392-3DB256A3B710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ECB5BDA-95F5-4363-B1CE-EBA8A3DF90C4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DAB41299-96A0-4F0A-B80D-ACB8D0CFA97B}">
      <dgm:prSet phldrT="[文字]" custT="1"/>
      <dgm:spPr>
        <a:xfrm rot="5400000">
          <a:off x="-157170" y="373197"/>
          <a:ext cx="1047803" cy="733462"/>
        </a:xfrm>
        <a:solidFill>
          <a:srgbClr val="FF0000"/>
        </a:solidFill>
        <a:ln w="19050" cap="flat" cmpd="sng" algn="ctr">
          <a:solidFill>
            <a:srgbClr val="FF0000"/>
          </a:solidFill>
          <a:prstDash val="solid"/>
        </a:ln>
        <a:effectLst/>
      </dgm:spPr>
      <dgm:t>
        <a:bodyPr/>
        <a:lstStyle/>
        <a:p>
          <a:r>
            <a:rPr lang="zh-TW" altLang="en-US" sz="2800" dirty="0" smtClean="0">
              <a:solidFill>
                <a:sysClr val="window" lastClr="FFFFFF"/>
              </a:solidFill>
              <a:latin typeface="Corbel"/>
              <a:ea typeface="新細明體"/>
              <a:cs typeface="+mn-cs"/>
            </a:rPr>
            <a:t>很</a:t>
          </a:r>
          <a:endParaRPr lang="zh-TW" altLang="en-US" sz="2800" dirty="0">
            <a:solidFill>
              <a:sysClr val="window" lastClr="FFFFFF"/>
            </a:solidFill>
            <a:latin typeface="Corbel"/>
            <a:ea typeface="新細明體"/>
            <a:cs typeface="+mn-cs"/>
          </a:endParaRPr>
        </a:p>
      </dgm:t>
    </dgm:pt>
    <dgm:pt modelId="{31AC8304-9CBD-45F6-8D1D-42E0C2745858}" type="parTrans" cxnId="{BAC21875-3F7C-4AD4-8D9B-51DD346D06C9}">
      <dgm:prSet/>
      <dgm:spPr/>
      <dgm:t>
        <a:bodyPr/>
        <a:lstStyle/>
        <a:p>
          <a:endParaRPr lang="zh-TW" altLang="en-US"/>
        </a:p>
      </dgm:t>
    </dgm:pt>
    <dgm:pt modelId="{16540082-7B3C-4FDA-AF16-7E6F4942223F}" type="sibTrans" cxnId="{BAC21875-3F7C-4AD4-8D9B-51DD346D06C9}">
      <dgm:prSet/>
      <dgm:spPr/>
      <dgm:t>
        <a:bodyPr/>
        <a:lstStyle/>
        <a:p>
          <a:endParaRPr lang="zh-TW" altLang="en-US"/>
        </a:p>
      </dgm:t>
    </dgm:pt>
    <dgm:pt modelId="{FF083EB2-F87F-4909-968A-37453E5AD442}">
      <dgm:prSet phldrT="[文字]"/>
      <dgm:spPr>
        <a:xfrm rot="5400000">
          <a:off x="1884855" y="-948735"/>
          <a:ext cx="681430" cy="3010953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flat" cmpd="sng" algn="ctr">
          <a:solidFill>
            <a:srgbClr val="31B6F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zh-TW" altLang="en-US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orbel"/>
              <a:ea typeface="新細明體"/>
              <a:cs typeface="+mn-cs"/>
            </a:rPr>
            <a:t>本簽陳需以密件處理</a:t>
          </a:r>
          <a:endParaRPr lang="zh-TW" altLang="en-US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orbel"/>
            <a:ea typeface="新細明體"/>
            <a:cs typeface="+mn-cs"/>
          </a:endParaRPr>
        </a:p>
      </dgm:t>
    </dgm:pt>
    <dgm:pt modelId="{6E146B69-BBA8-4CAA-8FE5-4833B871E25E}" type="parTrans" cxnId="{2333B9E7-088A-483E-ABA7-B1B0E19760F2}">
      <dgm:prSet/>
      <dgm:spPr/>
      <dgm:t>
        <a:bodyPr/>
        <a:lstStyle/>
        <a:p>
          <a:endParaRPr lang="zh-TW" altLang="en-US"/>
        </a:p>
      </dgm:t>
    </dgm:pt>
    <dgm:pt modelId="{820D337B-4D8F-4555-BD7E-1F3BDF0E7491}" type="sibTrans" cxnId="{2333B9E7-088A-483E-ABA7-B1B0E19760F2}">
      <dgm:prSet/>
      <dgm:spPr/>
      <dgm:t>
        <a:bodyPr/>
        <a:lstStyle/>
        <a:p>
          <a:endParaRPr lang="zh-TW" altLang="en-US"/>
        </a:p>
      </dgm:t>
    </dgm:pt>
    <dgm:pt modelId="{530AB516-C7BC-48C6-AA2D-C9C7258E7D61}">
      <dgm:prSet phldrT="[文字]" custT="1"/>
      <dgm:spPr>
        <a:xfrm rot="5400000">
          <a:off x="-157170" y="1215874"/>
          <a:ext cx="1047803" cy="733462"/>
        </a:xfrm>
        <a:solidFill>
          <a:srgbClr val="FF0000"/>
        </a:solidFill>
        <a:ln w="19050" cap="flat" cmpd="sng" algn="ctr">
          <a:solidFill>
            <a:srgbClr val="FF0000"/>
          </a:solidFill>
          <a:prstDash val="solid"/>
        </a:ln>
        <a:effectLst/>
      </dgm:spPr>
      <dgm:t>
        <a:bodyPr/>
        <a:lstStyle/>
        <a:p>
          <a:r>
            <a:rPr lang="zh-TW" altLang="en-US" sz="2800" dirty="0" smtClean="0">
              <a:solidFill>
                <a:sysClr val="window" lastClr="FFFFFF"/>
              </a:solidFill>
              <a:latin typeface="Corbel"/>
              <a:ea typeface="新細明體"/>
              <a:cs typeface="+mn-cs"/>
            </a:rPr>
            <a:t>重</a:t>
          </a:r>
          <a:endParaRPr lang="zh-TW" altLang="en-US" sz="2800" dirty="0">
            <a:solidFill>
              <a:sysClr val="window" lastClr="FFFFFF"/>
            </a:solidFill>
            <a:latin typeface="Corbel"/>
            <a:ea typeface="新細明體"/>
            <a:cs typeface="+mn-cs"/>
          </a:endParaRPr>
        </a:p>
      </dgm:t>
    </dgm:pt>
    <dgm:pt modelId="{5D0E4DC6-29F6-4966-818A-4B98850A0805}" type="parTrans" cxnId="{7046C18D-8F50-4930-A2F3-B2ED0FA2815A}">
      <dgm:prSet/>
      <dgm:spPr/>
      <dgm:t>
        <a:bodyPr/>
        <a:lstStyle/>
        <a:p>
          <a:endParaRPr lang="zh-TW" altLang="en-US"/>
        </a:p>
      </dgm:t>
    </dgm:pt>
    <dgm:pt modelId="{C14D6D6B-6FD6-4F4A-9AA0-4B9869396020}" type="sibTrans" cxnId="{7046C18D-8F50-4930-A2F3-B2ED0FA2815A}">
      <dgm:prSet/>
      <dgm:spPr/>
      <dgm:t>
        <a:bodyPr/>
        <a:lstStyle/>
        <a:p>
          <a:endParaRPr lang="zh-TW" altLang="en-US"/>
        </a:p>
      </dgm:t>
    </dgm:pt>
    <dgm:pt modelId="{215B287B-1352-411C-AD06-00346661A932}">
      <dgm:prSet phldrT="[文字]"/>
      <dgm:spPr>
        <a:xfrm rot="5400000">
          <a:off x="1885034" y="-106241"/>
          <a:ext cx="681072" cy="3010953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flat" cmpd="sng" algn="ctr">
          <a:solidFill>
            <a:srgbClr val="31B6F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zh-TW" altLang="en-US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orbel"/>
              <a:ea typeface="新細明體"/>
              <a:cs typeface="+mn-cs"/>
            </a:rPr>
            <a:t>內、外聘委員建議名單需彌封</a:t>
          </a:r>
          <a:endParaRPr lang="zh-TW" altLang="en-US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orbel"/>
            <a:ea typeface="新細明體"/>
            <a:cs typeface="+mn-cs"/>
          </a:endParaRPr>
        </a:p>
      </dgm:t>
    </dgm:pt>
    <dgm:pt modelId="{7C7E79C0-4798-4A3E-BB63-47ED82215BFF}" type="parTrans" cxnId="{2A164119-F1C7-4D4B-8503-C600BB60BB60}">
      <dgm:prSet/>
      <dgm:spPr/>
      <dgm:t>
        <a:bodyPr/>
        <a:lstStyle/>
        <a:p>
          <a:endParaRPr lang="zh-TW" altLang="en-US"/>
        </a:p>
      </dgm:t>
    </dgm:pt>
    <dgm:pt modelId="{4A661352-1FFE-406A-9C6E-2606510EF236}" type="sibTrans" cxnId="{2A164119-F1C7-4D4B-8503-C600BB60BB60}">
      <dgm:prSet/>
      <dgm:spPr/>
      <dgm:t>
        <a:bodyPr/>
        <a:lstStyle/>
        <a:p>
          <a:endParaRPr lang="zh-TW" altLang="en-US"/>
        </a:p>
      </dgm:t>
    </dgm:pt>
    <dgm:pt modelId="{A8F3F694-686E-4C2E-A74B-FA47C6C1A237}">
      <dgm:prSet phldrT="[文字]" custT="1"/>
      <dgm:spPr>
        <a:xfrm rot="5400000">
          <a:off x="-157170" y="1845671"/>
          <a:ext cx="1047803" cy="733462"/>
        </a:xfrm>
        <a:solidFill>
          <a:srgbClr val="FF0000"/>
        </a:solidFill>
        <a:ln w="19050" cap="flat" cmpd="sng" algn="ctr">
          <a:solidFill>
            <a:srgbClr val="FF0000"/>
          </a:solidFill>
          <a:prstDash val="solid"/>
        </a:ln>
        <a:effectLst/>
      </dgm:spPr>
      <dgm:t>
        <a:bodyPr/>
        <a:lstStyle/>
        <a:p>
          <a:r>
            <a:rPr lang="zh-TW" altLang="en-US" sz="2800" dirty="0" smtClean="0">
              <a:solidFill>
                <a:sysClr val="window" lastClr="FFFFFF"/>
              </a:solidFill>
              <a:latin typeface="Corbel"/>
              <a:ea typeface="新細明體"/>
              <a:cs typeface="+mn-cs"/>
            </a:rPr>
            <a:t>要</a:t>
          </a:r>
          <a:endParaRPr lang="zh-TW" altLang="en-US" sz="2800" dirty="0">
            <a:solidFill>
              <a:sysClr val="window" lastClr="FFFFFF"/>
            </a:solidFill>
            <a:latin typeface="Corbel"/>
            <a:ea typeface="新細明體"/>
            <a:cs typeface="+mn-cs"/>
          </a:endParaRPr>
        </a:p>
      </dgm:t>
    </dgm:pt>
    <dgm:pt modelId="{836CF349-2D8A-458B-94B9-763E007A71E7}" type="parTrans" cxnId="{66DFF150-CF79-480F-AB11-5609F640C10B}">
      <dgm:prSet/>
      <dgm:spPr/>
      <dgm:t>
        <a:bodyPr/>
        <a:lstStyle/>
        <a:p>
          <a:endParaRPr lang="zh-TW" altLang="en-US"/>
        </a:p>
      </dgm:t>
    </dgm:pt>
    <dgm:pt modelId="{6AA5DBDE-39AF-4D47-ADB5-302FA1CCE160}" type="sibTrans" cxnId="{66DFF150-CF79-480F-AB11-5609F640C10B}">
      <dgm:prSet/>
      <dgm:spPr/>
      <dgm:t>
        <a:bodyPr/>
        <a:lstStyle/>
        <a:p>
          <a:endParaRPr lang="zh-TW" altLang="en-US"/>
        </a:p>
      </dgm:t>
    </dgm:pt>
    <dgm:pt modelId="{648F4487-0779-4186-8BEE-ACA97545DC6F}">
      <dgm:prSet phldrT="[文字]" custT="1"/>
      <dgm:spPr>
        <a:xfrm rot="5400000">
          <a:off x="1885034" y="736435"/>
          <a:ext cx="681072" cy="3010953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flat" cmpd="sng" algn="ctr">
          <a:solidFill>
            <a:srgbClr val="31B6F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zh-TW" altLang="en-US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orbel"/>
              <a:ea typeface="新細明體"/>
              <a:cs typeface="+mn-cs"/>
            </a:rPr>
            <a:t>徵詢委員意願時要依序徵詢，不可跳號或任選</a:t>
          </a:r>
          <a:endParaRPr lang="zh-TW" altLang="en-US" sz="16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orbel"/>
            <a:ea typeface="新細明體"/>
            <a:cs typeface="+mn-cs"/>
          </a:endParaRPr>
        </a:p>
      </dgm:t>
    </dgm:pt>
    <dgm:pt modelId="{7FA8EB74-2716-4BD8-960D-A14B2375953A}" type="parTrans" cxnId="{17A75883-D502-4A60-9331-8EA87550942C}">
      <dgm:prSet/>
      <dgm:spPr/>
      <dgm:t>
        <a:bodyPr/>
        <a:lstStyle/>
        <a:p>
          <a:endParaRPr lang="zh-TW" altLang="en-US"/>
        </a:p>
      </dgm:t>
    </dgm:pt>
    <dgm:pt modelId="{AC6961B2-B2FF-4B50-B7FA-E76B33D6100B}" type="sibTrans" cxnId="{17A75883-D502-4A60-9331-8EA87550942C}">
      <dgm:prSet/>
      <dgm:spPr/>
      <dgm:t>
        <a:bodyPr/>
        <a:lstStyle/>
        <a:p>
          <a:endParaRPr lang="zh-TW" altLang="en-US"/>
        </a:p>
      </dgm:t>
    </dgm:pt>
    <dgm:pt modelId="{BC5F23DA-C937-4C4E-A527-4F76FCF78845}">
      <dgm:prSet phldrT="[文字]"/>
      <dgm:spPr>
        <a:xfrm rot="5400000">
          <a:off x="1885034" y="-106241"/>
          <a:ext cx="681072" cy="3010953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flat" cmpd="sng" algn="ctr">
          <a:solidFill>
            <a:srgbClr val="31B6F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zh-TW" altLang="en-US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orbel"/>
              <a:ea typeface="新細明體"/>
              <a:cs typeface="+mn-cs"/>
            </a:rPr>
            <a:t>核定後之委員名單不可對外洩漏</a:t>
          </a:r>
          <a:endParaRPr lang="zh-TW" altLang="en-US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orbel"/>
            <a:ea typeface="新細明體"/>
            <a:cs typeface="+mn-cs"/>
          </a:endParaRPr>
        </a:p>
      </dgm:t>
    </dgm:pt>
    <dgm:pt modelId="{D0B60C85-0B92-4D83-A7F3-9463D0DF63E1}" type="parTrans" cxnId="{4CF24D1E-FABB-4F15-8A5E-16084D111D33}">
      <dgm:prSet/>
      <dgm:spPr/>
      <dgm:t>
        <a:bodyPr/>
        <a:lstStyle/>
        <a:p>
          <a:endParaRPr lang="zh-TW" altLang="en-US"/>
        </a:p>
      </dgm:t>
    </dgm:pt>
    <dgm:pt modelId="{D7453079-F128-48F4-B490-6CD45E2D4288}" type="sibTrans" cxnId="{4CF24D1E-FABB-4F15-8A5E-16084D111D33}">
      <dgm:prSet/>
      <dgm:spPr/>
      <dgm:t>
        <a:bodyPr/>
        <a:lstStyle/>
        <a:p>
          <a:endParaRPr lang="zh-TW" altLang="en-US"/>
        </a:p>
      </dgm:t>
    </dgm:pt>
    <dgm:pt modelId="{3D615B25-E363-4170-8A0D-045ED1817A34}" type="pres">
      <dgm:prSet presAssocID="{7ECB5BDA-95F5-4363-B1CE-EBA8A3DF90C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E886C8C0-7730-45F2-98BE-AC9E15642FED}" type="pres">
      <dgm:prSet presAssocID="{DAB41299-96A0-4F0A-B80D-ACB8D0CFA97B}" presName="composite" presStyleCnt="0"/>
      <dgm:spPr/>
    </dgm:pt>
    <dgm:pt modelId="{3155330C-EB56-4D4F-8897-C6829CC04714}" type="pres">
      <dgm:prSet presAssocID="{DAB41299-96A0-4F0A-B80D-ACB8D0CFA97B}" presName="parentText" presStyleLbl="alignNode1" presStyleIdx="0" presStyleCnt="3" custLinFactNeighborX="-1825" custLinFactNeighborY="20467">
        <dgm:presLayoutVars>
          <dgm:chMax val="1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zh-TW" altLang="en-US"/>
        </a:p>
      </dgm:t>
    </dgm:pt>
    <dgm:pt modelId="{ACE8B442-472A-4E2E-83E6-424320EA6FE5}" type="pres">
      <dgm:prSet presAssocID="{DAB41299-96A0-4F0A-B80D-ACB8D0CFA97B}" presName="descendantText" presStyleLbl="alignAcc1" presStyleIdx="0" presStyleCnt="3" custLinFactNeighborX="-444" custLinFactNeighborY="31471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zh-TW" altLang="en-US"/>
        </a:p>
      </dgm:t>
    </dgm:pt>
    <dgm:pt modelId="{D8F4C3B9-3B58-4531-9ED7-26588DFEE781}" type="pres">
      <dgm:prSet presAssocID="{16540082-7B3C-4FDA-AF16-7E6F4942223F}" presName="sp" presStyleCnt="0"/>
      <dgm:spPr/>
    </dgm:pt>
    <dgm:pt modelId="{6E41C020-EAFB-4636-982F-6C0A9D907753}" type="pres">
      <dgm:prSet presAssocID="{530AB516-C7BC-48C6-AA2D-C9C7258E7D61}" presName="composite" presStyleCnt="0"/>
      <dgm:spPr/>
    </dgm:pt>
    <dgm:pt modelId="{640B2054-C0B2-4F5F-8A5D-532131A38A2B}" type="pres">
      <dgm:prSet presAssocID="{530AB516-C7BC-48C6-AA2D-C9C7258E7D61}" presName="parentText" presStyleLbl="alignNode1" presStyleIdx="1" presStyleCnt="3" custLinFactNeighborX="-1825" custLinFactNeighborY="20467">
        <dgm:presLayoutVars>
          <dgm:chMax val="1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zh-TW" altLang="en-US"/>
        </a:p>
      </dgm:t>
    </dgm:pt>
    <dgm:pt modelId="{EDC79C3E-E568-4220-B91E-29B08C7A1675}" type="pres">
      <dgm:prSet presAssocID="{530AB516-C7BC-48C6-AA2D-C9C7258E7D61}" presName="descendantText" presStyleLbl="alignAcc1" presStyleIdx="1" presStyleCnt="3" custLinFactNeighborX="-444" custLinFactNeighborY="31487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zh-TW" altLang="en-US"/>
        </a:p>
      </dgm:t>
    </dgm:pt>
    <dgm:pt modelId="{027F9B5A-DB6F-49FE-A2D9-62EF8E0443B9}" type="pres">
      <dgm:prSet presAssocID="{C14D6D6B-6FD6-4F4A-9AA0-4B9869396020}" presName="sp" presStyleCnt="0"/>
      <dgm:spPr/>
    </dgm:pt>
    <dgm:pt modelId="{7544A573-C814-488D-9889-6D003477D36D}" type="pres">
      <dgm:prSet presAssocID="{A8F3F694-686E-4C2E-A74B-FA47C6C1A237}" presName="composite" presStyleCnt="0"/>
      <dgm:spPr/>
    </dgm:pt>
    <dgm:pt modelId="{99F91AFD-75E7-4A73-BA5B-DA0C34537E7F}" type="pres">
      <dgm:prSet presAssocID="{A8F3F694-686E-4C2E-A74B-FA47C6C1A237}" presName="parentText" presStyleLbl="alignNode1" presStyleIdx="2" presStyleCnt="3" custLinFactNeighborX="-1825" custLinFactNeighborY="13595">
        <dgm:presLayoutVars>
          <dgm:chMax val="1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zh-TW" altLang="en-US"/>
        </a:p>
      </dgm:t>
    </dgm:pt>
    <dgm:pt modelId="{47C69615-E116-4CBF-A0D7-B2BAEAD3D6DB}" type="pres">
      <dgm:prSet presAssocID="{A8F3F694-686E-4C2E-A74B-FA47C6C1A237}" presName="descendantText" presStyleLbl="alignAcc1" presStyleIdx="2" presStyleCnt="3" custLinFactNeighborX="-444" custLinFactNeighborY="31487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zh-TW" altLang="en-US"/>
        </a:p>
      </dgm:t>
    </dgm:pt>
  </dgm:ptLst>
  <dgm:cxnLst>
    <dgm:cxn modelId="{6A96681C-E631-47C4-A3C8-BF11654B29A7}" type="presOf" srcId="{215B287B-1352-411C-AD06-00346661A932}" destId="{EDC79C3E-E568-4220-B91E-29B08C7A1675}" srcOrd="0" destOrd="0" presId="urn:microsoft.com/office/officeart/2005/8/layout/chevron2"/>
    <dgm:cxn modelId="{C3DD0939-BDCD-491A-83BA-6DA2C14B8DB9}" type="presOf" srcId="{A8F3F694-686E-4C2E-A74B-FA47C6C1A237}" destId="{99F91AFD-75E7-4A73-BA5B-DA0C34537E7F}" srcOrd="0" destOrd="0" presId="urn:microsoft.com/office/officeart/2005/8/layout/chevron2"/>
    <dgm:cxn modelId="{7264AE34-80CB-43F8-B361-72E4BA02C137}" type="presOf" srcId="{BC5F23DA-C937-4C4E-A527-4F76FCF78845}" destId="{EDC79C3E-E568-4220-B91E-29B08C7A1675}" srcOrd="0" destOrd="1" presId="urn:microsoft.com/office/officeart/2005/8/layout/chevron2"/>
    <dgm:cxn modelId="{BAC21875-3F7C-4AD4-8D9B-51DD346D06C9}" srcId="{7ECB5BDA-95F5-4363-B1CE-EBA8A3DF90C4}" destId="{DAB41299-96A0-4F0A-B80D-ACB8D0CFA97B}" srcOrd="0" destOrd="0" parTransId="{31AC8304-9CBD-45F6-8D1D-42E0C2745858}" sibTransId="{16540082-7B3C-4FDA-AF16-7E6F4942223F}"/>
    <dgm:cxn modelId="{7046C18D-8F50-4930-A2F3-B2ED0FA2815A}" srcId="{7ECB5BDA-95F5-4363-B1CE-EBA8A3DF90C4}" destId="{530AB516-C7BC-48C6-AA2D-C9C7258E7D61}" srcOrd="1" destOrd="0" parTransId="{5D0E4DC6-29F6-4966-818A-4B98850A0805}" sibTransId="{C14D6D6B-6FD6-4F4A-9AA0-4B9869396020}"/>
    <dgm:cxn modelId="{2A164119-F1C7-4D4B-8503-C600BB60BB60}" srcId="{530AB516-C7BC-48C6-AA2D-C9C7258E7D61}" destId="{215B287B-1352-411C-AD06-00346661A932}" srcOrd="0" destOrd="0" parTransId="{7C7E79C0-4798-4A3E-BB63-47ED82215BFF}" sibTransId="{4A661352-1FFE-406A-9C6E-2606510EF236}"/>
    <dgm:cxn modelId="{17A75883-D502-4A60-9331-8EA87550942C}" srcId="{A8F3F694-686E-4C2E-A74B-FA47C6C1A237}" destId="{648F4487-0779-4186-8BEE-ACA97545DC6F}" srcOrd="0" destOrd="0" parTransId="{7FA8EB74-2716-4BD8-960D-A14B2375953A}" sibTransId="{AC6961B2-B2FF-4B50-B7FA-E76B33D6100B}"/>
    <dgm:cxn modelId="{66DFF150-CF79-480F-AB11-5609F640C10B}" srcId="{7ECB5BDA-95F5-4363-B1CE-EBA8A3DF90C4}" destId="{A8F3F694-686E-4C2E-A74B-FA47C6C1A237}" srcOrd="2" destOrd="0" parTransId="{836CF349-2D8A-458B-94B9-763E007A71E7}" sibTransId="{6AA5DBDE-39AF-4D47-ADB5-302FA1CCE160}"/>
    <dgm:cxn modelId="{2333B9E7-088A-483E-ABA7-B1B0E19760F2}" srcId="{DAB41299-96A0-4F0A-B80D-ACB8D0CFA97B}" destId="{FF083EB2-F87F-4909-968A-37453E5AD442}" srcOrd="0" destOrd="0" parTransId="{6E146B69-BBA8-4CAA-8FE5-4833B871E25E}" sibTransId="{820D337B-4D8F-4555-BD7E-1F3BDF0E7491}"/>
    <dgm:cxn modelId="{2CEA699C-5FBC-4F3F-B2CA-406F0F10489B}" type="presOf" srcId="{530AB516-C7BC-48C6-AA2D-C9C7258E7D61}" destId="{640B2054-C0B2-4F5F-8A5D-532131A38A2B}" srcOrd="0" destOrd="0" presId="urn:microsoft.com/office/officeart/2005/8/layout/chevron2"/>
    <dgm:cxn modelId="{512D5863-994C-45A8-AD6A-7678439F6FDC}" type="presOf" srcId="{DAB41299-96A0-4F0A-B80D-ACB8D0CFA97B}" destId="{3155330C-EB56-4D4F-8897-C6829CC04714}" srcOrd="0" destOrd="0" presId="urn:microsoft.com/office/officeart/2005/8/layout/chevron2"/>
    <dgm:cxn modelId="{B58314EF-0F62-4AA8-B18F-8245495EF3B7}" type="presOf" srcId="{648F4487-0779-4186-8BEE-ACA97545DC6F}" destId="{47C69615-E116-4CBF-A0D7-B2BAEAD3D6DB}" srcOrd="0" destOrd="0" presId="urn:microsoft.com/office/officeart/2005/8/layout/chevron2"/>
    <dgm:cxn modelId="{A0CA9EBF-EC41-4FDF-8B10-18F86A1E52B0}" type="presOf" srcId="{7ECB5BDA-95F5-4363-B1CE-EBA8A3DF90C4}" destId="{3D615B25-E363-4170-8A0D-045ED1817A34}" srcOrd="0" destOrd="0" presId="urn:microsoft.com/office/officeart/2005/8/layout/chevron2"/>
    <dgm:cxn modelId="{15398855-C3D2-477B-8621-42F647149A3A}" type="presOf" srcId="{FF083EB2-F87F-4909-968A-37453E5AD442}" destId="{ACE8B442-472A-4E2E-83E6-424320EA6FE5}" srcOrd="0" destOrd="0" presId="urn:microsoft.com/office/officeart/2005/8/layout/chevron2"/>
    <dgm:cxn modelId="{4CF24D1E-FABB-4F15-8A5E-16084D111D33}" srcId="{530AB516-C7BC-48C6-AA2D-C9C7258E7D61}" destId="{BC5F23DA-C937-4C4E-A527-4F76FCF78845}" srcOrd="1" destOrd="0" parTransId="{D0B60C85-0B92-4D83-A7F3-9463D0DF63E1}" sibTransId="{D7453079-F128-48F4-B490-6CD45E2D4288}"/>
    <dgm:cxn modelId="{FC0EFB93-9F36-45FF-B272-D8081CE7FBF4}" type="presParOf" srcId="{3D615B25-E363-4170-8A0D-045ED1817A34}" destId="{E886C8C0-7730-45F2-98BE-AC9E15642FED}" srcOrd="0" destOrd="0" presId="urn:microsoft.com/office/officeart/2005/8/layout/chevron2"/>
    <dgm:cxn modelId="{D2A79EB7-CAAA-40CD-BF80-69BAB03532F4}" type="presParOf" srcId="{E886C8C0-7730-45F2-98BE-AC9E15642FED}" destId="{3155330C-EB56-4D4F-8897-C6829CC04714}" srcOrd="0" destOrd="0" presId="urn:microsoft.com/office/officeart/2005/8/layout/chevron2"/>
    <dgm:cxn modelId="{83DBCF6F-2730-4D6E-9126-394EB51749E7}" type="presParOf" srcId="{E886C8C0-7730-45F2-98BE-AC9E15642FED}" destId="{ACE8B442-472A-4E2E-83E6-424320EA6FE5}" srcOrd="1" destOrd="0" presId="urn:microsoft.com/office/officeart/2005/8/layout/chevron2"/>
    <dgm:cxn modelId="{960FB1FC-6DA3-40CA-A8B1-48A09D6BE721}" type="presParOf" srcId="{3D615B25-E363-4170-8A0D-045ED1817A34}" destId="{D8F4C3B9-3B58-4531-9ED7-26588DFEE781}" srcOrd="1" destOrd="0" presId="urn:microsoft.com/office/officeart/2005/8/layout/chevron2"/>
    <dgm:cxn modelId="{2B92A595-7E5A-4602-B81C-B3F34663991F}" type="presParOf" srcId="{3D615B25-E363-4170-8A0D-045ED1817A34}" destId="{6E41C020-EAFB-4636-982F-6C0A9D907753}" srcOrd="2" destOrd="0" presId="urn:microsoft.com/office/officeart/2005/8/layout/chevron2"/>
    <dgm:cxn modelId="{50F37C15-38ED-4920-821C-35EF871452E0}" type="presParOf" srcId="{6E41C020-EAFB-4636-982F-6C0A9D907753}" destId="{640B2054-C0B2-4F5F-8A5D-532131A38A2B}" srcOrd="0" destOrd="0" presId="urn:microsoft.com/office/officeart/2005/8/layout/chevron2"/>
    <dgm:cxn modelId="{75A3D036-A3FA-4B88-987F-623922A3E7F6}" type="presParOf" srcId="{6E41C020-EAFB-4636-982F-6C0A9D907753}" destId="{EDC79C3E-E568-4220-B91E-29B08C7A1675}" srcOrd="1" destOrd="0" presId="urn:microsoft.com/office/officeart/2005/8/layout/chevron2"/>
    <dgm:cxn modelId="{65D3F7DD-EF81-45F2-BE4F-1B62005FB2F2}" type="presParOf" srcId="{3D615B25-E363-4170-8A0D-045ED1817A34}" destId="{027F9B5A-DB6F-49FE-A2D9-62EF8E0443B9}" srcOrd="3" destOrd="0" presId="urn:microsoft.com/office/officeart/2005/8/layout/chevron2"/>
    <dgm:cxn modelId="{FA1600CA-B777-4BA7-A2BA-DE81EFBA289F}" type="presParOf" srcId="{3D615B25-E363-4170-8A0D-045ED1817A34}" destId="{7544A573-C814-488D-9889-6D003477D36D}" srcOrd="4" destOrd="0" presId="urn:microsoft.com/office/officeart/2005/8/layout/chevron2"/>
    <dgm:cxn modelId="{038E60B0-540C-421B-BEFC-2A4339762835}" type="presParOf" srcId="{7544A573-C814-488D-9889-6D003477D36D}" destId="{99F91AFD-75E7-4A73-BA5B-DA0C34537E7F}" srcOrd="0" destOrd="0" presId="urn:microsoft.com/office/officeart/2005/8/layout/chevron2"/>
    <dgm:cxn modelId="{5A4F9CEF-9F5C-470E-87C7-9962E7EF8470}" type="presParOf" srcId="{7544A573-C814-488D-9889-6D003477D36D}" destId="{47C69615-E116-4CBF-A0D7-B2BAEAD3D6D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9D6373A-669B-41A7-B8DD-E31728E1B7F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02731F01-FDCE-445E-BED2-016F6BB5340B}">
      <dgm:prSet phldrT="[文字]"/>
      <dgm:spPr/>
      <dgm:t>
        <a:bodyPr/>
        <a:lstStyle/>
        <a:p>
          <a:r>
            <a:rPr lang="zh-TW" altLang="en-US" b="1" dirty="0" smtClean="0"/>
            <a:t>核定的委員表示不想當委員，想轉當工作小組成員</a:t>
          </a:r>
          <a:r>
            <a:rPr lang="en-US" altLang="zh-TW" b="1" dirty="0" smtClean="0"/>
            <a:t>?</a:t>
          </a:r>
          <a:endParaRPr lang="zh-TW" altLang="en-US" b="1" dirty="0"/>
        </a:p>
      </dgm:t>
    </dgm:pt>
    <dgm:pt modelId="{FEFEB1E1-E482-4414-846D-26B9B97BFF65}" type="parTrans" cxnId="{8347B638-4353-49A7-AEED-9BE0E7B6E2E5}">
      <dgm:prSet/>
      <dgm:spPr/>
      <dgm:t>
        <a:bodyPr/>
        <a:lstStyle/>
        <a:p>
          <a:endParaRPr lang="zh-TW" altLang="en-US" b="1"/>
        </a:p>
      </dgm:t>
    </dgm:pt>
    <dgm:pt modelId="{A4FC697E-7B6F-4867-927E-FFE4F6DE0F0B}" type="sibTrans" cxnId="{8347B638-4353-49A7-AEED-9BE0E7B6E2E5}">
      <dgm:prSet/>
      <dgm:spPr/>
      <dgm:t>
        <a:bodyPr/>
        <a:lstStyle/>
        <a:p>
          <a:endParaRPr lang="zh-TW" altLang="en-US" b="1"/>
        </a:p>
      </dgm:t>
    </dgm:pt>
    <dgm:pt modelId="{2F0EC4C4-BE44-486B-9390-FC8C636B1A15}">
      <dgm:prSet phldrT="[文字]"/>
      <dgm:spPr/>
      <dgm:t>
        <a:bodyPr/>
        <a:lstStyle/>
        <a:p>
          <a:r>
            <a:rPr lang="zh-TW" altLang="en-US" b="1" dirty="0" smtClean="0"/>
            <a:t>採購案的承辦人最了解本案，當委員最適合</a:t>
          </a:r>
          <a:r>
            <a:rPr lang="en-US" altLang="zh-TW" b="1" dirty="0" smtClean="0"/>
            <a:t>?</a:t>
          </a:r>
          <a:endParaRPr lang="zh-TW" altLang="en-US" b="1" dirty="0"/>
        </a:p>
      </dgm:t>
    </dgm:pt>
    <dgm:pt modelId="{605EAA84-C0EA-4664-B1C1-FD697FE8EE23}" type="parTrans" cxnId="{E99E465B-DE82-4DB0-AE82-57376A756D7D}">
      <dgm:prSet/>
      <dgm:spPr/>
      <dgm:t>
        <a:bodyPr/>
        <a:lstStyle/>
        <a:p>
          <a:endParaRPr lang="zh-TW" altLang="en-US" b="1"/>
        </a:p>
      </dgm:t>
    </dgm:pt>
    <dgm:pt modelId="{323EAA10-1AFD-45C3-9F53-D4FB9E320BF7}" type="sibTrans" cxnId="{E99E465B-DE82-4DB0-AE82-57376A756D7D}">
      <dgm:prSet/>
      <dgm:spPr/>
      <dgm:t>
        <a:bodyPr/>
        <a:lstStyle/>
        <a:p>
          <a:endParaRPr lang="zh-TW" altLang="en-US" b="1"/>
        </a:p>
      </dgm:t>
    </dgm:pt>
    <dgm:pt modelId="{8892B7B4-C9BA-46CD-B300-AA70D8660103}">
      <dgm:prSet phldrT="[文字]"/>
      <dgm:spPr/>
      <dgm:t>
        <a:bodyPr/>
        <a:lstStyle/>
        <a:p>
          <a:r>
            <a:rPr lang="zh-TW" altLang="en-US" b="1" dirty="0" smtClean="0"/>
            <a:t>工作小組成員同時兼任委員</a:t>
          </a:r>
          <a:r>
            <a:rPr lang="en-US" altLang="zh-TW" b="1" dirty="0" smtClean="0"/>
            <a:t>?</a:t>
          </a:r>
        </a:p>
      </dgm:t>
    </dgm:pt>
    <dgm:pt modelId="{41C285EE-4016-482D-9C05-F72996EACAFA}" type="parTrans" cxnId="{371A5BD2-D034-46B6-BE38-9D814103DFAE}">
      <dgm:prSet/>
      <dgm:spPr/>
      <dgm:t>
        <a:bodyPr/>
        <a:lstStyle/>
        <a:p>
          <a:endParaRPr lang="zh-TW" altLang="en-US" b="1"/>
        </a:p>
      </dgm:t>
    </dgm:pt>
    <dgm:pt modelId="{7B38A248-32D4-42C3-98B3-58EC80AC8313}" type="sibTrans" cxnId="{371A5BD2-D034-46B6-BE38-9D814103DFAE}">
      <dgm:prSet/>
      <dgm:spPr/>
      <dgm:t>
        <a:bodyPr/>
        <a:lstStyle/>
        <a:p>
          <a:endParaRPr lang="zh-TW" altLang="en-US" b="1"/>
        </a:p>
      </dgm:t>
    </dgm:pt>
    <dgm:pt modelId="{FAF13998-39F8-4932-986D-03678374BF73}">
      <dgm:prSet phldrT="[文字]"/>
      <dgm:spPr/>
      <dgm:t>
        <a:bodyPr/>
        <a:lstStyle/>
        <a:p>
          <a:r>
            <a:rPr lang="zh-TW" altLang="en-US" b="1" dirty="0" smtClean="0"/>
            <a:t>召集人非委員會成員擔任</a:t>
          </a:r>
          <a:r>
            <a:rPr lang="en-US" altLang="zh-TW" b="1" dirty="0" smtClean="0"/>
            <a:t>?</a:t>
          </a:r>
        </a:p>
      </dgm:t>
    </dgm:pt>
    <dgm:pt modelId="{3A7F4643-5E4E-42A9-84FD-123D91E09119}" type="parTrans" cxnId="{3BD2E153-A121-4CA2-8B4B-1AA0A82866C7}">
      <dgm:prSet/>
      <dgm:spPr/>
      <dgm:t>
        <a:bodyPr/>
        <a:lstStyle/>
        <a:p>
          <a:endParaRPr lang="zh-TW" altLang="en-US" b="1"/>
        </a:p>
      </dgm:t>
    </dgm:pt>
    <dgm:pt modelId="{2694434A-9435-41B7-BFE4-FC6F44A3C5BA}" type="sibTrans" cxnId="{3BD2E153-A121-4CA2-8B4B-1AA0A82866C7}">
      <dgm:prSet/>
      <dgm:spPr/>
      <dgm:t>
        <a:bodyPr/>
        <a:lstStyle/>
        <a:p>
          <a:endParaRPr lang="zh-TW" altLang="en-US" b="1"/>
        </a:p>
      </dgm:t>
    </dgm:pt>
    <dgm:pt modelId="{4A73A3BC-4399-4E11-9D66-C29505A13E05}">
      <dgm:prSet phldrT="[文字]"/>
      <dgm:spPr/>
      <dgm:t>
        <a:bodyPr/>
        <a:lstStyle/>
        <a:p>
          <a:r>
            <a:rPr lang="zh-TW" altLang="en-US" b="1" dirty="0" smtClean="0"/>
            <a:t>未獲當事人同意，即將欲遴選之委員納入委員會</a:t>
          </a:r>
          <a:r>
            <a:rPr lang="en-US" altLang="zh-TW" b="1" dirty="0" smtClean="0"/>
            <a:t>?</a:t>
          </a:r>
        </a:p>
      </dgm:t>
    </dgm:pt>
    <dgm:pt modelId="{44CD8205-8EE5-4440-A90B-05C01932FE8F}" type="parTrans" cxnId="{44573EEC-C5C0-480F-8F7F-2ACDD575AFB1}">
      <dgm:prSet/>
      <dgm:spPr/>
      <dgm:t>
        <a:bodyPr/>
        <a:lstStyle/>
        <a:p>
          <a:endParaRPr lang="zh-TW" altLang="en-US"/>
        </a:p>
      </dgm:t>
    </dgm:pt>
    <dgm:pt modelId="{F6F8487A-0E0C-4424-A91D-47DF50E97583}" type="sibTrans" cxnId="{44573EEC-C5C0-480F-8F7F-2ACDD575AFB1}">
      <dgm:prSet/>
      <dgm:spPr/>
      <dgm:t>
        <a:bodyPr/>
        <a:lstStyle/>
        <a:p>
          <a:endParaRPr lang="zh-TW" altLang="en-US"/>
        </a:p>
      </dgm:t>
    </dgm:pt>
    <dgm:pt modelId="{34D0D31A-D438-4E59-829E-0C314E01F5A0}">
      <dgm:prSet phldrT="[文字]"/>
      <dgm:spPr/>
      <dgm:t>
        <a:bodyPr/>
        <a:lstStyle/>
        <a:p>
          <a:r>
            <a:rPr lang="zh-TW" altLang="en-US" b="1" dirty="0" smtClean="0"/>
            <a:t>委員審查當日沒空，找他人代理出席</a:t>
          </a:r>
          <a:r>
            <a:rPr lang="en-US" altLang="zh-TW" b="1" dirty="0" smtClean="0"/>
            <a:t>?</a:t>
          </a:r>
        </a:p>
      </dgm:t>
    </dgm:pt>
    <dgm:pt modelId="{B88E3547-6E6C-4772-B032-9F5D49DB674D}" type="parTrans" cxnId="{8E05A23D-71C6-4F8A-B523-E92B80312DE7}">
      <dgm:prSet/>
      <dgm:spPr/>
      <dgm:t>
        <a:bodyPr/>
        <a:lstStyle/>
        <a:p>
          <a:endParaRPr lang="zh-TW" altLang="en-US"/>
        </a:p>
      </dgm:t>
    </dgm:pt>
    <dgm:pt modelId="{74178DD7-DA7C-427B-BC9F-DD9A7C73CE6E}" type="sibTrans" cxnId="{8E05A23D-71C6-4F8A-B523-E92B80312DE7}">
      <dgm:prSet/>
      <dgm:spPr/>
      <dgm:t>
        <a:bodyPr/>
        <a:lstStyle/>
        <a:p>
          <a:endParaRPr lang="zh-TW" altLang="en-US"/>
        </a:p>
      </dgm:t>
    </dgm:pt>
    <dgm:pt modelId="{5F5DBCD1-96C7-4D64-88F8-A2466B27FDEA}">
      <dgm:prSet phldrT="[文字]"/>
      <dgm:spPr/>
      <dgm:t>
        <a:bodyPr/>
        <a:lstStyle/>
        <a:p>
          <a:r>
            <a:rPr lang="zh-TW" altLang="en-US" b="1" dirty="0" smtClean="0"/>
            <a:t>委員雖有出席，但卻不參與評分</a:t>
          </a:r>
          <a:r>
            <a:rPr lang="en-US" altLang="zh-TW" b="1" dirty="0" smtClean="0"/>
            <a:t>?</a:t>
          </a:r>
        </a:p>
      </dgm:t>
    </dgm:pt>
    <dgm:pt modelId="{8457430E-8FEC-45B4-8F2D-37548E8901AB}" type="parTrans" cxnId="{52E9A680-C807-489F-BA18-71F52B223553}">
      <dgm:prSet/>
      <dgm:spPr/>
      <dgm:t>
        <a:bodyPr/>
        <a:lstStyle/>
        <a:p>
          <a:endParaRPr lang="zh-TW" altLang="en-US"/>
        </a:p>
      </dgm:t>
    </dgm:pt>
    <dgm:pt modelId="{3794C40B-E299-4CF9-9A73-8135F6E9BF4B}" type="sibTrans" cxnId="{52E9A680-C807-489F-BA18-71F52B223553}">
      <dgm:prSet/>
      <dgm:spPr/>
      <dgm:t>
        <a:bodyPr/>
        <a:lstStyle/>
        <a:p>
          <a:endParaRPr lang="zh-TW" altLang="en-US"/>
        </a:p>
      </dgm:t>
    </dgm:pt>
    <dgm:pt modelId="{E8B5680E-49CE-429F-A2FD-7CEB378CFE69}" type="pres">
      <dgm:prSet presAssocID="{19D6373A-669B-41A7-B8DD-E31728E1B7F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9F7C8D58-50B8-4B12-97BC-EDFCF30E2BAA}" type="pres">
      <dgm:prSet presAssocID="{19D6373A-669B-41A7-B8DD-E31728E1B7FE}" presName="Name1" presStyleCnt="0"/>
      <dgm:spPr/>
    </dgm:pt>
    <dgm:pt modelId="{52C7EA23-7995-42F7-82C3-8A5D0E608144}" type="pres">
      <dgm:prSet presAssocID="{19D6373A-669B-41A7-B8DD-E31728E1B7FE}" presName="cycle" presStyleCnt="0"/>
      <dgm:spPr/>
    </dgm:pt>
    <dgm:pt modelId="{74085861-490C-427E-9B3B-992DD31EC82E}" type="pres">
      <dgm:prSet presAssocID="{19D6373A-669B-41A7-B8DD-E31728E1B7FE}" presName="srcNode" presStyleLbl="node1" presStyleIdx="0" presStyleCnt="7"/>
      <dgm:spPr/>
    </dgm:pt>
    <dgm:pt modelId="{F9D2ACE0-36FB-4979-9D62-86665F32FC0D}" type="pres">
      <dgm:prSet presAssocID="{19D6373A-669B-41A7-B8DD-E31728E1B7FE}" presName="conn" presStyleLbl="parChTrans1D2" presStyleIdx="0" presStyleCnt="1"/>
      <dgm:spPr/>
      <dgm:t>
        <a:bodyPr/>
        <a:lstStyle/>
        <a:p>
          <a:endParaRPr lang="zh-TW" altLang="en-US"/>
        </a:p>
      </dgm:t>
    </dgm:pt>
    <dgm:pt modelId="{1E58FDD2-0999-4B4A-B792-5AE9F30B9A9B}" type="pres">
      <dgm:prSet presAssocID="{19D6373A-669B-41A7-B8DD-E31728E1B7FE}" presName="extraNode" presStyleLbl="node1" presStyleIdx="0" presStyleCnt="7"/>
      <dgm:spPr/>
    </dgm:pt>
    <dgm:pt modelId="{33181BDE-92BF-4083-B705-BCFEDF6A1807}" type="pres">
      <dgm:prSet presAssocID="{19D6373A-669B-41A7-B8DD-E31728E1B7FE}" presName="dstNode" presStyleLbl="node1" presStyleIdx="0" presStyleCnt="7"/>
      <dgm:spPr/>
    </dgm:pt>
    <dgm:pt modelId="{17E19E9D-92F3-4DAC-8F96-C6C09AB8EE99}" type="pres">
      <dgm:prSet presAssocID="{02731F01-FDCE-445E-BED2-016F6BB5340B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6973C93-2B24-4675-9892-BF026841DB59}" type="pres">
      <dgm:prSet presAssocID="{02731F01-FDCE-445E-BED2-016F6BB5340B}" presName="accent_1" presStyleCnt="0"/>
      <dgm:spPr/>
    </dgm:pt>
    <dgm:pt modelId="{0A73A829-AA44-43B1-9FDA-4E1FB3099428}" type="pres">
      <dgm:prSet presAssocID="{02731F01-FDCE-445E-BED2-016F6BB5340B}" presName="accentRepeatNode" presStyleLbl="solidFgAcc1" presStyleIdx="0" presStyleCnt="7"/>
      <dgm:spPr/>
      <dgm:t>
        <a:bodyPr/>
        <a:lstStyle/>
        <a:p>
          <a:endParaRPr lang="zh-TW" altLang="en-US"/>
        </a:p>
      </dgm:t>
    </dgm:pt>
    <dgm:pt modelId="{CAB683B7-03D3-4B20-B5E0-A375438E0BFD}" type="pres">
      <dgm:prSet presAssocID="{2F0EC4C4-BE44-486B-9390-FC8C636B1A15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8C9EBA6-D946-42EC-907C-66E6FAC833DF}" type="pres">
      <dgm:prSet presAssocID="{2F0EC4C4-BE44-486B-9390-FC8C636B1A15}" presName="accent_2" presStyleCnt="0"/>
      <dgm:spPr/>
    </dgm:pt>
    <dgm:pt modelId="{69B31451-FE9D-4149-8984-E94E5696BA42}" type="pres">
      <dgm:prSet presAssocID="{2F0EC4C4-BE44-486B-9390-FC8C636B1A15}" presName="accentRepeatNode" presStyleLbl="solidFgAcc1" presStyleIdx="1" presStyleCnt="7"/>
      <dgm:spPr/>
    </dgm:pt>
    <dgm:pt modelId="{8369BBDF-1164-43CF-8007-045CE9021638}" type="pres">
      <dgm:prSet presAssocID="{8892B7B4-C9BA-46CD-B300-AA70D8660103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9E4264-FC8B-432B-8915-ED4780963923}" type="pres">
      <dgm:prSet presAssocID="{8892B7B4-C9BA-46CD-B300-AA70D8660103}" presName="accent_3" presStyleCnt="0"/>
      <dgm:spPr/>
    </dgm:pt>
    <dgm:pt modelId="{1115291F-429D-4532-B44F-CE80E0CAAE2E}" type="pres">
      <dgm:prSet presAssocID="{8892B7B4-C9BA-46CD-B300-AA70D8660103}" presName="accentRepeatNode" presStyleLbl="solidFgAcc1" presStyleIdx="2" presStyleCnt="7"/>
      <dgm:spPr/>
    </dgm:pt>
    <dgm:pt modelId="{2F9DA660-580B-4B17-8C1A-37CB2CE06DF8}" type="pres">
      <dgm:prSet presAssocID="{FAF13998-39F8-4932-986D-03678374BF73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8DF0B45-082C-4D87-BB2D-E2EEC2FC08E9}" type="pres">
      <dgm:prSet presAssocID="{FAF13998-39F8-4932-986D-03678374BF73}" presName="accent_4" presStyleCnt="0"/>
      <dgm:spPr/>
    </dgm:pt>
    <dgm:pt modelId="{9BB13254-62CB-4747-84E4-FB2555E56B56}" type="pres">
      <dgm:prSet presAssocID="{FAF13998-39F8-4932-986D-03678374BF73}" presName="accentRepeatNode" presStyleLbl="solidFgAcc1" presStyleIdx="3" presStyleCnt="7"/>
      <dgm:spPr/>
    </dgm:pt>
    <dgm:pt modelId="{CEA5F147-1CA8-4D0F-882B-07C0DA64A0DB}" type="pres">
      <dgm:prSet presAssocID="{4A73A3BC-4399-4E11-9D66-C29505A13E05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79D37D9-C4AD-4975-9A99-407319834E89}" type="pres">
      <dgm:prSet presAssocID="{4A73A3BC-4399-4E11-9D66-C29505A13E05}" presName="accent_5" presStyleCnt="0"/>
      <dgm:spPr/>
    </dgm:pt>
    <dgm:pt modelId="{FB1A11ED-41A6-4410-8B12-EA9608A871E8}" type="pres">
      <dgm:prSet presAssocID="{4A73A3BC-4399-4E11-9D66-C29505A13E05}" presName="accentRepeatNode" presStyleLbl="solidFgAcc1" presStyleIdx="4" presStyleCnt="7"/>
      <dgm:spPr/>
    </dgm:pt>
    <dgm:pt modelId="{90149AD7-6BD7-454E-A1A7-77D702B3D81B}" type="pres">
      <dgm:prSet presAssocID="{34D0D31A-D438-4E59-829E-0C314E01F5A0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01334B5-99F1-455B-B517-FDCF29AD2051}" type="pres">
      <dgm:prSet presAssocID="{34D0D31A-D438-4E59-829E-0C314E01F5A0}" presName="accent_6" presStyleCnt="0"/>
      <dgm:spPr/>
    </dgm:pt>
    <dgm:pt modelId="{CBA34260-5A3C-4BE5-B1F7-4F1B43458BDB}" type="pres">
      <dgm:prSet presAssocID="{34D0D31A-D438-4E59-829E-0C314E01F5A0}" presName="accentRepeatNode" presStyleLbl="solidFgAcc1" presStyleIdx="5" presStyleCnt="7"/>
      <dgm:spPr/>
    </dgm:pt>
    <dgm:pt modelId="{86C901FB-A16C-4901-A8D8-A5443CAE3EAA}" type="pres">
      <dgm:prSet presAssocID="{5F5DBCD1-96C7-4D64-88F8-A2466B27FDE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9A93269-19B9-42B1-ABFF-27E80A2C27E0}" type="pres">
      <dgm:prSet presAssocID="{5F5DBCD1-96C7-4D64-88F8-A2466B27FDEA}" presName="accent_7" presStyleCnt="0"/>
      <dgm:spPr/>
    </dgm:pt>
    <dgm:pt modelId="{52D3640F-D83D-4CE5-BBEA-7CB298DF0BC4}" type="pres">
      <dgm:prSet presAssocID="{5F5DBCD1-96C7-4D64-88F8-A2466B27FDEA}" presName="accentRepeatNode" presStyleLbl="solidFgAcc1" presStyleIdx="6" presStyleCnt="7"/>
      <dgm:spPr/>
    </dgm:pt>
  </dgm:ptLst>
  <dgm:cxnLst>
    <dgm:cxn modelId="{3BD2E153-A121-4CA2-8B4B-1AA0A82866C7}" srcId="{19D6373A-669B-41A7-B8DD-E31728E1B7FE}" destId="{FAF13998-39F8-4932-986D-03678374BF73}" srcOrd="3" destOrd="0" parTransId="{3A7F4643-5E4E-42A9-84FD-123D91E09119}" sibTransId="{2694434A-9435-41B7-BFE4-FC6F44A3C5BA}"/>
    <dgm:cxn modelId="{44573EEC-C5C0-480F-8F7F-2ACDD575AFB1}" srcId="{19D6373A-669B-41A7-B8DD-E31728E1B7FE}" destId="{4A73A3BC-4399-4E11-9D66-C29505A13E05}" srcOrd="4" destOrd="0" parTransId="{44CD8205-8EE5-4440-A90B-05C01932FE8F}" sibTransId="{F6F8487A-0E0C-4424-A91D-47DF50E97583}"/>
    <dgm:cxn modelId="{8347B638-4353-49A7-AEED-9BE0E7B6E2E5}" srcId="{19D6373A-669B-41A7-B8DD-E31728E1B7FE}" destId="{02731F01-FDCE-445E-BED2-016F6BB5340B}" srcOrd="0" destOrd="0" parTransId="{FEFEB1E1-E482-4414-846D-26B9B97BFF65}" sibTransId="{A4FC697E-7B6F-4867-927E-FFE4F6DE0F0B}"/>
    <dgm:cxn modelId="{E4B40150-A63B-4209-BF06-0805EC0C3C33}" type="presOf" srcId="{34D0D31A-D438-4E59-829E-0C314E01F5A0}" destId="{90149AD7-6BD7-454E-A1A7-77D702B3D81B}" srcOrd="0" destOrd="0" presId="urn:microsoft.com/office/officeart/2008/layout/VerticalCurvedList"/>
    <dgm:cxn modelId="{E99E465B-DE82-4DB0-AE82-57376A756D7D}" srcId="{19D6373A-669B-41A7-B8DD-E31728E1B7FE}" destId="{2F0EC4C4-BE44-486B-9390-FC8C636B1A15}" srcOrd="1" destOrd="0" parTransId="{605EAA84-C0EA-4664-B1C1-FD697FE8EE23}" sibTransId="{323EAA10-1AFD-45C3-9F53-D4FB9E320BF7}"/>
    <dgm:cxn modelId="{9E48E03A-43F5-4AB8-A910-5FC01A2146FB}" type="presOf" srcId="{A4FC697E-7B6F-4867-927E-FFE4F6DE0F0B}" destId="{F9D2ACE0-36FB-4979-9D62-86665F32FC0D}" srcOrd="0" destOrd="0" presId="urn:microsoft.com/office/officeart/2008/layout/VerticalCurvedList"/>
    <dgm:cxn modelId="{183CAE0C-7B4E-4A5A-9047-F6DC7260BA6A}" type="presOf" srcId="{4A73A3BC-4399-4E11-9D66-C29505A13E05}" destId="{CEA5F147-1CA8-4D0F-882B-07C0DA64A0DB}" srcOrd="0" destOrd="0" presId="urn:microsoft.com/office/officeart/2008/layout/VerticalCurvedList"/>
    <dgm:cxn modelId="{62104E4A-AB04-4493-9BBD-34E8A52158D7}" type="presOf" srcId="{02731F01-FDCE-445E-BED2-016F6BB5340B}" destId="{17E19E9D-92F3-4DAC-8F96-C6C09AB8EE99}" srcOrd="0" destOrd="0" presId="urn:microsoft.com/office/officeart/2008/layout/VerticalCurvedList"/>
    <dgm:cxn modelId="{A7A01111-4C5B-4F23-9C3A-1AA3D843DDE9}" type="presOf" srcId="{2F0EC4C4-BE44-486B-9390-FC8C636B1A15}" destId="{CAB683B7-03D3-4B20-B5E0-A375438E0BFD}" srcOrd="0" destOrd="0" presId="urn:microsoft.com/office/officeart/2008/layout/VerticalCurvedList"/>
    <dgm:cxn modelId="{EEE9EAAB-5B1A-42D2-9D50-D6444D7B91B1}" type="presOf" srcId="{FAF13998-39F8-4932-986D-03678374BF73}" destId="{2F9DA660-580B-4B17-8C1A-37CB2CE06DF8}" srcOrd="0" destOrd="0" presId="urn:microsoft.com/office/officeart/2008/layout/VerticalCurvedList"/>
    <dgm:cxn modelId="{1165B620-78C6-4F75-8C28-1C578D540C14}" type="presOf" srcId="{19D6373A-669B-41A7-B8DD-E31728E1B7FE}" destId="{E8B5680E-49CE-429F-A2FD-7CEB378CFE69}" srcOrd="0" destOrd="0" presId="urn:microsoft.com/office/officeart/2008/layout/VerticalCurvedList"/>
    <dgm:cxn modelId="{48B335A5-013B-404D-98C0-9730441FF4C6}" type="presOf" srcId="{5F5DBCD1-96C7-4D64-88F8-A2466B27FDEA}" destId="{86C901FB-A16C-4901-A8D8-A5443CAE3EAA}" srcOrd="0" destOrd="0" presId="urn:microsoft.com/office/officeart/2008/layout/VerticalCurvedList"/>
    <dgm:cxn modelId="{52E9A680-C807-489F-BA18-71F52B223553}" srcId="{19D6373A-669B-41A7-B8DD-E31728E1B7FE}" destId="{5F5DBCD1-96C7-4D64-88F8-A2466B27FDEA}" srcOrd="6" destOrd="0" parTransId="{8457430E-8FEC-45B4-8F2D-37548E8901AB}" sibTransId="{3794C40B-E299-4CF9-9A73-8135F6E9BF4B}"/>
    <dgm:cxn modelId="{97E7BDE1-6FFC-4D39-8F2E-433EB55FDF71}" type="presOf" srcId="{8892B7B4-C9BA-46CD-B300-AA70D8660103}" destId="{8369BBDF-1164-43CF-8007-045CE9021638}" srcOrd="0" destOrd="0" presId="urn:microsoft.com/office/officeart/2008/layout/VerticalCurvedList"/>
    <dgm:cxn modelId="{371A5BD2-D034-46B6-BE38-9D814103DFAE}" srcId="{19D6373A-669B-41A7-B8DD-E31728E1B7FE}" destId="{8892B7B4-C9BA-46CD-B300-AA70D8660103}" srcOrd="2" destOrd="0" parTransId="{41C285EE-4016-482D-9C05-F72996EACAFA}" sibTransId="{7B38A248-32D4-42C3-98B3-58EC80AC8313}"/>
    <dgm:cxn modelId="{8E05A23D-71C6-4F8A-B523-E92B80312DE7}" srcId="{19D6373A-669B-41A7-B8DD-E31728E1B7FE}" destId="{34D0D31A-D438-4E59-829E-0C314E01F5A0}" srcOrd="5" destOrd="0" parTransId="{B88E3547-6E6C-4772-B032-9F5D49DB674D}" sibTransId="{74178DD7-DA7C-427B-BC9F-DD9A7C73CE6E}"/>
    <dgm:cxn modelId="{551EFE52-75A5-46E7-9D30-38C8D4D01134}" type="presParOf" srcId="{E8B5680E-49CE-429F-A2FD-7CEB378CFE69}" destId="{9F7C8D58-50B8-4B12-97BC-EDFCF30E2BAA}" srcOrd="0" destOrd="0" presId="urn:microsoft.com/office/officeart/2008/layout/VerticalCurvedList"/>
    <dgm:cxn modelId="{B101B49A-ED1F-4D14-90B4-4FA96FB23817}" type="presParOf" srcId="{9F7C8D58-50B8-4B12-97BC-EDFCF30E2BAA}" destId="{52C7EA23-7995-42F7-82C3-8A5D0E608144}" srcOrd="0" destOrd="0" presId="urn:microsoft.com/office/officeart/2008/layout/VerticalCurvedList"/>
    <dgm:cxn modelId="{2AF1D9F8-6FE9-47CB-B637-93BF954D380E}" type="presParOf" srcId="{52C7EA23-7995-42F7-82C3-8A5D0E608144}" destId="{74085861-490C-427E-9B3B-992DD31EC82E}" srcOrd="0" destOrd="0" presId="urn:microsoft.com/office/officeart/2008/layout/VerticalCurvedList"/>
    <dgm:cxn modelId="{C1A00796-03F4-4BBC-80DE-3E4F5E5AAA6F}" type="presParOf" srcId="{52C7EA23-7995-42F7-82C3-8A5D0E608144}" destId="{F9D2ACE0-36FB-4979-9D62-86665F32FC0D}" srcOrd="1" destOrd="0" presId="urn:microsoft.com/office/officeart/2008/layout/VerticalCurvedList"/>
    <dgm:cxn modelId="{D21C08CD-B6B9-48B8-8717-7A825172078B}" type="presParOf" srcId="{52C7EA23-7995-42F7-82C3-8A5D0E608144}" destId="{1E58FDD2-0999-4B4A-B792-5AE9F30B9A9B}" srcOrd="2" destOrd="0" presId="urn:microsoft.com/office/officeart/2008/layout/VerticalCurvedList"/>
    <dgm:cxn modelId="{7E4CAEEE-B2F9-4554-A2D9-F67724F2BAB6}" type="presParOf" srcId="{52C7EA23-7995-42F7-82C3-8A5D0E608144}" destId="{33181BDE-92BF-4083-B705-BCFEDF6A1807}" srcOrd="3" destOrd="0" presId="urn:microsoft.com/office/officeart/2008/layout/VerticalCurvedList"/>
    <dgm:cxn modelId="{06F0165B-C7D7-4DCE-97F3-686E3F8D317F}" type="presParOf" srcId="{9F7C8D58-50B8-4B12-97BC-EDFCF30E2BAA}" destId="{17E19E9D-92F3-4DAC-8F96-C6C09AB8EE99}" srcOrd="1" destOrd="0" presId="urn:microsoft.com/office/officeart/2008/layout/VerticalCurvedList"/>
    <dgm:cxn modelId="{D5A73E88-3B0E-4DDA-8BA9-6907A5C2E0C5}" type="presParOf" srcId="{9F7C8D58-50B8-4B12-97BC-EDFCF30E2BAA}" destId="{C6973C93-2B24-4675-9892-BF026841DB59}" srcOrd="2" destOrd="0" presId="urn:microsoft.com/office/officeart/2008/layout/VerticalCurvedList"/>
    <dgm:cxn modelId="{86287DD4-4495-469B-A157-B2B6280964D2}" type="presParOf" srcId="{C6973C93-2B24-4675-9892-BF026841DB59}" destId="{0A73A829-AA44-43B1-9FDA-4E1FB3099428}" srcOrd="0" destOrd="0" presId="urn:microsoft.com/office/officeart/2008/layout/VerticalCurvedList"/>
    <dgm:cxn modelId="{38F2C866-F063-4677-A72C-976DE9289001}" type="presParOf" srcId="{9F7C8D58-50B8-4B12-97BC-EDFCF30E2BAA}" destId="{CAB683B7-03D3-4B20-B5E0-A375438E0BFD}" srcOrd="3" destOrd="0" presId="urn:microsoft.com/office/officeart/2008/layout/VerticalCurvedList"/>
    <dgm:cxn modelId="{5C17B077-E913-49FA-AC1C-DABC712120FC}" type="presParOf" srcId="{9F7C8D58-50B8-4B12-97BC-EDFCF30E2BAA}" destId="{08C9EBA6-D946-42EC-907C-66E6FAC833DF}" srcOrd="4" destOrd="0" presId="urn:microsoft.com/office/officeart/2008/layout/VerticalCurvedList"/>
    <dgm:cxn modelId="{015AC4AD-37C9-41D2-B380-555163C83CE4}" type="presParOf" srcId="{08C9EBA6-D946-42EC-907C-66E6FAC833DF}" destId="{69B31451-FE9D-4149-8984-E94E5696BA42}" srcOrd="0" destOrd="0" presId="urn:microsoft.com/office/officeart/2008/layout/VerticalCurvedList"/>
    <dgm:cxn modelId="{E722DE5B-005A-4D80-8407-3B6FB45B2CE9}" type="presParOf" srcId="{9F7C8D58-50B8-4B12-97BC-EDFCF30E2BAA}" destId="{8369BBDF-1164-43CF-8007-045CE9021638}" srcOrd="5" destOrd="0" presId="urn:microsoft.com/office/officeart/2008/layout/VerticalCurvedList"/>
    <dgm:cxn modelId="{BF8887FF-02EE-479D-9E34-EDB9A36D7BB1}" type="presParOf" srcId="{9F7C8D58-50B8-4B12-97BC-EDFCF30E2BAA}" destId="{7C9E4264-FC8B-432B-8915-ED4780963923}" srcOrd="6" destOrd="0" presId="urn:microsoft.com/office/officeart/2008/layout/VerticalCurvedList"/>
    <dgm:cxn modelId="{392B37DD-D9D5-400E-B045-4B2735401BF1}" type="presParOf" srcId="{7C9E4264-FC8B-432B-8915-ED4780963923}" destId="{1115291F-429D-4532-B44F-CE80E0CAAE2E}" srcOrd="0" destOrd="0" presId="urn:microsoft.com/office/officeart/2008/layout/VerticalCurvedList"/>
    <dgm:cxn modelId="{E61B8901-5E76-4F1C-98DB-6F9399AE87DB}" type="presParOf" srcId="{9F7C8D58-50B8-4B12-97BC-EDFCF30E2BAA}" destId="{2F9DA660-580B-4B17-8C1A-37CB2CE06DF8}" srcOrd="7" destOrd="0" presId="urn:microsoft.com/office/officeart/2008/layout/VerticalCurvedList"/>
    <dgm:cxn modelId="{661CF130-3A32-442B-A50C-30AE5F19D0FE}" type="presParOf" srcId="{9F7C8D58-50B8-4B12-97BC-EDFCF30E2BAA}" destId="{28DF0B45-082C-4D87-BB2D-E2EEC2FC08E9}" srcOrd="8" destOrd="0" presId="urn:microsoft.com/office/officeart/2008/layout/VerticalCurvedList"/>
    <dgm:cxn modelId="{CBA9DEAD-5AF6-4528-A7CF-143097586C88}" type="presParOf" srcId="{28DF0B45-082C-4D87-BB2D-E2EEC2FC08E9}" destId="{9BB13254-62CB-4747-84E4-FB2555E56B56}" srcOrd="0" destOrd="0" presId="urn:microsoft.com/office/officeart/2008/layout/VerticalCurvedList"/>
    <dgm:cxn modelId="{E8566061-DA79-4D3A-9EA6-6CA9FEB5005A}" type="presParOf" srcId="{9F7C8D58-50B8-4B12-97BC-EDFCF30E2BAA}" destId="{CEA5F147-1CA8-4D0F-882B-07C0DA64A0DB}" srcOrd="9" destOrd="0" presId="urn:microsoft.com/office/officeart/2008/layout/VerticalCurvedList"/>
    <dgm:cxn modelId="{31C340EA-BEC9-43B7-9002-C4B237EAAAEE}" type="presParOf" srcId="{9F7C8D58-50B8-4B12-97BC-EDFCF30E2BAA}" destId="{179D37D9-C4AD-4975-9A99-407319834E89}" srcOrd="10" destOrd="0" presId="urn:microsoft.com/office/officeart/2008/layout/VerticalCurvedList"/>
    <dgm:cxn modelId="{2F9B287D-681F-4987-957D-0E7426FE56A5}" type="presParOf" srcId="{179D37D9-C4AD-4975-9A99-407319834E89}" destId="{FB1A11ED-41A6-4410-8B12-EA9608A871E8}" srcOrd="0" destOrd="0" presId="urn:microsoft.com/office/officeart/2008/layout/VerticalCurvedList"/>
    <dgm:cxn modelId="{4A1C46F5-CEC6-4903-9A9F-B7481738013F}" type="presParOf" srcId="{9F7C8D58-50B8-4B12-97BC-EDFCF30E2BAA}" destId="{90149AD7-6BD7-454E-A1A7-77D702B3D81B}" srcOrd="11" destOrd="0" presId="urn:microsoft.com/office/officeart/2008/layout/VerticalCurvedList"/>
    <dgm:cxn modelId="{63890F1A-1684-4F85-BF3C-769E9243EEF6}" type="presParOf" srcId="{9F7C8D58-50B8-4B12-97BC-EDFCF30E2BAA}" destId="{001334B5-99F1-455B-B517-FDCF29AD2051}" srcOrd="12" destOrd="0" presId="urn:microsoft.com/office/officeart/2008/layout/VerticalCurvedList"/>
    <dgm:cxn modelId="{867F66B7-AB92-4FCC-82CE-4607A977E93A}" type="presParOf" srcId="{001334B5-99F1-455B-B517-FDCF29AD2051}" destId="{CBA34260-5A3C-4BE5-B1F7-4F1B43458BDB}" srcOrd="0" destOrd="0" presId="urn:microsoft.com/office/officeart/2008/layout/VerticalCurvedList"/>
    <dgm:cxn modelId="{48F40B5C-E18B-4C89-ABF7-AD5D339253C5}" type="presParOf" srcId="{9F7C8D58-50B8-4B12-97BC-EDFCF30E2BAA}" destId="{86C901FB-A16C-4901-A8D8-A5443CAE3EAA}" srcOrd="13" destOrd="0" presId="urn:microsoft.com/office/officeart/2008/layout/VerticalCurvedList"/>
    <dgm:cxn modelId="{B3FFF55D-D8DB-4E22-8221-B8C699852AA0}" type="presParOf" srcId="{9F7C8D58-50B8-4B12-97BC-EDFCF30E2BAA}" destId="{99A93269-19B9-42B1-ABFF-27E80A2C27E0}" srcOrd="14" destOrd="0" presId="urn:microsoft.com/office/officeart/2008/layout/VerticalCurvedList"/>
    <dgm:cxn modelId="{25D4A061-EE51-4501-8609-65DAF8A920B0}" type="presParOf" srcId="{99A93269-19B9-42B1-ABFF-27E80A2C27E0}" destId="{52D3640F-D83D-4CE5-BBEA-7CB298DF0BC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8F97FA3-9498-4231-8C31-8CB54DF7E7E9}" type="doc">
      <dgm:prSet loTypeId="urn:microsoft.com/office/officeart/2005/8/layout/venn1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2F108BEE-D2CC-45F7-ACB9-0867E09B41E4}">
      <dgm:prSet/>
      <dgm:spPr/>
      <dgm:t>
        <a:bodyPr/>
        <a:lstStyle/>
        <a:p>
          <a:pPr rtl="0"/>
          <a:r>
            <a:rPr lang="zh-TW" dirty="0" smtClean="0">
              <a:solidFill>
                <a:schemeClr val="accent2">
                  <a:lumMod val="75000"/>
                </a:schemeClr>
              </a:solidFill>
            </a:rPr>
            <a:t>本</a:t>
          </a:r>
          <a:r>
            <a:rPr lang="zh-TW" dirty="0" smtClean="0">
              <a:solidFill>
                <a:srgbClr val="FF0000"/>
              </a:solidFill>
            </a:rPr>
            <a:t>開會通知單</a:t>
          </a:r>
          <a:r>
            <a:rPr lang="zh-TW" dirty="0" smtClean="0">
              <a:solidFill>
                <a:schemeClr val="accent2">
                  <a:lumMod val="75000"/>
                </a:schemeClr>
              </a:solidFill>
            </a:rPr>
            <a:t>須以</a:t>
          </a:r>
          <a:r>
            <a:rPr lang="zh-TW" b="1" dirty="0" smtClean="0">
              <a:solidFill>
                <a:srgbClr val="FF0000"/>
              </a:solidFill>
            </a:rPr>
            <a:t>密件</a:t>
          </a:r>
          <a:r>
            <a:rPr lang="zh-TW" dirty="0" smtClean="0">
              <a:solidFill>
                <a:schemeClr val="accent2">
                  <a:lumMod val="75000"/>
                </a:schemeClr>
              </a:solidFill>
            </a:rPr>
            <a:t>處理</a:t>
          </a:r>
          <a:endParaRPr lang="zh-TW" dirty="0">
            <a:solidFill>
              <a:schemeClr val="accent2">
                <a:lumMod val="75000"/>
              </a:schemeClr>
            </a:solidFill>
          </a:endParaRPr>
        </a:p>
      </dgm:t>
    </dgm:pt>
    <dgm:pt modelId="{25BE411F-C13D-41AE-9BF5-EEEC6384D4C8}" type="parTrans" cxnId="{B6A015CC-C0E2-41B6-8937-E708689E8293}">
      <dgm:prSet/>
      <dgm:spPr/>
      <dgm:t>
        <a:bodyPr/>
        <a:lstStyle/>
        <a:p>
          <a:endParaRPr lang="zh-TW" altLang="en-US"/>
        </a:p>
      </dgm:t>
    </dgm:pt>
    <dgm:pt modelId="{6FED7067-514F-491F-9F45-8B86DA673EA5}" type="sibTrans" cxnId="{B6A015CC-C0E2-41B6-8937-E708689E8293}">
      <dgm:prSet/>
      <dgm:spPr/>
      <dgm:t>
        <a:bodyPr/>
        <a:lstStyle/>
        <a:p>
          <a:endParaRPr lang="zh-TW" altLang="en-US"/>
        </a:p>
      </dgm:t>
    </dgm:pt>
    <dgm:pt modelId="{125E6F76-18A3-48B8-B11C-70C49ACD918A}">
      <dgm:prSet/>
      <dgm:spPr/>
      <dgm:t>
        <a:bodyPr/>
        <a:lstStyle/>
        <a:p>
          <a:pPr rtl="0"/>
          <a:r>
            <a:rPr lang="zh-TW" altLang="en-US" dirty="0" smtClean="0">
              <a:solidFill>
                <a:schemeClr val="accent2">
                  <a:lumMod val="75000"/>
                </a:schemeClr>
              </a:solidFill>
            </a:rPr>
            <a:t>發文時務必註明</a:t>
          </a:r>
          <a:r>
            <a:rPr lang="zh-TW" altLang="en-US" b="1" dirty="0" smtClean="0">
              <a:solidFill>
                <a:srgbClr val="FF0000"/>
              </a:solidFill>
            </a:rPr>
            <a:t>分址分文</a:t>
          </a:r>
          <a:endParaRPr lang="zh-TW" b="1" dirty="0">
            <a:solidFill>
              <a:srgbClr val="FF0000"/>
            </a:solidFill>
          </a:endParaRPr>
        </a:p>
      </dgm:t>
    </dgm:pt>
    <dgm:pt modelId="{EDA22001-D3DB-450E-9F25-C8B936169A68}" type="parTrans" cxnId="{0DEF9573-DB92-40CD-B8EF-ABA8DA9415A0}">
      <dgm:prSet/>
      <dgm:spPr/>
      <dgm:t>
        <a:bodyPr/>
        <a:lstStyle/>
        <a:p>
          <a:endParaRPr lang="zh-TW" altLang="en-US"/>
        </a:p>
      </dgm:t>
    </dgm:pt>
    <dgm:pt modelId="{64691A0C-4CD9-4517-9E08-94A54B945D75}" type="sibTrans" cxnId="{0DEF9573-DB92-40CD-B8EF-ABA8DA9415A0}">
      <dgm:prSet/>
      <dgm:spPr/>
      <dgm:t>
        <a:bodyPr/>
        <a:lstStyle/>
        <a:p>
          <a:endParaRPr lang="zh-TW" altLang="en-US"/>
        </a:p>
      </dgm:t>
    </dgm:pt>
    <dgm:pt modelId="{03012467-7F1A-4033-94B2-18785EC95058}">
      <dgm:prSet/>
      <dgm:spPr/>
      <dgm:t>
        <a:bodyPr/>
        <a:lstStyle/>
        <a:p>
          <a:pPr rtl="0"/>
          <a:r>
            <a:rPr lang="zh-TW" altLang="en-US" dirty="0" smtClean="0">
              <a:solidFill>
                <a:schemeClr val="accent2">
                  <a:lumMod val="75000"/>
                </a:schemeClr>
              </a:solidFill>
            </a:rPr>
            <a:t>隨通知單檢送之附件需確認無誤</a:t>
          </a:r>
          <a:endParaRPr lang="zh-TW" dirty="0">
            <a:solidFill>
              <a:schemeClr val="accent2">
                <a:lumMod val="75000"/>
              </a:schemeClr>
            </a:solidFill>
          </a:endParaRPr>
        </a:p>
      </dgm:t>
    </dgm:pt>
    <dgm:pt modelId="{4E9E75AA-DEB3-4F6D-8CA6-0F0A909083A8}" type="parTrans" cxnId="{2310734C-41E8-4F6C-8E7D-BA75A4607A3A}">
      <dgm:prSet/>
      <dgm:spPr/>
      <dgm:t>
        <a:bodyPr/>
        <a:lstStyle/>
        <a:p>
          <a:endParaRPr lang="zh-TW" altLang="en-US"/>
        </a:p>
      </dgm:t>
    </dgm:pt>
    <dgm:pt modelId="{B56B1755-B69A-4A12-8EA1-801BE76DC554}" type="sibTrans" cxnId="{2310734C-41E8-4F6C-8E7D-BA75A4607A3A}">
      <dgm:prSet/>
      <dgm:spPr/>
      <dgm:t>
        <a:bodyPr/>
        <a:lstStyle/>
        <a:p>
          <a:endParaRPr lang="zh-TW" altLang="en-US"/>
        </a:p>
      </dgm:t>
    </dgm:pt>
    <dgm:pt modelId="{FDD7AC77-54EF-40BA-AA81-5033666872FA}" type="pres">
      <dgm:prSet presAssocID="{58F97FA3-9498-4231-8C31-8CB54DF7E7E9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0D4DC06-E0D6-49D4-992E-2ECD76ADC896}" type="pres">
      <dgm:prSet presAssocID="{2F108BEE-D2CC-45F7-ACB9-0867E09B41E4}" presName="circ1" presStyleLbl="vennNode1" presStyleIdx="0" presStyleCnt="3"/>
      <dgm:spPr/>
      <dgm:t>
        <a:bodyPr/>
        <a:lstStyle/>
        <a:p>
          <a:endParaRPr lang="zh-TW" altLang="en-US"/>
        </a:p>
      </dgm:t>
    </dgm:pt>
    <dgm:pt modelId="{888A8F70-189B-445D-A5F1-C90339E900ED}" type="pres">
      <dgm:prSet presAssocID="{2F108BEE-D2CC-45F7-ACB9-0867E09B41E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5C23E4A-EF88-471A-B84E-C39FB0E538A3}" type="pres">
      <dgm:prSet presAssocID="{125E6F76-18A3-48B8-B11C-70C49ACD918A}" presName="circ2" presStyleLbl="vennNode1" presStyleIdx="1" presStyleCnt="3"/>
      <dgm:spPr/>
      <dgm:t>
        <a:bodyPr/>
        <a:lstStyle/>
        <a:p>
          <a:endParaRPr lang="zh-TW" altLang="en-US"/>
        </a:p>
      </dgm:t>
    </dgm:pt>
    <dgm:pt modelId="{26CE57F5-C307-497F-892F-310923C36A92}" type="pres">
      <dgm:prSet presAssocID="{125E6F76-18A3-48B8-B11C-70C49ACD918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6EC0179-9424-4E4B-A5C3-1297C8D9C0FD}" type="pres">
      <dgm:prSet presAssocID="{03012467-7F1A-4033-94B2-18785EC95058}" presName="circ3" presStyleLbl="vennNode1" presStyleIdx="2" presStyleCnt="3"/>
      <dgm:spPr/>
      <dgm:t>
        <a:bodyPr/>
        <a:lstStyle/>
        <a:p>
          <a:endParaRPr lang="zh-TW" altLang="en-US"/>
        </a:p>
      </dgm:t>
    </dgm:pt>
    <dgm:pt modelId="{72BD3F64-94C2-4800-8BE9-797AFE83352D}" type="pres">
      <dgm:prSet presAssocID="{03012467-7F1A-4033-94B2-18785EC9505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A7C62E4-5DDB-493D-8EF2-DA9A1DB9DC40}" type="presOf" srcId="{125E6F76-18A3-48B8-B11C-70C49ACD918A}" destId="{15C23E4A-EF88-471A-B84E-C39FB0E538A3}" srcOrd="0" destOrd="0" presId="urn:microsoft.com/office/officeart/2005/8/layout/venn1"/>
    <dgm:cxn modelId="{0DEF9573-DB92-40CD-B8EF-ABA8DA9415A0}" srcId="{58F97FA3-9498-4231-8C31-8CB54DF7E7E9}" destId="{125E6F76-18A3-48B8-B11C-70C49ACD918A}" srcOrd="1" destOrd="0" parTransId="{EDA22001-D3DB-450E-9F25-C8B936169A68}" sibTransId="{64691A0C-4CD9-4517-9E08-94A54B945D75}"/>
    <dgm:cxn modelId="{775E74D0-0D3F-4EAB-AA93-D745FDC900E1}" type="presOf" srcId="{03012467-7F1A-4033-94B2-18785EC95058}" destId="{86EC0179-9424-4E4B-A5C3-1297C8D9C0FD}" srcOrd="0" destOrd="0" presId="urn:microsoft.com/office/officeart/2005/8/layout/venn1"/>
    <dgm:cxn modelId="{82EC567D-86D9-4FCB-B909-080D324C6AAB}" type="presOf" srcId="{125E6F76-18A3-48B8-B11C-70C49ACD918A}" destId="{26CE57F5-C307-497F-892F-310923C36A92}" srcOrd="1" destOrd="0" presId="urn:microsoft.com/office/officeart/2005/8/layout/venn1"/>
    <dgm:cxn modelId="{1B92BBD6-E114-4DBF-936C-BEA72438FB79}" type="presOf" srcId="{2F108BEE-D2CC-45F7-ACB9-0867E09B41E4}" destId="{10D4DC06-E0D6-49D4-992E-2ECD76ADC896}" srcOrd="0" destOrd="0" presId="urn:microsoft.com/office/officeart/2005/8/layout/venn1"/>
    <dgm:cxn modelId="{406AE617-9EF6-4EA2-B461-88D468F6551D}" type="presOf" srcId="{2F108BEE-D2CC-45F7-ACB9-0867E09B41E4}" destId="{888A8F70-189B-445D-A5F1-C90339E900ED}" srcOrd="1" destOrd="0" presId="urn:microsoft.com/office/officeart/2005/8/layout/venn1"/>
    <dgm:cxn modelId="{FB53956C-0F3E-48F0-B1BC-B8DC9D8F86B1}" type="presOf" srcId="{03012467-7F1A-4033-94B2-18785EC95058}" destId="{72BD3F64-94C2-4800-8BE9-797AFE83352D}" srcOrd="1" destOrd="0" presId="urn:microsoft.com/office/officeart/2005/8/layout/venn1"/>
    <dgm:cxn modelId="{2310734C-41E8-4F6C-8E7D-BA75A4607A3A}" srcId="{58F97FA3-9498-4231-8C31-8CB54DF7E7E9}" destId="{03012467-7F1A-4033-94B2-18785EC95058}" srcOrd="2" destOrd="0" parTransId="{4E9E75AA-DEB3-4F6D-8CA6-0F0A909083A8}" sibTransId="{B56B1755-B69A-4A12-8EA1-801BE76DC554}"/>
    <dgm:cxn modelId="{B6A015CC-C0E2-41B6-8937-E708689E8293}" srcId="{58F97FA3-9498-4231-8C31-8CB54DF7E7E9}" destId="{2F108BEE-D2CC-45F7-ACB9-0867E09B41E4}" srcOrd="0" destOrd="0" parTransId="{25BE411F-C13D-41AE-9BF5-EEEC6384D4C8}" sibTransId="{6FED7067-514F-491F-9F45-8B86DA673EA5}"/>
    <dgm:cxn modelId="{1439724E-E605-4766-99C8-11BC8D7492A3}" type="presOf" srcId="{58F97FA3-9498-4231-8C31-8CB54DF7E7E9}" destId="{FDD7AC77-54EF-40BA-AA81-5033666872FA}" srcOrd="0" destOrd="0" presId="urn:microsoft.com/office/officeart/2005/8/layout/venn1"/>
    <dgm:cxn modelId="{ABEBFF72-8D70-4EFA-BEFE-DB801D18B6E2}" type="presParOf" srcId="{FDD7AC77-54EF-40BA-AA81-5033666872FA}" destId="{10D4DC06-E0D6-49D4-992E-2ECD76ADC896}" srcOrd="0" destOrd="0" presId="urn:microsoft.com/office/officeart/2005/8/layout/venn1"/>
    <dgm:cxn modelId="{9498B5F0-D5D3-4B02-8F18-39AB39FE6B55}" type="presParOf" srcId="{FDD7AC77-54EF-40BA-AA81-5033666872FA}" destId="{888A8F70-189B-445D-A5F1-C90339E900ED}" srcOrd="1" destOrd="0" presId="urn:microsoft.com/office/officeart/2005/8/layout/venn1"/>
    <dgm:cxn modelId="{CB50EE0C-45F0-4B76-A0D5-3AD8F15DD19F}" type="presParOf" srcId="{FDD7AC77-54EF-40BA-AA81-5033666872FA}" destId="{15C23E4A-EF88-471A-B84E-C39FB0E538A3}" srcOrd="2" destOrd="0" presId="urn:microsoft.com/office/officeart/2005/8/layout/venn1"/>
    <dgm:cxn modelId="{02D5E090-AD2D-4272-9B18-733B45B10BBD}" type="presParOf" srcId="{FDD7AC77-54EF-40BA-AA81-5033666872FA}" destId="{26CE57F5-C307-497F-892F-310923C36A92}" srcOrd="3" destOrd="0" presId="urn:microsoft.com/office/officeart/2005/8/layout/venn1"/>
    <dgm:cxn modelId="{D5CE9679-B87A-404D-8B11-C650BCC90D10}" type="presParOf" srcId="{FDD7AC77-54EF-40BA-AA81-5033666872FA}" destId="{86EC0179-9424-4E4B-A5C3-1297C8D9C0FD}" srcOrd="4" destOrd="0" presId="urn:microsoft.com/office/officeart/2005/8/layout/venn1"/>
    <dgm:cxn modelId="{54262B30-7E0D-40E5-ADE7-932CA87E0386}" type="presParOf" srcId="{FDD7AC77-54EF-40BA-AA81-5033666872FA}" destId="{72BD3F64-94C2-4800-8BE9-797AFE83352D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1F2AA62-BA55-4279-81E6-4B2342F7BF3A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9B25CF1-8C5E-4118-A396-53F3753682B0}">
      <dgm:prSet phldrT="[文字]"/>
      <dgm:spPr/>
      <dgm:t>
        <a:bodyPr/>
        <a:lstStyle/>
        <a:p>
          <a:r>
            <a:rPr lang="zh-TW" altLang="en-US" dirty="0" smtClean="0"/>
            <a:t>會議前</a:t>
          </a:r>
          <a:endParaRPr lang="zh-TW" altLang="en-US" dirty="0"/>
        </a:p>
      </dgm:t>
    </dgm:pt>
    <dgm:pt modelId="{830FA46F-1D8E-47A1-8361-A6EC2044C0B1}" type="parTrans" cxnId="{50928B42-3458-4F40-8BEC-8236C679BAE5}">
      <dgm:prSet/>
      <dgm:spPr/>
      <dgm:t>
        <a:bodyPr/>
        <a:lstStyle/>
        <a:p>
          <a:endParaRPr lang="zh-TW" altLang="en-US"/>
        </a:p>
      </dgm:t>
    </dgm:pt>
    <dgm:pt modelId="{83FF62BB-47B9-4206-8282-41D80AB55533}" type="sibTrans" cxnId="{50928B42-3458-4F40-8BEC-8236C679BAE5}">
      <dgm:prSet/>
      <dgm:spPr/>
      <dgm:t>
        <a:bodyPr/>
        <a:lstStyle/>
        <a:p>
          <a:endParaRPr lang="zh-TW" altLang="en-US"/>
        </a:p>
      </dgm:t>
    </dgm:pt>
    <dgm:pt modelId="{D2F27BC1-E37C-4643-B70F-A459DC864553}">
      <dgm:prSet phldrT="[文字]"/>
      <dgm:spPr/>
      <dgm:t>
        <a:bodyPr/>
        <a:lstStyle/>
        <a:p>
          <a:r>
            <a:rPr lang="zh-TW" altLang="en-US" dirty="0" smtClean="0"/>
            <a:t>借會議室、茶水</a:t>
          </a:r>
          <a:r>
            <a:rPr lang="en-US" altLang="zh-TW" dirty="0" smtClean="0"/>
            <a:t>(</a:t>
          </a:r>
          <a:r>
            <a:rPr lang="zh-TW" altLang="en-US" dirty="0" smtClean="0"/>
            <a:t>便當</a:t>
          </a:r>
          <a:r>
            <a:rPr lang="en-US" altLang="zh-TW" dirty="0" smtClean="0"/>
            <a:t>)</a:t>
          </a:r>
          <a:endParaRPr lang="zh-TW" altLang="en-US" dirty="0"/>
        </a:p>
      </dgm:t>
    </dgm:pt>
    <dgm:pt modelId="{5C62549C-6649-48B3-83DD-7DC3DFE9497C}" type="parTrans" cxnId="{3CEBCFAF-099D-42EE-A709-39B8C5E6DC1B}">
      <dgm:prSet/>
      <dgm:spPr/>
      <dgm:t>
        <a:bodyPr/>
        <a:lstStyle/>
        <a:p>
          <a:endParaRPr lang="zh-TW" altLang="en-US"/>
        </a:p>
      </dgm:t>
    </dgm:pt>
    <dgm:pt modelId="{B312EF1A-FFA9-4728-8A1C-E3114C561EC1}" type="sibTrans" cxnId="{3CEBCFAF-099D-42EE-A709-39B8C5E6DC1B}">
      <dgm:prSet/>
      <dgm:spPr/>
      <dgm:t>
        <a:bodyPr/>
        <a:lstStyle/>
        <a:p>
          <a:endParaRPr lang="zh-TW" altLang="en-US"/>
        </a:p>
      </dgm:t>
    </dgm:pt>
    <dgm:pt modelId="{DA39C9FE-BE45-419C-9D37-E13B69BFFEF7}">
      <dgm:prSet phldrT="[文字]"/>
      <dgm:spPr/>
      <dgm:t>
        <a:bodyPr/>
        <a:lstStyle/>
        <a:p>
          <a:r>
            <a:rPr lang="zh-TW" altLang="en-US" dirty="0" smtClean="0"/>
            <a:t>會議設備</a:t>
          </a:r>
          <a:endParaRPr lang="zh-TW" altLang="en-US" dirty="0"/>
        </a:p>
      </dgm:t>
    </dgm:pt>
    <dgm:pt modelId="{3F55D072-55A9-406B-AE3B-301425C40D78}" type="parTrans" cxnId="{7E9671AD-A1FE-4CD2-BFEE-274E2C578F78}">
      <dgm:prSet/>
      <dgm:spPr/>
      <dgm:t>
        <a:bodyPr/>
        <a:lstStyle/>
        <a:p>
          <a:endParaRPr lang="zh-TW" altLang="en-US"/>
        </a:p>
      </dgm:t>
    </dgm:pt>
    <dgm:pt modelId="{1AA4E396-8ED5-4C0B-A17B-C59F794440D0}" type="sibTrans" cxnId="{7E9671AD-A1FE-4CD2-BFEE-274E2C578F78}">
      <dgm:prSet/>
      <dgm:spPr/>
      <dgm:t>
        <a:bodyPr/>
        <a:lstStyle/>
        <a:p>
          <a:endParaRPr lang="zh-TW" altLang="en-US"/>
        </a:p>
      </dgm:t>
    </dgm:pt>
    <dgm:pt modelId="{2CA4BAA2-67C0-4C09-AF8C-3EC5EDE8BD7C}">
      <dgm:prSet phldrT="[文字]"/>
      <dgm:spPr/>
      <dgm:t>
        <a:bodyPr/>
        <a:lstStyle/>
        <a:p>
          <a:r>
            <a:rPr lang="zh-TW" altLang="en-US" dirty="0" smtClean="0"/>
            <a:t>抽籤用具</a:t>
          </a:r>
          <a:endParaRPr lang="zh-TW" altLang="en-US" dirty="0"/>
        </a:p>
      </dgm:t>
    </dgm:pt>
    <dgm:pt modelId="{99396741-76B2-45B3-83A8-7833D5E8FAB5}" type="parTrans" cxnId="{BE51DF31-7F08-4E04-A370-DE786E9C18D5}">
      <dgm:prSet/>
      <dgm:spPr/>
      <dgm:t>
        <a:bodyPr/>
        <a:lstStyle/>
        <a:p>
          <a:endParaRPr lang="zh-TW" altLang="en-US"/>
        </a:p>
      </dgm:t>
    </dgm:pt>
    <dgm:pt modelId="{3C3013AC-ADB7-4AD5-8153-D97E0A69BE64}" type="sibTrans" cxnId="{BE51DF31-7F08-4E04-A370-DE786E9C18D5}">
      <dgm:prSet/>
      <dgm:spPr/>
      <dgm:t>
        <a:bodyPr/>
        <a:lstStyle/>
        <a:p>
          <a:endParaRPr lang="zh-TW" altLang="en-US"/>
        </a:p>
      </dgm:t>
    </dgm:pt>
    <dgm:pt modelId="{7498071D-0A3D-48EA-ADDB-17D0ADD93001}">
      <dgm:prSet phldrT="[文字]"/>
      <dgm:spPr/>
      <dgm:t>
        <a:bodyPr/>
        <a:lstStyle/>
        <a:p>
          <a:r>
            <a:rPr lang="zh-TW" altLang="en-US" dirty="0" smtClean="0"/>
            <a:t>委員用紙、筆、鉛筆、計算機、橡皮擦</a:t>
          </a:r>
          <a:endParaRPr lang="zh-TW" altLang="en-US" dirty="0"/>
        </a:p>
      </dgm:t>
    </dgm:pt>
    <dgm:pt modelId="{FF3C9023-A53A-42A7-9FE7-8E166DB4722E}" type="parTrans" cxnId="{C5809ACB-088C-4222-BB60-9F6BA1D176DE}">
      <dgm:prSet/>
      <dgm:spPr/>
      <dgm:t>
        <a:bodyPr/>
        <a:lstStyle/>
        <a:p>
          <a:endParaRPr lang="zh-TW" altLang="en-US"/>
        </a:p>
      </dgm:t>
    </dgm:pt>
    <dgm:pt modelId="{CEEC07A1-E48B-43E4-A563-6441E9EED361}" type="sibTrans" cxnId="{C5809ACB-088C-4222-BB60-9F6BA1D176DE}">
      <dgm:prSet/>
      <dgm:spPr/>
      <dgm:t>
        <a:bodyPr/>
        <a:lstStyle/>
        <a:p>
          <a:endParaRPr lang="zh-TW" altLang="en-US"/>
        </a:p>
      </dgm:t>
    </dgm:pt>
    <dgm:pt modelId="{67955149-35E0-406E-9568-78639011D86D}">
      <dgm:prSet phldrT="[文字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dirty="0" smtClean="0"/>
            <a:t>委員簽到簿、廠商簽到簿</a:t>
          </a:r>
        </a:p>
      </dgm:t>
    </dgm:pt>
    <dgm:pt modelId="{EE5D52F2-9558-4922-8A67-871C02A2FE37}" type="parTrans" cxnId="{373C73A7-3E98-4EF6-99FB-739B6F1CFE7B}">
      <dgm:prSet/>
      <dgm:spPr/>
      <dgm:t>
        <a:bodyPr/>
        <a:lstStyle/>
        <a:p>
          <a:endParaRPr lang="zh-TW" altLang="en-US"/>
        </a:p>
      </dgm:t>
    </dgm:pt>
    <dgm:pt modelId="{09C62EE5-CA53-4D61-A60B-CEC9A1D14A13}" type="sibTrans" cxnId="{373C73A7-3E98-4EF6-99FB-739B6F1CFE7B}">
      <dgm:prSet/>
      <dgm:spPr/>
      <dgm:t>
        <a:bodyPr/>
        <a:lstStyle/>
        <a:p>
          <a:endParaRPr lang="zh-TW" altLang="en-US"/>
        </a:p>
      </dgm:t>
    </dgm:pt>
    <dgm:pt modelId="{02780D9D-23A2-4135-97E4-E64A3683C5D6}">
      <dgm:prSet phldrT="[文字]"/>
      <dgm:spPr/>
      <dgm:t>
        <a:bodyPr/>
        <a:lstStyle/>
        <a:p>
          <a:r>
            <a:rPr lang="zh-TW" altLang="en-US" dirty="0" smtClean="0"/>
            <a:t>計時器</a:t>
          </a:r>
          <a:endParaRPr lang="zh-TW" altLang="en-US" dirty="0"/>
        </a:p>
      </dgm:t>
    </dgm:pt>
    <dgm:pt modelId="{723793AE-A844-4232-B312-AD16C9930B0C}" type="parTrans" cxnId="{FCC49559-0187-4EEF-A605-1C64D0B5E29F}">
      <dgm:prSet/>
      <dgm:spPr/>
      <dgm:t>
        <a:bodyPr/>
        <a:lstStyle/>
        <a:p>
          <a:endParaRPr lang="zh-TW" altLang="en-US"/>
        </a:p>
      </dgm:t>
    </dgm:pt>
    <dgm:pt modelId="{65C7F220-9884-498A-9C70-CFC8E27DEC95}" type="sibTrans" cxnId="{FCC49559-0187-4EEF-A605-1C64D0B5E29F}">
      <dgm:prSet/>
      <dgm:spPr/>
      <dgm:t>
        <a:bodyPr/>
        <a:lstStyle/>
        <a:p>
          <a:endParaRPr lang="zh-TW" altLang="en-US"/>
        </a:p>
      </dgm:t>
    </dgm:pt>
    <dgm:pt modelId="{824C7ABA-5FCE-4A9C-A22C-1373F8502441}">
      <dgm:prSet phldrT="[文字]"/>
      <dgm:spPr/>
      <dgm:t>
        <a:bodyPr/>
        <a:lstStyle/>
        <a:p>
          <a:r>
            <a:rPr lang="zh-TW" altLang="en-US" dirty="0" smtClean="0"/>
            <a:t>準備文件</a:t>
          </a:r>
          <a:endParaRPr lang="zh-TW" altLang="en-US" dirty="0"/>
        </a:p>
      </dgm:t>
    </dgm:pt>
    <dgm:pt modelId="{28B7B06B-3A2E-4FD8-8D53-8881576AE4A5}" type="parTrans" cxnId="{84122F18-2E87-4EBB-8152-5E07431DCB65}">
      <dgm:prSet/>
      <dgm:spPr/>
      <dgm:t>
        <a:bodyPr/>
        <a:lstStyle/>
        <a:p>
          <a:endParaRPr lang="zh-TW" altLang="en-US"/>
        </a:p>
      </dgm:t>
    </dgm:pt>
    <dgm:pt modelId="{B91E3CE3-BCE4-4DAA-AFD8-8CF5E2F9C95E}" type="sibTrans" cxnId="{84122F18-2E87-4EBB-8152-5E07431DCB65}">
      <dgm:prSet/>
      <dgm:spPr/>
      <dgm:t>
        <a:bodyPr/>
        <a:lstStyle/>
        <a:p>
          <a:endParaRPr lang="zh-TW" altLang="en-US"/>
        </a:p>
      </dgm:t>
    </dgm:pt>
    <dgm:pt modelId="{7182CA7B-457B-4681-BF20-74F7F4F555AC}">
      <dgm:prSet phldrT="[文字]"/>
      <dgm:spPr/>
      <dgm:t>
        <a:bodyPr/>
        <a:lstStyle/>
        <a:p>
          <a:r>
            <a:rPr lang="zh-TW" altLang="en-US" dirty="0" smtClean="0"/>
            <a:t>委員個別評分表</a:t>
          </a:r>
          <a:endParaRPr lang="zh-TW" altLang="en-US" dirty="0"/>
        </a:p>
      </dgm:t>
    </dgm:pt>
    <dgm:pt modelId="{72DD4E39-24B6-45F1-A33D-0BD04B725483}" type="parTrans" cxnId="{3750A553-C355-4348-A384-932CCDC4D7E6}">
      <dgm:prSet/>
      <dgm:spPr/>
      <dgm:t>
        <a:bodyPr/>
        <a:lstStyle/>
        <a:p>
          <a:endParaRPr lang="zh-TW" altLang="en-US"/>
        </a:p>
      </dgm:t>
    </dgm:pt>
    <dgm:pt modelId="{471379ED-0F91-4157-A27D-8F17BEA5ED67}" type="sibTrans" cxnId="{3750A553-C355-4348-A384-932CCDC4D7E6}">
      <dgm:prSet/>
      <dgm:spPr/>
      <dgm:t>
        <a:bodyPr/>
        <a:lstStyle/>
        <a:p>
          <a:endParaRPr lang="zh-TW" altLang="en-US"/>
        </a:p>
      </dgm:t>
    </dgm:pt>
    <dgm:pt modelId="{400AF58E-9FCA-4954-85A3-E2C0B6B09713}">
      <dgm:prSet phldrT="[文字]"/>
      <dgm:spPr/>
      <dgm:t>
        <a:bodyPr/>
        <a:lstStyle/>
        <a:p>
          <a:r>
            <a:rPr lang="zh-TW" altLang="en-US" dirty="0" smtClean="0"/>
            <a:t>評分總表</a:t>
          </a:r>
          <a:endParaRPr lang="zh-TW" altLang="en-US" dirty="0"/>
        </a:p>
      </dgm:t>
    </dgm:pt>
    <dgm:pt modelId="{067D8B4C-0D99-4EAA-A4BA-E69689AB5903}" type="parTrans" cxnId="{4D528106-B05D-435F-8219-674136CB9980}">
      <dgm:prSet/>
      <dgm:spPr/>
      <dgm:t>
        <a:bodyPr/>
        <a:lstStyle/>
        <a:p>
          <a:endParaRPr lang="zh-TW" altLang="en-US"/>
        </a:p>
      </dgm:t>
    </dgm:pt>
    <dgm:pt modelId="{44EA45DC-637D-4A07-8C42-9C1161A9665E}" type="sibTrans" cxnId="{4D528106-B05D-435F-8219-674136CB9980}">
      <dgm:prSet/>
      <dgm:spPr/>
      <dgm:t>
        <a:bodyPr/>
        <a:lstStyle/>
        <a:p>
          <a:endParaRPr lang="zh-TW" altLang="en-US"/>
        </a:p>
      </dgm:t>
    </dgm:pt>
    <dgm:pt modelId="{9CA404F2-1B41-42C5-B659-74CB4E1B7FF3}">
      <dgm:prSet phldrT="[文字]"/>
      <dgm:spPr/>
      <dgm:t>
        <a:bodyPr/>
        <a:lstStyle/>
        <a:p>
          <a:r>
            <a:rPr lang="zh-TW" altLang="en-US" dirty="0" smtClean="0"/>
            <a:t>審查委員切結書</a:t>
          </a:r>
          <a:endParaRPr lang="zh-TW" altLang="en-US" dirty="0"/>
        </a:p>
      </dgm:t>
    </dgm:pt>
    <dgm:pt modelId="{679FB89F-32C2-49A8-8FD1-87C9EA778183}" type="parTrans" cxnId="{AEB1C04D-D519-4A15-8D59-0CE6C594598A}">
      <dgm:prSet/>
      <dgm:spPr/>
      <dgm:t>
        <a:bodyPr/>
        <a:lstStyle/>
        <a:p>
          <a:endParaRPr lang="zh-TW" altLang="en-US"/>
        </a:p>
      </dgm:t>
    </dgm:pt>
    <dgm:pt modelId="{7FD0838F-30AE-4F63-A407-E2F53940967F}" type="sibTrans" cxnId="{AEB1C04D-D519-4A15-8D59-0CE6C594598A}">
      <dgm:prSet/>
      <dgm:spPr/>
      <dgm:t>
        <a:bodyPr/>
        <a:lstStyle/>
        <a:p>
          <a:endParaRPr lang="zh-TW" altLang="en-US"/>
        </a:p>
      </dgm:t>
    </dgm:pt>
    <dgm:pt modelId="{25909390-3B97-4D51-B900-D21BAE55F239}">
      <dgm:prSet phldrT="[文字]"/>
      <dgm:spPr/>
      <dgm:t>
        <a:bodyPr/>
        <a:lstStyle/>
        <a:p>
          <a:r>
            <a:rPr lang="zh-TW" altLang="en-US" dirty="0" smtClean="0"/>
            <a:t>電腦、投影機、印表機</a:t>
          </a:r>
          <a:endParaRPr lang="zh-TW" altLang="en-US" dirty="0"/>
        </a:p>
      </dgm:t>
    </dgm:pt>
    <dgm:pt modelId="{24B83BA4-6922-4F30-B616-A74B90F48A26}" type="parTrans" cxnId="{E4683635-D3FE-495C-B9BA-DD7C9898AF21}">
      <dgm:prSet/>
      <dgm:spPr/>
      <dgm:t>
        <a:bodyPr/>
        <a:lstStyle/>
        <a:p>
          <a:endParaRPr lang="zh-TW" altLang="en-US"/>
        </a:p>
      </dgm:t>
    </dgm:pt>
    <dgm:pt modelId="{9067AB9E-CFEC-4B82-8C38-359CD19F9BCC}" type="sibTrans" cxnId="{E4683635-D3FE-495C-B9BA-DD7C9898AF21}">
      <dgm:prSet/>
      <dgm:spPr/>
      <dgm:t>
        <a:bodyPr/>
        <a:lstStyle/>
        <a:p>
          <a:endParaRPr lang="zh-TW" altLang="en-US"/>
        </a:p>
      </dgm:t>
    </dgm:pt>
    <dgm:pt modelId="{159F7A67-6618-4CF9-82FE-E95BF7480B2B}">
      <dgm:prSet phldrT="[文字]"/>
      <dgm:spPr/>
      <dgm:t>
        <a:bodyPr/>
        <a:lstStyle/>
        <a:p>
          <a:r>
            <a:rPr lang="zh-TW" altLang="en-US" dirty="0" smtClean="0"/>
            <a:t>委員領款收據</a:t>
          </a:r>
          <a:endParaRPr lang="zh-TW" altLang="en-US" dirty="0"/>
        </a:p>
      </dgm:t>
    </dgm:pt>
    <dgm:pt modelId="{E4EE06A8-D9E1-4BA1-9CF7-46826499235D}" type="parTrans" cxnId="{64BACDCF-0777-4F55-A79A-9529346C30D7}">
      <dgm:prSet/>
      <dgm:spPr/>
      <dgm:t>
        <a:bodyPr/>
        <a:lstStyle/>
        <a:p>
          <a:endParaRPr lang="zh-TW" altLang="en-US"/>
        </a:p>
      </dgm:t>
    </dgm:pt>
    <dgm:pt modelId="{F3AB99AF-A3A2-434C-9A7A-ACCF745FD09F}" type="sibTrans" cxnId="{64BACDCF-0777-4F55-A79A-9529346C30D7}">
      <dgm:prSet/>
      <dgm:spPr/>
      <dgm:t>
        <a:bodyPr/>
        <a:lstStyle/>
        <a:p>
          <a:endParaRPr lang="zh-TW" altLang="en-US"/>
        </a:p>
      </dgm:t>
    </dgm:pt>
    <dgm:pt modelId="{9900D79B-01BB-4C68-AB2A-83D77F81B052}">
      <dgm:prSet phldrT="[文字]"/>
      <dgm:spPr/>
      <dgm:t>
        <a:bodyPr/>
        <a:lstStyle/>
        <a:p>
          <a:r>
            <a:rPr lang="zh-TW" altLang="en-US" dirty="0" smtClean="0"/>
            <a:t>派車</a:t>
          </a:r>
          <a:r>
            <a:rPr lang="en-US" altLang="en-US" dirty="0" smtClean="0"/>
            <a:t>/</a:t>
          </a:r>
          <a:r>
            <a:rPr lang="zh-TW" altLang="en-US" dirty="0" smtClean="0"/>
            <a:t>租車接送委員、預借出席費</a:t>
          </a:r>
          <a:endParaRPr lang="zh-TW" altLang="en-US" dirty="0"/>
        </a:p>
      </dgm:t>
    </dgm:pt>
    <dgm:pt modelId="{5D2E5E3B-E594-4053-BE7E-621D5D5C9AAE}" type="parTrans" cxnId="{DCF8D741-D8E4-4482-8278-CA220F341F9B}">
      <dgm:prSet/>
      <dgm:spPr/>
      <dgm:t>
        <a:bodyPr/>
        <a:lstStyle/>
        <a:p>
          <a:endParaRPr lang="zh-TW" altLang="en-US"/>
        </a:p>
      </dgm:t>
    </dgm:pt>
    <dgm:pt modelId="{E3E1E312-DCE6-4CF9-ABAD-548647697E33}" type="sibTrans" cxnId="{DCF8D741-D8E4-4482-8278-CA220F341F9B}">
      <dgm:prSet/>
      <dgm:spPr/>
      <dgm:t>
        <a:bodyPr/>
        <a:lstStyle/>
        <a:p>
          <a:endParaRPr lang="zh-TW" altLang="en-US"/>
        </a:p>
      </dgm:t>
    </dgm:pt>
    <dgm:pt modelId="{59B335C9-0B5A-4F15-9B73-4CFE3C0B8D6B}">
      <dgm:prSet/>
      <dgm:spPr/>
      <dgm:t>
        <a:bodyPr/>
        <a:lstStyle/>
        <a:p>
          <a:r>
            <a:rPr lang="zh-TW" altLang="en-US" dirty="0" smtClean="0"/>
            <a:t>派車</a:t>
          </a:r>
          <a:r>
            <a:rPr lang="en-US" altLang="en-US" dirty="0" smtClean="0"/>
            <a:t>/</a:t>
          </a:r>
          <a:r>
            <a:rPr lang="zh-TW" altLang="en-US" dirty="0" smtClean="0"/>
            <a:t>租車、出席費、便當等總費用以簽陳申請</a:t>
          </a:r>
          <a:endParaRPr lang="zh-TW" altLang="en-US" dirty="0"/>
        </a:p>
      </dgm:t>
    </dgm:pt>
    <dgm:pt modelId="{5A5B880F-8DD7-4413-AE6F-78BD47D667BD}" type="parTrans" cxnId="{E26E068E-9AC5-440A-926E-6C7D35229CF0}">
      <dgm:prSet/>
      <dgm:spPr/>
      <dgm:t>
        <a:bodyPr/>
        <a:lstStyle/>
        <a:p>
          <a:endParaRPr lang="zh-TW" altLang="en-US"/>
        </a:p>
      </dgm:t>
    </dgm:pt>
    <dgm:pt modelId="{CCFEA4D4-B238-4BC1-9824-F3985E10A6FB}" type="sibTrans" cxnId="{E26E068E-9AC5-440A-926E-6C7D35229CF0}">
      <dgm:prSet/>
      <dgm:spPr/>
      <dgm:t>
        <a:bodyPr/>
        <a:lstStyle/>
        <a:p>
          <a:endParaRPr lang="zh-TW" altLang="en-US"/>
        </a:p>
      </dgm:t>
    </dgm:pt>
    <dgm:pt modelId="{C31CB58A-ECB7-4F77-9B73-B99830C428FE}">
      <dgm:prSet/>
      <dgm:spPr/>
      <dgm:t>
        <a:bodyPr/>
        <a:lstStyle/>
        <a:p>
          <a:r>
            <a:rPr lang="zh-TW" altLang="en-US" smtClean="0"/>
            <a:t>工作小組初審意見</a:t>
          </a:r>
          <a:endParaRPr lang="zh-TW" altLang="en-US" dirty="0"/>
        </a:p>
      </dgm:t>
    </dgm:pt>
    <dgm:pt modelId="{3D6F18CB-99E6-42C3-A203-66C018B99BFA}" type="sibTrans" cxnId="{C30EB08F-693A-45FA-B90B-C07E174E973A}">
      <dgm:prSet/>
      <dgm:spPr/>
      <dgm:t>
        <a:bodyPr/>
        <a:lstStyle/>
        <a:p>
          <a:endParaRPr lang="zh-TW" altLang="en-US"/>
        </a:p>
      </dgm:t>
    </dgm:pt>
    <dgm:pt modelId="{0F13C975-02C0-4A31-9BDC-4878E870D0A9}" type="parTrans" cxnId="{C30EB08F-693A-45FA-B90B-C07E174E973A}">
      <dgm:prSet/>
      <dgm:spPr/>
      <dgm:t>
        <a:bodyPr/>
        <a:lstStyle/>
        <a:p>
          <a:endParaRPr lang="zh-TW" altLang="en-US"/>
        </a:p>
      </dgm:t>
    </dgm:pt>
    <dgm:pt modelId="{A2D8F466-FFE7-4A76-80BF-E996515F7383}">
      <dgm:prSet phldrT="[文字]"/>
      <dgm:spPr/>
      <dgm:t>
        <a:bodyPr/>
        <a:lstStyle/>
        <a:p>
          <a:r>
            <a:rPr lang="zh-TW" altLang="en-US" dirty="0" smtClean="0"/>
            <a:t>會議議程表</a:t>
          </a:r>
          <a:endParaRPr lang="zh-TW" altLang="en-US" dirty="0"/>
        </a:p>
      </dgm:t>
    </dgm:pt>
    <dgm:pt modelId="{117A9BA9-C089-4DB6-9891-E30A672AA36C}" type="parTrans" cxnId="{A5B41AD0-D2E3-4ADA-B240-19D981E2FD28}">
      <dgm:prSet/>
      <dgm:spPr/>
      <dgm:t>
        <a:bodyPr/>
        <a:lstStyle/>
        <a:p>
          <a:endParaRPr lang="zh-TW" altLang="en-US"/>
        </a:p>
      </dgm:t>
    </dgm:pt>
    <dgm:pt modelId="{6A6A4C85-CB4F-41F0-8E4D-42490F985013}" type="sibTrans" cxnId="{A5B41AD0-D2E3-4ADA-B240-19D981E2FD28}">
      <dgm:prSet/>
      <dgm:spPr/>
      <dgm:t>
        <a:bodyPr/>
        <a:lstStyle/>
        <a:p>
          <a:endParaRPr lang="zh-TW" altLang="en-US"/>
        </a:p>
      </dgm:t>
    </dgm:pt>
    <dgm:pt modelId="{82B1CC4D-F2F4-436F-8F1E-DF4960E0B26E}">
      <dgm:prSet/>
      <dgm:spPr/>
      <dgm:t>
        <a:bodyPr/>
        <a:lstStyle/>
        <a:p>
          <a:r>
            <a:rPr lang="en-US" altLang="zh-TW" smtClean="0"/>
            <a:t>A4</a:t>
          </a:r>
          <a:r>
            <a:rPr lang="zh-TW" altLang="en-US" smtClean="0"/>
            <a:t>以上牛皮紙袋信封</a:t>
          </a:r>
          <a:endParaRPr lang="zh-TW" altLang="en-US" dirty="0"/>
        </a:p>
      </dgm:t>
    </dgm:pt>
    <dgm:pt modelId="{DD25F359-F6AB-4629-8D82-4C531A956452}" type="parTrans" cxnId="{08BD8587-C030-4136-9847-2448B259CF5B}">
      <dgm:prSet/>
      <dgm:spPr/>
      <dgm:t>
        <a:bodyPr/>
        <a:lstStyle/>
        <a:p>
          <a:endParaRPr lang="zh-TW" altLang="en-US"/>
        </a:p>
      </dgm:t>
    </dgm:pt>
    <dgm:pt modelId="{F4C3AFA5-25FA-4587-895B-38F6158400C2}" type="sibTrans" cxnId="{08BD8587-C030-4136-9847-2448B259CF5B}">
      <dgm:prSet/>
      <dgm:spPr/>
      <dgm:t>
        <a:bodyPr/>
        <a:lstStyle/>
        <a:p>
          <a:endParaRPr lang="zh-TW" altLang="en-US"/>
        </a:p>
      </dgm:t>
    </dgm:pt>
    <dgm:pt modelId="{3C161F67-5CD9-4F60-97A7-49348CC3ED97}" type="pres">
      <dgm:prSet presAssocID="{71F2AA62-BA55-4279-81E6-4B2342F7BF3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B8FF4EF-2166-479C-B122-FE27E8B145FA}" type="pres">
      <dgm:prSet presAssocID="{19B25CF1-8C5E-4118-A396-53F3753682B0}" presName="compNode" presStyleCnt="0"/>
      <dgm:spPr/>
    </dgm:pt>
    <dgm:pt modelId="{BB9FF354-B233-4905-8E87-B0DDA59ABD72}" type="pres">
      <dgm:prSet presAssocID="{19B25CF1-8C5E-4118-A396-53F3753682B0}" presName="aNode" presStyleLbl="bgShp" presStyleIdx="0" presStyleCnt="3"/>
      <dgm:spPr/>
      <dgm:t>
        <a:bodyPr/>
        <a:lstStyle/>
        <a:p>
          <a:endParaRPr lang="zh-TW" altLang="en-US"/>
        </a:p>
      </dgm:t>
    </dgm:pt>
    <dgm:pt modelId="{2170EA05-E352-4F8C-9A5E-FB76060A18B0}" type="pres">
      <dgm:prSet presAssocID="{19B25CF1-8C5E-4118-A396-53F3753682B0}" presName="textNode" presStyleLbl="bgShp" presStyleIdx="0" presStyleCnt="3"/>
      <dgm:spPr/>
      <dgm:t>
        <a:bodyPr/>
        <a:lstStyle/>
        <a:p>
          <a:endParaRPr lang="zh-TW" altLang="en-US"/>
        </a:p>
      </dgm:t>
    </dgm:pt>
    <dgm:pt modelId="{3198992E-DFD3-472E-A0C9-1EDFC6615EE2}" type="pres">
      <dgm:prSet presAssocID="{19B25CF1-8C5E-4118-A396-53F3753682B0}" presName="compChildNode" presStyleCnt="0"/>
      <dgm:spPr/>
    </dgm:pt>
    <dgm:pt modelId="{BF6EC0C3-3994-4FE1-AC55-2B0CAF65875E}" type="pres">
      <dgm:prSet presAssocID="{19B25CF1-8C5E-4118-A396-53F3753682B0}" presName="theInnerList" presStyleCnt="0"/>
      <dgm:spPr/>
    </dgm:pt>
    <dgm:pt modelId="{9CE3DE2C-E03B-4175-A761-DD75800A5462}" type="pres">
      <dgm:prSet presAssocID="{D2F27BC1-E37C-4643-B70F-A459DC864553}" presName="childNode" presStyleLbl="node1" presStyleIdx="0" presStyleCnt="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6C5AC47-7EDE-4535-9549-396A4DC75FD5}" type="pres">
      <dgm:prSet presAssocID="{D2F27BC1-E37C-4643-B70F-A459DC864553}" presName="aSpace2" presStyleCnt="0"/>
      <dgm:spPr/>
    </dgm:pt>
    <dgm:pt modelId="{FB85BA9F-4976-40D1-8207-A0E1C7235BFB}" type="pres">
      <dgm:prSet presAssocID="{9900D79B-01BB-4C68-AB2A-83D77F81B052}" presName="childNode" presStyleLbl="node1" presStyleIdx="1" presStyleCnt="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53FF74D-0637-48D2-AEE4-3DCFCAE0DFEF}" type="pres">
      <dgm:prSet presAssocID="{9900D79B-01BB-4C68-AB2A-83D77F81B052}" presName="aSpace2" presStyleCnt="0"/>
      <dgm:spPr/>
    </dgm:pt>
    <dgm:pt modelId="{9A7D37D3-138D-4F0E-B259-EF627CE90E22}" type="pres">
      <dgm:prSet presAssocID="{59B335C9-0B5A-4F15-9B73-4CFE3C0B8D6B}" presName="childNode" presStyleLbl="node1" presStyleIdx="2" presStyleCnt="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0B90964-8F6C-435F-A1AD-FA076A4FCBCD}" type="pres">
      <dgm:prSet presAssocID="{59B335C9-0B5A-4F15-9B73-4CFE3C0B8D6B}" presName="aSpace2" presStyleCnt="0"/>
      <dgm:spPr/>
    </dgm:pt>
    <dgm:pt modelId="{C6ECCAF8-09EF-4013-89DD-4EE46E60F777}" type="pres">
      <dgm:prSet presAssocID="{C31CB58A-ECB7-4F77-9B73-B99830C428FE}" presName="childNode" presStyleLbl="node1" presStyleIdx="3" presStyleCnt="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56106D4-0D9A-4C4F-A282-0EDAC6AD96CC}" type="pres">
      <dgm:prSet presAssocID="{C31CB58A-ECB7-4F77-9B73-B99830C428FE}" presName="aSpace2" presStyleCnt="0"/>
      <dgm:spPr/>
    </dgm:pt>
    <dgm:pt modelId="{87805D38-41F9-4A1E-BD24-1E7E5087CDC0}" type="pres">
      <dgm:prSet presAssocID="{67955149-35E0-406E-9568-78639011D86D}" presName="childNode" presStyleLbl="node1" presStyleIdx="4" presStyleCnt="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43CD2DE-AD10-458D-8E12-CC6916946FE3}" type="pres">
      <dgm:prSet presAssocID="{19B25CF1-8C5E-4118-A396-53F3753682B0}" presName="aSpace" presStyleCnt="0"/>
      <dgm:spPr/>
    </dgm:pt>
    <dgm:pt modelId="{71AB70D4-17E4-4328-9C18-B4BC0F8991D9}" type="pres">
      <dgm:prSet presAssocID="{DA39C9FE-BE45-419C-9D37-E13B69BFFEF7}" presName="compNode" presStyleCnt="0"/>
      <dgm:spPr/>
    </dgm:pt>
    <dgm:pt modelId="{BA10889A-0959-4A2C-B0F2-0472E80B84AF}" type="pres">
      <dgm:prSet presAssocID="{DA39C9FE-BE45-419C-9D37-E13B69BFFEF7}" presName="aNode" presStyleLbl="bgShp" presStyleIdx="1" presStyleCnt="3"/>
      <dgm:spPr/>
      <dgm:t>
        <a:bodyPr/>
        <a:lstStyle/>
        <a:p>
          <a:endParaRPr lang="zh-TW" altLang="en-US"/>
        </a:p>
      </dgm:t>
    </dgm:pt>
    <dgm:pt modelId="{BF1EEE4A-9380-4DD3-A363-B1C213FD543C}" type="pres">
      <dgm:prSet presAssocID="{DA39C9FE-BE45-419C-9D37-E13B69BFFEF7}" presName="textNode" presStyleLbl="bgShp" presStyleIdx="1" presStyleCnt="3"/>
      <dgm:spPr/>
      <dgm:t>
        <a:bodyPr/>
        <a:lstStyle/>
        <a:p>
          <a:endParaRPr lang="zh-TW" altLang="en-US"/>
        </a:p>
      </dgm:t>
    </dgm:pt>
    <dgm:pt modelId="{624CC5CF-AE4B-4AB5-8896-F5E77E178B0E}" type="pres">
      <dgm:prSet presAssocID="{DA39C9FE-BE45-419C-9D37-E13B69BFFEF7}" presName="compChildNode" presStyleCnt="0"/>
      <dgm:spPr/>
    </dgm:pt>
    <dgm:pt modelId="{925F98D5-5D0A-4081-85A7-BDDA951EEF57}" type="pres">
      <dgm:prSet presAssocID="{DA39C9FE-BE45-419C-9D37-E13B69BFFEF7}" presName="theInnerList" presStyleCnt="0"/>
      <dgm:spPr/>
    </dgm:pt>
    <dgm:pt modelId="{8368CE34-5346-4ED6-91CC-97ECD2022DE0}" type="pres">
      <dgm:prSet presAssocID="{2CA4BAA2-67C0-4C09-AF8C-3EC5EDE8BD7C}" presName="childNode" presStyleLbl="node1" presStyleIdx="5" presStyleCnt="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D0F9D69-B311-41D1-8386-A6AE442B2D52}" type="pres">
      <dgm:prSet presAssocID="{2CA4BAA2-67C0-4C09-AF8C-3EC5EDE8BD7C}" presName="aSpace2" presStyleCnt="0"/>
      <dgm:spPr/>
    </dgm:pt>
    <dgm:pt modelId="{AAEF2BF3-6F59-452B-BDA3-302CCE1E45E5}" type="pres">
      <dgm:prSet presAssocID="{7498071D-0A3D-48EA-ADDB-17D0ADD93001}" presName="childNode" presStyleLbl="node1" presStyleIdx="6" presStyleCnt="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5DAA346-1B43-4211-80AE-FE657D171C54}" type="pres">
      <dgm:prSet presAssocID="{7498071D-0A3D-48EA-ADDB-17D0ADD93001}" presName="aSpace2" presStyleCnt="0"/>
      <dgm:spPr/>
    </dgm:pt>
    <dgm:pt modelId="{24F3E8C4-1903-4A05-BADA-C7092A348E69}" type="pres">
      <dgm:prSet presAssocID="{02780D9D-23A2-4135-97E4-E64A3683C5D6}" presName="childNode" presStyleLbl="node1" presStyleIdx="7" presStyleCnt="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47BADB7-48D2-48C2-B0EA-C6C6B507B209}" type="pres">
      <dgm:prSet presAssocID="{02780D9D-23A2-4135-97E4-E64A3683C5D6}" presName="aSpace2" presStyleCnt="0"/>
      <dgm:spPr/>
    </dgm:pt>
    <dgm:pt modelId="{D7A688B8-7CA1-402F-8CE4-16F7673C2E9E}" type="pres">
      <dgm:prSet presAssocID="{25909390-3B97-4D51-B900-D21BAE55F239}" presName="childNode" presStyleLbl="node1" presStyleIdx="8" presStyleCnt="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DE1C5D8-A6CE-43AC-90E5-C0D764836FFB}" type="pres">
      <dgm:prSet presAssocID="{DA39C9FE-BE45-419C-9D37-E13B69BFFEF7}" presName="aSpace" presStyleCnt="0"/>
      <dgm:spPr/>
    </dgm:pt>
    <dgm:pt modelId="{88FE2F70-F8C8-44F9-BA6F-7D25F0FB0FD5}" type="pres">
      <dgm:prSet presAssocID="{824C7ABA-5FCE-4A9C-A22C-1373F8502441}" presName="compNode" presStyleCnt="0"/>
      <dgm:spPr/>
    </dgm:pt>
    <dgm:pt modelId="{CE98979A-7305-4D5A-BCC8-DDC340879B13}" type="pres">
      <dgm:prSet presAssocID="{824C7ABA-5FCE-4A9C-A22C-1373F8502441}" presName="aNode" presStyleLbl="bgShp" presStyleIdx="2" presStyleCnt="3"/>
      <dgm:spPr/>
      <dgm:t>
        <a:bodyPr/>
        <a:lstStyle/>
        <a:p>
          <a:endParaRPr lang="zh-TW" altLang="en-US"/>
        </a:p>
      </dgm:t>
    </dgm:pt>
    <dgm:pt modelId="{35983EC5-C49F-4AB6-AED6-BAD74EF461BE}" type="pres">
      <dgm:prSet presAssocID="{824C7ABA-5FCE-4A9C-A22C-1373F8502441}" presName="textNode" presStyleLbl="bgShp" presStyleIdx="2" presStyleCnt="3"/>
      <dgm:spPr/>
      <dgm:t>
        <a:bodyPr/>
        <a:lstStyle/>
        <a:p>
          <a:endParaRPr lang="zh-TW" altLang="en-US"/>
        </a:p>
      </dgm:t>
    </dgm:pt>
    <dgm:pt modelId="{9B2272EF-5715-4CBE-9092-5F186EBF27CA}" type="pres">
      <dgm:prSet presAssocID="{824C7ABA-5FCE-4A9C-A22C-1373F8502441}" presName="compChildNode" presStyleCnt="0"/>
      <dgm:spPr/>
    </dgm:pt>
    <dgm:pt modelId="{76A39F0C-730E-4AB5-9068-EFD767C12356}" type="pres">
      <dgm:prSet presAssocID="{824C7ABA-5FCE-4A9C-A22C-1373F8502441}" presName="theInnerList" presStyleCnt="0"/>
      <dgm:spPr/>
    </dgm:pt>
    <dgm:pt modelId="{80B3498D-4BB5-4DA6-B329-120FE3C9240B}" type="pres">
      <dgm:prSet presAssocID="{159F7A67-6618-4CF9-82FE-E95BF7480B2B}" presName="childNode" presStyleLbl="node1" presStyleIdx="9" presStyleCnt="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82ACF37-EC6F-4B7C-A0D4-94CCE6AF0B0D}" type="pres">
      <dgm:prSet presAssocID="{159F7A67-6618-4CF9-82FE-E95BF7480B2B}" presName="aSpace2" presStyleCnt="0"/>
      <dgm:spPr/>
    </dgm:pt>
    <dgm:pt modelId="{C1EDC64E-A0C8-4E3F-A579-AF6128CF6EB2}" type="pres">
      <dgm:prSet presAssocID="{7182CA7B-457B-4681-BF20-74F7F4F555AC}" presName="childNode" presStyleLbl="node1" presStyleIdx="10" presStyleCnt="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178189A-36B1-454D-91F4-43E1EF843882}" type="pres">
      <dgm:prSet presAssocID="{7182CA7B-457B-4681-BF20-74F7F4F555AC}" presName="aSpace2" presStyleCnt="0"/>
      <dgm:spPr/>
    </dgm:pt>
    <dgm:pt modelId="{0036574A-98AF-47E5-8A7E-B1CB39CDD8D6}" type="pres">
      <dgm:prSet presAssocID="{400AF58E-9FCA-4954-85A3-E2C0B6B09713}" presName="childNode" presStyleLbl="node1" presStyleIdx="11" presStyleCnt="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9044DEE-A67E-4B7B-903B-8D8B268C9CFD}" type="pres">
      <dgm:prSet presAssocID="{400AF58E-9FCA-4954-85A3-E2C0B6B09713}" presName="aSpace2" presStyleCnt="0"/>
      <dgm:spPr/>
    </dgm:pt>
    <dgm:pt modelId="{5FD82A56-362C-4925-9470-9756531C4C77}" type="pres">
      <dgm:prSet presAssocID="{9CA404F2-1B41-42C5-B659-74CB4E1B7FF3}" presName="childNode" presStyleLbl="node1" presStyleIdx="12" presStyleCnt="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76B37DF-D880-4D82-9410-E97C11528848}" type="pres">
      <dgm:prSet presAssocID="{9CA404F2-1B41-42C5-B659-74CB4E1B7FF3}" presName="aSpace2" presStyleCnt="0"/>
      <dgm:spPr/>
    </dgm:pt>
    <dgm:pt modelId="{CD8D91AB-17F6-4A97-AA0D-1E8767ACB502}" type="pres">
      <dgm:prSet presAssocID="{A2D8F466-FFE7-4A76-80BF-E996515F7383}" presName="childNode" presStyleLbl="node1" presStyleIdx="13" presStyleCnt="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074F7D5-2955-4F95-AD91-63FCE47A5EDE}" type="pres">
      <dgm:prSet presAssocID="{A2D8F466-FFE7-4A76-80BF-E996515F7383}" presName="aSpace2" presStyleCnt="0"/>
      <dgm:spPr/>
    </dgm:pt>
    <dgm:pt modelId="{113EECA3-826D-4DEC-A3C1-6B66144B1B19}" type="pres">
      <dgm:prSet presAssocID="{82B1CC4D-F2F4-436F-8F1E-DF4960E0B26E}" presName="childNode" presStyleLbl="node1" presStyleIdx="14" presStyleCnt="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0928B42-3458-4F40-8BEC-8236C679BAE5}" srcId="{71F2AA62-BA55-4279-81E6-4B2342F7BF3A}" destId="{19B25CF1-8C5E-4118-A396-53F3753682B0}" srcOrd="0" destOrd="0" parTransId="{830FA46F-1D8E-47A1-8361-A6EC2044C0B1}" sibTransId="{83FF62BB-47B9-4206-8282-41D80AB55533}"/>
    <dgm:cxn modelId="{3750A553-C355-4348-A384-932CCDC4D7E6}" srcId="{824C7ABA-5FCE-4A9C-A22C-1373F8502441}" destId="{7182CA7B-457B-4681-BF20-74F7F4F555AC}" srcOrd="1" destOrd="0" parTransId="{72DD4E39-24B6-45F1-A33D-0BD04B725483}" sibTransId="{471379ED-0F91-4157-A27D-8F17BEA5ED67}"/>
    <dgm:cxn modelId="{E26E068E-9AC5-440A-926E-6C7D35229CF0}" srcId="{19B25CF1-8C5E-4118-A396-53F3753682B0}" destId="{59B335C9-0B5A-4F15-9B73-4CFE3C0B8D6B}" srcOrd="2" destOrd="0" parTransId="{5A5B880F-8DD7-4413-AE6F-78BD47D667BD}" sibTransId="{CCFEA4D4-B238-4BC1-9824-F3985E10A6FB}"/>
    <dgm:cxn modelId="{139C2C7F-DC15-48A2-BEB3-C85D36DEBA9B}" type="presOf" srcId="{82B1CC4D-F2F4-436F-8F1E-DF4960E0B26E}" destId="{113EECA3-826D-4DEC-A3C1-6B66144B1B19}" srcOrd="0" destOrd="0" presId="urn:microsoft.com/office/officeart/2005/8/layout/lProcess2"/>
    <dgm:cxn modelId="{1528CD3F-DE66-49CD-95B4-86393C0288AC}" type="presOf" srcId="{A2D8F466-FFE7-4A76-80BF-E996515F7383}" destId="{CD8D91AB-17F6-4A97-AA0D-1E8767ACB502}" srcOrd="0" destOrd="0" presId="urn:microsoft.com/office/officeart/2005/8/layout/lProcess2"/>
    <dgm:cxn modelId="{F775E62F-4CAB-4C7C-B50F-CA5ECBF94ABC}" type="presOf" srcId="{9900D79B-01BB-4C68-AB2A-83D77F81B052}" destId="{FB85BA9F-4976-40D1-8207-A0E1C7235BFB}" srcOrd="0" destOrd="0" presId="urn:microsoft.com/office/officeart/2005/8/layout/lProcess2"/>
    <dgm:cxn modelId="{F590B08F-7EBA-41FA-B42A-0BDD78D1EE62}" type="presOf" srcId="{DA39C9FE-BE45-419C-9D37-E13B69BFFEF7}" destId="{BA10889A-0959-4A2C-B0F2-0472E80B84AF}" srcOrd="0" destOrd="0" presId="urn:microsoft.com/office/officeart/2005/8/layout/lProcess2"/>
    <dgm:cxn modelId="{1CD4FCB8-BF75-4EBB-BC3E-F90225AB7996}" type="presOf" srcId="{7182CA7B-457B-4681-BF20-74F7F4F555AC}" destId="{C1EDC64E-A0C8-4E3F-A579-AF6128CF6EB2}" srcOrd="0" destOrd="0" presId="urn:microsoft.com/office/officeart/2005/8/layout/lProcess2"/>
    <dgm:cxn modelId="{FCC49559-0187-4EEF-A605-1C64D0B5E29F}" srcId="{DA39C9FE-BE45-419C-9D37-E13B69BFFEF7}" destId="{02780D9D-23A2-4135-97E4-E64A3683C5D6}" srcOrd="2" destOrd="0" parTransId="{723793AE-A844-4232-B312-AD16C9930B0C}" sibTransId="{65C7F220-9884-498A-9C70-CFC8E27DEC95}"/>
    <dgm:cxn modelId="{4D528106-B05D-435F-8219-674136CB9980}" srcId="{824C7ABA-5FCE-4A9C-A22C-1373F8502441}" destId="{400AF58E-9FCA-4954-85A3-E2C0B6B09713}" srcOrd="2" destOrd="0" parTransId="{067D8B4C-0D99-4EAA-A4BA-E69689AB5903}" sibTransId="{44EA45DC-637D-4A07-8C42-9C1161A9665E}"/>
    <dgm:cxn modelId="{C5BAFE0D-FDC9-4577-AA3D-0A92BC645A8E}" type="presOf" srcId="{19B25CF1-8C5E-4118-A396-53F3753682B0}" destId="{BB9FF354-B233-4905-8E87-B0DDA59ABD72}" srcOrd="0" destOrd="0" presId="urn:microsoft.com/office/officeart/2005/8/layout/lProcess2"/>
    <dgm:cxn modelId="{3692B6AF-01DB-4ECE-A882-4E8299A73209}" type="presOf" srcId="{67955149-35E0-406E-9568-78639011D86D}" destId="{87805D38-41F9-4A1E-BD24-1E7E5087CDC0}" srcOrd="0" destOrd="0" presId="urn:microsoft.com/office/officeart/2005/8/layout/lProcess2"/>
    <dgm:cxn modelId="{68C97C81-8F01-4053-87FE-3AA1A8C16287}" type="presOf" srcId="{2CA4BAA2-67C0-4C09-AF8C-3EC5EDE8BD7C}" destId="{8368CE34-5346-4ED6-91CC-97ECD2022DE0}" srcOrd="0" destOrd="0" presId="urn:microsoft.com/office/officeart/2005/8/layout/lProcess2"/>
    <dgm:cxn modelId="{31E45143-3850-489C-9F2C-3FA5B2F1FCFF}" type="presOf" srcId="{D2F27BC1-E37C-4643-B70F-A459DC864553}" destId="{9CE3DE2C-E03B-4175-A761-DD75800A5462}" srcOrd="0" destOrd="0" presId="urn:microsoft.com/office/officeart/2005/8/layout/lProcess2"/>
    <dgm:cxn modelId="{C30EB08F-693A-45FA-B90B-C07E174E973A}" srcId="{19B25CF1-8C5E-4118-A396-53F3753682B0}" destId="{C31CB58A-ECB7-4F77-9B73-B99830C428FE}" srcOrd="3" destOrd="0" parTransId="{0F13C975-02C0-4A31-9BDC-4878E870D0A9}" sibTransId="{3D6F18CB-99E6-42C3-A203-66C018B99BFA}"/>
    <dgm:cxn modelId="{A5B41AD0-D2E3-4ADA-B240-19D981E2FD28}" srcId="{824C7ABA-5FCE-4A9C-A22C-1373F8502441}" destId="{A2D8F466-FFE7-4A76-80BF-E996515F7383}" srcOrd="4" destOrd="0" parTransId="{117A9BA9-C089-4DB6-9891-E30A672AA36C}" sibTransId="{6A6A4C85-CB4F-41F0-8E4D-42490F985013}"/>
    <dgm:cxn modelId="{373C73A7-3E98-4EF6-99FB-739B6F1CFE7B}" srcId="{19B25CF1-8C5E-4118-A396-53F3753682B0}" destId="{67955149-35E0-406E-9568-78639011D86D}" srcOrd="4" destOrd="0" parTransId="{EE5D52F2-9558-4922-8A67-871C02A2FE37}" sibTransId="{09C62EE5-CA53-4D61-A60B-CEC9A1D14A13}"/>
    <dgm:cxn modelId="{BE51DF31-7F08-4E04-A370-DE786E9C18D5}" srcId="{DA39C9FE-BE45-419C-9D37-E13B69BFFEF7}" destId="{2CA4BAA2-67C0-4C09-AF8C-3EC5EDE8BD7C}" srcOrd="0" destOrd="0" parTransId="{99396741-76B2-45B3-83A8-7833D5E8FAB5}" sibTransId="{3C3013AC-ADB7-4AD5-8153-D97E0A69BE64}"/>
    <dgm:cxn modelId="{C5809ACB-088C-4222-BB60-9F6BA1D176DE}" srcId="{DA39C9FE-BE45-419C-9D37-E13B69BFFEF7}" destId="{7498071D-0A3D-48EA-ADDB-17D0ADD93001}" srcOrd="1" destOrd="0" parTransId="{FF3C9023-A53A-42A7-9FE7-8E166DB4722E}" sibTransId="{CEEC07A1-E48B-43E4-A563-6441E9EED361}"/>
    <dgm:cxn modelId="{E67B1718-88F5-4488-9F75-D89A414878C6}" type="presOf" srcId="{25909390-3B97-4D51-B900-D21BAE55F239}" destId="{D7A688B8-7CA1-402F-8CE4-16F7673C2E9E}" srcOrd="0" destOrd="0" presId="urn:microsoft.com/office/officeart/2005/8/layout/lProcess2"/>
    <dgm:cxn modelId="{08BD8587-C030-4136-9847-2448B259CF5B}" srcId="{824C7ABA-5FCE-4A9C-A22C-1373F8502441}" destId="{82B1CC4D-F2F4-436F-8F1E-DF4960E0B26E}" srcOrd="5" destOrd="0" parTransId="{DD25F359-F6AB-4629-8D82-4C531A956452}" sibTransId="{F4C3AFA5-25FA-4587-895B-38F6158400C2}"/>
    <dgm:cxn modelId="{18D37EBA-5FDD-4091-98D5-56A34C67BC60}" type="presOf" srcId="{19B25CF1-8C5E-4118-A396-53F3753682B0}" destId="{2170EA05-E352-4F8C-9A5E-FB76060A18B0}" srcOrd="1" destOrd="0" presId="urn:microsoft.com/office/officeart/2005/8/layout/lProcess2"/>
    <dgm:cxn modelId="{586587FD-7830-4952-84DB-36D71C51419F}" type="presOf" srcId="{824C7ABA-5FCE-4A9C-A22C-1373F8502441}" destId="{CE98979A-7305-4D5A-BCC8-DDC340879B13}" srcOrd="0" destOrd="0" presId="urn:microsoft.com/office/officeart/2005/8/layout/lProcess2"/>
    <dgm:cxn modelId="{131B5163-40A6-4860-A102-0993853AF9B5}" type="presOf" srcId="{DA39C9FE-BE45-419C-9D37-E13B69BFFEF7}" destId="{BF1EEE4A-9380-4DD3-A363-B1C213FD543C}" srcOrd="1" destOrd="0" presId="urn:microsoft.com/office/officeart/2005/8/layout/lProcess2"/>
    <dgm:cxn modelId="{AEB1C04D-D519-4A15-8D59-0CE6C594598A}" srcId="{824C7ABA-5FCE-4A9C-A22C-1373F8502441}" destId="{9CA404F2-1B41-42C5-B659-74CB4E1B7FF3}" srcOrd="3" destOrd="0" parTransId="{679FB89F-32C2-49A8-8FD1-87C9EA778183}" sibTransId="{7FD0838F-30AE-4F63-A407-E2F53940967F}"/>
    <dgm:cxn modelId="{E49FEEEE-3B87-4065-8DF4-BBAB54E5BAB3}" type="presOf" srcId="{824C7ABA-5FCE-4A9C-A22C-1373F8502441}" destId="{35983EC5-C49F-4AB6-AED6-BAD74EF461BE}" srcOrd="1" destOrd="0" presId="urn:microsoft.com/office/officeart/2005/8/layout/lProcess2"/>
    <dgm:cxn modelId="{7E9671AD-A1FE-4CD2-BFEE-274E2C578F78}" srcId="{71F2AA62-BA55-4279-81E6-4B2342F7BF3A}" destId="{DA39C9FE-BE45-419C-9D37-E13B69BFFEF7}" srcOrd="1" destOrd="0" parTransId="{3F55D072-55A9-406B-AE3B-301425C40D78}" sibTransId="{1AA4E396-8ED5-4C0B-A17B-C59F794440D0}"/>
    <dgm:cxn modelId="{84122F18-2E87-4EBB-8152-5E07431DCB65}" srcId="{71F2AA62-BA55-4279-81E6-4B2342F7BF3A}" destId="{824C7ABA-5FCE-4A9C-A22C-1373F8502441}" srcOrd="2" destOrd="0" parTransId="{28B7B06B-3A2E-4FD8-8D53-8881576AE4A5}" sibTransId="{B91E3CE3-BCE4-4DAA-AFD8-8CF5E2F9C95E}"/>
    <dgm:cxn modelId="{C425D827-6E99-4990-8460-C100ABBDA2A7}" type="presOf" srcId="{400AF58E-9FCA-4954-85A3-E2C0B6B09713}" destId="{0036574A-98AF-47E5-8A7E-B1CB39CDD8D6}" srcOrd="0" destOrd="0" presId="urn:microsoft.com/office/officeart/2005/8/layout/lProcess2"/>
    <dgm:cxn modelId="{6C0CED32-EC2D-44FE-BB03-CB6BB8DE5ACD}" type="presOf" srcId="{C31CB58A-ECB7-4F77-9B73-B99830C428FE}" destId="{C6ECCAF8-09EF-4013-89DD-4EE46E60F777}" srcOrd="0" destOrd="0" presId="urn:microsoft.com/office/officeart/2005/8/layout/lProcess2"/>
    <dgm:cxn modelId="{6E92E331-885F-4A07-9375-AC16FB1622A7}" type="presOf" srcId="{71F2AA62-BA55-4279-81E6-4B2342F7BF3A}" destId="{3C161F67-5CD9-4F60-97A7-49348CC3ED97}" srcOrd="0" destOrd="0" presId="urn:microsoft.com/office/officeart/2005/8/layout/lProcess2"/>
    <dgm:cxn modelId="{3CEBCFAF-099D-42EE-A709-39B8C5E6DC1B}" srcId="{19B25CF1-8C5E-4118-A396-53F3753682B0}" destId="{D2F27BC1-E37C-4643-B70F-A459DC864553}" srcOrd="0" destOrd="0" parTransId="{5C62549C-6649-48B3-83DD-7DC3DFE9497C}" sibTransId="{B312EF1A-FFA9-4728-8A1C-E3114C561EC1}"/>
    <dgm:cxn modelId="{CB9FFC7A-8072-4E49-B55C-A40DF1B268F7}" type="presOf" srcId="{9CA404F2-1B41-42C5-B659-74CB4E1B7FF3}" destId="{5FD82A56-362C-4925-9470-9756531C4C77}" srcOrd="0" destOrd="0" presId="urn:microsoft.com/office/officeart/2005/8/layout/lProcess2"/>
    <dgm:cxn modelId="{4648F9FC-ADB0-4A69-A2EE-C917E295DC38}" type="presOf" srcId="{7498071D-0A3D-48EA-ADDB-17D0ADD93001}" destId="{AAEF2BF3-6F59-452B-BDA3-302CCE1E45E5}" srcOrd="0" destOrd="0" presId="urn:microsoft.com/office/officeart/2005/8/layout/lProcess2"/>
    <dgm:cxn modelId="{64BACDCF-0777-4F55-A79A-9529346C30D7}" srcId="{824C7ABA-5FCE-4A9C-A22C-1373F8502441}" destId="{159F7A67-6618-4CF9-82FE-E95BF7480B2B}" srcOrd="0" destOrd="0" parTransId="{E4EE06A8-D9E1-4BA1-9CF7-46826499235D}" sibTransId="{F3AB99AF-A3A2-434C-9A7A-ACCF745FD09F}"/>
    <dgm:cxn modelId="{8F04C4F0-C35B-4E4E-99D1-77D707056E2C}" type="presOf" srcId="{59B335C9-0B5A-4F15-9B73-4CFE3C0B8D6B}" destId="{9A7D37D3-138D-4F0E-B259-EF627CE90E22}" srcOrd="0" destOrd="0" presId="urn:microsoft.com/office/officeart/2005/8/layout/lProcess2"/>
    <dgm:cxn modelId="{E4683635-D3FE-495C-B9BA-DD7C9898AF21}" srcId="{DA39C9FE-BE45-419C-9D37-E13B69BFFEF7}" destId="{25909390-3B97-4D51-B900-D21BAE55F239}" srcOrd="3" destOrd="0" parTransId="{24B83BA4-6922-4F30-B616-A74B90F48A26}" sibTransId="{9067AB9E-CFEC-4B82-8C38-359CD19F9BCC}"/>
    <dgm:cxn modelId="{12D168EB-C24B-4304-A972-089B557B49D1}" type="presOf" srcId="{02780D9D-23A2-4135-97E4-E64A3683C5D6}" destId="{24F3E8C4-1903-4A05-BADA-C7092A348E69}" srcOrd="0" destOrd="0" presId="urn:microsoft.com/office/officeart/2005/8/layout/lProcess2"/>
    <dgm:cxn modelId="{DCF8D741-D8E4-4482-8278-CA220F341F9B}" srcId="{19B25CF1-8C5E-4118-A396-53F3753682B0}" destId="{9900D79B-01BB-4C68-AB2A-83D77F81B052}" srcOrd="1" destOrd="0" parTransId="{5D2E5E3B-E594-4053-BE7E-621D5D5C9AAE}" sibTransId="{E3E1E312-DCE6-4CF9-ABAD-548647697E33}"/>
    <dgm:cxn modelId="{2F14B208-1BD7-4F8C-8418-5FDD487B5BE0}" type="presOf" srcId="{159F7A67-6618-4CF9-82FE-E95BF7480B2B}" destId="{80B3498D-4BB5-4DA6-B329-120FE3C9240B}" srcOrd="0" destOrd="0" presId="urn:microsoft.com/office/officeart/2005/8/layout/lProcess2"/>
    <dgm:cxn modelId="{7CA956B4-412A-4C11-A015-17D0CB31B86A}" type="presParOf" srcId="{3C161F67-5CD9-4F60-97A7-49348CC3ED97}" destId="{7B8FF4EF-2166-479C-B122-FE27E8B145FA}" srcOrd="0" destOrd="0" presId="urn:microsoft.com/office/officeart/2005/8/layout/lProcess2"/>
    <dgm:cxn modelId="{74136418-E256-44CB-8FE3-96AD2D4400B2}" type="presParOf" srcId="{7B8FF4EF-2166-479C-B122-FE27E8B145FA}" destId="{BB9FF354-B233-4905-8E87-B0DDA59ABD72}" srcOrd="0" destOrd="0" presId="urn:microsoft.com/office/officeart/2005/8/layout/lProcess2"/>
    <dgm:cxn modelId="{893895A6-6189-4123-AE71-8861F944EAD0}" type="presParOf" srcId="{7B8FF4EF-2166-479C-B122-FE27E8B145FA}" destId="{2170EA05-E352-4F8C-9A5E-FB76060A18B0}" srcOrd="1" destOrd="0" presId="urn:microsoft.com/office/officeart/2005/8/layout/lProcess2"/>
    <dgm:cxn modelId="{05949115-6DAB-4AA4-82DE-D4FDD50A484D}" type="presParOf" srcId="{7B8FF4EF-2166-479C-B122-FE27E8B145FA}" destId="{3198992E-DFD3-472E-A0C9-1EDFC6615EE2}" srcOrd="2" destOrd="0" presId="urn:microsoft.com/office/officeart/2005/8/layout/lProcess2"/>
    <dgm:cxn modelId="{AD0FF7DF-528B-4887-87FF-45E738F055F3}" type="presParOf" srcId="{3198992E-DFD3-472E-A0C9-1EDFC6615EE2}" destId="{BF6EC0C3-3994-4FE1-AC55-2B0CAF65875E}" srcOrd="0" destOrd="0" presId="urn:microsoft.com/office/officeart/2005/8/layout/lProcess2"/>
    <dgm:cxn modelId="{1ACCA36C-CEF5-4383-8BBF-57526C4BB5E9}" type="presParOf" srcId="{BF6EC0C3-3994-4FE1-AC55-2B0CAF65875E}" destId="{9CE3DE2C-E03B-4175-A761-DD75800A5462}" srcOrd="0" destOrd="0" presId="urn:microsoft.com/office/officeart/2005/8/layout/lProcess2"/>
    <dgm:cxn modelId="{1814F833-9CDE-47C3-BB42-22FDD0A6FB1B}" type="presParOf" srcId="{BF6EC0C3-3994-4FE1-AC55-2B0CAF65875E}" destId="{26C5AC47-7EDE-4535-9549-396A4DC75FD5}" srcOrd="1" destOrd="0" presId="urn:microsoft.com/office/officeart/2005/8/layout/lProcess2"/>
    <dgm:cxn modelId="{00B8E871-4DEC-4A84-9257-1F81B6A1432C}" type="presParOf" srcId="{BF6EC0C3-3994-4FE1-AC55-2B0CAF65875E}" destId="{FB85BA9F-4976-40D1-8207-A0E1C7235BFB}" srcOrd="2" destOrd="0" presId="urn:microsoft.com/office/officeart/2005/8/layout/lProcess2"/>
    <dgm:cxn modelId="{AB088295-E043-4E0B-996C-33E16CD9F866}" type="presParOf" srcId="{BF6EC0C3-3994-4FE1-AC55-2B0CAF65875E}" destId="{453FF74D-0637-48D2-AEE4-3DCFCAE0DFEF}" srcOrd="3" destOrd="0" presId="urn:microsoft.com/office/officeart/2005/8/layout/lProcess2"/>
    <dgm:cxn modelId="{402D3719-1341-4FC7-9741-8BF51319B1A0}" type="presParOf" srcId="{BF6EC0C3-3994-4FE1-AC55-2B0CAF65875E}" destId="{9A7D37D3-138D-4F0E-B259-EF627CE90E22}" srcOrd="4" destOrd="0" presId="urn:microsoft.com/office/officeart/2005/8/layout/lProcess2"/>
    <dgm:cxn modelId="{E6601964-B4DD-46DC-B231-1203C609E1AC}" type="presParOf" srcId="{BF6EC0C3-3994-4FE1-AC55-2B0CAF65875E}" destId="{60B90964-8F6C-435F-A1AD-FA076A4FCBCD}" srcOrd="5" destOrd="0" presId="urn:microsoft.com/office/officeart/2005/8/layout/lProcess2"/>
    <dgm:cxn modelId="{610B5DA4-B727-49F7-91B9-8BEC4A6C9886}" type="presParOf" srcId="{BF6EC0C3-3994-4FE1-AC55-2B0CAF65875E}" destId="{C6ECCAF8-09EF-4013-89DD-4EE46E60F777}" srcOrd="6" destOrd="0" presId="urn:microsoft.com/office/officeart/2005/8/layout/lProcess2"/>
    <dgm:cxn modelId="{0CDE48C0-6D0A-4B1E-92C0-FA0D7B6E1C53}" type="presParOf" srcId="{BF6EC0C3-3994-4FE1-AC55-2B0CAF65875E}" destId="{956106D4-0D9A-4C4F-A282-0EDAC6AD96CC}" srcOrd="7" destOrd="0" presId="urn:microsoft.com/office/officeart/2005/8/layout/lProcess2"/>
    <dgm:cxn modelId="{C46B3F60-7585-4F9C-8B12-A897C290232A}" type="presParOf" srcId="{BF6EC0C3-3994-4FE1-AC55-2B0CAF65875E}" destId="{87805D38-41F9-4A1E-BD24-1E7E5087CDC0}" srcOrd="8" destOrd="0" presId="urn:microsoft.com/office/officeart/2005/8/layout/lProcess2"/>
    <dgm:cxn modelId="{E6F7A693-2DF7-45D0-B924-38862CBAF93A}" type="presParOf" srcId="{3C161F67-5CD9-4F60-97A7-49348CC3ED97}" destId="{643CD2DE-AD10-458D-8E12-CC6916946FE3}" srcOrd="1" destOrd="0" presId="urn:microsoft.com/office/officeart/2005/8/layout/lProcess2"/>
    <dgm:cxn modelId="{BD5913E2-8830-4C90-BE0D-5DD135F39C74}" type="presParOf" srcId="{3C161F67-5CD9-4F60-97A7-49348CC3ED97}" destId="{71AB70D4-17E4-4328-9C18-B4BC0F8991D9}" srcOrd="2" destOrd="0" presId="urn:microsoft.com/office/officeart/2005/8/layout/lProcess2"/>
    <dgm:cxn modelId="{2EDE21C8-D06C-4886-AC9C-62005D48E732}" type="presParOf" srcId="{71AB70D4-17E4-4328-9C18-B4BC0F8991D9}" destId="{BA10889A-0959-4A2C-B0F2-0472E80B84AF}" srcOrd="0" destOrd="0" presId="urn:microsoft.com/office/officeart/2005/8/layout/lProcess2"/>
    <dgm:cxn modelId="{05CF8C28-77C5-4BF0-BE63-CEA7BCA3427F}" type="presParOf" srcId="{71AB70D4-17E4-4328-9C18-B4BC0F8991D9}" destId="{BF1EEE4A-9380-4DD3-A363-B1C213FD543C}" srcOrd="1" destOrd="0" presId="urn:microsoft.com/office/officeart/2005/8/layout/lProcess2"/>
    <dgm:cxn modelId="{F1211C06-A1CC-4882-880F-07F6142E1939}" type="presParOf" srcId="{71AB70D4-17E4-4328-9C18-B4BC0F8991D9}" destId="{624CC5CF-AE4B-4AB5-8896-F5E77E178B0E}" srcOrd="2" destOrd="0" presId="urn:microsoft.com/office/officeart/2005/8/layout/lProcess2"/>
    <dgm:cxn modelId="{A4A8BA99-5A75-4D80-A63A-0D40A2AE69C5}" type="presParOf" srcId="{624CC5CF-AE4B-4AB5-8896-F5E77E178B0E}" destId="{925F98D5-5D0A-4081-85A7-BDDA951EEF57}" srcOrd="0" destOrd="0" presId="urn:microsoft.com/office/officeart/2005/8/layout/lProcess2"/>
    <dgm:cxn modelId="{0292DAC0-CA35-4C46-9E1B-ED9B7988F0AA}" type="presParOf" srcId="{925F98D5-5D0A-4081-85A7-BDDA951EEF57}" destId="{8368CE34-5346-4ED6-91CC-97ECD2022DE0}" srcOrd="0" destOrd="0" presId="urn:microsoft.com/office/officeart/2005/8/layout/lProcess2"/>
    <dgm:cxn modelId="{F222FB10-28B2-4F94-9295-EF662FF0201A}" type="presParOf" srcId="{925F98D5-5D0A-4081-85A7-BDDA951EEF57}" destId="{3D0F9D69-B311-41D1-8386-A6AE442B2D52}" srcOrd="1" destOrd="0" presId="urn:microsoft.com/office/officeart/2005/8/layout/lProcess2"/>
    <dgm:cxn modelId="{E90C3FE0-D74B-445F-8591-AEB3684CFCEB}" type="presParOf" srcId="{925F98D5-5D0A-4081-85A7-BDDA951EEF57}" destId="{AAEF2BF3-6F59-452B-BDA3-302CCE1E45E5}" srcOrd="2" destOrd="0" presId="urn:microsoft.com/office/officeart/2005/8/layout/lProcess2"/>
    <dgm:cxn modelId="{BA94E619-C175-4E11-9F65-2FEEBBCDCA69}" type="presParOf" srcId="{925F98D5-5D0A-4081-85A7-BDDA951EEF57}" destId="{65DAA346-1B43-4211-80AE-FE657D171C54}" srcOrd="3" destOrd="0" presId="urn:microsoft.com/office/officeart/2005/8/layout/lProcess2"/>
    <dgm:cxn modelId="{838ECED8-2F1A-48DB-BFDB-903800E6805B}" type="presParOf" srcId="{925F98D5-5D0A-4081-85A7-BDDA951EEF57}" destId="{24F3E8C4-1903-4A05-BADA-C7092A348E69}" srcOrd="4" destOrd="0" presId="urn:microsoft.com/office/officeart/2005/8/layout/lProcess2"/>
    <dgm:cxn modelId="{09AF684C-0015-425B-A136-AA894DFC66F2}" type="presParOf" srcId="{925F98D5-5D0A-4081-85A7-BDDA951EEF57}" destId="{347BADB7-48D2-48C2-B0EA-C6C6B507B209}" srcOrd="5" destOrd="0" presId="urn:microsoft.com/office/officeart/2005/8/layout/lProcess2"/>
    <dgm:cxn modelId="{49F398DB-6E26-44F8-8716-38B1E8E59025}" type="presParOf" srcId="{925F98D5-5D0A-4081-85A7-BDDA951EEF57}" destId="{D7A688B8-7CA1-402F-8CE4-16F7673C2E9E}" srcOrd="6" destOrd="0" presId="urn:microsoft.com/office/officeart/2005/8/layout/lProcess2"/>
    <dgm:cxn modelId="{CB0F6819-8057-4668-968F-6FCA0279672B}" type="presParOf" srcId="{3C161F67-5CD9-4F60-97A7-49348CC3ED97}" destId="{CDE1C5D8-A6CE-43AC-90E5-C0D764836FFB}" srcOrd="3" destOrd="0" presId="urn:microsoft.com/office/officeart/2005/8/layout/lProcess2"/>
    <dgm:cxn modelId="{8435041A-6125-4E64-88F8-EAB81183EA58}" type="presParOf" srcId="{3C161F67-5CD9-4F60-97A7-49348CC3ED97}" destId="{88FE2F70-F8C8-44F9-BA6F-7D25F0FB0FD5}" srcOrd="4" destOrd="0" presId="urn:microsoft.com/office/officeart/2005/8/layout/lProcess2"/>
    <dgm:cxn modelId="{43D102A5-C99A-4A15-BF46-3D4F5BC878BE}" type="presParOf" srcId="{88FE2F70-F8C8-44F9-BA6F-7D25F0FB0FD5}" destId="{CE98979A-7305-4D5A-BCC8-DDC340879B13}" srcOrd="0" destOrd="0" presId="urn:microsoft.com/office/officeart/2005/8/layout/lProcess2"/>
    <dgm:cxn modelId="{F2E0E588-5332-47EC-A2CA-C6990FD155DB}" type="presParOf" srcId="{88FE2F70-F8C8-44F9-BA6F-7D25F0FB0FD5}" destId="{35983EC5-C49F-4AB6-AED6-BAD74EF461BE}" srcOrd="1" destOrd="0" presId="urn:microsoft.com/office/officeart/2005/8/layout/lProcess2"/>
    <dgm:cxn modelId="{D0359268-11A0-40BF-9F7A-CCD435AE390D}" type="presParOf" srcId="{88FE2F70-F8C8-44F9-BA6F-7D25F0FB0FD5}" destId="{9B2272EF-5715-4CBE-9092-5F186EBF27CA}" srcOrd="2" destOrd="0" presId="urn:microsoft.com/office/officeart/2005/8/layout/lProcess2"/>
    <dgm:cxn modelId="{7F1EBFC8-7CE2-4BB6-88FB-A7CF7DCB670E}" type="presParOf" srcId="{9B2272EF-5715-4CBE-9092-5F186EBF27CA}" destId="{76A39F0C-730E-4AB5-9068-EFD767C12356}" srcOrd="0" destOrd="0" presId="urn:microsoft.com/office/officeart/2005/8/layout/lProcess2"/>
    <dgm:cxn modelId="{4EA015F4-FDAC-4E0B-887C-18E26BC90B8E}" type="presParOf" srcId="{76A39F0C-730E-4AB5-9068-EFD767C12356}" destId="{80B3498D-4BB5-4DA6-B329-120FE3C9240B}" srcOrd="0" destOrd="0" presId="urn:microsoft.com/office/officeart/2005/8/layout/lProcess2"/>
    <dgm:cxn modelId="{3A3A3A09-0493-4046-AEC1-DCEFDCDBCD42}" type="presParOf" srcId="{76A39F0C-730E-4AB5-9068-EFD767C12356}" destId="{682ACF37-EC6F-4B7C-A0D4-94CCE6AF0B0D}" srcOrd="1" destOrd="0" presId="urn:microsoft.com/office/officeart/2005/8/layout/lProcess2"/>
    <dgm:cxn modelId="{F8B75BD3-F64E-409B-AD84-A2320F59DD0F}" type="presParOf" srcId="{76A39F0C-730E-4AB5-9068-EFD767C12356}" destId="{C1EDC64E-A0C8-4E3F-A579-AF6128CF6EB2}" srcOrd="2" destOrd="0" presId="urn:microsoft.com/office/officeart/2005/8/layout/lProcess2"/>
    <dgm:cxn modelId="{D282CEB4-41C5-4A03-BC64-8944CE51500C}" type="presParOf" srcId="{76A39F0C-730E-4AB5-9068-EFD767C12356}" destId="{0178189A-36B1-454D-91F4-43E1EF843882}" srcOrd="3" destOrd="0" presId="urn:microsoft.com/office/officeart/2005/8/layout/lProcess2"/>
    <dgm:cxn modelId="{D5F9A4F3-A674-4495-B10E-3AE4BDE41D21}" type="presParOf" srcId="{76A39F0C-730E-4AB5-9068-EFD767C12356}" destId="{0036574A-98AF-47E5-8A7E-B1CB39CDD8D6}" srcOrd="4" destOrd="0" presId="urn:microsoft.com/office/officeart/2005/8/layout/lProcess2"/>
    <dgm:cxn modelId="{B4BC5DFB-5F7E-4222-92B3-99798312D61D}" type="presParOf" srcId="{76A39F0C-730E-4AB5-9068-EFD767C12356}" destId="{89044DEE-A67E-4B7B-903B-8D8B268C9CFD}" srcOrd="5" destOrd="0" presId="urn:microsoft.com/office/officeart/2005/8/layout/lProcess2"/>
    <dgm:cxn modelId="{38376DFA-0D5E-442A-8573-F0A265544E6B}" type="presParOf" srcId="{76A39F0C-730E-4AB5-9068-EFD767C12356}" destId="{5FD82A56-362C-4925-9470-9756531C4C77}" srcOrd="6" destOrd="0" presId="urn:microsoft.com/office/officeart/2005/8/layout/lProcess2"/>
    <dgm:cxn modelId="{920258E5-23A5-4B45-81B9-229165DD487D}" type="presParOf" srcId="{76A39F0C-730E-4AB5-9068-EFD767C12356}" destId="{176B37DF-D880-4D82-9410-E97C11528848}" srcOrd="7" destOrd="0" presId="urn:microsoft.com/office/officeart/2005/8/layout/lProcess2"/>
    <dgm:cxn modelId="{DA1A16B0-86A1-4C2C-97F0-C9A432737A15}" type="presParOf" srcId="{76A39F0C-730E-4AB5-9068-EFD767C12356}" destId="{CD8D91AB-17F6-4A97-AA0D-1E8767ACB502}" srcOrd="8" destOrd="0" presId="urn:microsoft.com/office/officeart/2005/8/layout/lProcess2"/>
    <dgm:cxn modelId="{A083A823-BC00-4941-82BC-8DD7C97DE73B}" type="presParOf" srcId="{76A39F0C-730E-4AB5-9068-EFD767C12356}" destId="{4074F7D5-2955-4F95-AD91-63FCE47A5EDE}" srcOrd="9" destOrd="0" presId="urn:microsoft.com/office/officeart/2005/8/layout/lProcess2"/>
    <dgm:cxn modelId="{B4868783-A4E9-485F-BE00-E04BBB7FD1C7}" type="presParOf" srcId="{76A39F0C-730E-4AB5-9068-EFD767C12356}" destId="{113EECA3-826D-4DEC-A3C1-6B66144B1B19}" srcOrd="1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BF0625-41EF-4BA7-B728-DFD78715DF64}">
      <dsp:nvSpPr>
        <dsp:cNvPr id="0" name=""/>
        <dsp:cNvSpPr/>
      </dsp:nvSpPr>
      <dsp:spPr>
        <a:xfrm>
          <a:off x="0" y="281009"/>
          <a:ext cx="9623425" cy="1757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885" tIns="374904" rIns="746885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簽辦採異質採購最低標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遴選委員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相關簽稿、文件範例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0" y="281009"/>
        <a:ext cx="9623425" cy="1757700"/>
      </dsp:txXfrm>
    </dsp:sp>
    <dsp:sp modelId="{DE26FD4B-FFF7-49A5-B446-BD110CC4CE6C}">
      <dsp:nvSpPr>
        <dsp:cNvPr id="0" name=""/>
        <dsp:cNvSpPr/>
      </dsp:nvSpPr>
      <dsp:spPr>
        <a:xfrm>
          <a:off x="481171" y="15329"/>
          <a:ext cx="6736397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620" tIns="0" rIns="254620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一、事前準備作業</a:t>
          </a:r>
          <a:endParaRPr lang="zh-TW" altLang="en-US" sz="32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07110" y="41268"/>
        <a:ext cx="6684519" cy="479482"/>
      </dsp:txXfrm>
    </dsp:sp>
    <dsp:sp modelId="{2083838D-8C76-4916-9C9E-6CC807680229}">
      <dsp:nvSpPr>
        <dsp:cNvPr id="0" name=""/>
        <dsp:cNvSpPr/>
      </dsp:nvSpPr>
      <dsp:spPr>
        <a:xfrm>
          <a:off x="0" y="2401590"/>
          <a:ext cx="9623425" cy="1757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885" tIns="374904" rIns="746885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前置作業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審查會過程常見問題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相關簽稿、文件範例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0" y="2401590"/>
        <a:ext cx="9623425" cy="1757700"/>
      </dsp:txXfrm>
    </dsp:sp>
    <dsp:sp modelId="{8F8AA757-D497-4C04-8BC4-21446260B764}">
      <dsp:nvSpPr>
        <dsp:cNvPr id="0" name=""/>
        <dsp:cNvSpPr/>
      </dsp:nvSpPr>
      <dsp:spPr>
        <a:xfrm>
          <a:off x="481171" y="2135910"/>
          <a:ext cx="6736397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620" tIns="0" rIns="254620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二、審查委員會</a:t>
          </a:r>
          <a:endParaRPr lang="zh-TW" altLang="en-US" sz="32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07110" y="2161849"/>
        <a:ext cx="6684519" cy="479482"/>
      </dsp:txXfrm>
    </dsp:sp>
    <dsp:sp modelId="{CF3524F6-85DB-4AF2-90B7-4C2967B2A3AF}">
      <dsp:nvSpPr>
        <dsp:cNvPr id="0" name=""/>
        <dsp:cNvSpPr/>
      </dsp:nvSpPr>
      <dsp:spPr>
        <a:xfrm>
          <a:off x="0" y="4522170"/>
          <a:ext cx="962342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06A762-EE7C-4523-8C6E-347343FA7F38}">
      <dsp:nvSpPr>
        <dsp:cNvPr id="0" name=""/>
        <dsp:cNvSpPr/>
      </dsp:nvSpPr>
      <dsp:spPr>
        <a:xfrm>
          <a:off x="481171" y="4256490"/>
          <a:ext cx="6736397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620" tIns="0" rIns="254620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三、總整理</a:t>
          </a:r>
          <a:endParaRPr lang="zh-TW" altLang="en-US" sz="32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07110" y="4282429"/>
        <a:ext cx="6684519" cy="47948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AE473B-93AA-40FF-97D7-EE1059AB51E4}">
      <dsp:nvSpPr>
        <dsp:cNvPr id="0" name=""/>
        <dsp:cNvSpPr/>
      </dsp:nvSpPr>
      <dsp:spPr>
        <a:xfrm>
          <a:off x="0" y="47477"/>
          <a:ext cx="8087840" cy="9165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 smtClean="0"/>
            <a:t>確定出席委員人數</a:t>
          </a:r>
          <a:endParaRPr lang="zh-TW" altLang="en-US" sz="2200" b="1" kern="1200" dirty="0"/>
        </a:p>
      </dsp:txBody>
      <dsp:txXfrm>
        <a:off x="44744" y="92221"/>
        <a:ext cx="7998352" cy="827097"/>
      </dsp:txXfrm>
    </dsp:sp>
    <dsp:sp modelId="{2D8FDB33-380C-4C1A-A911-9828316A82CE}">
      <dsp:nvSpPr>
        <dsp:cNvPr id="0" name=""/>
        <dsp:cNvSpPr/>
      </dsp:nvSpPr>
      <dsp:spPr>
        <a:xfrm>
          <a:off x="0" y="964062"/>
          <a:ext cx="8087840" cy="1102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789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2800" b="1" kern="1200" dirty="0" smtClean="0">
              <a:solidFill>
                <a:srgbClr val="FF0000"/>
              </a:solidFill>
            </a:rPr>
            <a:t>委員總額</a:t>
          </a:r>
          <a:r>
            <a:rPr lang="en-US" altLang="zh-TW" sz="2800" b="1" kern="1200" dirty="0" smtClean="0">
              <a:solidFill>
                <a:srgbClr val="FF0000"/>
              </a:solidFill>
            </a:rPr>
            <a:t>½</a:t>
          </a:r>
          <a:r>
            <a:rPr lang="zh-TW" altLang="en-US" sz="2800" b="1" kern="1200" dirty="0" smtClean="0">
              <a:solidFill>
                <a:srgbClr val="FF0000"/>
              </a:solidFill>
            </a:rPr>
            <a:t>以上出席，外聘委員至少</a:t>
          </a:r>
          <a:r>
            <a:rPr lang="en-US" altLang="zh-TW" sz="2800" b="1" kern="1200" dirty="0" smtClean="0">
              <a:solidFill>
                <a:srgbClr val="FF0000"/>
              </a:solidFill>
            </a:rPr>
            <a:t>2</a:t>
          </a:r>
          <a:r>
            <a:rPr lang="zh-TW" altLang="en-US" sz="2800" b="1" kern="1200" dirty="0" smtClean="0">
              <a:solidFill>
                <a:srgbClr val="FF0000"/>
              </a:solidFill>
            </a:rPr>
            <a:t>人且達出席人數</a:t>
          </a:r>
          <a:r>
            <a:rPr lang="en-US" altLang="zh-TW" sz="2800" b="1" kern="1200" dirty="0" smtClean="0">
              <a:solidFill>
                <a:srgbClr val="FF0000"/>
              </a:solidFill>
            </a:rPr>
            <a:t>1/3</a:t>
          </a:r>
          <a:endParaRPr lang="zh-TW" altLang="en-US" sz="2800" b="1" kern="1200" dirty="0">
            <a:solidFill>
              <a:srgbClr val="FF0000"/>
            </a:solidFill>
          </a:endParaRPr>
        </a:p>
      </dsp:txBody>
      <dsp:txXfrm>
        <a:off x="0" y="964062"/>
        <a:ext cx="8087840" cy="1102068"/>
      </dsp:txXfrm>
    </dsp:sp>
    <dsp:sp modelId="{6D331BAA-1E2E-4EE6-8C82-0A84F397F22A}">
      <dsp:nvSpPr>
        <dsp:cNvPr id="0" name=""/>
        <dsp:cNvSpPr/>
      </dsp:nvSpPr>
      <dsp:spPr>
        <a:xfrm>
          <a:off x="0" y="2066130"/>
          <a:ext cx="8087840" cy="9165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 smtClean="0"/>
            <a:t>確認委員已知悉</a:t>
          </a:r>
          <a:r>
            <a:rPr lang="zh-TW" altLang="en-US" sz="2200" b="1" kern="1200" dirty="0" smtClean="0">
              <a:latin typeface="新細明體"/>
              <a:ea typeface="新細明體"/>
            </a:rPr>
            <a:t>「採購評選委員須知」內容，且無應辭職、解聘之情形</a:t>
          </a:r>
          <a:endParaRPr lang="zh-TW" altLang="en-US" sz="2200" b="1" kern="1200" dirty="0"/>
        </a:p>
      </dsp:txBody>
      <dsp:txXfrm>
        <a:off x="44744" y="2110874"/>
        <a:ext cx="7998352" cy="827097"/>
      </dsp:txXfrm>
    </dsp:sp>
    <dsp:sp modelId="{4B1A299A-56EC-4219-9788-130D25247117}">
      <dsp:nvSpPr>
        <dsp:cNvPr id="0" name=""/>
        <dsp:cNvSpPr/>
      </dsp:nvSpPr>
      <dsp:spPr>
        <a:xfrm>
          <a:off x="0" y="3046076"/>
          <a:ext cx="8087840" cy="9165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 smtClean="0"/>
            <a:t>確認委員已簽署採購審查委員切結書</a:t>
          </a:r>
          <a:endParaRPr lang="zh-TW" altLang="en-US" sz="2200" b="1" kern="1200" dirty="0"/>
        </a:p>
      </dsp:txBody>
      <dsp:txXfrm>
        <a:off x="44744" y="3090820"/>
        <a:ext cx="7998352" cy="827097"/>
      </dsp:txXfrm>
    </dsp:sp>
    <dsp:sp modelId="{5D74AE24-3A03-4B58-9902-9A129670EDF0}">
      <dsp:nvSpPr>
        <dsp:cNvPr id="0" name=""/>
        <dsp:cNvSpPr/>
      </dsp:nvSpPr>
      <dsp:spPr>
        <a:xfrm>
          <a:off x="0" y="4026021"/>
          <a:ext cx="8087840" cy="9165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 smtClean="0"/>
            <a:t>召集人宣布開會</a:t>
          </a:r>
          <a:r>
            <a:rPr lang="en-US" altLang="zh-TW" sz="2200" b="1" kern="1200" dirty="0" smtClean="0"/>
            <a:t>---</a:t>
          </a:r>
          <a:r>
            <a:rPr lang="zh-TW" altLang="en-US" sz="2200" b="1" kern="1200" dirty="0" smtClean="0"/>
            <a:t>依會議議程辦理</a:t>
          </a:r>
          <a:endParaRPr lang="zh-TW" altLang="en-US" sz="2200" b="1" kern="1200" dirty="0"/>
        </a:p>
      </dsp:txBody>
      <dsp:txXfrm>
        <a:off x="44744" y="4070765"/>
        <a:ext cx="7998352" cy="82709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DA41A0-B00F-42E6-9274-77C24E54B11C}">
      <dsp:nvSpPr>
        <dsp:cNvPr id="0" name=""/>
        <dsp:cNvSpPr/>
      </dsp:nvSpPr>
      <dsp:spPr>
        <a:xfrm>
          <a:off x="8056" y="316160"/>
          <a:ext cx="2804021" cy="14840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1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1.</a:t>
          </a:r>
          <a:r>
            <a:rPr lang="zh-TW" altLang="en-US" sz="21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個別委員審查結果明顯異於其他委員</a:t>
          </a:r>
          <a:endParaRPr lang="zh-TW" altLang="en-US" sz="21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1522" y="359626"/>
        <a:ext cx="2717089" cy="1397106"/>
      </dsp:txXfrm>
    </dsp:sp>
    <dsp:sp modelId="{5F8BCF02-D145-4CB2-BA6B-55E18369EAB9}">
      <dsp:nvSpPr>
        <dsp:cNvPr id="0" name=""/>
        <dsp:cNvSpPr/>
      </dsp:nvSpPr>
      <dsp:spPr>
        <a:xfrm>
          <a:off x="288458" y="1800199"/>
          <a:ext cx="280402" cy="9636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3669"/>
              </a:lnTo>
              <a:lnTo>
                <a:pt x="280402" y="96366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56E526-9350-42B1-AFBA-1457492ABEEC}">
      <dsp:nvSpPr>
        <dsp:cNvPr id="0" name=""/>
        <dsp:cNvSpPr/>
      </dsp:nvSpPr>
      <dsp:spPr>
        <a:xfrm>
          <a:off x="568860" y="2121422"/>
          <a:ext cx="2055828" cy="12848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多數委員評序位為</a:t>
          </a:r>
          <a:r>
            <a:rPr lang="en-US" altLang="zh-TW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</a:t>
          </a: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、</a:t>
          </a:r>
          <a:r>
            <a:rPr lang="en-US" altLang="zh-TW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2</a:t>
          </a: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名，個別委員卻評其為最後一名。</a:t>
          </a:r>
          <a:endParaRPr lang="zh-TW" altLang="en-US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606493" y="2159055"/>
        <a:ext cx="1980562" cy="1209626"/>
      </dsp:txXfrm>
    </dsp:sp>
    <dsp:sp modelId="{78263E2E-F729-4263-B25A-787583EA9C75}">
      <dsp:nvSpPr>
        <dsp:cNvPr id="0" name=""/>
        <dsp:cNvSpPr/>
      </dsp:nvSpPr>
      <dsp:spPr>
        <a:xfrm>
          <a:off x="288458" y="1800199"/>
          <a:ext cx="280402" cy="25697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69785"/>
              </a:lnTo>
              <a:lnTo>
                <a:pt x="280402" y="256978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C825A8-1FFD-4938-B53E-F6E986B83AAC}">
      <dsp:nvSpPr>
        <dsp:cNvPr id="0" name=""/>
        <dsp:cNvSpPr/>
      </dsp:nvSpPr>
      <dsp:spPr>
        <a:xfrm>
          <a:off x="568860" y="3727538"/>
          <a:ext cx="2055828" cy="12848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多數委員評分</a:t>
          </a:r>
          <a:r>
            <a:rPr lang="en-US" altLang="zh-TW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80</a:t>
          </a: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分以上，個別委員卻評其低於</a:t>
          </a:r>
          <a:r>
            <a:rPr lang="en-US" altLang="zh-TW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70</a:t>
          </a: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分。</a:t>
          </a:r>
          <a:endParaRPr lang="zh-TW" altLang="en-US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606493" y="3765171"/>
        <a:ext cx="1980562" cy="1209626"/>
      </dsp:txXfrm>
    </dsp:sp>
    <dsp:sp modelId="{B479DDA2-A7AB-496E-A41F-079B007386A7}">
      <dsp:nvSpPr>
        <dsp:cNvPr id="0" name=""/>
        <dsp:cNvSpPr/>
      </dsp:nvSpPr>
      <dsp:spPr>
        <a:xfrm>
          <a:off x="3454524" y="316160"/>
          <a:ext cx="2536044" cy="15196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1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2.</a:t>
          </a:r>
          <a:r>
            <a:rPr lang="zh-TW" altLang="en-US" sz="21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個別委員對於某評分項目明顯異於其他委員</a:t>
          </a:r>
          <a:endParaRPr lang="zh-TW" altLang="en-US" sz="21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499032" y="360668"/>
        <a:ext cx="2447028" cy="1430600"/>
      </dsp:txXfrm>
    </dsp:sp>
    <dsp:sp modelId="{20F69F06-994D-4C94-981A-071974D16EFB}">
      <dsp:nvSpPr>
        <dsp:cNvPr id="0" name=""/>
        <dsp:cNvSpPr/>
      </dsp:nvSpPr>
      <dsp:spPr>
        <a:xfrm>
          <a:off x="3708128" y="1835777"/>
          <a:ext cx="253604" cy="1266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6191"/>
              </a:lnTo>
              <a:lnTo>
                <a:pt x="253604" y="12661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749F32-03A4-4C91-A4A4-E14EEE57462E}">
      <dsp:nvSpPr>
        <dsp:cNvPr id="0" name=""/>
        <dsp:cNvSpPr/>
      </dsp:nvSpPr>
      <dsp:spPr>
        <a:xfrm>
          <a:off x="3961732" y="2157001"/>
          <a:ext cx="2055828" cy="18899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如某審查項目配分</a:t>
          </a:r>
          <a:r>
            <a:rPr lang="en-US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30</a:t>
          </a: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分，多數委員打</a:t>
          </a:r>
          <a:r>
            <a:rPr lang="en-US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20</a:t>
          </a: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分以上，個別委員卻評定</a:t>
          </a:r>
          <a:r>
            <a:rPr lang="en-US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</a:t>
          </a: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分。</a:t>
          </a:r>
          <a:endParaRPr lang="zh-TW" altLang="en-US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017086" y="2212355"/>
        <a:ext cx="1945120" cy="1779227"/>
      </dsp:txXfrm>
    </dsp:sp>
    <dsp:sp modelId="{B37EE406-B839-45C4-AF7B-410C56B65F08}">
      <dsp:nvSpPr>
        <dsp:cNvPr id="0" name=""/>
        <dsp:cNvSpPr/>
      </dsp:nvSpPr>
      <dsp:spPr>
        <a:xfrm>
          <a:off x="6633014" y="316160"/>
          <a:ext cx="2575952" cy="14256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1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3.</a:t>
          </a:r>
          <a:r>
            <a:rPr lang="zh-TW" altLang="en-US" sz="21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審查委員會或個別委員評選結果與工作小組初審意見有異</a:t>
          </a:r>
          <a:endParaRPr lang="zh-TW" altLang="en-US" sz="21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6674769" y="357915"/>
        <a:ext cx="2492442" cy="1342117"/>
      </dsp:txXfrm>
    </dsp:sp>
    <dsp:sp modelId="{88B47EE5-E951-4AF7-9409-20B4BF25F152}">
      <dsp:nvSpPr>
        <dsp:cNvPr id="0" name=""/>
        <dsp:cNvSpPr/>
      </dsp:nvSpPr>
      <dsp:spPr>
        <a:xfrm>
          <a:off x="6890610" y="1741787"/>
          <a:ext cx="257595" cy="14321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2192"/>
              </a:lnTo>
              <a:lnTo>
                <a:pt x="257595" y="14321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608A0C-0BE9-419D-98DE-AA3456A6CE68}">
      <dsp:nvSpPr>
        <dsp:cNvPr id="0" name=""/>
        <dsp:cNvSpPr/>
      </dsp:nvSpPr>
      <dsp:spPr>
        <a:xfrm>
          <a:off x="7148205" y="2063011"/>
          <a:ext cx="2055828" cy="22219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如工作小組之初審意見顯示某廠商於某審查項目較其他廠商差，審查委員卻評該廠商高分。</a:t>
          </a:r>
          <a:endParaRPr lang="zh-TW" altLang="en-US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7208418" y="2123224"/>
        <a:ext cx="1935402" cy="210151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EF31E8-DC6C-471F-AFCD-3591210CB01B}">
      <dsp:nvSpPr>
        <dsp:cNvPr id="0" name=""/>
        <dsp:cNvSpPr/>
      </dsp:nvSpPr>
      <dsp:spPr>
        <a:xfrm>
          <a:off x="0" y="44648"/>
          <a:ext cx="8712968" cy="8301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委員會之議決或決議，得以下列方式：</a:t>
          </a:r>
          <a:endParaRPr lang="zh-TW" altLang="en-US" sz="32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0523" y="85171"/>
        <a:ext cx="8631922" cy="749069"/>
      </dsp:txXfrm>
    </dsp:sp>
    <dsp:sp modelId="{E2BA14F9-E5C0-4FE7-83CC-0BA619248432}">
      <dsp:nvSpPr>
        <dsp:cNvPr id="0" name=""/>
        <dsp:cNvSpPr/>
      </dsp:nvSpPr>
      <dsp:spPr>
        <a:xfrm>
          <a:off x="0" y="966923"/>
          <a:ext cx="8712968" cy="8301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2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1.</a:t>
          </a:r>
          <a:r>
            <a:rPr lang="zh-TW" altLang="en-US" sz="32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維持原評選結果</a:t>
          </a:r>
          <a:endParaRPr lang="zh-TW" altLang="en-US" sz="32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0523" y="1007446"/>
        <a:ext cx="8631922" cy="749069"/>
      </dsp:txXfrm>
    </dsp:sp>
    <dsp:sp modelId="{B493A470-6F32-44B9-AA7D-B8D4AF15CF32}">
      <dsp:nvSpPr>
        <dsp:cNvPr id="0" name=""/>
        <dsp:cNvSpPr/>
      </dsp:nvSpPr>
      <dsp:spPr>
        <a:xfrm>
          <a:off x="0" y="1889198"/>
          <a:ext cx="8712968" cy="8301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2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2.</a:t>
          </a:r>
          <a:r>
            <a:rPr lang="zh-TW" altLang="en-US" sz="32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除去個別委員評選結果，重計評選結果</a:t>
          </a:r>
          <a:endParaRPr lang="zh-TW" altLang="en-US" sz="32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0523" y="1929721"/>
        <a:ext cx="8631922" cy="749069"/>
      </dsp:txXfrm>
    </dsp:sp>
    <dsp:sp modelId="{881CC07F-BC88-44D3-9087-E29A0FAA079C}">
      <dsp:nvSpPr>
        <dsp:cNvPr id="0" name=""/>
        <dsp:cNvSpPr/>
      </dsp:nvSpPr>
      <dsp:spPr>
        <a:xfrm>
          <a:off x="0" y="2811473"/>
          <a:ext cx="8712968" cy="8301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2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3.</a:t>
          </a:r>
          <a:r>
            <a:rPr lang="zh-TW" altLang="en-US" sz="32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廢棄廢棄原評選結果，重行提出評選結果</a:t>
          </a:r>
          <a:endParaRPr lang="zh-TW" altLang="en-US" sz="32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0523" y="2851996"/>
        <a:ext cx="8631922" cy="749069"/>
      </dsp:txXfrm>
    </dsp:sp>
    <dsp:sp modelId="{FCA1F62C-0206-46E3-9B22-961C3343F332}">
      <dsp:nvSpPr>
        <dsp:cNvPr id="0" name=""/>
        <dsp:cNvSpPr/>
      </dsp:nvSpPr>
      <dsp:spPr>
        <a:xfrm>
          <a:off x="0" y="3733748"/>
          <a:ext cx="8712968" cy="8301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2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4.</a:t>
          </a:r>
          <a:r>
            <a:rPr lang="zh-TW" altLang="zh-TW" sz="32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無法評定最有利標</a:t>
          </a:r>
          <a:endParaRPr lang="zh-TW" altLang="en-US" sz="32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0523" y="3774271"/>
        <a:ext cx="8631922" cy="74906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4A36D4-E825-458C-8672-744F81F8DAD5}">
      <dsp:nvSpPr>
        <dsp:cNvPr id="0" name=""/>
        <dsp:cNvSpPr/>
      </dsp:nvSpPr>
      <dsp:spPr>
        <a:xfrm>
          <a:off x="0" y="34094"/>
          <a:ext cx="8424935" cy="14189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 smtClean="0"/>
            <a:t>審查時如規定廠商做簡報，不得利用簡報更改廠商投標文件內容，廠商提出變更或補充資料者，該資料應不納入審查。</a:t>
          </a:r>
          <a:endParaRPr lang="zh-TW" altLang="en-US" sz="2200" b="1" kern="1200" dirty="0"/>
        </a:p>
      </dsp:txBody>
      <dsp:txXfrm>
        <a:off x="69266" y="103360"/>
        <a:ext cx="8286403" cy="1280385"/>
      </dsp:txXfrm>
    </dsp:sp>
    <dsp:sp modelId="{5F050685-D5BA-48E3-B1B9-ABD0CFDE8927}">
      <dsp:nvSpPr>
        <dsp:cNvPr id="0" name=""/>
        <dsp:cNvSpPr/>
      </dsp:nvSpPr>
      <dsp:spPr>
        <a:xfrm>
          <a:off x="0" y="1516372"/>
          <a:ext cx="8424935" cy="14189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 smtClean="0"/>
            <a:t>簡報及詢答時，委員出於需求或好意要求廠商改變投標文件內容或額外增加內容。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 smtClean="0"/>
            <a:t>廠商允諾委員要求後給予較高的分數造成不公平或差異性。</a:t>
          </a:r>
        </a:p>
      </dsp:txBody>
      <dsp:txXfrm>
        <a:off x="69266" y="1585638"/>
        <a:ext cx="8286403" cy="1280385"/>
      </dsp:txXfrm>
    </dsp:sp>
    <dsp:sp modelId="{FE812DEF-FCBA-49B4-B512-6F716D6A7CFA}">
      <dsp:nvSpPr>
        <dsp:cNvPr id="0" name=""/>
        <dsp:cNvSpPr/>
      </dsp:nvSpPr>
      <dsp:spPr>
        <a:xfrm>
          <a:off x="0" y="2935289"/>
          <a:ext cx="8424935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7492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zh-TW" altLang="en-US" sz="1700" b="1" kern="1200" dirty="0" smtClean="0"/>
            <a:t>簡報及現場答詢，非屬採行協商措施性質，委員不應要求廠商更改投標文件內容。</a:t>
          </a:r>
        </a:p>
      </dsp:txBody>
      <dsp:txXfrm>
        <a:off x="0" y="2935289"/>
        <a:ext cx="8424935" cy="364320"/>
      </dsp:txXfrm>
    </dsp:sp>
    <dsp:sp modelId="{431E1736-4467-4F71-A3B4-293A477BD1F3}">
      <dsp:nvSpPr>
        <dsp:cNvPr id="0" name=""/>
        <dsp:cNvSpPr/>
      </dsp:nvSpPr>
      <dsp:spPr>
        <a:xfrm>
          <a:off x="0" y="3333704"/>
          <a:ext cx="8424935" cy="14189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 smtClean="0"/>
            <a:t>於做成決議前，如廠商尚有需改進內容，委員得提出建議予機關參考，並納入紀錄。機關得於</a:t>
          </a:r>
          <a:r>
            <a:rPr lang="zh-TW" altLang="en-US" sz="2200" b="1" kern="1200" dirty="0" smtClean="0">
              <a:solidFill>
                <a:srgbClr val="FF0000"/>
              </a:solidFill>
            </a:rPr>
            <a:t>履約階段</a:t>
          </a:r>
          <a:r>
            <a:rPr lang="zh-TW" altLang="en-US" sz="2200" b="1" kern="1200" dirty="0" smtClean="0"/>
            <a:t>透過</a:t>
          </a:r>
          <a:r>
            <a:rPr lang="zh-TW" altLang="en-US" sz="2200" b="1" kern="1200" dirty="0" smtClean="0">
              <a:solidFill>
                <a:srgbClr val="FF0000"/>
              </a:solidFill>
            </a:rPr>
            <a:t>審查機制</a:t>
          </a:r>
          <a:r>
            <a:rPr lang="zh-TW" altLang="en-US" sz="2200" b="1" kern="1200" dirty="0" smtClean="0"/>
            <a:t>改進。</a:t>
          </a:r>
          <a:endParaRPr lang="zh-TW" altLang="en-US" sz="2200" b="1" kern="1200" dirty="0"/>
        </a:p>
      </dsp:txBody>
      <dsp:txXfrm>
        <a:off x="69266" y="3402970"/>
        <a:ext cx="8286403" cy="128038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E0FFF4-4689-428E-BD4F-33282C399D85}">
      <dsp:nvSpPr>
        <dsp:cNvPr id="0" name=""/>
        <dsp:cNvSpPr/>
      </dsp:nvSpPr>
      <dsp:spPr>
        <a:xfrm>
          <a:off x="0" y="1738425"/>
          <a:ext cx="3406379" cy="11405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 smtClean="0"/>
            <a:t>簽核至所部批示</a:t>
          </a:r>
          <a:endParaRPr lang="zh-TW" sz="2200" b="1" kern="1200" dirty="0"/>
        </a:p>
      </dsp:txBody>
      <dsp:txXfrm>
        <a:off x="0" y="1738425"/>
        <a:ext cx="3406379" cy="1140595"/>
      </dsp:txXfrm>
    </dsp:sp>
    <dsp:sp modelId="{6A4E31E3-0E2F-4631-A8B9-25F4EB6034D9}">
      <dsp:nvSpPr>
        <dsp:cNvPr id="0" name=""/>
        <dsp:cNvSpPr/>
      </dsp:nvSpPr>
      <dsp:spPr>
        <a:xfrm rot="10800000">
          <a:off x="0" y="0"/>
          <a:ext cx="3406379" cy="175423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200" b="1" kern="1200" dirty="0" smtClean="0"/>
            <a:t>本簽陳需檢附</a:t>
          </a:r>
          <a:r>
            <a:rPr lang="zh-TW" sz="2200" b="1" kern="1200" dirty="0" smtClean="0">
              <a:solidFill>
                <a:srgbClr val="FF0000"/>
              </a:solidFill>
            </a:rPr>
            <a:t>評分總表</a:t>
          </a:r>
          <a:r>
            <a:rPr lang="zh-TW" sz="2200" b="1" kern="1200" dirty="0" smtClean="0"/>
            <a:t>、</a:t>
          </a:r>
          <a:r>
            <a:rPr lang="zh-TW" sz="2200" b="1" kern="1200" dirty="0" smtClean="0">
              <a:solidFill>
                <a:srgbClr val="FF0000"/>
              </a:solidFill>
            </a:rPr>
            <a:t>簽到簿</a:t>
          </a:r>
          <a:r>
            <a:rPr lang="zh-TW" sz="2200" b="1" kern="1200" dirty="0" smtClean="0"/>
            <a:t>及</a:t>
          </a:r>
          <a:r>
            <a:rPr lang="zh-TW" sz="2200" b="1" kern="1200" dirty="0" smtClean="0">
              <a:solidFill>
                <a:srgbClr val="FF0000"/>
              </a:solidFill>
            </a:rPr>
            <a:t>會議紀錄</a:t>
          </a:r>
          <a:r>
            <a:rPr lang="zh-TW" sz="2200" b="1" kern="1200" dirty="0" smtClean="0"/>
            <a:t>為附件</a:t>
          </a:r>
          <a:endParaRPr lang="zh-TW" sz="2200" kern="1200" dirty="0"/>
        </a:p>
      </dsp:txBody>
      <dsp:txXfrm rot="10800000">
        <a:off x="0" y="0"/>
        <a:ext cx="3406379" cy="113984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245888-173E-4D91-936A-38D10D357CBE}">
      <dsp:nvSpPr>
        <dsp:cNvPr id="0" name=""/>
        <dsp:cNvSpPr/>
      </dsp:nvSpPr>
      <dsp:spPr>
        <a:xfrm>
          <a:off x="47441" y="40584"/>
          <a:ext cx="8486832" cy="15965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500" kern="1200" dirty="0" smtClean="0">
              <a:solidFill>
                <a:schemeClr val="bg1"/>
              </a:solidFill>
            </a:rPr>
            <a:t>1.</a:t>
          </a:r>
          <a:r>
            <a:rPr lang="zh-TW" altLang="en-US" sz="2500" kern="1200" dirty="0" smtClean="0">
              <a:solidFill>
                <a:srgbClr val="FF0000"/>
              </a:solidFill>
            </a:rPr>
            <a:t>審查結果簽陳</a:t>
          </a:r>
          <a:r>
            <a:rPr lang="zh-TW" altLang="en-US" sz="2500" kern="1200" dirty="0" smtClean="0"/>
            <a:t>批示完成後連同</a:t>
          </a:r>
          <a:r>
            <a:rPr lang="zh-TW" altLang="en-US" sz="2500" kern="1200" dirty="0" smtClean="0">
              <a:solidFill>
                <a:srgbClr val="FF0000"/>
              </a:solidFill>
            </a:rPr>
            <a:t>附件</a:t>
          </a:r>
          <a:r>
            <a:rPr lang="zh-TW" altLang="en-US" sz="2500" kern="1200" dirty="0" smtClean="0">
              <a:solidFill>
                <a:schemeClr val="bg1"/>
              </a:solidFill>
            </a:rPr>
            <a:t>，及</a:t>
          </a:r>
          <a:endParaRPr lang="en-US" altLang="zh-TW" sz="2500" kern="1200" dirty="0" smtClean="0">
            <a:solidFill>
              <a:schemeClr val="bg1"/>
            </a:solidFill>
          </a:endParaRPr>
        </a:p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500" kern="1200" dirty="0" smtClean="0"/>
            <a:t>2.</a:t>
          </a:r>
          <a:r>
            <a:rPr lang="zh-TW" altLang="en-US" sz="2500" kern="1200" dirty="0" smtClean="0"/>
            <a:t>簽請長官</a:t>
          </a:r>
          <a:r>
            <a:rPr lang="zh-TW" altLang="en-US" sz="2500" kern="1200" dirty="0" smtClean="0">
              <a:solidFill>
                <a:srgbClr val="FF0000"/>
              </a:solidFill>
            </a:rPr>
            <a:t>勾選外聘及內派委員簽陳</a:t>
          </a:r>
          <a:r>
            <a:rPr lang="zh-TW" altLang="en-US" sz="2500" kern="1200" dirty="0" smtClean="0"/>
            <a:t>及</a:t>
          </a:r>
          <a:r>
            <a:rPr lang="zh-TW" altLang="en-US" sz="2500" kern="1200" dirty="0" smtClean="0">
              <a:solidFill>
                <a:srgbClr val="FF0000"/>
              </a:solidFill>
            </a:rPr>
            <a:t>委員核定名單</a:t>
          </a:r>
          <a:r>
            <a:rPr lang="en-US" altLang="zh-TW" sz="2500" kern="1200" dirty="0" smtClean="0">
              <a:solidFill>
                <a:srgbClr val="FF0000"/>
              </a:solidFill>
            </a:rPr>
            <a:t>(</a:t>
          </a:r>
          <a:r>
            <a:rPr lang="zh-TW" altLang="en-US" sz="2500" kern="1200" dirty="0" smtClean="0">
              <a:solidFill>
                <a:srgbClr val="FF0000"/>
              </a:solidFill>
            </a:rPr>
            <a:t>含委員封</a:t>
          </a:r>
          <a:r>
            <a:rPr lang="en-US" altLang="zh-TW" sz="2500" kern="1200" dirty="0" smtClean="0">
              <a:solidFill>
                <a:srgbClr val="FF0000"/>
              </a:solidFill>
            </a:rPr>
            <a:t>)</a:t>
          </a:r>
          <a:r>
            <a:rPr lang="zh-TW" altLang="en-US" sz="2500" kern="1200" dirty="0" smtClean="0"/>
            <a:t>，一併送至管理科</a:t>
          </a:r>
          <a:endParaRPr lang="en-US" altLang="zh-TW" sz="2500" kern="1200" dirty="0" smtClean="0"/>
        </a:p>
      </dsp:txBody>
      <dsp:txXfrm>
        <a:off x="94202" y="87345"/>
        <a:ext cx="6764033" cy="1503026"/>
      </dsp:txXfrm>
    </dsp:sp>
    <dsp:sp modelId="{455A8253-CDA5-440B-9AAB-363847B48709}">
      <dsp:nvSpPr>
        <dsp:cNvPr id="0" name=""/>
        <dsp:cNvSpPr/>
      </dsp:nvSpPr>
      <dsp:spPr>
        <a:xfrm>
          <a:off x="748838" y="1862639"/>
          <a:ext cx="8486832" cy="15965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kern="1200" dirty="0" smtClean="0"/>
            <a:t>管理科通知及格廠商</a:t>
          </a:r>
          <a:r>
            <a:rPr lang="en-US" altLang="zh-TW" sz="2500" kern="1200" dirty="0" smtClean="0"/>
            <a:t>(</a:t>
          </a:r>
          <a:r>
            <a:rPr lang="zh-TW" altLang="en-US" sz="2500" kern="1200" dirty="0" smtClean="0"/>
            <a:t>監辦單位</a:t>
          </a:r>
          <a:r>
            <a:rPr lang="en-US" altLang="zh-TW" sz="2500" kern="1200" dirty="0" smtClean="0"/>
            <a:t>)</a:t>
          </a:r>
          <a:r>
            <a:rPr lang="zh-TW" altLang="en-US" sz="2500" kern="1200" dirty="0" smtClean="0"/>
            <a:t>開價格標</a:t>
          </a:r>
          <a:endParaRPr lang="zh-TW" altLang="en-US" sz="2500" kern="1200" dirty="0"/>
        </a:p>
      </dsp:txBody>
      <dsp:txXfrm>
        <a:off x="795599" y="1909400"/>
        <a:ext cx="6606716" cy="1503026"/>
      </dsp:txXfrm>
    </dsp:sp>
    <dsp:sp modelId="{2E3803BC-2501-4A51-91EE-DA512AA33C43}">
      <dsp:nvSpPr>
        <dsp:cNvPr id="0" name=""/>
        <dsp:cNvSpPr/>
      </dsp:nvSpPr>
      <dsp:spPr>
        <a:xfrm>
          <a:off x="1497676" y="3725278"/>
          <a:ext cx="8486832" cy="15965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kern="1200" dirty="0" smtClean="0"/>
            <a:t>決標或廢標</a:t>
          </a:r>
          <a:endParaRPr lang="zh-TW" altLang="en-US" sz="2500" kern="1200" dirty="0"/>
        </a:p>
      </dsp:txBody>
      <dsp:txXfrm>
        <a:off x="1544437" y="3772039"/>
        <a:ext cx="6606716" cy="1503026"/>
      </dsp:txXfrm>
    </dsp:sp>
    <dsp:sp modelId="{10762BD7-E58B-4244-AAC5-0EAF846EFCBD}">
      <dsp:nvSpPr>
        <dsp:cNvPr id="0" name=""/>
        <dsp:cNvSpPr/>
      </dsp:nvSpPr>
      <dsp:spPr>
        <a:xfrm>
          <a:off x="7449076" y="1210715"/>
          <a:ext cx="1037756" cy="103775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600" kern="1200"/>
        </a:p>
      </dsp:txBody>
      <dsp:txXfrm>
        <a:off x="7682571" y="1210715"/>
        <a:ext cx="570766" cy="780911"/>
      </dsp:txXfrm>
    </dsp:sp>
    <dsp:sp modelId="{88F788D7-217F-40E1-94BE-3D4F5AC3F522}">
      <dsp:nvSpPr>
        <dsp:cNvPr id="0" name=""/>
        <dsp:cNvSpPr/>
      </dsp:nvSpPr>
      <dsp:spPr>
        <a:xfrm>
          <a:off x="8197914" y="3062711"/>
          <a:ext cx="1037756" cy="103775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600" kern="1200"/>
        </a:p>
      </dsp:txBody>
      <dsp:txXfrm>
        <a:off x="8431409" y="3062711"/>
        <a:ext cx="570766" cy="780911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C7D4B3-7287-43FE-8358-E859528B684A}">
      <dsp:nvSpPr>
        <dsp:cNvPr id="0" name=""/>
        <dsp:cNvSpPr/>
      </dsp:nvSpPr>
      <dsp:spPr>
        <a:xfrm>
          <a:off x="4576" y="0"/>
          <a:ext cx="4402825" cy="554461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6500" kern="1200" dirty="0" smtClean="0"/>
            <a:t>時機</a:t>
          </a:r>
          <a:endParaRPr lang="zh-TW" altLang="en-US" sz="6500" kern="1200" dirty="0"/>
        </a:p>
      </dsp:txBody>
      <dsp:txXfrm>
        <a:off x="4576" y="0"/>
        <a:ext cx="4402825" cy="1663384"/>
      </dsp:txXfrm>
    </dsp:sp>
    <dsp:sp modelId="{75CAA3AB-AED8-4AE9-A945-EEB525AAC1BF}">
      <dsp:nvSpPr>
        <dsp:cNvPr id="0" name=""/>
        <dsp:cNvSpPr/>
      </dsp:nvSpPr>
      <dsp:spPr>
        <a:xfrm>
          <a:off x="444859" y="1665009"/>
          <a:ext cx="3522260" cy="16717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採購案申請單簽核階段</a:t>
          </a:r>
          <a:endParaRPr lang="zh-TW" altLang="en-US" sz="2800" kern="1200" dirty="0"/>
        </a:p>
      </dsp:txBody>
      <dsp:txXfrm>
        <a:off x="493824" y="1713974"/>
        <a:ext cx="3424330" cy="1573847"/>
      </dsp:txXfrm>
    </dsp:sp>
    <dsp:sp modelId="{CD57B2F6-87D0-4B87-BED4-941803A89971}">
      <dsp:nvSpPr>
        <dsp:cNvPr id="0" name=""/>
        <dsp:cNvSpPr/>
      </dsp:nvSpPr>
      <dsp:spPr>
        <a:xfrm>
          <a:off x="444859" y="3593983"/>
          <a:ext cx="3522260" cy="16717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採購案申請單簽核</a:t>
          </a:r>
          <a:r>
            <a:rPr lang="en-US" altLang="zh-TW" sz="2800" kern="1200" dirty="0" smtClean="0"/>
            <a:t>(</a:t>
          </a:r>
          <a:r>
            <a:rPr lang="zh-TW" altLang="en-US" sz="2800" kern="1200" dirty="0" smtClean="0"/>
            <a:t>核定後</a:t>
          </a:r>
          <a:r>
            <a:rPr lang="en-US" altLang="zh-TW" sz="2800" kern="1200" dirty="0" smtClean="0"/>
            <a:t>)</a:t>
          </a:r>
          <a:r>
            <a:rPr lang="zh-TW" altLang="en-US" sz="2800" kern="1200" dirty="0" smtClean="0"/>
            <a:t>階段</a:t>
          </a:r>
          <a:endParaRPr lang="zh-TW" altLang="en-US" sz="2800" kern="1200" dirty="0"/>
        </a:p>
      </dsp:txBody>
      <dsp:txXfrm>
        <a:off x="493824" y="3642948"/>
        <a:ext cx="3424330" cy="1573847"/>
      </dsp:txXfrm>
    </dsp:sp>
    <dsp:sp modelId="{8E49F38D-D3B7-4C4D-B6F5-F2F0514F8240}">
      <dsp:nvSpPr>
        <dsp:cNvPr id="0" name=""/>
        <dsp:cNvSpPr/>
      </dsp:nvSpPr>
      <dsp:spPr>
        <a:xfrm>
          <a:off x="4737613" y="0"/>
          <a:ext cx="4402825" cy="554461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6500" kern="1200" dirty="0" smtClean="0"/>
            <a:t>應辦事項</a:t>
          </a:r>
          <a:endParaRPr lang="zh-TW" altLang="en-US" sz="6500" kern="1200" dirty="0"/>
        </a:p>
      </dsp:txBody>
      <dsp:txXfrm>
        <a:off x="4737613" y="0"/>
        <a:ext cx="4402825" cy="1663384"/>
      </dsp:txXfrm>
    </dsp:sp>
    <dsp:sp modelId="{CF13BA91-FC7C-47A5-8AA1-6C83143430EF}">
      <dsp:nvSpPr>
        <dsp:cNvPr id="0" name=""/>
        <dsp:cNvSpPr/>
      </dsp:nvSpPr>
      <dsp:spPr>
        <a:xfrm>
          <a:off x="5177896" y="1665009"/>
          <a:ext cx="3522260" cy="16717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簽請同意採</a:t>
          </a:r>
          <a:r>
            <a:rPr lang="zh-TW" altLang="en-US" sz="2800" kern="1200" dirty="0" smtClean="0">
              <a:solidFill>
                <a:srgbClr val="FF0000"/>
              </a:solidFill>
            </a:rPr>
            <a:t>異質採購最低標</a:t>
          </a:r>
          <a:r>
            <a:rPr lang="zh-TW" altLang="en-US" sz="2800" kern="1200" dirty="0" smtClean="0"/>
            <a:t>決標及外聘審查委員篩選條件</a:t>
          </a:r>
          <a:endParaRPr lang="zh-TW" altLang="en-US" sz="2800" kern="1200" dirty="0"/>
        </a:p>
      </dsp:txBody>
      <dsp:txXfrm>
        <a:off x="5226861" y="1713974"/>
        <a:ext cx="3424330" cy="1573847"/>
      </dsp:txXfrm>
    </dsp:sp>
    <dsp:sp modelId="{EDF0A443-D4EA-452A-A92A-8D9FC624098C}">
      <dsp:nvSpPr>
        <dsp:cNvPr id="0" name=""/>
        <dsp:cNvSpPr/>
      </dsp:nvSpPr>
      <dsp:spPr>
        <a:xfrm>
          <a:off x="5177896" y="3593983"/>
          <a:ext cx="3522260" cy="16717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簽請核定外聘、內派審查委員及工作小組成員</a:t>
          </a:r>
          <a:endParaRPr lang="zh-TW" altLang="en-US" sz="2800" kern="1200" dirty="0"/>
        </a:p>
      </dsp:txBody>
      <dsp:txXfrm>
        <a:off x="5226861" y="3642948"/>
        <a:ext cx="3424330" cy="157384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C7D4B3-7287-43FE-8358-E859528B684A}">
      <dsp:nvSpPr>
        <dsp:cNvPr id="0" name=""/>
        <dsp:cNvSpPr/>
      </dsp:nvSpPr>
      <dsp:spPr>
        <a:xfrm>
          <a:off x="4576" y="0"/>
          <a:ext cx="4402825" cy="554461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6500" kern="1200" dirty="0" smtClean="0"/>
            <a:t>時機</a:t>
          </a:r>
          <a:endParaRPr lang="zh-TW" altLang="en-US" sz="6500" kern="1200" dirty="0"/>
        </a:p>
      </dsp:txBody>
      <dsp:txXfrm>
        <a:off x="4576" y="0"/>
        <a:ext cx="4402825" cy="1663384"/>
      </dsp:txXfrm>
    </dsp:sp>
    <dsp:sp modelId="{75CAA3AB-AED8-4AE9-A945-EEB525AAC1BF}">
      <dsp:nvSpPr>
        <dsp:cNvPr id="0" name=""/>
        <dsp:cNvSpPr/>
      </dsp:nvSpPr>
      <dsp:spPr>
        <a:xfrm>
          <a:off x="444859" y="1663384"/>
          <a:ext cx="3522260" cy="3604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/>
            <a:t>標案公告期間至開標前</a:t>
          </a:r>
          <a:endParaRPr lang="zh-TW" altLang="en-US" sz="3200" kern="1200" dirty="0"/>
        </a:p>
      </dsp:txBody>
      <dsp:txXfrm>
        <a:off x="548022" y="1766547"/>
        <a:ext cx="3315934" cy="3397674"/>
      </dsp:txXfrm>
    </dsp:sp>
    <dsp:sp modelId="{8E49F38D-D3B7-4C4D-B6F5-F2F0514F8240}">
      <dsp:nvSpPr>
        <dsp:cNvPr id="0" name=""/>
        <dsp:cNvSpPr/>
      </dsp:nvSpPr>
      <dsp:spPr>
        <a:xfrm>
          <a:off x="4737613" y="0"/>
          <a:ext cx="4402825" cy="554461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6500" kern="1200" dirty="0" smtClean="0"/>
            <a:t>應辦事項</a:t>
          </a:r>
          <a:endParaRPr lang="zh-TW" altLang="en-US" sz="6500" kern="1200" dirty="0"/>
        </a:p>
      </dsp:txBody>
      <dsp:txXfrm>
        <a:off x="4737613" y="0"/>
        <a:ext cx="4402825" cy="1663384"/>
      </dsp:txXfrm>
    </dsp:sp>
    <dsp:sp modelId="{2DA86630-D5D1-400D-9798-EE90B97DC56E}">
      <dsp:nvSpPr>
        <dsp:cNvPr id="0" name=""/>
        <dsp:cNvSpPr/>
      </dsp:nvSpPr>
      <dsp:spPr>
        <a:xfrm>
          <a:off x="5177896" y="1663520"/>
          <a:ext cx="3522260" cy="8077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200" kern="1200" dirty="0" smtClean="0"/>
            <a:t>1.</a:t>
          </a:r>
          <a:r>
            <a:rPr lang="zh-TW" altLang="en-US" sz="2200" kern="1200" dirty="0" smtClean="0"/>
            <a:t>徵詢委員意願</a:t>
          </a:r>
          <a:endParaRPr lang="zh-TW" altLang="en-US" sz="2200" kern="1200" dirty="0"/>
        </a:p>
      </dsp:txBody>
      <dsp:txXfrm>
        <a:off x="5201554" y="1687178"/>
        <a:ext cx="3474944" cy="760416"/>
      </dsp:txXfrm>
    </dsp:sp>
    <dsp:sp modelId="{5436FCFB-EA6C-4D49-A000-0E36AB49EE70}">
      <dsp:nvSpPr>
        <dsp:cNvPr id="0" name=""/>
        <dsp:cNvSpPr/>
      </dsp:nvSpPr>
      <dsp:spPr>
        <a:xfrm>
          <a:off x="5177896" y="2595519"/>
          <a:ext cx="3522260" cy="8077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200" kern="1200" dirty="0" smtClean="0"/>
            <a:t>2.</a:t>
          </a:r>
          <a:r>
            <a:rPr lang="zh-TW" altLang="en-US" sz="2200" kern="1200" dirty="0" smtClean="0"/>
            <a:t>排定審查日期、時間</a:t>
          </a:r>
          <a:r>
            <a:rPr lang="en-US" altLang="zh-TW" sz="2200" kern="1200" dirty="0" smtClean="0"/>
            <a:t>(</a:t>
          </a:r>
          <a:r>
            <a:rPr lang="zh-TW" altLang="en-US" sz="2200" kern="1200" dirty="0" smtClean="0"/>
            <a:t>或於開標日後排定</a:t>
          </a:r>
          <a:r>
            <a:rPr lang="en-US" altLang="zh-TW" sz="2200" kern="1200" dirty="0" smtClean="0"/>
            <a:t>)</a:t>
          </a:r>
          <a:endParaRPr lang="zh-TW" altLang="en-US" sz="2200" kern="1200" dirty="0"/>
        </a:p>
      </dsp:txBody>
      <dsp:txXfrm>
        <a:off x="5201554" y="2619177"/>
        <a:ext cx="3474944" cy="760416"/>
      </dsp:txXfrm>
    </dsp:sp>
    <dsp:sp modelId="{7C7090DD-8358-452D-A7CB-353716D77DD1}">
      <dsp:nvSpPr>
        <dsp:cNvPr id="0" name=""/>
        <dsp:cNvSpPr/>
      </dsp:nvSpPr>
      <dsp:spPr>
        <a:xfrm>
          <a:off x="5177896" y="3527518"/>
          <a:ext cx="3522260" cy="8077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200" kern="1200" dirty="0" smtClean="0"/>
            <a:t>3.</a:t>
          </a:r>
          <a:r>
            <a:rPr lang="zh-TW" altLang="en-US" sz="2200" kern="1200" dirty="0" smtClean="0"/>
            <a:t>以正式密件公文通知委員</a:t>
          </a:r>
          <a:r>
            <a:rPr lang="en-US" altLang="zh-TW" sz="2200" kern="1200" dirty="0" smtClean="0"/>
            <a:t>(</a:t>
          </a:r>
          <a:r>
            <a:rPr lang="zh-TW" altLang="en-US" sz="2200" kern="1200" dirty="0" smtClean="0"/>
            <a:t>或於開標日後通知</a:t>
          </a:r>
          <a:r>
            <a:rPr lang="en-US" altLang="zh-TW" sz="2200" kern="1200" dirty="0" smtClean="0"/>
            <a:t>)</a:t>
          </a:r>
          <a:endParaRPr lang="zh-TW" altLang="en-US" sz="2200" kern="1200" dirty="0"/>
        </a:p>
      </dsp:txBody>
      <dsp:txXfrm>
        <a:off x="5201554" y="3551176"/>
        <a:ext cx="3474944" cy="760416"/>
      </dsp:txXfrm>
    </dsp:sp>
    <dsp:sp modelId="{EF2ED2AD-311D-453A-9E6E-5B77A01939FD}">
      <dsp:nvSpPr>
        <dsp:cNvPr id="0" name=""/>
        <dsp:cNvSpPr/>
      </dsp:nvSpPr>
      <dsp:spPr>
        <a:xfrm>
          <a:off x="5177896" y="4459517"/>
          <a:ext cx="3522260" cy="8077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200" kern="1200" smtClean="0"/>
            <a:t>4</a:t>
          </a:r>
          <a:r>
            <a:rPr lang="en-US" altLang="zh-TW" sz="2200" kern="1200" dirty="0" smtClean="0"/>
            <a:t>.</a:t>
          </a:r>
          <a:r>
            <a:rPr lang="zh-TW" altLang="en-US" sz="2200" kern="1200" dirty="0" smtClean="0"/>
            <a:t>通知工作小組成員</a:t>
          </a:r>
          <a:endParaRPr lang="zh-TW" altLang="en-US" sz="2200" kern="1200" dirty="0"/>
        </a:p>
      </dsp:txBody>
      <dsp:txXfrm>
        <a:off x="5201554" y="4483175"/>
        <a:ext cx="3474944" cy="76041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C7D4B3-7287-43FE-8358-E859528B684A}">
      <dsp:nvSpPr>
        <dsp:cNvPr id="0" name=""/>
        <dsp:cNvSpPr/>
      </dsp:nvSpPr>
      <dsp:spPr>
        <a:xfrm>
          <a:off x="4576" y="0"/>
          <a:ext cx="4402825" cy="554461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6500" kern="1200" dirty="0" smtClean="0"/>
            <a:t>時機</a:t>
          </a:r>
          <a:endParaRPr lang="zh-TW" altLang="en-US" sz="6500" kern="1200" dirty="0"/>
        </a:p>
      </dsp:txBody>
      <dsp:txXfrm>
        <a:off x="4576" y="0"/>
        <a:ext cx="4402825" cy="1663384"/>
      </dsp:txXfrm>
    </dsp:sp>
    <dsp:sp modelId="{75CAA3AB-AED8-4AE9-A945-EEB525AAC1BF}">
      <dsp:nvSpPr>
        <dsp:cNvPr id="0" name=""/>
        <dsp:cNvSpPr/>
      </dsp:nvSpPr>
      <dsp:spPr>
        <a:xfrm>
          <a:off x="444859" y="1663384"/>
          <a:ext cx="3522260" cy="3604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/>
            <a:t>開標後至審查會議日前</a:t>
          </a:r>
          <a:endParaRPr lang="zh-TW" altLang="en-US" sz="3200" kern="1200" dirty="0"/>
        </a:p>
      </dsp:txBody>
      <dsp:txXfrm>
        <a:off x="548022" y="1766547"/>
        <a:ext cx="3315934" cy="3397674"/>
      </dsp:txXfrm>
    </dsp:sp>
    <dsp:sp modelId="{8E49F38D-D3B7-4C4D-B6F5-F2F0514F8240}">
      <dsp:nvSpPr>
        <dsp:cNvPr id="0" name=""/>
        <dsp:cNvSpPr/>
      </dsp:nvSpPr>
      <dsp:spPr>
        <a:xfrm>
          <a:off x="4737613" y="0"/>
          <a:ext cx="4402825" cy="554461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6500" kern="1200" dirty="0" smtClean="0"/>
            <a:t>應辦事項</a:t>
          </a:r>
          <a:endParaRPr lang="zh-TW" altLang="en-US" sz="6500" kern="1200" dirty="0"/>
        </a:p>
      </dsp:txBody>
      <dsp:txXfrm>
        <a:off x="4737613" y="0"/>
        <a:ext cx="4402825" cy="1663384"/>
      </dsp:txXfrm>
    </dsp:sp>
    <dsp:sp modelId="{CF13BA91-FC7C-47A5-8AA1-6C83143430EF}">
      <dsp:nvSpPr>
        <dsp:cNvPr id="0" name=""/>
        <dsp:cNvSpPr/>
      </dsp:nvSpPr>
      <dsp:spPr>
        <a:xfrm>
          <a:off x="5177896" y="1664433"/>
          <a:ext cx="3522260" cy="6414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700" kern="1200" dirty="0" smtClean="0"/>
            <a:t>1.</a:t>
          </a:r>
          <a:r>
            <a:rPr lang="zh-TW" altLang="en-US" sz="1700" kern="1200" dirty="0" smtClean="0"/>
            <a:t>以正式密件公文通知委員</a:t>
          </a:r>
          <a:r>
            <a:rPr lang="en-US" altLang="zh-TW" sz="1700" kern="1200" dirty="0" smtClean="0"/>
            <a:t>(</a:t>
          </a:r>
          <a:r>
            <a:rPr lang="zh-TW" altLang="en-US" sz="1700" kern="1200" dirty="0" smtClean="0"/>
            <a:t>含寄送廠商服務建議書</a:t>
          </a:r>
          <a:r>
            <a:rPr lang="en-US" altLang="zh-TW" sz="1700" kern="1200" dirty="0" smtClean="0"/>
            <a:t>)</a:t>
          </a:r>
          <a:endParaRPr lang="zh-TW" altLang="en-US" sz="1700" kern="1200" dirty="0"/>
        </a:p>
      </dsp:txBody>
      <dsp:txXfrm>
        <a:off x="5196683" y="1683220"/>
        <a:ext cx="3484686" cy="603860"/>
      </dsp:txXfrm>
    </dsp:sp>
    <dsp:sp modelId="{06826B0E-9B5C-4F73-968C-B1F3E23EEEA6}">
      <dsp:nvSpPr>
        <dsp:cNvPr id="0" name=""/>
        <dsp:cNvSpPr/>
      </dsp:nvSpPr>
      <dsp:spPr>
        <a:xfrm>
          <a:off x="5177896" y="2404550"/>
          <a:ext cx="3522260" cy="6414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700" kern="1200" dirty="0" smtClean="0"/>
            <a:t>2.</a:t>
          </a:r>
          <a:r>
            <a:rPr lang="zh-TW" altLang="en-US" sz="1700" kern="1200" dirty="0" smtClean="0"/>
            <a:t>召開工作小組初審會議</a:t>
          </a:r>
          <a:endParaRPr lang="zh-TW" altLang="en-US" sz="1700" kern="1200" dirty="0"/>
        </a:p>
      </dsp:txBody>
      <dsp:txXfrm>
        <a:off x="5196683" y="2423337"/>
        <a:ext cx="3484686" cy="603860"/>
      </dsp:txXfrm>
    </dsp:sp>
    <dsp:sp modelId="{4CB4E777-9577-467C-9D5B-4550D0101729}">
      <dsp:nvSpPr>
        <dsp:cNvPr id="0" name=""/>
        <dsp:cNvSpPr/>
      </dsp:nvSpPr>
      <dsp:spPr>
        <a:xfrm>
          <a:off x="5177896" y="3144667"/>
          <a:ext cx="3522260" cy="6414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700" kern="1200" dirty="0" smtClean="0"/>
            <a:t>3.</a:t>
          </a:r>
          <a:r>
            <a:rPr lang="zh-TW" altLang="en-US" sz="1700" kern="1200" dirty="0" smtClean="0"/>
            <a:t>準備會議用相關文件、物品</a:t>
          </a:r>
          <a:endParaRPr lang="zh-TW" altLang="en-US" sz="1700" kern="1200" dirty="0"/>
        </a:p>
      </dsp:txBody>
      <dsp:txXfrm>
        <a:off x="5196683" y="3163454"/>
        <a:ext cx="3484686" cy="603860"/>
      </dsp:txXfrm>
    </dsp:sp>
    <dsp:sp modelId="{F505B0CD-EDF3-4AB3-A340-6C0FD234DD95}">
      <dsp:nvSpPr>
        <dsp:cNvPr id="0" name=""/>
        <dsp:cNvSpPr/>
      </dsp:nvSpPr>
      <dsp:spPr>
        <a:xfrm>
          <a:off x="5177896" y="3884784"/>
          <a:ext cx="3522260" cy="6414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700" kern="1200" dirty="0" smtClean="0"/>
            <a:t>4.</a:t>
          </a:r>
          <a:r>
            <a:rPr lang="zh-TW" altLang="en-US" sz="1700" kern="1200" dirty="0" smtClean="0"/>
            <a:t>預借出席費及交通費</a:t>
          </a:r>
          <a:r>
            <a:rPr lang="en-US" altLang="en-US" sz="1700" kern="1200" dirty="0" smtClean="0"/>
            <a:t>(</a:t>
          </a:r>
          <a:r>
            <a:rPr lang="zh-TW" altLang="en-US" sz="1700" kern="1200" dirty="0" smtClean="0"/>
            <a:t>委員自行前來者</a:t>
          </a:r>
          <a:r>
            <a:rPr lang="en-US" altLang="en-US" sz="1700" kern="1200" dirty="0" smtClean="0"/>
            <a:t>)</a:t>
          </a:r>
          <a:endParaRPr lang="zh-TW" altLang="en-US" sz="1700" kern="1200" dirty="0"/>
        </a:p>
      </dsp:txBody>
      <dsp:txXfrm>
        <a:off x="5196683" y="3903571"/>
        <a:ext cx="3484686" cy="603860"/>
      </dsp:txXfrm>
    </dsp:sp>
    <dsp:sp modelId="{CB61C192-6D74-40DF-97C4-F29CDAC68B94}">
      <dsp:nvSpPr>
        <dsp:cNvPr id="0" name=""/>
        <dsp:cNvSpPr/>
      </dsp:nvSpPr>
      <dsp:spPr>
        <a:xfrm>
          <a:off x="5177896" y="4624901"/>
          <a:ext cx="3522260" cy="6414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700" kern="1200" dirty="0" smtClean="0"/>
            <a:t>5.</a:t>
          </a:r>
          <a:r>
            <a:rPr lang="zh-TW" altLang="zh-TW" sz="1700" kern="1200" dirty="0" smtClean="0"/>
            <a:t>派車或租車接送委員</a:t>
          </a:r>
          <a:endParaRPr lang="zh-TW" altLang="en-US" sz="1700" kern="1200" dirty="0"/>
        </a:p>
      </dsp:txBody>
      <dsp:txXfrm>
        <a:off x="5196683" y="4643688"/>
        <a:ext cx="3484686" cy="60386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C7D4B3-7287-43FE-8358-E859528B684A}">
      <dsp:nvSpPr>
        <dsp:cNvPr id="0" name=""/>
        <dsp:cNvSpPr/>
      </dsp:nvSpPr>
      <dsp:spPr>
        <a:xfrm>
          <a:off x="4576" y="0"/>
          <a:ext cx="4402825" cy="554461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6500" kern="1200" dirty="0" smtClean="0"/>
            <a:t>時機</a:t>
          </a:r>
          <a:endParaRPr lang="zh-TW" altLang="en-US" sz="6500" kern="1200" dirty="0"/>
        </a:p>
      </dsp:txBody>
      <dsp:txXfrm>
        <a:off x="4576" y="0"/>
        <a:ext cx="4402825" cy="1663384"/>
      </dsp:txXfrm>
    </dsp:sp>
    <dsp:sp modelId="{CD57B2F6-87D0-4B87-BED4-941803A89971}">
      <dsp:nvSpPr>
        <dsp:cNvPr id="0" name=""/>
        <dsp:cNvSpPr/>
      </dsp:nvSpPr>
      <dsp:spPr>
        <a:xfrm>
          <a:off x="444859" y="1663384"/>
          <a:ext cx="3522260" cy="3604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/>
            <a:t>審查會當日</a:t>
          </a:r>
          <a:endParaRPr lang="zh-TW" altLang="en-US" sz="3200" kern="1200" dirty="0"/>
        </a:p>
      </dsp:txBody>
      <dsp:txXfrm>
        <a:off x="548022" y="1766547"/>
        <a:ext cx="3315934" cy="3397674"/>
      </dsp:txXfrm>
    </dsp:sp>
    <dsp:sp modelId="{8E49F38D-D3B7-4C4D-B6F5-F2F0514F8240}">
      <dsp:nvSpPr>
        <dsp:cNvPr id="0" name=""/>
        <dsp:cNvSpPr/>
      </dsp:nvSpPr>
      <dsp:spPr>
        <a:xfrm>
          <a:off x="4737613" y="0"/>
          <a:ext cx="4402825" cy="554461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6500" kern="1200" dirty="0" smtClean="0"/>
            <a:t>應辦事項</a:t>
          </a:r>
          <a:endParaRPr lang="zh-TW" altLang="en-US" sz="6500" kern="1200" dirty="0"/>
        </a:p>
      </dsp:txBody>
      <dsp:txXfrm>
        <a:off x="4737613" y="0"/>
        <a:ext cx="4402825" cy="1663384"/>
      </dsp:txXfrm>
    </dsp:sp>
    <dsp:sp modelId="{BBFE0F4C-8136-4BBE-871B-52C8557A5570}">
      <dsp:nvSpPr>
        <dsp:cNvPr id="0" name=""/>
        <dsp:cNvSpPr/>
      </dsp:nvSpPr>
      <dsp:spPr>
        <a:xfrm>
          <a:off x="5177896" y="1663520"/>
          <a:ext cx="3522260" cy="8077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200" kern="1200" dirty="0" smtClean="0"/>
            <a:t>1.</a:t>
          </a:r>
          <a:r>
            <a:rPr lang="zh-TW" altLang="en-US" sz="2200" kern="1200" dirty="0" smtClean="0"/>
            <a:t>採購案承辦人全程與會</a:t>
          </a:r>
          <a:endParaRPr lang="zh-TW" altLang="en-US" sz="2200" kern="1200" dirty="0"/>
        </a:p>
      </dsp:txBody>
      <dsp:txXfrm>
        <a:off x="5201554" y="1687178"/>
        <a:ext cx="3474944" cy="760416"/>
      </dsp:txXfrm>
    </dsp:sp>
    <dsp:sp modelId="{FF229422-99A5-440D-AF54-7424163E4D82}">
      <dsp:nvSpPr>
        <dsp:cNvPr id="0" name=""/>
        <dsp:cNvSpPr/>
      </dsp:nvSpPr>
      <dsp:spPr>
        <a:xfrm>
          <a:off x="5177896" y="2595519"/>
          <a:ext cx="3522260" cy="8077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200" kern="1200" dirty="0" smtClean="0"/>
            <a:t>2.</a:t>
          </a:r>
          <a:r>
            <a:rPr lang="zh-TW" altLang="en-US" sz="2200" kern="1200" dirty="0" smtClean="0"/>
            <a:t>工作小組成員全程協助</a:t>
          </a:r>
          <a:r>
            <a:rPr lang="en-US" altLang="en-US" sz="2200" kern="1200" dirty="0" smtClean="0"/>
            <a:t>(</a:t>
          </a:r>
          <a:r>
            <a:rPr lang="zh-TW" altLang="en-US" sz="2200" kern="1200" dirty="0" smtClean="0"/>
            <a:t>計時、紀錄委員提問</a:t>
          </a:r>
          <a:r>
            <a:rPr lang="en-US" altLang="en-US" sz="2200" kern="1200" dirty="0" smtClean="0"/>
            <a:t>…</a:t>
          </a:r>
          <a:r>
            <a:rPr lang="zh-TW" altLang="en-US" sz="2200" kern="1200" dirty="0" smtClean="0"/>
            <a:t>等</a:t>
          </a:r>
          <a:r>
            <a:rPr lang="en-US" altLang="en-US" sz="2200" kern="1200" dirty="0" smtClean="0"/>
            <a:t>)</a:t>
          </a:r>
          <a:endParaRPr lang="zh-TW" altLang="en-US" sz="2200" kern="1200" dirty="0"/>
        </a:p>
      </dsp:txBody>
      <dsp:txXfrm>
        <a:off x="5201554" y="2619177"/>
        <a:ext cx="3474944" cy="760416"/>
      </dsp:txXfrm>
    </dsp:sp>
    <dsp:sp modelId="{B24B7D3F-E1A5-4D5C-953D-B8051E723514}">
      <dsp:nvSpPr>
        <dsp:cNvPr id="0" name=""/>
        <dsp:cNvSpPr/>
      </dsp:nvSpPr>
      <dsp:spPr>
        <a:xfrm>
          <a:off x="5177896" y="3527518"/>
          <a:ext cx="3522260" cy="8077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200" kern="1200" dirty="0" smtClean="0"/>
            <a:t>3.</a:t>
          </a:r>
          <a:r>
            <a:rPr lang="zh-TW" altLang="en-US" sz="2200" kern="1200" dirty="0" smtClean="0"/>
            <a:t>簽審查結果會議紀錄簽至所部批示</a:t>
          </a:r>
        </a:p>
      </dsp:txBody>
      <dsp:txXfrm>
        <a:off x="5201554" y="3551176"/>
        <a:ext cx="3474944" cy="760416"/>
      </dsp:txXfrm>
    </dsp:sp>
    <dsp:sp modelId="{07579646-6B23-44CA-B25A-179FABB6D510}">
      <dsp:nvSpPr>
        <dsp:cNvPr id="0" name=""/>
        <dsp:cNvSpPr/>
      </dsp:nvSpPr>
      <dsp:spPr>
        <a:xfrm>
          <a:off x="5177896" y="4459517"/>
          <a:ext cx="3522260" cy="8077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200" kern="1200" dirty="0" smtClean="0"/>
            <a:t>4.</a:t>
          </a:r>
          <a:r>
            <a:rPr lang="zh-TW" altLang="en-US" sz="2200" kern="1200" dirty="0" smtClean="0"/>
            <a:t>核定之委員名單及簽陳交予管理科</a:t>
          </a:r>
          <a:endParaRPr lang="zh-TW" altLang="en-US" sz="2200" kern="1200" dirty="0"/>
        </a:p>
      </dsp:txBody>
      <dsp:txXfrm>
        <a:off x="5201554" y="4483175"/>
        <a:ext cx="3474944" cy="7604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AE6589-85BE-47CB-850D-CE47AE0EF896}">
      <dsp:nvSpPr>
        <dsp:cNvPr id="0" name=""/>
        <dsp:cNvSpPr/>
      </dsp:nvSpPr>
      <dsp:spPr>
        <a:xfrm>
          <a:off x="0" y="0"/>
          <a:ext cx="7725981" cy="15122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smtClean="0">
              <a:latin typeface="Corbel"/>
              <a:ea typeface="新細明體"/>
              <a:cs typeface="+mn-cs"/>
            </a:rPr>
            <a:t>確認異質度</a:t>
          </a:r>
          <a:endParaRPr lang="zh-TW" altLang="en-US" sz="3600" b="1" kern="1200" dirty="0">
            <a:latin typeface="Corbel"/>
            <a:ea typeface="新細明體"/>
            <a:cs typeface="+mn-cs"/>
          </a:endParaRP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100" kern="1200" smtClean="0">
              <a:latin typeface="Corbel"/>
              <a:ea typeface="新細明體"/>
              <a:cs typeface="+mn-cs"/>
            </a:rPr>
            <a:t>依政府採購法施行細則第</a:t>
          </a:r>
          <a:r>
            <a:rPr lang="en-US" altLang="zh-TW" sz="2100" kern="1200" smtClean="0">
              <a:latin typeface="Corbel"/>
              <a:ea typeface="新細明體"/>
              <a:cs typeface="+mn-cs"/>
            </a:rPr>
            <a:t>66</a:t>
          </a:r>
          <a:r>
            <a:rPr lang="zh-TW" altLang="en-US" sz="2100" kern="1200" smtClean="0">
              <a:latin typeface="Corbel"/>
              <a:ea typeface="新細明體"/>
              <a:cs typeface="+mn-cs"/>
            </a:rPr>
            <a:t>條確認採購案之異質度</a:t>
          </a:r>
          <a:r>
            <a:rPr lang="en-US" altLang="zh-TW" sz="2100" kern="1200" smtClean="0">
              <a:latin typeface="Corbel"/>
              <a:ea typeface="新細明體"/>
              <a:cs typeface="+mn-cs"/>
            </a:rPr>
            <a:t>(</a:t>
          </a:r>
          <a:r>
            <a:rPr lang="zh-TW" altLang="en-US" sz="2100" kern="1200" smtClean="0">
              <a:latin typeface="Corbel"/>
              <a:ea typeface="新細明體"/>
              <a:cs typeface="+mn-cs"/>
            </a:rPr>
            <a:t>如範例</a:t>
          </a:r>
          <a:r>
            <a:rPr lang="en-US" altLang="zh-TW" sz="2100" kern="1200" smtClean="0">
              <a:latin typeface="Corbel"/>
              <a:ea typeface="新細明體"/>
              <a:cs typeface="+mn-cs"/>
            </a:rPr>
            <a:t>)</a:t>
          </a:r>
          <a:endParaRPr lang="zh-TW" altLang="en-US" sz="2100" kern="1200" dirty="0">
            <a:latin typeface="Corbel"/>
            <a:ea typeface="新細明體"/>
            <a:cs typeface="+mn-cs"/>
          </a:endParaRPr>
        </a:p>
      </dsp:txBody>
      <dsp:txXfrm>
        <a:off x="44292" y="44292"/>
        <a:ext cx="6094143" cy="1423668"/>
      </dsp:txXfrm>
    </dsp:sp>
    <dsp:sp modelId="{D06C2135-2A9F-4E73-AEFA-EF62575EA6FC}">
      <dsp:nvSpPr>
        <dsp:cNvPr id="0" name=""/>
        <dsp:cNvSpPr/>
      </dsp:nvSpPr>
      <dsp:spPr>
        <a:xfrm>
          <a:off x="681704" y="1764294"/>
          <a:ext cx="7725981" cy="15122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Corbel"/>
              <a:ea typeface="新細明體"/>
              <a:cs typeface="+mn-cs"/>
            </a:rPr>
            <a:t>簽經</a:t>
          </a:r>
          <a:r>
            <a:rPr lang="zh-TW" altLang="en-US" sz="3200" b="1" kern="1200" dirty="0" smtClean="0">
              <a:solidFill>
                <a:srgbClr val="FF0000"/>
              </a:solidFill>
              <a:latin typeface="Corbel"/>
              <a:ea typeface="新細明體"/>
              <a:cs typeface="+mn-cs"/>
            </a:rPr>
            <a:t>機關首長</a:t>
          </a:r>
          <a:r>
            <a:rPr lang="zh-TW" altLang="en-US" sz="3200" b="1" kern="1200" dirty="0" smtClean="0">
              <a:latin typeface="Corbel"/>
              <a:ea typeface="新細明體"/>
              <a:cs typeface="+mn-cs"/>
            </a:rPr>
            <a:t>或其</a:t>
          </a:r>
          <a:r>
            <a:rPr lang="zh-TW" altLang="en-US" sz="3200" b="1" kern="1200" dirty="0" smtClean="0">
              <a:solidFill>
                <a:srgbClr val="FF0000"/>
              </a:solidFill>
              <a:latin typeface="Corbel"/>
              <a:ea typeface="新細明體"/>
              <a:cs typeface="+mn-cs"/>
            </a:rPr>
            <a:t>授權人員</a:t>
          </a:r>
          <a:r>
            <a:rPr lang="zh-TW" altLang="en-US" sz="3200" b="1" kern="1200" dirty="0" smtClean="0">
              <a:latin typeface="Corbel"/>
              <a:ea typeface="新細明體"/>
              <a:cs typeface="+mn-cs"/>
            </a:rPr>
            <a:t>核准</a:t>
          </a:r>
          <a:endParaRPr lang="zh-TW" altLang="en-US" sz="3200" b="1" kern="1200" dirty="0">
            <a:latin typeface="Corbel"/>
            <a:ea typeface="新細明體"/>
            <a:cs typeface="+mn-cs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Corbel"/>
              <a:ea typeface="新細明體"/>
              <a:cs typeface="+mn-cs"/>
            </a:rPr>
            <a:t>簽陳範例</a:t>
          </a:r>
          <a:endParaRPr lang="zh-TW" altLang="en-US" sz="2400" kern="1200" dirty="0">
            <a:latin typeface="Corbel"/>
            <a:ea typeface="新細明體"/>
            <a:cs typeface="+mn-cs"/>
          </a:endParaRPr>
        </a:p>
      </dsp:txBody>
      <dsp:txXfrm>
        <a:off x="725996" y="1808586"/>
        <a:ext cx="5972729" cy="1423668"/>
      </dsp:txXfrm>
    </dsp:sp>
    <dsp:sp modelId="{B2553AA9-D5F9-477B-B1BF-2C903A96B7D4}">
      <dsp:nvSpPr>
        <dsp:cNvPr id="0" name=""/>
        <dsp:cNvSpPr/>
      </dsp:nvSpPr>
      <dsp:spPr>
        <a:xfrm>
          <a:off x="1363408" y="3528589"/>
          <a:ext cx="7725981" cy="15122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solidFill>
                <a:srgbClr val="FF0000"/>
              </a:solidFill>
              <a:latin typeface="Corbel"/>
              <a:ea typeface="新細明體"/>
              <a:cs typeface="+mn-cs"/>
            </a:rPr>
            <a:t>及格分數</a:t>
          </a:r>
          <a:r>
            <a:rPr lang="zh-TW" altLang="en-US" sz="3200" b="1" kern="1200" dirty="0" smtClean="0">
              <a:latin typeface="Corbel"/>
              <a:ea typeface="新細明體"/>
              <a:cs typeface="+mn-cs"/>
            </a:rPr>
            <a:t>不宜訂太低</a:t>
          </a:r>
          <a:endParaRPr lang="zh-TW" altLang="en-US" sz="3200" b="1" kern="1200" dirty="0">
            <a:latin typeface="Corbel"/>
            <a:ea typeface="新細明體"/>
            <a:cs typeface="+mn-cs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smtClean="0">
              <a:latin typeface="Corbel"/>
              <a:ea typeface="新細明體"/>
              <a:cs typeface="+mn-cs"/>
            </a:rPr>
            <a:t>廠商及格後比價格，分數高低已不再重要</a:t>
          </a:r>
          <a:endParaRPr lang="zh-TW" altLang="en-US" sz="2400" kern="1200" dirty="0">
            <a:latin typeface="Corbel"/>
            <a:ea typeface="新細明體"/>
            <a:cs typeface="+mn-cs"/>
          </a:endParaRPr>
        </a:p>
      </dsp:txBody>
      <dsp:txXfrm>
        <a:off x="1407700" y="3572881"/>
        <a:ext cx="5972729" cy="1423668"/>
      </dsp:txXfrm>
    </dsp:sp>
    <dsp:sp modelId="{1D39F2C0-F5F0-4C2F-B681-E7B5C3D0130C}">
      <dsp:nvSpPr>
        <dsp:cNvPr id="0" name=""/>
        <dsp:cNvSpPr/>
      </dsp:nvSpPr>
      <dsp:spPr>
        <a:xfrm>
          <a:off x="6743017" y="1146791"/>
          <a:ext cx="982964" cy="98296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orbel"/>
            <a:ea typeface="新細明體"/>
            <a:cs typeface="+mn-cs"/>
          </a:endParaRPr>
        </a:p>
      </dsp:txBody>
      <dsp:txXfrm>
        <a:off x="6964184" y="1146791"/>
        <a:ext cx="540630" cy="739680"/>
      </dsp:txXfrm>
    </dsp:sp>
    <dsp:sp modelId="{37B02FF3-0648-4D9E-9A70-FFCF139D8BEB}">
      <dsp:nvSpPr>
        <dsp:cNvPr id="0" name=""/>
        <dsp:cNvSpPr/>
      </dsp:nvSpPr>
      <dsp:spPr>
        <a:xfrm>
          <a:off x="7424721" y="2901004"/>
          <a:ext cx="982964" cy="98296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orbel"/>
            <a:ea typeface="新細明體"/>
            <a:cs typeface="+mn-cs"/>
          </a:endParaRPr>
        </a:p>
      </dsp:txBody>
      <dsp:txXfrm>
        <a:off x="7645888" y="2901004"/>
        <a:ext cx="540630" cy="73968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C7D4B3-7287-43FE-8358-E859528B684A}">
      <dsp:nvSpPr>
        <dsp:cNvPr id="0" name=""/>
        <dsp:cNvSpPr/>
      </dsp:nvSpPr>
      <dsp:spPr>
        <a:xfrm>
          <a:off x="4576" y="0"/>
          <a:ext cx="4402825" cy="554461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6500" kern="1200" dirty="0" smtClean="0"/>
            <a:t>時機</a:t>
          </a:r>
          <a:endParaRPr lang="zh-TW" altLang="en-US" sz="6500" kern="1200" dirty="0"/>
        </a:p>
      </dsp:txBody>
      <dsp:txXfrm>
        <a:off x="4576" y="0"/>
        <a:ext cx="4402825" cy="1663384"/>
      </dsp:txXfrm>
    </dsp:sp>
    <dsp:sp modelId="{CD57B2F6-87D0-4B87-BED4-941803A89971}">
      <dsp:nvSpPr>
        <dsp:cNvPr id="0" name=""/>
        <dsp:cNvSpPr/>
      </dsp:nvSpPr>
      <dsp:spPr>
        <a:xfrm>
          <a:off x="444859" y="1665009"/>
          <a:ext cx="3522260" cy="16717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開價格標時</a:t>
          </a:r>
          <a:endParaRPr lang="zh-TW" altLang="en-US" sz="2800" kern="1200" dirty="0"/>
        </a:p>
      </dsp:txBody>
      <dsp:txXfrm>
        <a:off x="493824" y="1713974"/>
        <a:ext cx="3424330" cy="1573847"/>
      </dsp:txXfrm>
    </dsp:sp>
    <dsp:sp modelId="{B8987C68-F1DB-46C2-A793-B1504C86904B}">
      <dsp:nvSpPr>
        <dsp:cNvPr id="0" name=""/>
        <dsp:cNvSpPr/>
      </dsp:nvSpPr>
      <dsp:spPr>
        <a:xfrm>
          <a:off x="444859" y="3593983"/>
          <a:ext cx="3522260" cy="16717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訂約後</a:t>
          </a:r>
          <a:endParaRPr lang="zh-TW" altLang="en-US" sz="2800" kern="1200" dirty="0"/>
        </a:p>
      </dsp:txBody>
      <dsp:txXfrm>
        <a:off x="493824" y="3642948"/>
        <a:ext cx="3424330" cy="1573847"/>
      </dsp:txXfrm>
    </dsp:sp>
    <dsp:sp modelId="{8E49F38D-D3B7-4C4D-B6F5-F2F0514F8240}">
      <dsp:nvSpPr>
        <dsp:cNvPr id="0" name=""/>
        <dsp:cNvSpPr/>
      </dsp:nvSpPr>
      <dsp:spPr>
        <a:xfrm>
          <a:off x="4737613" y="0"/>
          <a:ext cx="4402825" cy="554461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6500" kern="1200" dirty="0" smtClean="0"/>
            <a:t>應辦事項</a:t>
          </a:r>
          <a:endParaRPr lang="zh-TW" altLang="en-US" sz="6500" kern="1200" dirty="0"/>
        </a:p>
      </dsp:txBody>
      <dsp:txXfrm>
        <a:off x="4737613" y="0"/>
        <a:ext cx="4402825" cy="1663384"/>
      </dsp:txXfrm>
    </dsp:sp>
    <dsp:sp modelId="{BBFE0F4C-8136-4BBE-871B-52C8557A5570}">
      <dsp:nvSpPr>
        <dsp:cNvPr id="0" name=""/>
        <dsp:cNvSpPr/>
      </dsp:nvSpPr>
      <dsp:spPr>
        <a:xfrm>
          <a:off x="5177896" y="1665009"/>
          <a:ext cx="3522260" cy="16717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出席開價格標</a:t>
          </a:r>
          <a:endParaRPr lang="zh-TW" altLang="en-US" sz="2800" kern="1200" dirty="0"/>
        </a:p>
      </dsp:txBody>
      <dsp:txXfrm>
        <a:off x="5226861" y="1713974"/>
        <a:ext cx="3424330" cy="1573847"/>
      </dsp:txXfrm>
    </dsp:sp>
    <dsp:sp modelId="{DDC5C86B-56AE-4198-BC5B-ADC04B62D14A}">
      <dsp:nvSpPr>
        <dsp:cNvPr id="0" name=""/>
        <dsp:cNvSpPr/>
      </dsp:nvSpPr>
      <dsp:spPr>
        <a:xfrm>
          <a:off x="5177896" y="3593983"/>
          <a:ext cx="3522260" cy="16717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落實履約管理</a:t>
          </a:r>
          <a:endParaRPr lang="zh-TW" altLang="en-US" sz="2800" kern="1200" dirty="0"/>
        </a:p>
      </dsp:txBody>
      <dsp:txXfrm>
        <a:off x="5226861" y="3642948"/>
        <a:ext cx="3424330" cy="15738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B37732-2570-4812-9910-3F51ED0E52A9}">
      <dsp:nvSpPr>
        <dsp:cNvPr id="0" name=""/>
        <dsp:cNvSpPr/>
      </dsp:nvSpPr>
      <dsp:spPr>
        <a:xfrm>
          <a:off x="0" y="0"/>
          <a:ext cx="4476248" cy="115590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限定開價格標對象為總平均前</a:t>
          </a:r>
          <a:r>
            <a:rPr lang="en-US" altLang="zh-TW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3</a:t>
          </a: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名之廠商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77953" y="0"/>
        <a:ext cx="3320342" cy="1155906"/>
      </dsp:txXfrm>
    </dsp:sp>
    <dsp:sp modelId="{68C02779-C140-4452-A7D3-25AA0753BA10}">
      <dsp:nvSpPr>
        <dsp:cNvPr id="0" name=""/>
        <dsp:cNvSpPr/>
      </dsp:nvSpPr>
      <dsp:spPr>
        <a:xfrm>
          <a:off x="4406713" y="100038"/>
          <a:ext cx="4666294" cy="95940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總平均達到及格分數之廠商均可進入價格標階段</a:t>
          </a:r>
          <a:endParaRPr lang="zh-TW" altLang="en-US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886414" y="100038"/>
        <a:ext cx="3706892" cy="959402"/>
      </dsp:txXfrm>
    </dsp:sp>
    <dsp:sp modelId="{12884DC7-0D00-465A-AEAD-F4A00F34F2D4}">
      <dsp:nvSpPr>
        <dsp:cNvPr id="0" name=""/>
        <dsp:cNvSpPr/>
      </dsp:nvSpPr>
      <dsp:spPr>
        <a:xfrm>
          <a:off x="0" y="1368264"/>
          <a:ext cx="4393890" cy="115590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達及格分數之廠商尚須過半數審查委員會委員評定方開啟價格標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77953" y="1368264"/>
        <a:ext cx="3237984" cy="1155906"/>
      </dsp:txXfrm>
    </dsp:sp>
    <dsp:sp modelId="{185D8A6F-1FF9-426C-A4AC-4D18C19B2EBE}">
      <dsp:nvSpPr>
        <dsp:cNvPr id="0" name=""/>
        <dsp:cNvSpPr/>
      </dsp:nvSpPr>
      <dsp:spPr>
        <a:xfrm>
          <a:off x="4324354" y="1417771"/>
          <a:ext cx="4748658" cy="95940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總平均達到及格分數之廠商即可進入價格標階段，無須過半委員評定</a:t>
          </a:r>
          <a:endParaRPr lang="zh-TW" altLang="en-US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804055" y="1417771"/>
        <a:ext cx="3789256" cy="959402"/>
      </dsp:txXfrm>
    </dsp:sp>
    <dsp:sp modelId="{5F4A07FB-3ECE-4D98-B6D3-88D1D8A6ED30}">
      <dsp:nvSpPr>
        <dsp:cNvPr id="0" name=""/>
        <dsp:cNvSpPr/>
      </dsp:nvSpPr>
      <dsp:spPr>
        <a:xfrm>
          <a:off x="0" y="2664405"/>
          <a:ext cx="4353953" cy="115590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招標文件未明訂採分段開標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77953" y="2664405"/>
        <a:ext cx="3198047" cy="1155906"/>
      </dsp:txXfrm>
    </dsp:sp>
    <dsp:sp modelId="{1A5A473E-42DC-4082-82A3-0075DAC5E5BE}">
      <dsp:nvSpPr>
        <dsp:cNvPr id="0" name=""/>
        <dsp:cNvSpPr/>
      </dsp:nvSpPr>
      <dsp:spPr>
        <a:xfrm>
          <a:off x="4284418" y="2735505"/>
          <a:ext cx="4788594" cy="95940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資格、規格</a:t>
          </a:r>
          <a:r>
            <a:rPr lang="en-US" altLang="zh-TW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(</a:t>
          </a: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資格及規格可合為一段或分二段</a:t>
          </a:r>
          <a:r>
            <a:rPr lang="en-US" altLang="zh-TW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)</a:t>
          </a: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及價格依序分段</a:t>
          </a:r>
          <a:endParaRPr lang="zh-TW" altLang="en-US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764119" y="2735505"/>
        <a:ext cx="3829192" cy="959402"/>
      </dsp:txXfrm>
    </dsp:sp>
    <dsp:sp modelId="{CE39322E-1C3D-4933-AD41-8AD445CB4E12}">
      <dsp:nvSpPr>
        <dsp:cNvPr id="0" name=""/>
        <dsp:cNvSpPr/>
      </dsp:nvSpPr>
      <dsp:spPr>
        <a:xfrm>
          <a:off x="0" y="3956773"/>
          <a:ext cx="4418829" cy="115590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採用序位法方式辦理審查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77953" y="3956773"/>
        <a:ext cx="3262923" cy="1155906"/>
      </dsp:txXfrm>
    </dsp:sp>
    <dsp:sp modelId="{5F189EC2-1A6A-47A5-A733-311F006561D1}">
      <dsp:nvSpPr>
        <dsp:cNvPr id="0" name=""/>
        <dsp:cNvSpPr/>
      </dsp:nvSpPr>
      <dsp:spPr>
        <a:xfrm>
          <a:off x="4349293" y="4053239"/>
          <a:ext cx="4723714" cy="95940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異質採購最低標只有總評分法</a:t>
          </a:r>
          <a:endParaRPr lang="zh-TW" altLang="en-US" sz="2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828994" y="4053239"/>
        <a:ext cx="3764312" cy="9594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44358B-51CA-483B-A3B1-E2FF786876B7}">
      <dsp:nvSpPr>
        <dsp:cNvPr id="0" name=""/>
        <dsp:cNvSpPr/>
      </dsp:nvSpPr>
      <dsp:spPr>
        <a:xfrm>
          <a:off x="0" y="1076089"/>
          <a:ext cx="9089390" cy="15734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5438" tIns="562356" rIns="705438" bIns="192024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700" kern="1200" smtClean="0">
              <a:solidFill>
                <a:srgbClr val="073E87">
                  <a:lumMod val="75000"/>
                </a:srgbClr>
              </a:solidFill>
              <a:latin typeface="Corbel"/>
              <a:ea typeface="新細明體"/>
              <a:cs typeface="+mn-cs"/>
            </a:rPr>
            <a:t>準用組織準則、審議規則及最有利標評選辦法之規定</a:t>
          </a:r>
          <a:endParaRPr lang="zh-TW" altLang="en-US" sz="2700" b="1" kern="1200" dirty="0" smtClean="0">
            <a:solidFill>
              <a:srgbClr val="073E87">
                <a:lumMod val="75000"/>
              </a:srgbClr>
            </a:solidFill>
            <a:latin typeface="Corbel"/>
            <a:ea typeface="新細明體"/>
            <a:cs typeface="+mn-cs"/>
          </a:endParaRPr>
        </a:p>
      </dsp:txBody>
      <dsp:txXfrm>
        <a:off x="0" y="1076089"/>
        <a:ext cx="9089390" cy="1573424"/>
      </dsp:txXfrm>
    </dsp:sp>
    <dsp:sp modelId="{E48619CD-B5D6-4F3E-B376-B707970A2A9A}">
      <dsp:nvSpPr>
        <dsp:cNvPr id="0" name=""/>
        <dsp:cNvSpPr/>
      </dsp:nvSpPr>
      <dsp:spPr>
        <a:xfrm>
          <a:off x="454469" y="677569"/>
          <a:ext cx="6362573" cy="797040"/>
        </a:xfrm>
        <a:prstGeom prst="roundRect">
          <a:avLst/>
        </a:prstGeom>
        <a:solidFill>
          <a:srgbClr val="31B6FD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490" tIns="0" rIns="24049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b="1" kern="1200" dirty="0" smtClean="0">
              <a:solidFill>
                <a:srgbClr val="073E87">
                  <a:lumMod val="75000"/>
                </a:srgbClr>
              </a:solidFill>
              <a:latin typeface="Corbel"/>
              <a:ea typeface="新細明體"/>
              <a:cs typeface="+mn-cs"/>
            </a:rPr>
            <a:t>成立審查委員會</a:t>
          </a:r>
          <a:r>
            <a:rPr lang="en-US" altLang="en-US" sz="2700" b="1" kern="1200" dirty="0" smtClean="0">
              <a:solidFill>
                <a:srgbClr val="073E87">
                  <a:lumMod val="75000"/>
                </a:srgbClr>
              </a:solidFill>
              <a:latin typeface="Corbel"/>
              <a:ea typeface="新細明體"/>
              <a:cs typeface="+mn-cs"/>
            </a:rPr>
            <a:t>(</a:t>
          </a:r>
          <a:r>
            <a:rPr lang="zh-TW" altLang="en-US" sz="2700" b="1" kern="1200" dirty="0" smtClean="0">
              <a:solidFill>
                <a:srgbClr val="073E87">
                  <a:lumMod val="75000"/>
                </a:srgbClr>
              </a:solidFill>
              <a:latin typeface="Corbel"/>
              <a:ea typeface="新細明體"/>
              <a:cs typeface="+mn-cs"/>
            </a:rPr>
            <a:t>外聘</a:t>
          </a:r>
          <a:r>
            <a:rPr lang="en-US" altLang="en-US" sz="2700" b="1" kern="1200" dirty="0" smtClean="0">
              <a:solidFill>
                <a:srgbClr val="073E87">
                  <a:lumMod val="75000"/>
                </a:srgbClr>
              </a:solidFill>
              <a:latin typeface="Corbel"/>
              <a:ea typeface="新細明體"/>
              <a:cs typeface="+mn-cs"/>
            </a:rPr>
            <a:t>+</a:t>
          </a:r>
          <a:r>
            <a:rPr lang="zh-TW" altLang="en-US" sz="2700" b="1" kern="1200" dirty="0" smtClean="0">
              <a:solidFill>
                <a:srgbClr val="073E87">
                  <a:lumMod val="75000"/>
                </a:srgbClr>
              </a:solidFill>
              <a:latin typeface="Corbel"/>
              <a:ea typeface="新細明體"/>
              <a:cs typeface="+mn-cs"/>
            </a:rPr>
            <a:t>內聘共</a:t>
          </a:r>
          <a:r>
            <a:rPr lang="en-US" altLang="en-US" sz="2700" b="1" kern="1200" dirty="0" smtClean="0">
              <a:solidFill>
                <a:srgbClr val="073E87">
                  <a:lumMod val="75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5</a:t>
          </a:r>
          <a:r>
            <a:rPr lang="zh-TW" altLang="en-US" sz="2700" b="1" kern="1200" dirty="0" smtClean="0">
              <a:solidFill>
                <a:srgbClr val="073E87">
                  <a:lumMod val="75000"/>
                </a:srgbClr>
              </a:solidFill>
              <a:latin typeface="+mn-ea"/>
              <a:ea typeface="+mn-ea"/>
              <a:cs typeface="+mn-cs"/>
            </a:rPr>
            <a:t>至</a:t>
          </a:r>
          <a:r>
            <a:rPr lang="en-US" altLang="en-US" sz="2700" b="1" kern="1200" dirty="0" smtClean="0">
              <a:solidFill>
                <a:srgbClr val="073E87">
                  <a:lumMod val="75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17</a:t>
          </a:r>
          <a:r>
            <a:rPr lang="zh-TW" altLang="en-US" sz="2700" b="1" kern="1200" dirty="0" smtClean="0">
              <a:solidFill>
                <a:srgbClr val="073E87">
                  <a:lumMod val="75000"/>
                </a:srgbClr>
              </a:solidFill>
              <a:latin typeface="Corbel"/>
              <a:ea typeface="新細明體"/>
              <a:cs typeface="+mn-cs"/>
            </a:rPr>
            <a:t>人</a:t>
          </a:r>
          <a:r>
            <a:rPr lang="en-US" altLang="en-US" sz="2700" b="1" kern="1200" dirty="0" smtClean="0">
              <a:solidFill>
                <a:srgbClr val="073E87">
                  <a:lumMod val="75000"/>
                </a:srgbClr>
              </a:solidFill>
              <a:latin typeface="Corbel"/>
              <a:ea typeface="新細明體"/>
              <a:cs typeface="+mn-cs"/>
            </a:rPr>
            <a:t>)</a:t>
          </a:r>
          <a:endParaRPr lang="zh-TW" altLang="en-US" sz="2700" b="1" kern="1200" dirty="0">
            <a:solidFill>
              <a:srgbClr val="073E87">
                <a:lumMod val="75000"/>
              </a:srgbClr>
            </a:solidFill>
            <a:latin typeface="Corbel"/>
            <a:ea typeface="新細明體"/>
            <a:cs typeface="+mn-cs"/>
          </a:endParaRPr>
        </a:p>
      </dsp:txBody>
      <dsp:txXfrm>
        <a:off x="493377" y="716477"/>
        <a:ext cx="6284757" cy="719224"/>
      </dsp:txXfrm>
    </dsp:sp>
    <dsp:sp modelId="{28756F6B-0EDD-484B-8013-9B4D979911C2}">
      <dsp:nvSpPr>
        <dsp:cNvPr id="0" name=""/>
        <dsp:cNvSpPr/>
      </dsp:nvSpPr>
      <dsp:spPr>
        <a:xfrm>
          <a:off x="0" y="3193834"/>
          <a:ext cx="9089390" cy="1169437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flat" cmpd="sng" algn="ctr">
          <a:solidFill>
            <a:srgbClr val="31B6F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5438" tIns="562356" rIns="705438" bIns="192024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700" kern="1200" dirty="0" smtClean="0">
              <a:solidFill>
                <a:srgbClr val="073E87">
                  <a:lumMod val="75000"/>
                </a:srgbClr>
              </a:solidFill>
              <a:latin typeface="Corbel"/>
              <a:ea typeface="新細明體"/>
              <a:cs typeface="+mn-cs"/>
            </a:rPr>
            <a:t>成員至少１人具有採購專業人員資格</a:t>
          </a:r>
          <a:endParaRPr lang="zh-TW" altLang="en-US" sz="2700" kern="1200" dirty="0">
            <a:solidFill>
              <a:srgbClr val="073E87">
                <a:lumMod val="75000"/>
              </a:srgbClr>
            </a:solidFill>
            <a:latin typeface="Corbel"/>
            <a:ea typeface="新細明體"/>
            <a:cs typeface="+mn-cs"/>
          </a:endParaRPr>
        </a:p>
      </dsp:txBody>
      <dsp:txXfrm>
        <a:off x="0" y="3193834"/>
        <a:ext cx="9089390" cy="1169437"/>
      </dsp:txXfrm>
    </dsp:sp>
    <dsp:sp modelId="{566B310B-44C6-409F-A29D-2ABA20951AAB}">
      <dsp:nvSpPr>
        <dsp:cNvPr id="0" name=""/>
        <dsp:cNvSpPr/>
      </dsp:nvSpPr>
      <dsp:spPr>
        <a:xfrm>
          <a:off x="454469" y="2795314"/>
          <a:ext cx="6362573" cy="797040"/>
        </a:xfrm>
        <a:prstGeom prst="roundRect">
          <a:avLst/>
        </a:prstGeom>
        <a:solidFill>
          <a:srgbClr val="31B6FD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490" tIns="0" rIns="24049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b="1" kern="1200" dirty="0" smtClean="0">
              <a:solidFill>
                <a:srgbClr val="073E87">
                  <a:lumMod val="75000"/>
                </a:srgbClr>
              </a:solidFill>
              <a:latin typeface="Corbel"/>
              <a:ea typeface="新細明體"/>
              <a:cs typeface="+mn-cs"/>
            </a:rPr>
            <a:t>成立３人以上工作小組</a:t>
          </a:r>
          <a:endParaRPr lang="zh-TW" altLang="en-US" sz="2700" b="1" kern="1200" dirty="0">
            <a:solidFill>
              <a:srgbClr val="073E87">
                <a:lumMod val="75000"/>
              </a:srgbClr>
            </a:solidFill>
            <a:latin typeface="Corbel"/>
            <a:ea typeface="新細明體"/>
            <a:cs typeface="+mn-cs"/>
          </a:endParaRPr>
        </a:p>
      </dsp:txBody>
      <dsp:txXfrm>
        <a:off x="493377" y="2834222"/>
        <a:ext cx="6284757" cy="71922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45813F-4E0D-425C-A35F-EB3089A39045}">
      <dsp:nvSpPr>
        <dsp:cNvPr id="0" name=""/>
        <dsp:cNvSpPr/>
      </dsp:nvSpPr>
      <dsp:spPr>
        <a:xfrm>
          <a:off x="0" y="857589"/>
          <a:ext cx="6026174" cy="97369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45339" rIns="45339" bIns="45339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3400" kern="1200" dirty="0" smtClean="0"/>
            <a:t>勾選專家學者所在縣市別</a:t>
          </a:r>
          <a:endParaRPr lang="zh-TW" sz="3400" kern="1200" dirty="0"/>
        </a:p>
      </dsp:txBody>
      <dsp:txXfrm>
        <a:off x="486846" y="857589"/>
        <a:ext cx="5052483" cy="973691"/>
      </dsp:txXfrm>
    </dsp:sp>
    <dsp:sp modelId="{25423AD9-81D9-47D1-9392-3DB256A3B710}">
      <dsp:nvSpPr>
        <dsp:cNvPr id="0" name=""/>
        <dsp:cNvSpPr/>
      </dsp:nvSpPr>
      <dsp:spPr>
        <a:xfrm>
          <a:off x="5882744" y="868460"/>
          <a:ext cx="3206645" cy="91057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45339" rIns="45339" bIns="45339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kern="1200" dirty="0" smtClean="0"/>
            <a:t>按查詢</a:t>
          </a:r>
          <a:endParaRPr lang="zh-TW" sz="3400" kern="1200" dirty="0"/>
        </a:p>
      </dsp:txBody>
      <dsp:txXfrm>
        <a:off x="6338032" y="868460"/>
        <a:ext cx="2296070" cy="91057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55330C-EB56-4D4F-8897-C6829CC04714}">
      <dsp:nvSpPr>
        <dsp:cNvPr id="0" name=""/>
        <dsp:cNvSpPr/>
      </dsp:nvSpPr>
      <dsp:spPr>
        <a:xfrm rot="5400000">
          <a:off x="-183858" y="438352"/>
          <a:ext cx="1225721" cy="858004"/>
        </a:xfrm>
        <a:prstGeom prst="chevron">
          <a:avLst/>
        </a:prstGeom>
        <a:solidFill>
          <a:srgbClr val="FF0000"/>
        </a:solidFill>
        <a:ln w="1905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ysClr val="window" lastClr="FFFFFF"/>
              </a:solidFill>
              <a:latin typeface="Corbel"/>
              <a:ea typeface="新細明體"/>
              <a:cs typeface="+mn-cs"/>
            </a:rPr>
            <a:t>很</a:t>
          </a:r>
          <a:endParaRPr lang="zh-TW" altLang="en-US" sz="2800" kern="1200" dirty="0">
            <a:solidFill>
              <a:sysClr val="window" lastClr="FFFFFF"/>
            </a:solidFill>
            <a:latin typeface="Corbel"/>
            <a:ea typeface="新細明體"/>
            <a:cs typeface="+mn-cs"/>
          </a:endParaRPr>
        </a:p>
      </dsp:txBody>
      <dsp:txXfrm rot="-5400000">
        <a:off x="1" y="683495"/>
        <a:ext cx="858004" cy="367717"/>
      </dsp:txXfrm>
    </dsp:sp>
    <dsp:sp modelId="{ACE8B442-472A-4E2E-83E6-424320EA6FE5}">
      <dsp:nvSpPr>
        <dsp:cNvPr id="0" name=""/>
        <dsp:cNvSpPr/>
      </dsp:nvSpPr>
      <dsp:spPr>
        <a:xfrm rot="5400000">
          <a:off x="2204243" y="-1107378"/>
          <a:ext cx="797137" cy="3520881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flat" cmpd="sng" algn="ctr">
          <a:solidFill>
            <a:srgbClr val="31B6F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7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orbel"/>
              <a:ea typeface="新細明體"/>
              <a:cs typeface="+mn-cs"/>
            </a:rPr>
            <a:t>本簽陳需以密件處理</a:t>
          </a:r>
          <a:endParaRPr lang="zh-TW" altLang="en-US" sz="17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orbel"/>
            <a:ea typeface="新細明體"/>
            <a:cs typeface="+mn-cs"/>
          </a:endParaRPr>
        </a:p>
      </dsp:txBody>
      <dsp:txXfrm rot="-5400000">
        <a:off x="842372" y="293406"/>
        <a:ext cx="3481968" cy="719311"/>
      </dsp:txXfrm>
    </dsp:sp>
    <dsp:sp modelId="{640B2054-C0B2-4F5F-8A5D-532131A38A2B}">
      <dsp:nvSpPr>
        <dsp:cNvPr id="0" name=""/>
        <dsp:cNvSpPr/>
      </dsp:nvSpPr>
      <dsp:spPr>
        <a:xfrm rot="5400000">
          <a:off x="-183858" y="1464173"/>
          <a:ext cx="1225721" cy="858004"/>
        </a:xfrm>
        <a:prstGeom prst="chevron">
          <a:avLst/>
        </a:prstGeom>
        <a:solidFill>
          <a:srgbClr val="FF0000"/>
        </a:solidFill>
        <a:ln w="1905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ysClr val="window" lastClr="FFFFFF"/>
              </a:solidFill>
              <a:latin typeface="Corbel"/>
              <a:ea typeface="新細明體"/>
              <a:cs typeface="+mn-cs"/>
            </a:rPr>
            <a:t>重</a:t>
          </a:r>
          <a:endParaRPr lang="zh-TW" altLang="en-US" sz="2800" kern="1200" dirty="0">
            <a:solidFill>
              <a:sysClr val="window" lastClr="FFFFFF"/>
            </a:solidFill>
            <a:latin typeface="Corbel"/>
            <a:ea typeface="新細明體"/>
            <a:cs typeface="+mn-cs"/>
          </a:endParaRPr>
        </a:p>
      </dsp:txBody>
      <dsp:txXfrm rot="-5400000">
        <a:off x="1" y="1709316"/>
        <a:ext cx="858004" cy="367717"/>
      </dsp:txXfrm>
    </dsp:sp>
    <dsp:sp modelId="{EDC79C3E-E568-4220-B91E-29B08C7A1675}">
      <dsp:nvSpPr>
        <dsp:cNvPr id="0" name=""/>
        <dsp:cNvSpPr/>
      </dsp:nvSpPr>
      <dsp:spPr>
        <a:xfrm rot="5400000">
          <a:off x="2204453" y="-81770"/>
          <a:ext cx="796718" cy="3520881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flat" cmpd="sng" algn="ctr">
          <a:solidFill>
            <a:srgbClr val="31B6F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7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orbel"/>
              <a:ea typeface="新細明體"/>
              <a:cs typeface="+mn-cs"/>
            </a:rPr>
            <a:t>內、外聘委員建議名單需彌封</a:t>
          </a:r>
          <a:endParaRPr lang="zh-TW" altLang="en-US" sz="17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orbel"/>
            <a:ea typeface="新細明體"/>
            <a:cs typeface="+mn-cs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7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orbel"/>
              <a:ea typeface="新細明體"/>
              <a:cs typeface="+mn-cs"/>
            </a:rPr>
            <a:t>核定後之委員名單不可對外洩漏</a:t>
          </a:r>
          <a:endParaRPr lang="zh-TW" altLang="en-US" sz="17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orbel"/>
            <a:ea typeface="新細明體"/>
            <a:cs typeface="+mn-cs"/>
          </a:endParaRPr>
        </a:p>
      </dsp:txBody>
      <dsp:txXfrm rot="-5400000">
        <a:off x="842372" y="1319204"/>
        <a:ext cx="3481988" cy="718932"/>
      </dsp:txXfrm>
    </dsp:sp>
    <dsp:sp modelId="{99F91AFD-75E7-4A73-BA5B-DA0C34537E7F}">
      <dsp:nvSpPr>
        <dsp:cNvPr id="0" name=""/>
        <dsp:cNvSpPr/>
      </dsp:nvSpPr>
      <dsp:spPr>
        <a:xfrm rot="5400000">
          <a:off x="-183858" y="2242752"/>
          <a:ext cx="1225721" cy="858004"/>
        </a:xfrm>
        <a:prstGeom prst="chevron">
          <a:avLst/>
        </a:prstGeom>
        <a:solidFill>
          <a:srgbClr val="FF0000"/>
        </a:solidFill>
        <a:ln w="1905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ysClr val="window" lastClr="FFFFFF"/>
              </a:solidFill>
              <a:latin typeface="Corbel"/>
              <a:ea typeface="新細明體"/>
              <a:cs typeface="+mn-cs"/>
            </a:rPr>
            <a:t>要</a:t>
          </a:r>
          <a:endParaRPr lang="zh-TW" altLang="en-US" sz="2800" kern="1200" dirty="0">
            <a:solidFill>
              <a:sysClr val="window" lastClr="FFFFFF"/>
            </a:solidFill>
            <a:latin typeface="Corbel"/>
            <a:ea typeface="新細明體"/>
            <a:cs typeface="+mn-cs"/>
          </a:endParaRPr>
        </a:p>
      </dsp:txBody>
      <dsp:txXfrm rot="-5400000">
        <a:off x="1" y="2487895"/>
        <a:ext cx="858004" cy="367717"/>
      </dsp:txXfrm>
    </dsp:sp>
    <dsp:sp modelId="{47C69615-E116-4CBF-A0D7-B2BAEAD3D6DB}">
      <dsp:nvSpPr>
        <dsp:cNvPr id="0" name=""/>
        <dsp:cNvSpPr/>
      </dsp:nvSpPr>
      <dsp:spPr>
        <a:xfrm rot="5400000">
          <a:off x="2204453" y="944050"/>
          <a:ext cx="796718" cy="3520881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flat" cmpd="sng" algn="ctr">
          <a:solidFill>
            <a:srgbClr val="31B6F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orbel"/>
              <a:ea typeface="新細明體"/>
              <a:cs typeface="+mn-cs"/>
            </a:rPr>
            <a:t>徵詢委員意願時要依序徵詢，不可跳號或任選</a:t>
          </a:r>
          <a:endParaRPr lang="zh-TW" altLang="en-US" sz="16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orbel"/>
            <a:ea typeface="新細明體"/>
            <a:cs typeface="+mn-cs"/>
          </a:endParaRPr>
        </a:p>
      </dsp:txBody>
      <dsp:txXfrm rot="-5400000">
        <a:off x="842372" y="2345025"/>
        <a:ext cx="3481988" cy="71893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D2ACE0-36FB-4979-9D62-86665F32FC0D}">
      <dsp:nvSpPr>
        <dsp:cNvPr id="0" name=""/>
        <dsp:cNvSpPr/>
      </dsp:nvSpPr>
      <dsp:spPr>
        <a:xfrm>
          <a:off x="-6264927" y="-959073"/>
          <a:ext cx="7462763" cy="7462763"/>
        </a:xfrm>
        <a:prstGeom prst="blockArc">
          <a:avLst>
            <a:gd name="adj1" fmla="val 18900000"/>
            <a:gd name="adj2" fmla="val 2700000"/>
            <a:gd name="adj3" fmla="val 289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E19E9D-92F3-4DAC-8F96-C6C09AB8EE99}">
      <dsp:nvSpPr>
        <dsp:cNvPr id="0" name=""/>
        <dsp:cNvSpPr/>
      </dsp:nvSpPr>
      <dsp:spPr>
        <a:xfrm>
          <a:off x="388954" y="252058"/>
          <a:ext cx="9160449" cy="5038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96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/>
            <a:t>核定的委員表示不想當委員，想轉當工作小組成員</a:t>
          </a:r>
          <a:r>
            <a:rPr lang="en-US" altLang="zh-TW" sz="2400" b="1" kern="1200" dirty="0" smtClean="0"/>
            <a:t>?</a:t>
          </a:r>
          <a:endParaRPr lang="zh-TW" altLang="en-US" sz="2400" b="1" kern="1200" dirty="0"/>
        </a:p>
      </dsp:txBody>
      <dsp:txXfrm>
        <a:off x="388954" y="252058"/>
        <a:ext cx="9160449" cy="503894"/>
      </dsp:txXfrm>
    </dsp:sp>
    <dsp:sp modelId="{0A73A829-AA44-43B1-9FDA-4E1FB3099428}">
      <dsp:nvSpPr>
        <dsp:cNvPr id="0" name=""/>
        <dsp:cNvSpPr/>
      </dsp:nvSpPr>
      <dsp:spPr>
        <a:xfrm>
          <a:off x="74020" y="189071"/>
          <a:ext cx="629868" cy="6298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B683B7-03D3-4B20-B5E0-A375438E0BFD}">
      <dsp:nvSpPr>
        <dsp:cNvPr id="0" name=""/>
        <dsp:cNvSpPr/>
      </dsp:nvSpPr>
      <dsp:spPr>
        <a:xfrm>
          <a:off x="845276" y="1008343"/>
          <a:ext cx="8704127" cy="5038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96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/>
            <a:t>採購案的承辦人最了解本案，當委員最適合</a:t>
          </a:r>
          <a:r>
            <a:rPr lang="en-US" altLang="zh-TW" sz="2400" b="1" kern="1200" dirty="0" smtClean="0"/>
            <a:t>?</a:t>
          </a:r>
          <a:endParaRPr lang="zh-TW" altLang="en-US" sz="2400" b="1" kern="1200" dirty="0"/>
        </a:p>
      </dsp:txBody>
      <dsp:txXfrm>
        <a:off x="845276" y="1008343"/>
        <a:ext cx="8704127" cy="503894"/>
      </dsp:txXfrm>
    </dsp:sp>
    <dsp:sp modelId="{69B31451-FE9D-4149-8984-E94E5696BA42}">
      <dsp:nvSpPr>
        <dsp:cNvPr id="0" name=""/>
        <dsp:cNvSpPr/>
      </dsp:nvSpPr>
      <dsp:spPr>
        <a:xfrm>
          <a:off x="530342" y="945357"/>
          <a:ext cx="629868" cy="6298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69BBDF-1164-43CF-8007-045CE9021638}">
      <dsp:nvSpPr>
        <dsp:cNvPr id="0" name=""/>
        <dsp:cNvSpPr/>
      </dsp:nvSpPr>
      <dsp:spPr>
        <a:xfrm>
          <a:off x="1095338" y="1764075"/>
          <a:ext cx="8454065" cy="5038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96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/>
            <a:t>工作小組成員同時兼任委員</a:t>
          </a:r>
          <a:r>
            <a:rPr lang="en-US" altLang="zh-TW" sz="2400" b="1" kern="1200" dirty="0" smtClean="0"/>
            <a:t>?</a:t>
          </a:r>
        </a:p>
      </dsp:txBody>
      <dsp:txXfrm>
        <a:off x="1095338" y="1764075"/>
        <a:ext cx="8454065" cy="503894"/>
      </dsp:txXfrm>
    </dsp:sp>
    <dsp:sp modelId="{1115291F-429D-4532-B44F-CE80E0CAAE2E}">
      <dsp:nvSpPr>
        <dsp:cNvPr id="0" name=""/>
        <dsp:cNvSpPr/>
      </dsp:nvSpPr>
      <dsp:spPr>
        <a:xfrm>
          <a:off x="780404" y="1701088"/>
          <a:ext cx="629868" cy="6298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9DA660-580B-4B17-8C1A-37CB2CE06DF8}">
      <dsp:nvSpPr>
        <dsp:cNvPr id="0" name=""/>
        <dsp:cNvSpPr/>
      </dsp:nvSpPr>
      <dsp:spPr>
        <a:xfrm>
          <a:off x="1175181" y="2520360"/>
          <a:ext cx="8374223" cy="5038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96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/>
            <a:t>召集人非委員會成員擔任</a:t>
          </a:r>
          <a:r>
            <a:rPr lang="en-US" altLang="zh-TW" sz="2400" b="1" kern="1200" dirty="0" smtClean="0"/>
            <a:t>?</a:t>
          </a:r>
        </a:p>
      </dsp:txBody>
      <dsp:txXfrm>
        <a:off x="1175181" y="2520360"/>
        <a:ext cx="8374223" cy="503894"/>
      </dsp:txXfrm>
    </dsp:sp>
    <dsp:sp modelId="{9BB13254-62CB-4747-84E4-FB2555E56B56}">
      <dsp:nvSpPr>
        <dsp:cNvPr id="0" name=""/>
        <dsp:cNvSpPr/>
      </dsp:nvSpPr>
      <dsp:spPr>
        <a:xfrm>
          <a:off x="860247" y="2457373"/>
          <a:ext cx="629868" cy="6298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A5F147-1CA8-4D0F-882B-07C0DA64A0DB}">
      <dsp:nvSpPr>
        <dsp:cNvPr id="0" name=""/>
        <dsp:cNvSpPr/>
      </dsp:nvSpPr>
      <dsp:spPr>
        <a:xfrm>
          <a:off x="1095338" y="3276646"/>
          <a:ext cx="8454065" cy="5038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96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/>
            <a:t>未獲當事人同意，即將欲遴選之委員納入委員會</a:t>
          </a:r>
          <a:r>
            <a:rPr lang="en-US" altLang="zh-TW" sz="2400" b="1" kern="1200" dirty="0" smtClean="0"/>
            <a:t>?</a:t>
          </a:r>
        </a:p>
      </dsp:txBody>
      <dsp:txXfrm>
        <a:off x="1095338" y="3276646"/>
        <a:ext cx="8454065" cy="503894"/>
      </dsp:txXfrm>
    </dsp:sp>
    <dsp:sp modelId="{FB1A11ED-41A6-4410-8B12-EA9608A871E8}">
      <dsp:nvSpPr>
        <dsp:cNvPr id="0" name=""/>
        <dsp:cNvSpPr/>
      </dsp:nvSpPr>
      <dsp:spPr>
        <a:xfrm>
          <a:off x="780404" y="3213659"/>
          <a:ext cx="629868" cy="6298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149AD7-6BD7-454E-A1A7-77D702B3D81B}">
      <dsp:nvSpPr>
        <dsp:cNvPr id="0" name=""/>
        <dsp:cNvSpPr/>
      </dsp:nvSpPr>
      <dsp:spPr>
        <a:xfrm>
          <a:off x="845276" y="4032377"/>
          <a:ext cx="8704127" cy="5038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96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/>
            <a:t>委員審查當日沒空，找他人代理出席</a:t>
          </a:r>
          <a:r>
            <a:rPr lang="en-US" altLang="zh-TW" sz="2400" b="1" kern="1200" dirty="0" smtClean="0"/>
            <a:t>?</a:t>
          </a:r>
        </a:p>
      </dsp:txBody>
      <dsp:txXfrm>
        <a:off x="845276" y="4032377"/>
        <a:ext cx="8704127" cy="503894"/>
      </dsp:txXfrm>
    </dsp:sp>
    <dsp:sp modelId="{CBA34260-5A3C-4BE5-B1F7-4F1B43458BDB}">
      <dsp:nvSpPr>
        <dsp:cNvPr id="0" name=""/>
        <dsp:cNvSpPr/>
      </dsp:nvSpPr>
      <dsp:spPr>
        <a:xfrm>
          <a:off x="530342" y="3969390"/>
          <a:ext cx="629868" cy="6298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C901FB-A16C-4901-A8D8-A5443CAE3EAA}">
      <dsp:nvSpPr>
        <dsp:cNvPr id="0" name=""/>
        <dsp:cNvSpPr/>
      </dsp:nvSpPr>
      <dsp:spPr>
        <a:xfrm>
          <a:off x="388954" y="4788663"/>
          <a:ext cx="9160449" cy="5038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96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/>
            <a:t>委員雖有出席，但卻不參與評分</a:t>
          </a:r>
          <a:r>
            <a:rPr lang="en-US" altLang="zh-TW" sz="2400" b="1" kern="1200" dirty="0" smtClean="0"/>
            <a:t>?</a:t>
          </a:r>
        </a:p>
      </dsp:txBody>
      <dsp:txXfrm>
        <a:off x="388954" y="4788663"/>
        <a:ext cx="9160449" cy="503894"/>
      </dsp:txXfrm>
    </dsp:sp>
    <dsp:sp modelId="{52D3640F-D83D-4CE5-BBEA-7CB298DF0BC4}">
      <dsp:nvSpPr>
        <dsp:cNvPr id="0" name=""/>
        <dsp:cNvSpPr/>
      </dsp:nvSpPr>
      <dsp:spPr>
        <a:xfrm>
          <a:off x="74020" y="4725676"/>
          <a:ext cx="629868" cy="6298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D4DC06-E0D6-49D4-992E-2ECD76ADC896}">
      <dsp:nvSpPr>
        <dsp:cNvPr id="0" name=""/>
        <dsp:cNvSpPr/>
      </dsp:nvSpPr>
      <dsp:spPr>
        <a:xfrm>
          <a:off x="1696826" y="40688"/>
          <a:ext cx="1953047" cy="1953047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1800" kern="1200" dirty="0" smtClean="0">
              <a:solidFill>
                <a:schemeClr val="accent2">
                  <a:lumMod val="75000"/>
                </a:schemeClr>
              </a:solidFill>
            </a:rPr>
            <a:t>本</a:t>
          </a:r>
          <a:r>
            <a:rPr lang="zh-TW" sz="1800" kern="1200" dirty="0" smtClean="0">
              <a:solidFill>
                <a:srgbClr val="FF0000"/>
              </a:solidFill>
            </a:rPr>
            <a:t>開會通知單</a:t>
          </a:r>
          <a:r>
            <a:rPr lang="zh-TW" sz="1800" kern="1200" dirty="0" smtClean="0">
              <a:solidFill>
                <a:schemeClr val="accent2">
                  <a:lumMod val="75000"/>
                </a:schemeClr>
              </a:solidFill>
            </a:rPr>
            <a:t>須以</a:t>
          </a:r>
          <a:r>
            <a:rPr lang="zh-TW" sz="1800" b="1" kern="1200" dirty="0" smtClean="0">
              <a:solidFill>
                <a:srgbClr val="FF0000"/>
              </a:solidFill>
            </a:rPr>
            <a:t>密件</a:t>
          </a:r>
          <a:r>
            <a:rPr lang="zh-TW" sz="1800" kern="1200" dirty="0" smtClean="0">
              <a:solidFill>
                <a:schemeClr val="accent2">
                  <a:lumMod val="75000"/>
                </a:schemeClr>
              </a:solidFill>
            </a:rPr>
            <a:t>處理</a:t>
          </a:r>
          <a:endParaRPr lang="zh-TW" sz="180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1957232" y="382471"/>
        <a:ext cx="1432234" cy="878871"/>
      </dsp:txXfrm>
    </dsp:sp>
    <dsp:sp modelId="{15C23E4A-EF88-471A-B84E-C39FB0E538A3}">
      <dsp:nvSpPr>
        <dsp:cNvPr id="0" name=""/>
        <dsp:cNvSpPr/>
      </dsp:nvSpPr>
      <dsp:spPr>
        <a:xfrm>
          <a:off x="2401550" y="1261343"/>
          <a:ext cx="1953047" cy="1953047"/>
        </a:xfrm>
        <a:prstGeom prst="ellipse">
          <a:avLst/>
        </a:prstGeom>
        <a:solidFill>
          <a:schemeClr val="accent5">
            <a:alpha val="50000"/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solidFill>
                <a:schemeClr val="accent2">
                  <a:lumMod val="75000"/>
                </a:schemeClr>
              </a:solidFill>
            </a:rPr>
            <a:t>發文時務必註明</a:t>
          </a:r>
          <a:r>
            <a:rPr lang="zh-TW" altLang="en-US" sz="1800" b="1" kern="1200" dirty="0" smtClean="0">
              <a:solidFill>
                <a:srgbClr val="FF0000"/>
              </a:solidFill>
            </a:rPr>
            <a:t>分址分文</a:t>
          </a:r>
          <a:endParaRPr lang="zh-TW" sz="1800" b="1" kern="1200" dirty="0">
            <a:solidFill>
              <a:srgbClr val="FF0000"/>
            </a:solidFill>
          </a:endParaRPr>
        </a:p>
      </dsp:txBody>
      <dsp:txXfrm>
        <a:off x="2998857" y="1765880"/>
        <a:ext cx="1171828" cy="1074176"/>
      </dsp:txXfrm>
    </dsp:sp>
    <dsp:sp modelId="{86EC0179-9424-4E4B-A5C3-1297C8D9C0FD}">
      <dsp:nvSpPr>
        <dsp:cNvPr id="0" name=""/>
        <dsp:cNvSpPr/>
      </dsp:nvSpPr>
      <dsp:spPr>
        <a:xfrm>
          <a:off x="992101" y="1261343"/>
          <a:ext cx="1953047" cy="1953047"/>
        </a:xfrm>
        <a:prstGeom prst="ellipse">
          <a:avLst/>
        </a:prstGeom>
        <a:solidFill>
          <a:schemeClr val="accent5">
            <a:alpha val="50000"/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solidFill>
                <a:schemeClr val="accent2">
                  <a:lumMod val="75000"/>
                </a:schemeClr>
              </a:solidFill>
            </a:rPr>
            <a:t>隨通知單檢送之附件需確認無誤</a:t>
          </a:r>
          <a:endParaRPr lang="zh-TW" sz="180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1176013" y="1765880"/>
        <a:ext cx="1171828" cy="107417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9FF354-B233-4905-8E87-B0DDA59ABD72}">
      <dsp:nvSpPr>
        <dsp:cNvPr id="0" name=""/>
        <dsp:cNvSpPr/>
      </dsp:nvSpPr>
      <dsp:spPr>
        <a:xfrm>
          <a:off x="1089" y="0"/>
          <a:ext cx="2833464" cy="571623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kern="1200" dirty="0" smtClean="0"/>
            <a:t>會議前</a:t>
          </a:r>
          <a:endParaRPr lang="zh-TW" altLang="en-US" sz="4800" kern="1200" dirty="0"/>
        </a:p>
      </dsp:txBody>
      <dsp:txXfrm>
        <a:off x="1089" y="0"/>
        <a:ext cx="2833464" cy="1714870"/>
      </dsp:txXfrm>
    </dsp:sp>
    <dsp:sp modelId="{9CE3DE2C-E03B-4175-A761-DD75800A5462}">
      <dsp:nvSpPr>
        <dsp:cNvPr id="0" name=""/>
        <dsp:cNvSpPr/>
      </dsp:nvSpPr>
      <dsp:spPr>
        <a:xfrm>
          <a:off x="284436" y="1715951"/>
          <a:ext cx="2266771" cy="6612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/>
            <a:t>借會議室、茶水</a:t>
          </a:r>
          <a:r>
            <a:rPr lang="en-US" altLang="zh-TW" sz="1600" kern="1200" dirty="0" smtClean="0"/>
            <a:t>(</a:t>
          </a:r>
          <a:r>
            <a:rPr lang="zh-TW" altLang="en-US" sz="1600" kern="1200" dirty="0" smtClean="0"/>
            <a:t>便當</a:t>
          </a:r>
          <a:r>
            <a:rPr lang="en-US" altLang="zh-TW" sz="1600" kern="1200" dirty="0" smtClean="0"/>
            <a:t>)</a:t>
          </a:r>
          <a:endParaRPr lang="zh-TW" altLang="en-US" sz="1600" kern="1200" dirty="0"/>
        </a:p>
      </dsp:txBody>
      <dsp:txXfrm>
        <a:off x="303804" y="1735319"/>
        <a:ext cx="2228035" cy="622552"/>
      </dsp:txXfrm>
    </dsp:sp>
    <dsp:sp modelId="{FB85BA9F-4976-40D1-8207-A0E1C7235BFB}">
      <dsp:nvSpPr>
        <dsp:cNvPr id="0" name=""/>
        <dsp:cNvSpPr/>
      </dsp:nvSpPr>
      <dsp:spPr>
        <a:xfrm>
          <a:off x="284436" y="2478976"/>
          <a:ext cx="2266771" cy="6612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/>
            <a:t>派車</a:t>
          </a:r>
          <a:r>
            <a:rPr lang="en-US" altLang="en-US" sz="1600" kern="1200" dirty="0" smtClean="0"/>
            <a:t>/</a:t>
          </a:r>
          <a:r>
            <a:rPr lang="zh-TW" altLang="en-US" sz="1600" kern="1200" dirty="0" smtClean="0"/>
            <a:t>租車接送委員、預借出席費</a:t>
          </a:r>
          <a:endParaRPr lang="zh-TW" altLang="en-US" sz="1600" kern="1200" dirty="0"/>
        </a:p>
      </dsp:txBody>
      <dsp:txXfrm>
        <a:off x="303804" y="2498344"/>
        <a:ext cx="2228035" cy="622552"/>
      </dsp:txXfrm>
    </dsp:sp>
    <dsp:sp modelId="{9A7D37D3-138D-4F0E-B259-EF627CE90E22}">
      <dsp:nvSpPr>
        <dsp:cNvPr id="0" name=""/>
        <dsp:cNvSpPr/>
      </dsp:nvSpPr>
      <dsp:spPr>
        <a:xfrm>
          <a:off x="284436" y="3242002"/>
          <a:ext cx="2266771" cy="6612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/>
            <a:t>派車</a:t>
          </a:r>
          <a:r>
            <a:rPr lang="en-US" altLang="en-US" sz="1600" kern="1200" dirty="0" smtClean="0"/>
            <a:t>/</a:t>
          </a:r>
          <a:r>
            <a:rPr lang="zh-TW" altLang="en-US" sz="1600" kern="1200" dirty="0" smtClean="0"/>
            <a:t>租車、出席費、便當等總費用以簽陳申請</a:t>
          </a:r>
          <a:endParaRPr lang="zh-TW" altLang="en-US" sz="1600" kern="1200" dirty="0"/>
        </a:p>
      </dsp:txBody>
      <dsp:txXfrm>
        <a:off x="303804" y="3261370"/>
        <a:ext cx="2228035" cy="622552"/>
      </dsp:txXfrm>
    </dsp:sp>
    <dsp:sp modelId="{C6ECCAF8-09EF-4013-89DD-4EE46E60F777}">
      <dsp:nvSpPr>
        <dsp:cNvPr id="0" name=""/>
        <dsp:cNvSpPr/>
      </dsp:nvSpPr>
      <dsp:spPr>
        <a:xfrm>
          <a:off x="284436" y="4005027"/>
          <a:ext cx="2266771" cy="6612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smtClean="0"/>
            <a:t>工作小組初審意見</a:t>
          </a:r>
          <a:endParaRPr lang="zh-TW" altLang="en-US" sz="1600" kern="1200" dirty="0"/>
        </a:p>
      </dsp:txBody>
      <dsp:txXfrm>
        <a:off x="303804" y="4024395"/>
        <a:ext cx="2228035" cy="622552"/>
      </dsp:txXfrm>
    </dsp:sp>
    <dsp:sp modelId="{87805D38-41F9-4A1E-BD24-1E7E5087CDC0}">
      <dsp:nvSpPr>
        <dsp:cNvPr id="0" name=""/>
        <dsp:cNvSpPr/>
      </dsp:nvSpPr>
      <dsp:spPr>
        <a:xfrm>
          <a:off x="284436" y="4768052"/>
          <a:ext cx="2266771" cy="6612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1600" kern="1200" dirty="0" smtClean="0"/>
            <a:t>委員簽到簿、廠商簽到簿</a:t>
          </a:r>
        </a:p>
      </dsp:txBody>
      <dsp:txXfrm>
        <a:off x="303804" y="4787420"/>
        <a:ext cx="2228035" cy="622552"/>
      </dsp:txXfrm>
    </dsp:sp>
    <dsp:sp modelId="{BA10889A-0959-4A2C-B0F2-0472E80B84AF}">
      <dsp:nvSpPr>
        <dsp:cNvPr id="0" name=""/>
        <dsp:cNvSpPr/>
      </dsp:nvSpPr>
      <dsp:spPr>
        <a:xfrm>
          <a:off x="3047063" y="0"/>
          <a:ext cx="2833464" cy="571623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kern="1200" dirty="0" smtClean="0"/>
            <a:t>會議設備</a:t>
          </a:r>
          <a:endParaRPr lang="zh-TW" altLang="en-US" sz="4800" kern="1200" dirty="0"/>
        </a:p>
      </dsp:txBody>
      <dsp:txXfrm>
        <a:off x="3047063" y="0"/>
        <a:ext cx="2833464" cy="1714870"/>
      </dsp:txXfrm>
    </dsp:sp>
    <dsp:sp modelId="{8368CE34-5346-4ED6-91CC-97ECD2022DE0}">
      <dsp:nvSpPr>
        <dsp:cNvPr id="0" name=""/>
        <dsp:cNvSpPr/>
      </dsp:nvSpPr>
      <dsp:spPr>
        <a:xfrm>
          <a:off x="3330410" y="1715009"/>
          <a:ext cx="2266771" cy="8327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/>
            <a:t>抽籤用具</a:t>
          </a:r>
          <a:endParaRPr lang="zh-TW" altLang="en-US" sz="1600" kern="1200" dirty="0"/>
        </a:p>
      </dsp:txBody>
      <dsp:txXfrm>
        <a:off x="3354800" y="1739399"/>
        <a:ext cx="2217991" cy="783953"/>
      </dsp:txXfrm>
    </dsp:sp>
    <dsp:sp modelId="{AAEF2BF3-6F59-452B-BDA3-302CCE1E45E5}">
      <dsp:nvSpPr>
        <dsp:cNvPr id="0" name=""/>
        <dsp:cNvSpPr/>
      </dsp:nvSpPr>
      <dsp:spPr>
        <a:xfrm>
          <a:off x="3330410" y="2675856"/>
          <a:ext cx="2266771" cy="8327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/>
            <a:t>委員用紙、筆、鉛筆、計算機、橡皮擦</a:t>
          </a:r>
          <a:endParaRPr lang="zh-TW" altLang="en-US" sz="1600" kern="1200" dirty="0"/>
        </a:p>
      </dsp:txBody>
      <dsp:txXfrm>
        <a:off x="3354800" y="2700246"/>
        <a:ext cx="2217991" cy="783953"/>
      </dsp:txXfrm>
    </dsp:sp>
    <dsp:sp modelId="{24F3E8C4-1903-4A05-BADA-C7092A348E69}">
      <dsp:nvSpPr>
        <dsp:cNvPr id="0" name=""/>
        <dsp:cNvSpPr/>
      </dsp:nvSpPr>
      <dsp:spPr>
        <a:xfrm>
          <a:off x="3330410" y="3636702"/>
          <a:ext cx="2266771" cy="8327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/>
            <a:t>計時器</a:t>
          </a:r>
          <a:endParaRPr lang="zh-TW" altLang="en-US" sz="1600" kern="1200" dirty="0"/>
        </a:p>
      </dsp:txBody>
      <dsp:txXfrm>
        <a:off x="3354800" y="3661092"/>
        <a:ext cx="2217991" cy="783953"/>
      </dsp:txXfrm>
    </dsp:sp>
    <dsp:sp modelId="{D7A688B8-7CA1-402F-8CE4-16F7673C2E9E}">
      <dsp:nvSpPr>
        <dsp:cNvPr id="0" name=""/>
        <dsp:cNvSpPr/>
      </dsp:nvSpPr>
      <dsp:spPr>
        <a:xfrm>
          <a:off x="3330410" y="4597549"/>
          <a:ext cx="2266771" cy="8327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/>
            <a:t>電腦、投影機、印表機</a:t>
          </a:r>
          <a:endParaRPr lang="zh-TW" altLang="en-US" sz="1600" kern="1200" dirty="0"/>
        </a:p>
      </dsp:txBody>
      <dsp:txXfrm>
        <a:off x="3354800" y="4621939"/>
        <a:ext cx="2217991" cy="783953"/>
      </dsp:txXfrm>
    </dsp:sp>
    <dsp:sp modelId="{CE98979A-7305-4D5A-BCC8-DDC340879B13}">
      <dsp:nvSpPr>
        <dsp:cNvPr id="0" name=""/>
        <dsp:cNvSpPr/>
      </dsp:nvSpPr>
      <dsp:spPr>
        <a:xfrm>
          <a:off x="6093037" y="0"/>
          <a:ext cx="2833464" cy="571623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kern="1200" dirty="0" smtClean="0"/>
            <a:t>準備文件</a:t>
          </a:r>
          <a:endParaRPr lang="zh-TW" altLang="en-US" sz="4800" kern="1200" dirty="0"/>
        </a:p>
      </dsp:txBody>
      <dsp:txXfrm>
        <a:off x="6093037" y="0"/>
        <a:ext cx="2833464" cy="1714870"/>
      </dsp:txXfrm>
    </dsp:sp>
    <dsp:sp modelId="{80B3498D-4BB5-4DA6-B329-120FE3C9240B}">
      <dsp:nvSpPr>
        <dsp:cNvPr id="0" name=""/>
        <dsp:cNvSpPr/>
      </dsp:nvSpPr>
      <dsp:spPr>
        <a:xfrm>
          <a:off x="6376384" y="1715149"/>
          <a:ext cx="2266771" cy="5488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/>
            <a:t>委員領款收據</a:t>
          </a:r>
          <a:endParaRPr lang="zh-TW" altLang="en-US" sz="1600" kern="1200" dirty="0"/>
        </a:p>
      </dsp:txBody>
      <dsp:txXfrm>
        <a:off x="6392458" y="1731223"/>
        <a:ext cx="2234623" cy="516657"/>
      </dsp:txXfrm>
    </dsp:sp>
    <dsp:sp modelId="{C1EDC64E-A0C8-4E3F-A579-AF6128CF6EB2}">
      <dsp:nvSpPr>
        <dsp:cNvPr id="0" name=""/>
        <dsp:cNvSpPr/>
      </dsp:nvSpPr>
      <dsp:spPr>
        <a:xfrm>
          <a:off x="6376384" y="2348386"/>
          <a:ext cx="2266771" cy="5488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/>
            <a:t>委員個別評分表</a:t>
          </a:r>
          <a:endParaRPr lang="zh-TW" altLang="en-US" sz="1600" kern="1200" dirty="0"/>
        </a:p>
      </dsp:txBody>
      <dsp:txXfrm>
        <a:off x="6392458" y="2364460"/>
        <a:ext cx="2234623" cy="516657"/>
      </dsp:txXfrm>
    </dsp:sp>
    <dsp:sp modelId="{0036574A-98AF-47E5-8A7E-B1CB39CDD8D6}">
      <dsp:nvSpPr>
        <dsp:cNvPr id="0" name=""/>
        <dsp:cNvSpPr/>
      </dsp:nvSpPr>
      <dsp:spPr>
        <a:xfrm>
          <a:off x="6376384" y="2981624"/>
          <a:ext cx="2266771" cy="5488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/>
            <a:t>評分總表</a:t>
          </a:r>
          <a:endParaRPr lang="zh-TW" altLang="en-US" sz="1600" kern="1200" dirty="0"/>
        </a:p>
      </dsp:txBody>
      <dsp:txXfrm>
        <a:off x="6392458" y="2997698"/>
        <a:ext cx="2234623" cy="516657"/>
      </dsp:txXfrm>
    </dsp:sp>
    <dsp:sp modelId="{5FD82A56-362C-4925-9470-9756531C4C77}">
      <dsp:nvSpPr>
        <dsp:cNvPr id="0" name=""/>
        <dsp:cNvSpPr/>
      </dsp:nvSpPr>
      <dsp:spPr>
        <a:xfrm>
          <a:off x="6376384" y="3614862"/>
          <a:ext cx="2266771" cy="5488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/>
            <a:t>審查委員切結書</a:t>
          </a:r>
          <a:endParaRPr lang="zh-TW" altLang="en-US" sz="1600" kern="1200" dirty="0"/>
        </a:p>
      </dsp:txBody>
      <dsp:txXfrm>
        <a:off x="6392458" y="3630936"/>
        <a:ext cx="2234623" cy="516657"/>
      </dsp:txXfrm>
    </dsp:sp>
    <dsp:sp modelId="{CD8D91AB-17F6-4A97-AA0D-1E8767ACB502}">
      <dsp:nvSpPr>
        <dsp:cNvPr id="0" name=""/>
        <dsp:cNvSpPr/>
      </dsp:nvSpPr>
      <dsp:spPr>
        <a:xfrm>
          <a:off x="6376384" y="4248099"/>
          <a:ext cx="2266771" cy="5488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kern="1200" dirty="0" smtClean="0"/>
            <a:t>會議議程表</a:t>
          </a:r>
          <a:endParaRPr lang="zh-TW" altLang="en-US" sz="1600" kern="1200" dirty="0"/>
        </a:p>
      </dsp:txBody>
      <dsp:txXfrm>
        <a:off x="6392458" y="4264173"/>
        <a:ext cx="2234623" cy="516657"/>
      </dsp:txXfrm>
    </dsp:sp>
    <dsp:sp modelId="{113EECA3-826D-4DEC-A3C1-6B66144B1B19}">
      <dsp:nvSpPr>
        <dsp:cNvPr id="0" name=""/>
        <dsp:cNvSpPr/>
      </dsp:nvSpPr>
      <dsp:spPr>
        <a:xfrm>
          <a:off x="6376384" y="4881337"/>
          <a:ext cx="2266771" cy="5488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kern="1200" smtClean="0"/>
            <a:t>A4</a:t>
          </a:r>
          <a:r>
            <a:rPr lang="zh-TW" altLang="en-US" sz="1600" kern="1200" smtClean="0"/>
            <a:t>以上牛皮紙袋信封</a:t>
          </a:r>
          <a:endParaRPr lang="zh-TW" altLang="en-US" sz="1600" kern="1200" dirty="0"/>
        </a:p>
      </dsp:txBody>
      <dsp:txXfrm>
        <a:off x="6392458" y="4897411"/>
        <a:ext cx="2234623" cy="5166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" r="863" b="4615"/>
          <a:stretch/>
        </p:blipFill>
        <p:spPr>
          <a:xfrm>
            <a:off x="3526" y="0"/>
            <a:ext cx="10743774" cy="756126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30718" y="612279"/>
            <a:ext cx="9089390" cy="1620771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632723" y="2548102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2016/9/19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44" y="6751743"/>
            <a:ext cx="2072533" cy="492831"/>
          </a:xfrm>
          <a:prstGeom prst="rect">
            <a:avLst/>
          </a:prstGeom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2344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2016/9/19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0185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752715" y="302802"/>
            <a:ext cx="2406015" cy="645157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34670" y="302802"/>
            <a:ext cx="7039822" cy="645157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2016/9/19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9833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6" b="4629"/>
          <a:stretch/>
        </p:blipFill>
        <p:spPr>
          <a:xfrm>
            <a:off x="0" y="-1"/>
            <a:ext cx="10747300" cy="756126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0156" y="2844527"/>
            <a:ext cx="9624060" cy="1260211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2016/9/19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4225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2016/9/19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2880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4705" y="4858812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2016/9/19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8133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34670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435812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2016/9/19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8039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432099" y="1692533"/>
            <a:ext cx="4726631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432099" y="2397901"/>
            <a:ext cx="4726631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2016/9/19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166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2016/9/19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5980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2016/9/19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1511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4671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34671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2016/9/19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9917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2016/9/19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1379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3" b="5441"/>
          <a:stretch/>
        </p:blipFill>
        <p:spPr>
          <a:xfrm>
            <a:off x="-9716" y="0"/>
            <a:ext cx="10734600" cy="7561263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9624060" cy="4990084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534670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D69C9-26FB-409F-BAB6-E218E84513F0}" type="datetimeFigureOut">
              <a:rPr lang="zh-TW" altLang="en-US" smtClean="0"/>
              <a:t>2016/9/19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653579" y="7008171"/>
            <a:ext cx="3386243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663603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文字方塊 8"/>
          <p:cNvSpPr txBox="1"/>
          <p:nvPr userDrawn="1"/>
        </p:nvSpPr>
        <p:spPr>
          <a:xfrm>
            <a:off x="64274" y="5292799"/>
            <a:ext cx="461665" cy="151086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1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核能研究所</a:t>
            </a:r>
            <a:endParaRPr lang="zh-TW" altLang="en-US" sz="1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96147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04305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33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94172" y="1260351"/>
            <a:ext cx="9361040" cy="1620771"/>
          </a:xfrm>
        </p:spPr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採異質採購最低標決標執行方式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906540" y="5652839"/>
            <a:ext cx="6408712" cy="1152128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秘書室管理科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中華民國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105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22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78875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9340" y="564575"/>
            <a:ext cx="9624060" cy="1008168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開標前</a:t>
            </a:r>
            <a: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成立審查委員會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及工作小組</a:t>
            </a:r>
          </a:p>
        </p:txBody>
      </p:sp>
      <p:graphicFrame>
        <p:nvGraphicFramePr>
          <p:cNvPr id="4" name="內容版面配置區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6362137"/>
              </p:ext>
            </p:extLst>
          </p:nvPr>
        </p:nvGraphicFramePr>
        <p:xfrm>
          <a:off x="1069340" y="1966458"/>
          <a:ext cx="9089390" cy="5040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03274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2164" y="108223"/>
            <a:ext cx="9624060" cy="1260211"/>
          </a:xfrm>
        </p:spPr>
        <p:txBody>
          <a:bodyPr/>
          <a:lstStyle/>
          <a:p>
            <a:pPr algn="l"/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外聘委員建議名單如何產生</a:t>
            </a:r>
            <a:endParaRPr lang="zh-TW" alt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69340" y="1478259"/>
            <a:ext cx="9089390" cy="702684"/>
          </a:xfrm>
        </p:spPr>
        <p:txBody>
          <a:bodyPr>
            <a:normAutofit fontScale="92500"/>
          </a:bodyPr>
          <a:lstStyle/>
          <a:p>
            <a:r>
              <a:rPr lang="zh-TW" altLang="en-US" dirty="0" smtClean="0"/>
              <a:t>於</a:t>
            </a:r>
            <a:r>
              <a:rPr lang="zh-TW" altLang="en-US" dirty="0" smtClean="0">
                <a:solidFill>
                  <a:srgbClr val="FF0000"/>
                </a:solidFill>
              </a:rPr>
              <a:t>政府電子採購網</a:t>
            </a:r>
            <a:r>
              <a:rPr lang="zh-TW" altLang="en-US" dirty="0" smtClean="0"/>
              <a:t>登入採購人員帳號、密碼</a:t>
            </a:r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6" t="8286" r="3035" b="6287"/>
          <a:stretch/>
        </p:blipFill>
        <p:spPr bwMode="auto">
          <a:xfrm>
            <a:off x="630977" y="2075546"/>
            <a:ext cx="9872540" cy="535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橢圓 3"/>
          <p:cNvSpPr/>
          <p:nvPr/>
        </p:nvSpPr>
        <p:spPr>
          <a:xfrm>
            <a:off x="8378237" y="3383670"/>
            <a:ext cx="2230954" cy="12702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146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69340" y="604945"/>
            <a:ext cx="9089390" cy="702684"/>
          </a:xfrm>
        </p:spPr>
        <p:txBody>
          <a:bodyPr/>
          <a:lstStyle/>
          <a:p>
            <a:r>
              <a:rPr lang="zh-TW" altLang="en-US" dirty="0"/>
              <a:t>點選左方</a:t>
            </a:r>
            <a:r>
              <a:rPr lang="zh-TW" altLang="en-US" dirty="0" smtClean="0">
                <a:solidFill>
                  <a:srgbClr val="FF0000"/>
                </a:solidFill>
              </a:rPr>
              <a:t>「政府採購」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 t="9142" r="4732" b="7572"/>
          <a:stretch/>
        </p:blipFill>
        <p:spPr bwMode="auto">
          <a:xfrm>
            <a:off x="378349" y="1398867"/>
            <a:ext cx="10190631" cy="546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橢圓 3"/>
          <p:cNvSpPr/>
          <p:nvPr/>
        </p:nvSpPr>
        <p:spPr>
          <a:xfrm>
            <a:off x="209930" y="2916535"/>
            <a:ext cx="1768396" cy="4763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122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46766" y="324247"/>
            <a:ext cx="9980977" cy="5040842"/>
          </a:xfrm>
        </p:spPr>
        <p:txBody>
          <a:bodyPr/>
          <a:lstStyle/>
          <a:p>
            <a:r>
              <a:rPr lang="zh-TW" altLang="en-US" dirty="0" smtClean="0"/>
              <a:t>點選</a:t>
            </a:r>
            <a:r>
              <a:rPr lang="zh-TW" altLang="en-US" dirty="0" smtClean="0">
                <a:solidFill>
                  <a:srgbClr val="FF0000"/>
                </a:solidFill>
              </a:rPr>
              <a:t>準備招標</a:t>
            </a:r>
            <a:r>
              <a:rPr lang="zh-TW" altLang="en-US" dirty="0" smtClean="0"/>
              <a:t>       </a:t>
            </a:r>
            <a:r>
              <a:rPr lang="zh-TW" altLang="en-US" dirty="0" smtClean="0">
                <a:solidFill>
                  <a:srgbClr val="FF0000"/>
                </a:solidFill>
              </a:rPr>
              <a:t>遴選評選委員      智慧遴選               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4" name="向右箭號 3"/>
          <p:cNvSpPr/>
          <p:nvPr/>
        </p:nvSpPr>
        <p:spPr>
          <a:xfrm>
            <a:off x="3941738" y="515790"/>
            <a:ext cx="505256" cy="3969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" t="9572" r="4196" b="7571"/>
          <a:stretch/>
        </p:blipFill>
        <p:spPr bwMode="auto">
          <a:xfrm>
            <a:off x="546767" y="1398867"/>
            <a:ext cx="9980977" cy="547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 4"/>
          <p:cNvSpPr/>
          <p:nvPr/>
        </p:nvSpPr>
        <p:spPr>
          <a:xfrm>
            <a:off x="715186" y="3780631"/>
            <a:ext cx="1036218" cy="3175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967813" y="4177592"/>
            <a:ext cx="926303" cy="3175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744" y="3026611"/>
            <a:ext cx="1084192" cy="357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932" y="485857"/>
            <a:ext cx="534670" cy="456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84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69340" y="763729"/>
            <a:ext cx="9089390" cy="623292"/>
          </a:xfrm>
        </p:spPr>
        <p:txBody>
          <a:bodyPr>
            <a:normAutofit fontScale="92500"/>
          </a:bodyPr>
          <a:lstStyle/>
          <a:p>
            <a:r>
              <a:rPr lang="zh-TW" altLang="en-US" dirty="0" smtClean="0"/>
              <a:t>選擇智慧遴選</a:t>
            </a:r>
            <a:r>
              <a:rPr lang="en-US" altLang="zh-TW" dirty="0" smtClean="0"/>
              <a:t>—</a:t>
            </a:r>
            <a:r>
              <a:rPr lang="zh-TW" altLang="en-US" dirty="0" smtClean="0"/>
              <a:t>選擇專家學者專長</a:t>
            </a:r>
            <a:r>
              <a:rPr lang="en-US" altLang="zh-TW" dirty="0" smtClean="0"/>
              <a:t>(</a:t>
            </a:r>
            <a:r>
              <a:rPr lang="zh-TW" altLang="en-US" dirty="0" smtClean="0"/>
              <a:t>可複選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" t="8857" r="4822" b="8285"/>
          <a:stretch/>
        </p:blipFill>
        <p:spPr bwMode="auto">
          <a:xfrm>
            <a:off x="385868" y="1476375"/>
            <a:ext cx="10024042" cy="555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橢圓 1"/>
          <p:cNvSpPr/>
          <p:nvPr/>
        </p:nvSpPr>
        <p:spPr>
          <a:xfrm>
            <a:off x="6157018" y="5004767"/>
            <a:ext cx="115212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7578948" y="5364807"/>
            <a:ext cx="115212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683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8844999"/>
              </p:ext>
            </p:extLst>
          </p:nvPr>
        </p:nvGraphicFramePr>
        <p:xfrm>
          <a:off x="994453" y="-347761"/>
          <a:ext cx="9089390" cy="5040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" t="8858" r="4911" b="6857"/>
          <a:stretch/>
        </p:blipFill>
        <p:spPr bwMode="auto">
          <a:xfrm>
            <a:off x="546767" y="1637043"/>
            <a:ext cx="9816345" cy="540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 4"/>
          <p:cNvSpPr/>
          <p:nvPr/>
        </p:nvSpPr>
        <p:spPr>
          <a:xfrm>
            <a:off x="5767747" y="6638749"/>
            <a:ext cx="1094722" cy="5557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634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69340" y="525553"/>
            <a:ext cx="9089390" cy="623292"/>
          </a:xfrm>
        </p:spPr>
        <p:txBody>
          <a:bodyPr>
            <a:normAutofit lnSpcReduction="10000"/>
          </a:bodyPr>
          <a:lstStyle/>
          <a:p>
            <a:r>
              <a:rPr lang="zh-TW" altLang="en-US" dirty="0" smtClean="0"/>
              <a:t>遴選結果</a:t>
            </a:r>
            <a:endParaRPr lang="zh-TW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3" t="11571" r="1429" b="9286"/>
          <a:stretch/>
        </p:blipFill>
        <p:spPr bwMode="auto">
          <a:xfrm>
            <a:off x="378349" y="1160690"/>
            <a:ext cx="10169869" cy="606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565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67814" y="604945"/>
            <a:ext cx="9089390" cy="5040842"/>
          </a:xfrm>
        </p:spPr>
        <p:txBody>
          <a:bodyPr/>
          <a:lstStyle/>
          <a:p>
            <a:r>
              <a:rPr lang="zh-TW" altLang="en-US" dirty="0" smtClean="0"/>
              <a:t>勾選委員</a:t>
            </a:r>
            <a:r>
              <a:rPr lang="en-US" altLang="zh-TW" dirty="0" smtClean="0"/>
              <a:t>(</a:t>
            </a:r>
            <a:r>
              <a:rPr lang="zh-TW" altLang="en-US" dirty="0" smtClean="0"/>
              <a:t>或全選</a:t>
            </a:r>
            <a:r>
              <a:rPr lang="en-US" altLang="zh-TW" dirty="0" smtClean="0"/>
              <a:t>)</a:t>
            </a:r>
            <a:r>
              <a:rPr lang="zh-TW" altLang="en-US" dirty="0" smtClean="0"/>
              <a:t>並點選下方匯出</a:t>
            </a:r>
            <a:endParaRPr lang="zh-TW" alt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3" t="9428" r="11000" b="9571"/>
          <a:stretch/>
        </p:blipFill>
        <p:spPr bwMode="auto">
          <a:xfrm>
            <a:off x="91346" y="1240000"/>
            <a:ext cx="10368137" cy="595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橢圓 3"/>
          <p:cNvSpPr/>
          <p:nvPr/>
        </p:nvSpPr>
        <p:spPr>
          <a:xfrm>
            <a:off x="6188793" y="6718141"/>
            <a:ext cx="842094" cy="5557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5" name="向下箭號 4"/>
          <p:cNvSpPr/>
          <p:nvPr/>
        </p:nvSpPr>
        <p:spPr>
          <a:xfrm>
            <a:off x="41510" y="1001906"/>
            <a:ext cx="539631" cy="71452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204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24" r="42412" b="6226"/>
          <a:stretch/>
        </p:blipFill>
        <p:spPr bwMode="auto">
          <a:xfrm>
            <a:off x="1025620" y="1070161"/>
            <a:ext cx="8136904" cy="628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69340" y="252239"/>
            <a:ext cx="9089390" cy="5040842"/>
          </a:xfrm>
        </p:spPr>
        <p:txBody>
          <a:bodyPr/>
          <a:lstStyle/>
          <a:p>
            <a:r>
              <a:rPr lang="zh-TW" altLang="en-US" dirty="0" smtClean="0"/>
              <a:t>產製出採購審查委員會</a:t>
            </a:r>
            <a:r>
              <a:rPr lang="zh-TW" altLang="en-US" dirty="0"/>
              <a:t>外聘委員建議名單</a:t>
            </a:r>
          </a:p>
        </p:txBody>
      </p:sp>
      <p:sp>
        <p:nvSpPr>
          <p:cNvPr id="4" name="圓角矩形圖說文字 3"/>
          <p:cNvSpPr/>
          <p:nvPr/>
        </p:nvSpPr>
        <p:spPr>
          <a:xfrm>
            <a:off x="6694050" y="1954612"/>
            <a:ext cx="3957840" cy="1270275"/>
          </a:xfrm>
          <a:prstGeom prst="wedgeRoundRectCallout">
            <a:avLst>
              <a:gd name="adj1" fmla="val -34855"/>
              <a:gd name="adj2" fmla="val -6952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r>
              <a:rPr lang="zh-TW" altLang="en-US" dirty="0" smtClean="0"/>
              <a:t>登打機關名稱、案名，並填寫擬聘人數，正、備取人數，即可併同簽陳陳核。</a:t>
            </a:r>
            <a:endParaRPr lang="zh-TW" altLang="en-US" dirty="0"/>
          </a:p>
        </p:txBody>
      </p:sp>
      <p:sp>
        <p:nvSpPr>
          <p:cNvPr id="5" name="橢圓 4"/>
          <p:cNvSpPr/>
          <p:nvPr/>
        </p:nvSpPr>
        <p:spPr>
          <a:xfrm>
            <a:off x="2567791" y="6984069"/>
            <a:ext cx="1599978" cy="3969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6" name="向右箭號 5"/>
          <p:cNvSpPr/>
          <p:nvPr/>
        </p:nvSpPr>
        <p:spPr>
          <a:xfrm>
            <a:off x="4420397" y="6976686"/>
            <a:ext cx="589465" cy="47635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5094072" y="7024549"/>
            <a:ext cx="2694699" cy="428490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此有委員聯絡方式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2" name="橢圓 1"/>
          <p:cNvSpPr/>
          <p:nvPr/>
        </p:nvSpPr>
        <p:spPr>
          <a:xfrm>
            <a:off x="3834532" y="1764407"/>
            <a:ext cx="585865" cy="2880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596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內派委員建議名單格式</a:t>
            </a:r>
            <a:endParaRPr lang="zh-TW" alt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6" t="21057" r="28159" b="13402"/>
          <a:stretch/>
        </p:blipFill>
        <p:spPr bwMode="auto">
          <a:xfrm>
            <a:off x="2610396" y="1404367"/>
            <a:ext cx="5760640" cy="58315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34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簡報大綱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7012779"/>
              </p:ext>
            </p:extLst>
          </p:nvPr>
        </p:nvGraphicFramePr>
        <p:xfrm>
          <a:off x="763835" y="1763713"/>
          <a:ext cx="9623425" cy="4991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38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工作小組成員建議名單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7" t="29350" r="30151" b="13880"/>
          <a:stretch/>
        </p:blipFill>
        <p:spPr bwMode="auto">
          <a:xfrm>
            <a:off x="1962324" y="1475263"/>
            <a:ext cx="6696744" cy="5717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298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9340" y="366769"/>
            <a:ext cx="9414131" cy="1008168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簽陳範例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核定外聘、內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派審查委員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及工作小組成員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6" t="19286" r="14911" b="7857"/>
          <a:stretch/>
        </p:blipFill>
        <p:spPr bwMode="auto">
          <a:xfrm>
            <a:off x="883604" y="1476375"/>
            <a:ext cx="9263029" cy="57101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262466980"/>
              </p:ext>
            </p:extLst>
          </p:nvPr>
        </p:nvGraphicFramePr>
        <p:xfrm>
          <a:off x="5683538" y="4168423"/>
          <a:ext cx="4378886" cy="328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5" name="直線接點 4"/>
          <p:cNvCxnSpPr/>
          <p:nvPr/>
        </p:nvCxnSpPr>
        <p:spPr>
          <a:xfrm>
            <a:off x="1242244" y="4068663"/>
            <a:ext cx="26642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>
            <a:off x="3150456" y="5292799"/>
            <a:ext cx="16921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1310945" y="5508823"/>
            <a:ext cx="10114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7290916" y="2196455"/>
            <a:ext cx="28557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橢圓 11"/>
          <p:cNvSpPr/>
          <p:nvPr/>
        </p:nvSpPr>
        <p:spPr>
          <a:xfrm>
            <a:off x="810196" y="1476375"/>
            <a:ext cx="79208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779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0" t="19773" r="52763" b="11168"/>
          <a:stretch/>
        </p:blipFill>
        <p:spPr bwMode="auto">
          <a:xfrm>
            <a:off x="6066780" y="1188343"/>
            <a:ext cx="4248472" cy="63411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0" t="24247" r="52763" b="7122"/>
          <a:stretch/>
        </p:blipFill>
        <p:spPr bwMode="auto">
          <a:xfrm>
            <a:off x="826813" y="1476375"/>
            <a:ext cx="4520905" cy="60399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4670" y="108223"/>
            <a:ext cx="9624060" cy="1260211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委員意願及會議時間調查表範例</a:t>
            </a:r>
            <a:r>
              <a:rPr lang="en-US" altLang="zh-TW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endParaRPr lang="zh-TW" alt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圓角矩形 2"/>
          <p:cNvSpPr/>
          <p:nvPr/>
        </p:nvSpPr>
        <p:spPr>
          <a:xfrm>
            <a:off x="5432109" y="2510357"/>
            <a:ext cx="589465" cy="41283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lIns="104306" tIns="52153" rIns="104306" bIns="52153" rtlCol="0" anchor="ctr"/>
          <a:lstStyle/>
          <a:p>
            <a:pPr algn="ctr"/>
            <a:r>
              <a:rPr lang="zh-TW" altLang="en-US" dirty="0" smtClean="0"/>
              <a:t>先</a:t>
            </a:r>
            <a:r>
              <a:rPr lang="zh-TW" altLang="en-US" dirty="0" smtClean="0">
                <a:solidFill>
                  <a:srgbClr val="FFC000"/>
                </a:solidFill>
              </a:rPr>
              <a:t>徵詢意願</a:t>
            </a:r>
            <a:r>
              <a:rPr lang="zh-TW" altLang="en-US" dirty="0" smtClean="0"/>
              <a:t>，再調查</a:t>
            </a:r>
            <a:r>
              <a:rPr lang="zh-TW" altLang="en-US" dirty="0" smtClean="0">
                <a:solidFill>
                  <a:srgbClr val="FFC000"/>
                </a:solidFill>
              </a:rPr>
              <a:t>得出席時間</a:t>
            </a:r>
            <a:endParaRPr lang="zh-TW" altLang="en-US" dirty="0">
              <a:solidFill>
                <a:srgbClr val="FFC000"/>
              </a:solidFill>
            </a:endParaRPr>
          </a:p>
        </p:txBody>
      </p:sp>
      <p:sp>
        <p:nvSpPr>
          <p:cNvPr id="4" name="向右箭號 3"/>
          <p:cNvSpPr/>
          <p:nvPr/>
        </p:nvSpPr>
        <p:spPr>
          <a:xfrm flipH="1">
            <a:off x="4842644" y="3278448"/>
            <a:ext cx="589465" cy="3969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5" name="向右箭號 4"/>
          <p:cNvSpPr/>
          <p:nvPr/>
        </p:nvSpPr>
        <p:spPr>
          <a:xfrm>
            <a:off x="6021575" y="5130298"/>
            <a:ext cx="589465" cy="3969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2754412" y="1188343"/>
            <a:ext cx="5616624" cy="576064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FFC000"/>
                </a:solidFill>
              </a:rPr>
              <a:t>以</a:t>
            </a:r>
            <a:r>
              <a:rPr lang="en-US" altLang="zh-TW" b="1" dirty="0" smtClean="0">
                <a:solidFill>
                  <a:srgbClr val="FFC000"/>
                </a:solidFill>
              </a:rPr>
              <a:t>e-mail</a:t>
            </a:r>
            <a:r>
              <a:rPr lang="zh-TW" altLang="en-US" b="1" dirty="0" smtClean="0">
                <a:solidFill>
                  <a:srgbClr val="FFC000"/>
                </a:solidFill>
              </a:rPr>
              <a:t>徵詢委員時，請務必確實</a:t>
            </a:r>
            <a:r>
              <a:rPr lang="zh-TW" altLang="en-US" b="1" dirty="0">
                <a:solidFill>
                  <a:srgbClr val="FFC000"/>
                </a:solidFill>
              </a:rPr>
              <a:t>加密</a:t>
            </a:r>
            <a:r>
              <a:rPr lang="zh-TW" altLang="en-US" b="1" dirty="0" smtClean="0">
                <a:solidFill>
                  <a:srgbClr val="FFC000"/>
                </a:solidFill>
              </a:rPr>
              <a:t>郵件、分址分文</a:t>
            </a:r>
            <a:endParaRPr lang="zh-TW" altLang="en-US" b="1" dirty="0">
              <a:solidFill>
                <a:srgbClr val="FFC0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4626620" y="6516935"/>
            <a:ext cx="51075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1314252" y="6804967"/>
            <a:ext cx="382312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1314252" y="7092999"/>
            <a:ext cx="51075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333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4670" y="108223"/>
            <a:ext cx="9624060" cy="1260211"/>
          </a:xfrm>
        </p:spPr>
        <p:txBody>
          <a:bodyPr/>
          <a:lstStyle/>
          <a:p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委員意願及會議時間調查表</a:t>
            </a:r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範例</a:t>
            </a:r>
            <a:r>
              <a:rPr lang="en-US" altLang="zh-TW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endParaRPr lang="zh-TW" alt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7072063" y="4193131"/>
            <a:ext cx="2778909" cy="75165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104306" tIns="52153" rIns="104306" bIns="52153" rtlCol="0">
            <a:spAutoFit/>
          </a:bodyPr>
          <a:lstStyle/>
          <a:p>
            <a:r>
              <a:rPr lang="zh-TW" altLang="en-US" dirty="0" smtClean="0"/>
              <a:t>徵詢意願及調查時間</a:t>
            </a:r>
            <a:endParaRPr lang="en-US" altLang="zh-TW" dirty="0" smtClean="0"/>
          </a:p>
          <a:p>
            <a:r>
              <a:rPr lang="zh-TW" altLang="en-US" dirty="0"/>
              <a:t>同時進行</a:t>
            </a:r>
          </a:p>
        </p:txBody>
      </p:sp>
      <p:sp>
        <p:nvSpPr>
          <p:cNvPr id="5" name="向右箭號 4"/>
          <p:cNvSpPr/>
          <p:nvPr/>
        </p:nvSpPr>
        <p:spPr>
          <a:xfrm>
            <a:off x="6525631" y="3224886"/>
            <a:ext cx="505256" cy="4763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7199306" y="3224886"/>
            <a:ext cx="1599978" cy="428490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zh-TW" altLang="en-US" dirty="0" smtClean="0"/>
              <a:t>徵詢意願</a:t>
            </a:r>
            <a:endParaRPr lang="zh-TW" altLang="en-US" dirty="0"/>
          </a:p>
        </p:txBody>
      </p:sp>
      <p:sp>
        <p:nvSpPr>
          <p:cNvPr id="7" name="向右箭號 6"/>
          <p:cNvSpPr/>
          <p:nvPr/>
        </p:nvSpPr>
        <p:spPr>
          <a:xfrm>
            <a:off x="6525631" y="5686043"/>
            <a:ext cx="505256" cy="4763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7199306" y="5686043"/>
            <a:ext cx="1936815" cy="428490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zh-TW" altLang="en-US" dirty="0" smtClean="0"/>
              <a:t>調查時間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6811183" y="1764407"/>
            <a:ext cx="3621002" cy="1074821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zh-TW" altLang="en-US" dirty="0" smtClean="0">
                <a:solidFill>
                  <a:srgbClr val="0070C0"/>
                </a:solidFill>
              </a:rPr>
              <a:t>委員此時多會詢問交通路線、是否提供接送等問題，須預為考量。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450156" y="1620391"/>
            <a:ext cx="792088" cy="5184576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TW" altLang="en-US" b="1" dirty="0" smtClean="0">
                <a:solidFill>
                  <a:srgbClr val="FFC000"/>
                </a:solidFill>
              </a:rPr>
              <a:t>以</a:t>
            </a:r>
            <a:r>
              <a:rPr lang="en-US" altLang="zh-TW" b="1" dirty="0" smtClean="0">
                <a:solidFill>
                  <a:srgbClr val="FFC000"/>
                </a:solidFill>
              </a:rPr>
              <a:t>e-mail</a:t>
            </a:r>
            <a:r>
              <a:rPr lang="zh-TW" altLang="en-US" b="1" dirty="0" smtClean="0">
                <a:solidFill>
                  <a:srgbClr val="FFC000"/>
                </a:solidFill>
              </a:rPr>
              <a:t>徵詢委員時，請務必確實</a:t>
            </a:r>
            <a:r>
              <a:rPr lang="zh-TW" altLang="en-US" b="1" dirty="0">
                <a:solidFill>
                  <a:srgbClr val="FFC000"/>
                </a:solidFill>
              </a:rPr>
              <a:t>加密</a:t>
            </a:r>
            <a:r>
              <a:rPr lang="zh-TW" altLang="en-US" b="1" dirty="0" smtClean="0">
                <a:solidFill>
                  <a:srgbClr val="FFC000"/>
                </a:solidFill>
              </a:rPr>
              <a:t>郵件、分址分文</a:t>
            </a:r>
            <a:endParaRPr lang="zh-TW" altLang="en-US" b="1" dirty="0">
              <a:solidFill>
                <a:srgbClr val="FFC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7" t="22014" r="52478" b="7182"/>
          <a:stretch/>
        </p:blipFill>
        <p:spPr bwMode="auto">
          <a:xfrm>
            <a:off x="1458268" y="1116336"/>
            <a:ext cx="4968552" cy="63367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2" name="直線接點 11"/>
          <p:cNvCxnSpPr/>
          <p:nvPr/>
        </p:nvCxnSpPr>
        <p:spPr>
          <a:xfrm>
            <a:off x="1746300" y="6732959"/>
            <a:ext cx="432048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481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這樣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做可以</a:t>
            </a:r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嗎</a:t>
            </a:r>
            <a: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9293046"/>
              </p:ext>
            </p:extLst>
          </p:nvPr>
        </p:nvGraphicFramePr>
        <p:xfrm>
          <a:off x="534988" y="1476375"/>
          <a:ext cx="9623425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" name="文字方塊 21"/>
          <p:cNvSpPr txBox="1"/>
          <p:nvPr/>
        </p:nvSpPr>
        <p:spPr>
          <a:xfrm>
            <a:off x="666180" y="1692399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zh-TW" altLang="en-US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098228" y="2486228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zh-TW" altLang="en-US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386260" y="3204567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zh-TW" altLang="en-US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458268" y="3953891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zh-TW" altLang="en-US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386260" y="4718476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zh-TW" altLang="en-US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098228" y="5438556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zh-TW" altLang="en-US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66180" y="6230644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zh-TW" altLang="en-US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25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3" t="19303" r="15601" b="11010"/>
          <a:stretch/>
        </p:blipFill>
        <p:spPr bwMode="auto">
          <a:xfrm>
            <a:off x="805616" y="1116335"/>
            <a:ext cx="9653652" cy="6188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4670" y="-35793"/>
            <a:ext cx="9624060" cy="1260211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通知委員</a:t>
            </a:r>
            <a:r>
              <a:rPr lang="en-US" altLang="zh-TW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開會通知單範例</a:t>
            </a:r>
            <a:endParaRPr lang="zh-TW" alt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1016786468"/>
              </p:ext>
            </p:extLst>
          </p:nvPr>
        </p:nvGraphicFramePr>
        <p:xfrm>
          <a:off x="5346700" y="2430965"/>
          <a:ext cx="5346700" cy="3255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6333010" y="6288043"/>
            <a:ext cx="4126258" cy="751655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zh-TW" altLang="en-US" dirty="0" smtClean="0">
                <a:solidFill>
                  <a:srgbClr val="0070C0"/>
                </a:solidFill>
              </a:rPr>
              <a:t>工作小組初審意見、審查委員切結書可於會議當天提供</a:t>
            </a:r>
            <a:endParaRPr lang="zh-TW" altLang="en-US" dirty="0">
              <a:solidFill>
                <a:srgbClr val="0070C0"/>
              </a:solidFill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987216" y="2988543"/>
            <a:ext cx="126314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>
            <a:off x="2587193" y="2844527"/>
            <a:ext cx="9263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6714852" y="5580831"/>
            <a:ext cx="2778909" cy="520823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zh-TW" altLang="en-US" sz="2700" dirty="0" smtClean="0">
                <a:solidFill>
                  <a:srgbClr val="FF0000"/>
                </a:solidFill>
              </a:rPr>
              <a:t>由</a:t>
            </a:r>
            <a:r>
              <a:rPr lang="zh-TW" altLang="en-US" sz="2700" dirty="0">
                <a:solidFill>
                  <a:srgbClr val="FF0000"/>
                </a:solidFill>
              </a:rPr>
              <a:t>使用單位</a:t>
            </a:r>
            <a:r>
              <a:rPr lang="zh-TW" altLang="en-US" sz="2700" dirty="0" smtClean="0">
                <a:solidFill>
                  <a:srgbClr val="FF0000"/>
                </a:solidFill>
              </a:rPr>
              <a:t>辦理</a:t>
            </a:r>
            <a:endParaRPr lang="zh-TW" altLang="en-US" sz="2700" dirty="0">
              <a:solidFill>
                <a:srgbClr val="FF0000"/>
              </a:solidFill>
            </a:endParaRPr>
          </a:p>
        </p:txBody>
      </p:sp>
      <p:sp>
        <p:nvSpPr>
          <p:cNvPr id="10" name="圓角矩形圖說文字 9"/>
          <p:cNvSpPr/>
          <p:nvPr/>
        </p:nvSpPr>
        <p:spPr>
          <a:xfrm>
            <a:off x="9091116" y="2484487"/>
            <a:ext cx="1368152" cy="819792"/>
          </a:xfrm>
          <a:prstGeom prst="wedgeRoundRectCallout">
            <a:avLst>
              <a:gd name="adj1" fmla="val -76739"/>
              <a:gd name="adj2" fmla="val 287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 smtClean="0"/>
              <a:t>須以正式、紙本通知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8392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通知廠商</a:t>
            </a:r>
            <a:r>
              <a:rPr lang="en-US" altLang="zh-TW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開會通知單範例</a:t>
            </a:r>
            <a:endParaRPr lang="zh-TW" alt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7367725" y="2986710"/>
            <a:ext cx="2694699" cy="1074821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zh-TW" altLang="en-US" b="1" dirty="0" smtClean="0">
                <a:solidFill>
                  <a:schemeClr val="tx2">
                    <a:lumMod val="75000"/>
                  </a:schemeClr>
                </a:solidFill>
              </a:rPr>
              <a:t>開標後確認投標廠商資格符合後，發文通知廠商審查會議時間</a:t>
            </a:r>
            <a:endParaRPr lang="zh-TW" alt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7367724" y="2272181"/>
            <a:ext cx="2778909" cy="520823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zh-TW" altLang="en-US" sz="2700" dirty="0">
                <a:solidFill>
                  <a:srgbClr val="FF0000"/>
                </a:solidFill>
              </a:rPr>
              <a:t>由管理科辦理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19463" r="52976" b="14040"/>
          <a:stretch/>
        </p:blipFill>
        <p:spPr bwMode="auto">
          <a:xfrm>
            <a:off x="1435394" y="1476374"/>
            <a:ext cx="4847409" cy="58760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77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4670" y="36215"/>
            <a:ext cx="9624060" cy="1260211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審查會議前</a:t>
            </a:r>
            <a:r>
              <a:rPr lang="en-US" altLang="zh-TW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工作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小組初審會議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7788771" y="2192788"/>
            <a:ext cx="2670497" cy="1721152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工作小組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針對投標廠商所提之服務建議書內容</a:t>
            </a:r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召開會議並擬具初審意見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供審查委員參考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1" t="20419" r="16597" b="14039"/>
          <a:stretch/>
        </p:blipFill>
        <p:spPr bwMode="auto">
          <a:xfrm>
            <a:off x="836460" y="1044327"/>
            <a:ext cx="6985591" cy="4369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0" t="22652" r="16797" b="49560"/>
          <a:stretch/>
        </p:blipFill>
        <p:spPr bwMode="auto">
          <a:xfrm>
            <a:off x="845710" y="5364807"/>
            <a:ext cx="6943061" cy="185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856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4670" y="1001349"/>
            <a:ext cx="9624060" cy="1260211"/>
          </a:xfrm>
        </p:spPr>
        <p:txBody>
          <a:bodyPr>
            <a:normAutofit/>
          </a:bodyPr>
          <a:lstStyle/>
          <a:p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二、審查</a:t>
            </a:r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委員會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898428" y="2606971"/>
            <a:ext cx="6180182" cy="282984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	前置作業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審查會過程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常見問題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	相關簽稿、文件範例</a:t>
            </a:r>
          </a:p>
          <a:p>
            <a:pPr marL="0" indent="0">
              <a:buNone/>
            </a:pP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3318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4670" y="108223"/>
            <a:ext cx="9624060" cy="1260211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審查會議前置作業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02714443"/>
              </p:ext>
            </p:extLst>
          </p:nvPr>
        </p:nvGraphicFramePr>
        <p:xfrm>
          <a:off x="883604" y="1557652"/>
          <a:ext cx="8927592" cy="5716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-13426" y="6914932"/>
            <a:ext cx="4104456" cy="64633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派</a:t>
            </a:r>
            <a:r>
              <a:rPr lang="zh-TW" altLang="en-US" sz="1800" dirty="0" smtClean="0">
                <a:solidFill>
                  <a:srgbClr val="FF0000"/>
                </a:solidFill>
              </a:rPr>
              <a:t>車</a:t>
            </a:r>
            <a:r>
              <a:rPr lang="zh-TW" altLang="en-US" sz="1800" dirty="0">
                <a:solidFill>
                  <a:srgbClr val="FF0000"/>
                </a:solidFill>
              </a:rPr>
              <a:t>：</a:t>
            </a:r>
            <a:r>
              <a:rPr lang="zh-TW" altLang="en-US" sz="1800" dirty="0" smtClean="0">
                <a:solidFill>
                  <a:srgbClr val="FF0000"/>
                </a:solidFill>
              </a:rPr>
              <a:t>填</a:t>
            </a:r>
            <a:r>
              <a:rPr lang="zh-TW" altLang="en-US" sz="1800" dirty="0">
                <a:solidFill>
                  <a:srgbClr val="FF0000"/>
                </a:solidFill>
              </a:rPr>
              <a:t>派車單向秘書室</a:t>
            </a:r>
            <a:r>
              <a:rPr lang="zh-TW" altLang="en-US" sz="1800" dirty="0" smtClean="0">
                <a:solidFill>
                  <a:srgbClr val="FF0000"/>
                </a:solidFill>
              </a:rPr>
              <a:t>申請</a:t>
            </a:r>
            <a:endParaRPr lang="en-US" altLang="zh-TW" sz="1800" dirty="0" smtClean="0">
              <a:solidFill>
                <a:srgbClr val="FF0000"/>
              </a:solidFill>
            </a:endParaRPr>
          </a:p>
          <a:p>
            <a:r>
              <a:rPr lang="zh-TW" altLang="en-US" sz="1800" dirty="0" smtClean="0">
                <a:solidFill>
                  <a:srgbClr val="FF0000"/>
                </a:solidFill>
              </a:rPr>
              <a:t>租車：以</a:t>
            </a:r>
            <a:r>
              <a:rPr lang="zh-TW" altLang="en-US" sz="1800" dirty="0">
                <a:solidFill>
                  <a:srgbClr val="FF0000"/>
                </a:solidFill>
              </a:rPr>
              <a:t>採購申請單申請</a:t>
            </a:r>
            <a:r>
              <a:rPr lang="en-US" altLang="zh-TW" sz="1800" dirty="0">
                <a:solidFill>
                  <a:srgbClr val="FF0000"/>
                </a:solidFill>
              </a:rPr>
              <a:t>(</a:t>
            </a:r>
            <a:r>
              <a:rPr lang="zh-TW" altLang="en-US" sz="1800" dirty="0">
                <a:solidFill>
                  <a:srgbClr val="FF0000"/>
                </a:solidFill>
              </a:rPr>
              <a:t>開口合約商</a:t>
            </a:r>
            <a:r>
              <a:rPr lang="en-US" altLang="zh-TW" sz="1800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4108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4670" y="662841"/>
            <a:ext cx="9624060" cy="1260211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一、事前準備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作業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22364" y="2124447"/>
            <a:ext cx="6468214" cy="2808312"/>
          </a:xfrm>
        </p:spPr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	簽辦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採異質採購最低標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	遴選委員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	相關簽稿、文件範例</a:t>
            </a:r>
          </a:p>
          <a:p>
            <a:pPr marL="0" indent="0">
              <a:buNone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757957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審查會會議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83276162"/>
              </p:ext>
            </p:extLst>
          </p:nvPr>
        </p:nvGraphicFramePr>
        <p:xfrm>
          <a:off x="1363316" y="1557652"/>
          <a:ext cx="8087840" cy="4990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582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8" t="19973" r="15002" b="10850"/>
          <a:stretch/>
        </p:blipFill>
        <p:spPr bwMode="auto">
          <a:xfrm>
            <a:off x="594172" y="1260351"/>
            <a:ext cx="9744082" cy="608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4670" y="-35793"/>
            <a:ext cx="9624060" cy="1260211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採購審查委員會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會議議程表</a:t>
            </a:r>
          </a:p>
        </p:txBody>
      </p:sp>
      <p:sp>
        <p:nvSpPr>
          <p:cNvPr id="5" name="橢圓 4"/>
          <p:cNvSpPr/>
          <p:nvPr/>
        </p:nvSpPr>
        <p:spPr>
          <a:xfrm>
            <a:off x="1026220" y="1732818"/>
            <a:ext cx="505256" cy="2381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zh-TW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92" y="2510357"/>
            <a:ext cx="527244" cy="262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220" y="3033455"/>
            <a:ext cx="527244" cy="262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947" y="1260351"/>
            <a:ext cx="473445" cy="262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796" y="1824638"/>
            <a:ext cx="1515768" cy="37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直線單箭頭接點 6"/>
          <p:cNvCxnSpPr/>
          <p:nvPr/>
        </p:nvCxnSpPr>
        <p:spPr>
          <a:xfrm>
            <a:off x="7030887" y="2215576"/>
            <a:ext cx="0" cy="121045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6020375" y="3499226"/>
            <a:ext cx="3536793" cy="751655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審查結果出來後，須立即做成會議記錄並請委員確認。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4" name="橢圓 3"/>
          <p:cNvSpPr/>
          <p:nvPr/>
        </p:nvSpPr>
        <p:spPr>
          <a:xfrm>
            <a:off x="1242244" y="6156895"/>
            <a:ext cx="270388" cy="14401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2466380" y="6732959"/>
            <a:ext cx="270388" cy="14401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736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4670" y="180231"/>
            <a:ext cx="9624060" cy="1260211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審查委員切結書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20260" r="32145" b="12604"/>
          <a:stretch/>
        </p:blipFill>
        <p:spPr bwMode="auto">
          <a:xfrm>
            <a:off x="3042444" y="1289519"/>
            <a:ext cx="4968552" cy="58266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61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4670" y="36215"/>
            <a:ext cx="9624060" cy="1260211"/>
          </a:xfrm>
        </p:spPr>
        <p:txBody>
          <a:bodyPr>
            <a:noAutofit/>
          </a:bodyPr>
          <a:lstStyle/>
          <a:p>
            <a:r>
              <a:rPr lang="zh-TW" altLang="en-US" sz="48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採購審查委員會</a:t>
            </a:r>
            <a:r>
              <a:rPr lang="zh-TW" altLang="en-US" sz="4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評分表及評分總表</a:t>
            </a:r>
          </a:p>
        </p:txBody>
      </p:sp>
      <p:sp>
        <p:nvSpPr>
          <p:cNvPr id="5" name="圓角矩形 4"/>
          <p:cNvSpPr/>
          <p:nvPr/>
        </p:nvSpPr>
        <p:spPr>
          <a:xfrm>
            <a:off x="306140" y="2196455"/>
            <a:ext cx="504056" cy="23762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1042872"/>
            <a:r>
              <a:rPr lang="zh-TW" altLang="en-US" dirty="0" smtClean="0">
                <a:solidFill>
                  <a:prstClr val="white"/>
                </a:solidFill>
              </a:rPr>
              <a:t>委員評分表</a:t>
            </a:r>
            <a:endParaRPr lang="zh-TW" altLang="en-US" dirty="0">
              <a:solidFill>
                <a:prstClr val="white"/>
              </a:solidFill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9909722" y="2191676"/>
            <a:ext cx="504056" cy="23762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1042872"/>
            <a:r>
              <a:rPr lang="zh-TW" altLang="en-US" dirty="0" smtClean="0">
                <a:solidFill>
                  <a:prstClr val="white"/>
                </a:solidFill>
              </a:rPr>
              <a:t>評分總表</a:t>
            </a:r>
            <a:endParaRPr lang="zh-TW" altLang="en-US" dirty="0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3" t="19463" r="16997" b="9256"/>
          <a:stretch/>
        </p:blipFill>
        <p:spPr bwMode="auto">
          <a:xfrm>
            <a:off x="839150" y="1118960"/>
            <a:ext cx="9037004" cy="61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線接點 3"/>
          <p:cNvCxnSpPr/>
          <p:nvPr/>
        </p:nvCxnSpPr>
        <p:spPr>
          <a:xfrm>
            <a:off x="3186460" y="1620391"/>
            <a:ext cx="6480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8083004" y="1476375"/>
            <a:ext cx="6480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橢圓 2"/>
          <p:cNvSpPr/>
          <p:nvPr/>
        </p:nvSpPr>
        <p:spPr>
          <a:xfrm>
            <a:off x="4986660" y="5958893"/>
            <a:ext cx="368562" cy="9900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3834532" y="6948983"/>
            <a:ext cx="1152128" cy="2720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954212" y="1620391"/>
            <a:ext cx="165618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直線單箭頭接點 10"/>
          <p:cNvCxnSpPr>
            <a:stCxn id="7" idx="6"/>
          </p:cNvCxnSpPr>
          <p:nvPr/>
        </p:nvCxnSpPr>
        <p:spPr>
          <a:xfrm>
            <a:off x="2610396" y="1728403"/>
            <a:ext cx="3240360" cy="1188132"/>
          </a:xfrm>
          <a:prstGeom prst="straightConnector1">
            <a:avLst/>
          </a:prstGeom>
          <a:ln w="19050">
            <a:solidFill>
              <a:srgbClr val="FF00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8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996606" cy="1260211"/>
          </a:xfrm>
        </p:spPr>
        <p:txBody>
          <a:bodyPr>
            <a:normAutofit/>
          </a:bodyPr>
          <a:lstStyle/>
          <a:p>
            <a:r>
              <a:rPr lang="zh-TW" altLang="en-US" sz="54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委員之審查結果</a:t>
            </a:r>
            <a:r>
              <a:rPr lang="zh-TW" altLang="en-US" sz="5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有明顯差異</a:t>
            </a:r>
          </a:p>
        </p:txBody>
      </p:sp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2455877813"/>
              </p:ext>
            </p:extLst>
          </p:nvPr>
        </p:nvGraphicFramePr>
        <p:xfrm>
          <a:off x="882204" y="1548383"/>
          <a:ext cx="921702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660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996606" cy="1260211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審查委員之審查結果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有明顯差異之案例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338256"/>
              </p:ext>
            </p:extLst>
          </p:nvPr>
        </p:nvGraphicFramePr>
        <p:xfrm>
          <a:off x="2178348" y="1764407"/>
          <a:ext cx="7272808" cy="4625083"/>
        </p:xfrm>
        <a:graphic>
          <a:graphicData uri="http://schemas.openxmlformats.org/drawingml/2006/table">
            <a:tbl>
              <a:tblPr/>
              <a:tblGrid>
                <a:gridCol w="1120923"/>
                <a:gridCol w="1255341"/>
                <a:gridCol w="729985"/>
                <a:gridCol w="1179125"/>
                <a:gridCol w="1133138"/>
                <a:gridCol w="1133138"/>
                <a:gridCol w="721158"/>
              </a:tblGrid>
              <a:tr h="398108"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u="none" kern="100" dirty="0">
                          <a:effectLst/>
                          <a:latin typeface="Times New Roman"/>
                          <a:ea typeface="標楷體"/>
                        </a:rPr>
                        <a:t>廠商編號</a:t>
                      </a:r>
                      <a:endParaRPr lang="zh-TW" sz="2000" u="none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u="none" kern="100">
                          <a:effectLst/>
                          <a:latin typeface="Times New Roman"/>
                          <a:ea typeface="標楷體"/>
                        </a:rPr>
                        <a:t>甲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u="none" kern="100">
                          <a:effectLst/>
                          <a:latin typeface="Times New Roman"/>
                          <a:ea typeface="標楷體"/>
                        </a:rPr>
                        <a:t>乙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u="none" kern="100">
                          <a:effectLst/>
                          <a:latin typeface="Times New Roman"/>
                          <a:ea typeface="標楷體"/>
                        </a:rPr>
                        <a:t>丙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66802">
                <a:tc rowSpan="2">
                  <a:txBody>
                    <a:bodyPr/>
                    <a:lstStyle/>
                    <a:p>
                      <a:pPr algn="r">
                        <a:lnSpc>
                          <a:spcPts val="2200"/>
                        </a:lnSpc>
                        <a:spcAft>
                          <a:spcPts val="1200"/>
                        </a:spcAft>
                      </a:pPr>
                      <a:r>
                        <a:rPr lang="zh-TW" sz="2000" u="none" kern="100" dirty="0">
                          <a:effectLst/>
                          <a:latin typeface="Times New Roman"/>
                          <a:ea typeface="標楷體"/>
                        </a:rPr>
                        <a:t>廠商名稱</a:t>
                      </a:r>
                      <a:endParaRPr lang="zh-TW" sz="2000" u="none" kern="100" dirty="0">
                        <a:effectLst/>
                        <a:latin typeface="Times New Roman"/>
                        <a:ea typeface="新細明體"/>
                      </a:endParaRPr>
                    </a:p>
                    <a:p>
                      <a:pPr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en-US" altLang="zh-TW" sz="2000" u="none" kern="100" dirty="0" smtClean="0">
                        <a:effectLst/>
                        <a:latin typeface="Times New Roman"/>
                        <a:ea typeface="標楷體"/>
                      </a:endParaRPr>
                    </a:p>
                    <a:p>
                      <a:pPr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u="none" kern="100" dirty="0" smtClean="0">
                          <a:effectLst/>
                          <a:latin typeface="Times New Roman"/>
                          <a:ea typeface="標楷體"/>
                        </a:rPr>
                        <a:t>委員</a:t>
                      </a:r>
                      <a:endParaRPr lang="zh-TW" sz="2000" u="none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 gridSpan="2">
                  <a:txBody>
                    <a:bodyPr/>
                    <a:lstStyle/>
                    <a:p>
                      <a:pPr algn="ctr" fontAlgn="auto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u="none" kern="100">
                          <a:effectLst/>
                          <a:latin typeface="細明體"/>
                          <a:ea typeface="標楷體"/>
                          <a:cs typeface="Times New Roman"/>
                        </a:rPr>
                        <a:t>○○公司</a:t>
                      </a:r>
                      <a:endParaRPr lang="zh-TW" sz="2000" u="none" kern="100">
                        <a:effectLst/>
                        <a:latin typeface="細明體"/>
                        <a:cs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u="none" kern="100">
                          <a:effectLst/>
                          <a:latin typeface="Times New Roman"/>
                          <a:ea typeface="標楷體"/>
                        </a:rPr>
                        <a:t>○○公司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u="none" kern="100">
                          <a:effectLst/>
                          <a:latin typeface="Times New Roman"/>
                          <a:ea typeface="標楷體"/>
                        </a:rPr>
                        <a:t>○○公司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68693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u="none" kern="100">
                          <a:effectLst/>
                          <a:latin typeface="Times New Roman"/>
                          <a:ea typeface="標楷體"/>
                        </a:rPr>
                        <a:t>得分加總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u="none" kern="100" dirty="0">
                          <a:effectLst/>
                          <a:latin typeface="Times New Roman"/>
                          <a:ea typeface="標楷體"/>
                        </a:rPr>
                        <a:t>序位</a:t>
                      </a:r>
                      <a:endParaRPr lang="zh-TW" sz="2000" u="none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u="none" kern="100">
                          <a:effectLst/>
                          <a:latin typeface="Times New Roman"/>
                          <a:ea typeface="標楷體"/>
                        </a:rPr>
                        <a:t>得分加總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u="none" kern="100">
                          <a:effectLst/>
                          <a:latin typeface="Times New Roman"/>
                          <a:ea typeface="標楷體"/>
                        </a:rPr>
                        <a:t>序位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u="none" kern="100">
                          <a:effectLst/>
                          <a:latin typeface="Times New Roman"/>
                          <a:ea typeface="標楷體"/>
                        </a:rPr>
                        <a:t>得分加總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u="none" kern="100">
                          <a:effectLst/>
                          <a:latin typeface="Times New Roman"/>
                          <a:ea typeface="標楷體"/>
                        </a:rPr>
                        <a:t>序位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108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none" kern="100">
                          <a:effectLst/>
                          <a:latin typeface="標楷體"/>
                          <a:ea typeface="新細明體"/>
                        </a:rPr>
                        <a:t>A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b="1" u="none" kern="100">
                          <a:effectLst/>
                          <a:latin typeface="標楷體"/>
                          <a:ea typeface="新細明體"/>
                        </a:rPr>
                        <a:t>83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b="1" u="none" kern="100">
                          <a:effectLst/>
                          <a:latin typeface="標楷體"/>
                          <a:ea typeface="新細明體"/>
                        </a:rPr>
                        <a:t>1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none" kern="100">
                          <a:effectLst/>
                          <a:latin typeface="標楷體"/>
                          <a:ea typeface="新細明體"/>
                        </a:rPr>
                        <a:t>82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none" kern="100">
                          <a:effectLst/>
                          <a:latin typeface="標楷體"/>
                          <a:ea typeface="新細明體"/>
                        </a:rPr>
                        <a:t>2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none" kern="100">
                          <a:effectLst/>
                          <a:latin typeface="標楷體"/>
                          <a:ea typeface="新細明體"/>
                        </a:rPr>
                        <a:t>78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none" kern="100">
                          <a:effectLst/>
                          <a:latin typeface="標楷體"/>
                          <a:ea typeface="新細明體"/>
                        </a:rPr>
                        <a:t>3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108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none" kern="100">
                          <a:effectLst/>
                          <a:latin typeface="標楷體"/>
                          <a:ea typeface="新細明體"/>
                        </a:rPr>
                        <a:t>B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b="1" u="none" kern="100">
                          <a:effectLst/>
                          <a:latin typeface="標楷體"/>
                          <a:ea typeface="新細明體"/>
                        </a:rPr>
                        <a:t>84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b="1" u="none" kern="100">
                          <a:effectLst/>
                          <a:latin typeface="標楷體"/>
                          <a:ea typeface="新細明體"/>
                        </a:rPr>
                        <a:t>1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none" kern="100">
                          <a:effectLst/>
                          <a:latin typeface="標楷體"/>
                          <a:ea typeface="新細明體"/>
                        </a:rPr>
                        <a:t>82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none" kern="100">
                          <a:effectLst/>
                          <a:latin typeface="標楷體"/>
                          <a:ea typeface="新細明體"/>
                        </a:rPr>
                        <a:t>2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none" kern="100">
                          <a:effectLst/>
                          <a:latin typeface="標楷體"/>
                          <a:ea typeface="新細明體"/>
                        </a:rPr>
                        <a:t>77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none" kern="100">
                          <a:effectLst/>
                          <a:latin typeface="標楷體"/>
                          <a:ea typeface="新細明體"/>
                        </a:rPr>
                        <a:t>3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108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none" kern="100">
                          <a:effectLst/>
                          <a:latin typeface="標楷體"/>
                          <a:ea typeface="新細明體"/>
                        </a:rPr>
                        <a:t>C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b="1" u="none" kern="100">
                          <a:effectLst/>
                          <a:latin typeface="標楷體"/>
                          <a:ea typeface="新細明體"/>
                        </a:rPr>
                        <a:t>85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b="1" u="none" kern="100">
                          <a:effectLst/>
                          <a:latin typeface="標楷體"/>
                          <a:ea typeface="新細明體"/>
                        </a:rPr>
                        <a:t>1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none" kern="100">
                          <a:effectLst/>
                          <a:latin typeface="標楷體"/>
                          <a:ea typeface="新細明體"/>
                        </a:rPr>
                        <a:t>81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none" kern="100">
                          <a:effectLst/>
                          <a:latin typeface="標楷體"/>
                          <a:ea typeface="新細明體"/>
                        </a:rPr>
                        <a:t>2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none" kern="100">
                          <a:effectLst/>
                          <a:latin typeface="標楷體"/>
                          <a:ea typeface="新細明體"/>
                        </a:rPr>
                        <a:t>79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none" kern="100">
                          <a:effectLst/>
                          <a:latin typeface="標楷體"/>
                          <a:ea typeface="新細明體"/>
                        </a:rPr>
                        <a:t>3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410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none" kern="100">
                          <a:effectLst/>
                          <a:latin typeface="標楷體"/>
                          <a:ea typeface="新細明體"/>
                        </a:rPr>
                        <a:t>D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b="1" u="none" kern="100">
                          <a:effectLst/>
                          <a:latin typeface="標楷體"/>
                          <a:ea typeface="新細明體"/>
                        </a:rPr>
                        <a:t>83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b="1" u="none" kern="100">
                          <a:effectLst/>
                          <a:latin typeface="標楷體"/>
                          <a:ea typeface="新細明體"/>
                        </a:rPr>
                        <a:t>1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none" kern="100">
                          <a:effectLst/>
                          <a:latin typeface="標楷體"/>
                          <a:ea typeface="新細明體"/>
                        </a:rPr>
                        <a:t>77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none" kern="100">
                          <a:effectLst/>
                          <a:latin typeface="標楷體"/>
                          <a:ea typeface="新細明體"/>
                        </a:rPr>
                        <a:t>3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none" kern="100">
                          <a:effectLst/>
                          <a:latin typeface="標楷體"/>
                          <a:ea typeface="新細明體"/>
                        </a:rPr>
                        <a:t>80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none" kern="100">
                          <a:effectLst/>
                          <a:latin typeface="標楷體"/>
                          <a:ea typeface="新細明體"/>
                        </a:rPr>
                        <a:t>2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108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none" kern="100">
                          <a:effectLst/>
                          <a:latin typeface="標楷體"/>
                          <a:ea typeface="新細明體"/>
                        </a:rPr>
                        <a:t>E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b="1" u="none" kern="100">
                          <a:effectLst/>
                          <a:latin typeface="標楷體"/>
                          <a:ea typeface="新細明體"/>
                        </a:rPr>
                        <a:t>69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b="1" u="none" kern="100">
                          <a:effectLst/>
                          <a:latin typeface="標楷體"/>
                          <a:ea typeface="新細明體"/>
                        </a:rPr>
                        <a:t>3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none" kern="100">
                          <a:effectLst/>
                          <a:latin typeface="標楷體"/>
                          <a:ea typeface="新細明體"/>
                        </a:rPr>
                        <a:t>75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none" kern="100">
                          <a:effectLst/>
                          <a:latin typeface="標楷體"/>
                          <a:ea typeface="新細明體"/>
                        </a:rPr>
                        <a:t>2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none" kern="100">
                          <a:effectLst/>
                          <a:latin typeface="標楷體"/>
                          <a:ea typeface="新細明體"/>
                        </a:rPr>
                        <a:t>81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none" kern="100">
                          <a:effectLst/>
                          <a:latin typeface="標楷體"/>
                          <a:ea typeface="新細明體"/>
                        </a:rPr>
                        <a:t>1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466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u="none" kern="100" dirty="0">
                          <a:effectLst/>
                          <a:latin typeface="Times New Roman"/>
                          <a:ea typeface="標楷體"/>
                        </a:rPr>
                        <a:t>評分（平均）</a:t>
                      </a:r>
                      <a:endParaRPr lang="zh-TW" sz="1400" u="none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none" kern="100">
                          <a:effectLst/>
                          <a:latin typeface="標楷體"/>
                          <a:ea typeface="新細明體"/>
                        </a:rPr>
                        <a:t>80.8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none" kern="100">
                          <a:effectLst/>
                          <a:latin typeface="標楷體"/>
                          <a:ea typeface="新細明體"/>
                        </a:rPr>
                        <a:t>79.4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none" kern="100">
                          <a:effectLst/>
                          <a:latin typeface="標楷體"/>
                          <a:ea typeface="新細明體"/>
                        </a:rPr>
                        <a:t>79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43466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u="none" kern="100">
                          <a:effectLst/>
                          <a:latin typeface="Times New Roman"/>
                          <a:ea typeface="標楷體"/>
                        </a:rPr>
                        <a:t>序位和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none" kern="100">
                          <a:effectLst/>
                          <a:latin typeface="標楷體"/>
                          <a:ea typeface="新細明體"/>
                        </a:rPr>
                        <a:t>7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none" kern="100">
                          <a:effectLst/>
                          <a:latin typeface="標楷體"/>
                          <a:ea typeface="新細明體"/>
                        </a:rPr>
                        <a:t>11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none" kern="100" dirty="0">
                          <a:effectLst/>
                          <a:latin typeface="標楷體"/>
                          <a:ea typeface="新細明體"/>
                        </a:rPr>
                        <a:t>12</a:t>
                      </a:r>
                      <a:endParaRPr lang="zh-TW" sz="2000" u="none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43466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u="none" kern="100" dirty="0">
                          <a:effectLst/>
                          <a:latin typeface="Times New Roman"/>
                          <a:ea typeface="標楷體"/>
                        </a:rPr>
                        <a:t>序位名次</a:t>
                      </a:r>
                      <a:endParaRPr lang="zh-TW" sz="2000" u="none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none" kern="100">
                          <a:effectLst/>
                          <a:latin typeface="標楷體"/>
                          <a:ea typeface="新細明體"/>
                        </a:rPr>
                        <a:t>1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none" kern="100">
                          <a:effectLst/>
                          <a:latin typeface="標楷體"/>
                          <a:ea typeface="新細明體"/>
                        </a:rPr>
                        <a:t>2</a:t>
                      </a:r>
                      <a:endParaRPr lang="zh-TW" sz="2000" u="none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u="none" kern="100" dirty="0">
                          <a:effectLst/>
                          <a:latin typeface="標楷體"/>
                          <a:ea typeface="新細明體"/>
                        </a:rPr>
                        <a:t>3</a:t>
                      </a:r>
                      <a:endParaRPr lang="zh-TW" sz="2000" u="none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460" y="4932759"/>
            <a:ext cx="2195512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788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有明顯差異時處理方式</a:t>
            </a:r>
            <a:r>
              <a:rPr lang="en-US" altLang="zh-TW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準用審議規則</a:t>
            </a:r>
            <a:r>
              <a:rPr lang="en-US" altLang="zh-TW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6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1994961276"/>
              </p:ext>
            </p:extLst>
          </p:nvPr>
        </p:nvGraphicFramePr>
        <p:xfrm>
          <a:off x="1242244" y="2700511"/>
          <a:ext cx="8712968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圓角矩形 5"/>
          <p:cNvSpPr/>
          <p:nvPr/>
        </p:nvSpPr>
        <p:spPr>
          <a:xfrm>
            <a:off x="810196" y="1404367"/>
            <a:ext cx="9361040" cy="12961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不同</a:t>
            </a:r>
            <a:r>
              <a:rPr lang="zh-TW" altLang="en-US" sz="2400" dirty="0" smtClean="0">
                <a:solidFill>
                  <a:schemeClr val="tx2">
                    <a:lumMod val="75000"/>
                  </a:schemeClr>
                </a:solidFill>
              </a:rPr>
              <a:t>評選委員</a:t>
            </a: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之</a:t>
            </a:r>
            <a:r>
              <a:rPr lang="zh-TW" altLang="en-US" sz="2400" dirty="0" smtClean="0">
                <a:solidFill>
                  <a:schemeClr val="tx2">
                    <a:lumMod val="75000"/>
                  </a:schemeClr>
                </a:solidFill>
              </a:rPr>
              <a:t>評選結果</a:t>
            </a: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有明顯差異時，召集人應提交</a:t>
            </a:r>
            <a:r>
              <a:rPr lang="zh-TW" altLang="en-US" sz="2400" dirty="0" smtClean="0">
                <a:solidFill>
                  <a:schemeClr val="tx2">
                    <a:lumMod val="75000"/>
                  </a:schemeClr>
                </a:solidFill>
              </a:rPr>
              <a:t>評選委員會</a:t>
            </a:r>
            <a:r>
              <a:rPr lang="zh-TW" altLang="en-US" sz="2400" dirty="0">
                <a:solidFill>
                  <a:srgbClr val="FF0000"/>
                </a:solidFill>
              </a:rPr>
              <a:t>議決</a:t>
            </a: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或依</a:t>
            </a:r>
            <a:r>
              <a:rPr lang="zh-TW" altLang="en-US" sz="2400" dirty="0" smtClean="0">
                <a:solidFill>
                  <a:schemeClr val="tx2">
                    <a:lumMod val="75000"/>
                  </a:schemeClr>
                </a:solidFill>
              </a:rPr>
              <a:t>評選委員會</a:t>
            </a:r>
            <a:r>
              <a:rPr lang="zh-TW" altLang="en-US" sz="2400" dirty="0">
                <a:solidFill>
                  <a:srgbClr val="FF0000"/>
                </a:solidFill>
              </a:rPr>
              <a:t>決議</a:t>
            </a: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辦理複評；複評結果仍有明顯差異時，由</a:t>
            </a:r>
            <a:r>
              <a:rPr lang="zh-TW" altLang="en-US" sz="2400" dirty="0" smtClean="0">
                <a:solidFill>
                  <a:schemeClr val="tx2">
                    <a:lumMod val="75000"/>
                  </a:schemeClr>
                </a:solidFill>
              </a:rPr>
              <a:t>評選委員會</a:t>
            </a:r>
            <a:r>
              <a:rPr lang="zh-TW" altLang="en-US" sz="2400" dirty="0">
                <a:solidFill>
                  <a:schemeClr val="tx2">
                    <a:lumMod val="75000"/>
                  </a:schemeClr>
                </a:solidFill>
              </a:rPr>
              <a:t>決議</a:t>
            </a:r>
            <a:r>
              <a:rPr lang="zh-TW" altLang="en-US" sz="2400" dirty="0" smtClean="0">
                <a:solidFill>
                  <a:schemeClr val="tx2">
                    <a:lumMod val="75000"/>
                  </a:schemeClr>
                </a:solidFill>
              </a:rPr>
              <a:t>之。</a:t>
            </a:r>
            <a:endParaRPr lang="zh-TW" alt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十角星形 6"/>
          <p:cNvSpPr/>
          <p:nvPr/>
        </p:nvSpPr>
        <p:spPr>
          <a:xfrm>
            <a:off x="8875092" y="2736062"/>
            <a:ext cx="1728192" cy="1656184"/>
          </a:xfrm>
          <a:prstGeom prst="star10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002060"/>
                </a:solidFill>
              </a:rPr>
              <a:t>要列入會議紀錄</a:t>
            </a:r>
            <a:endParaRPr lang="zh-TW" alt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54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可以</a:t>
            </a:r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要求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廠商改變投標文件內容或額外增加</a:t>
            </a:r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內容嗎</a:t>
            </a:r>
            <a:r>
              <a:rPr lang="en-US" altLang="zh-TW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69537444"/>
              </p:ext>
            </p:extLst>
          </p:nvPr>
        </p:nvGraphicFramePr>
        <p:xfrm>
          <a:off x="1242244" y="1836415"/>
          <a:ext cx="8424935" cy="4752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411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4670" y="108223"/>
            <a:ext cx="9624060" cy="1260211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審查委員會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會議紀錄範例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6" t="19782" r="15899" b="9893"/>
          <a:stretch/>
        </p:blipFill>
        <p:spPr bwMode="auto">
          <a:xfrm>
            <a:off x="810195" y="1188343"/>
            <a:ext cx="9215715" cy="59766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6129976" y="3628340"/>
            <a:ext cx="3672408" cy="4154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請各委員確認紀錄內容後簽名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4670" y="-35793"/>
            <a:ext cx="9624060" cy="1260211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審查結果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簽陳範例</a:t>
            </a:r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1970032665"/>
              </p:ext>
            </p:extLst>
          </p:nvPr>
        </p:nvGraphicFramePr>
        <p:xfrm>
          <a:off x="6642844" y="2124447"/>
          <a:ext cx="3406379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2" t="20437" r="54813" b="9033"/>
          <a:stretch/>
        </p:blipFill>
        <p:spPr bwMode="auto">
          <a:xfrm>
            <a:off x="1386260" y="1050137"/>
            <a:ext cx="4608512" cy="63434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35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4670" y="180231"/>
            <a:ext cx="9624060" cy="1260211"/>
          </a:xfrm>
        </p:spPr>
        <p:txBody>
          <a:bodyPr/>
          <a:lstStyle/>
          <a:p>
            <a:r>
              <a:rPr lang="zh-TW" altLang="en-US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異質採購最低</a:t>
            </a:r>
            <a:r>
              <a:rPr lang="zh-TW" altLang="en-US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標</a:t>
            </a:r>
            <a:r>
              <a:rPr lang="en-US" altLang="zh-TW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細</a:t>
            </a:r>
            <a:r>
              <a:rPr lang="en-US" altLang="zh-TW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§64</a:t>
            </a:r>
            <a:r>
              <a:rPr lang="zh-TW" altLang="en-US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之</a:t>
            </a:r>
            <a:r>
              <a:rPr lang="en-US" altLang="zh-TW" dirty="0" smtClean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2)</a:t>
            </a:r>
            <a:endParaRPr lang="zh-TW" altLang="en-US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依政府採購法第５２條第１項第１款或第２款辦理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異質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細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§66)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之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工程、財物或勞務採購。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成立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審查委員會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針對招標文件訂定評分項目、配分、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及格分數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等審查基準，採評分方式審查。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資格及規格合於招標文件規定，且總平均評分在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及格分數以上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之廠商開價格標，採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最低標決標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endParaRPr lang="en-US" altLang="zh-TW" dirty="0" smtClean="0"/>
          </a:p>
        </p:txBody>
      </p:sp>
      <p:sp>
        <p:nvSpPr>
          <p:cNvPr id="4" name="文字方塊 3"/>
          <p:cNvSpPr txBox="1"/>
          <p:nvPr/>
        </p:nvSpPr>
        <p:spPr>
          <a:xfrm>
            <a:off x="1242244" y="972319"/>
            <a:ext cx="33123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000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5000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評分及格</a:t>
            </a:r>
            <a:r>
              <a:rPr lang="en-US" altLang="zh-TW" sz="5000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500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468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開價格標階段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50222971"/>
              </p:ext>
            </p:extLst>
          </p:nvPr>
        </p:nvGraphicFramePr>
        <p:xfrm>
          <a:off x="546767" y="1795828"/>
          <a:ext cx="9984509" cy="5321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16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4670" y="2016364"/>
            <a:ext cx="9624060" cy="1260211"/>
          </a:xfrm>
        </p:spPr>
        <p:txBody>
          <a:bodyPr/>
          <a:lstStyle/>
          <a:p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三、總整理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0249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各階段應辦理事項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16559034"/>
              </p:ext>
            </p:extLst>
          </p:nvPr>
        </p:nvGraphicFramePr>
        <p:xfrm>
          <a:off x="954212" y="1332359"/>
          <a:ext cx="9145016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群組 3"/>
          <p:cNvGrpSpPr/>
          <p:nvPr/>
        </p:nvGrpSpPr>
        <p:grpSpPr>
          <a:xfrm>
            <a:off x="1458268" y="6804967"/>
            <a:ext cx="7776864" cy="641845"/>
            <a:chOff x="1458268" y="6804967"/>
            <a:chExt cx="7776864" cy="641845"/>
          </a:xfrm>
        </p:grpSpPr>
        <p:cxnSp>
          <p:nvCxnSpPr>
            <p:cNvPr id="6" name="直線單箭頭接點 5"/>
            <p:cNvCxnSpPr/>
            <p:nvPr/>
          </p:nvCxnSpPr>
          <p:spPr>
            <a:xfrm>
              <a:off x="1962324" y="6948983"/>
              <a:ext cx="7272808" cy="0"/>
            </a:xfrm>
            <a:prstGeom prst="straightConnector1">
              <a:avLst/>
            </a:prstGeom>
            <a:ln w="1016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字方塊 6"/>
            <p:cNvSpPr txBox="1"/>
            <p:nvPr/>
          </p:nvSpPr>
          <p:spPr>
            <a:xfrm>
              <a:off x="4986660" y="7092999"/>
              <a:ext cx="11521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TW" altLang="en-US" sz="1600" b="1" dirty="0">
                <a:solidFill>
                  <a:srgbClr val="002060"/>
                </a:solidFill>
              </a:endParaRPr>
            </a:p>
          </p:txBody>
        </p:sp>
        <p:sp>
          <p:nvSpPr>
            <p:cNvPr id="8" name="甜甜圈 7"/>
            <p:cNvSpPr/>
            <p:nvPr/>
          </p:nvSpPr>
          <p:spPr>
            <a:xfrm>
              <a:off x="1962324" y="6804967"/>
              <a:ext cx="288032" cy="288032"/>
            </a:xfrm>
            <a:prstGeom prst="donu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1458268" y="7092999"/>
              <a:ext cx="1440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solidFill>
                    <a:srgbClr val="002060"/>
                  </a:solidFill>
                </a:rPr>
                <a:t>購案申請</a:t>
              </a:r>
              <a:endParaRPr lang="zh-TW" altLang="en-US" sz="1600" b="1" dirty="0">
                <a:solidFill>
                  <a:srgbClr val="002060"/>
                </a:solidFill>
              </a:endParaRPr>
            </a:p>
          </p:txBody>
        </p:sp>
        <p:sp>
          <p:nvSpPr>
            <p:cNvPr id="10" name="甜甜圈 9"/>
            <p:cNvSpPr/>
            <p:nvPr/>
          </p:nvSpPr>
          <p:spPr>
            <a:xfrm>
              <a:off x="3042444" y="6804967"/>
              <a:ext cx="288032" cy="288032"/>
            </a:xfrm>
            <a:prstGeom prst="donu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682404" y="7092999"/>
              <a:ext cx="10081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solidFill>
                    <a:srgbClr val="002060"/>
                  </a:solidFill>
                </a:rPr>
                <a:t>購案核定</a:t>
              </a:r>
              <a:endParaRPr lang="zh-TW" altLang="en-US" sz="1600" b="1" dirty="0">
                <a:solidFill>
                  <a:srgbClr val="002060"/>
                </a:solidFill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6282804" y="7108258"/>
              <a:ext cx="28083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zh-TW" sz="1600" b="1" dirty="0" smtClean="0">
                <a:solidFill>
                  <a:srgbClr val="002060"/>
                </a:solidFill>
              </a:endParaRPr>
            </a:p>
          </p:txBody>
        </p:sp>
      </p:grpSp>
      <p:sp>
        <p:nvSpPr>
          <p:cNvPr id="13" name="甜甜圈 12"/>
          <p:cNvSpPr/>
          <p:nvPr/>
        </p:nvSpPr>
        <p:spPr>
          <a:xfrm>
            <a:off x="5346700" y="6804967"/>
            <a:ext cx="288032" cy="288032"/>
          </a:xfrm>
          <a:prstGeom prst="donu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5139060" y="7165007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solidFill>
                  <a:srgbClr val="002060"/>
                </a:solidFill>
              </a:rPr>
              <a:t>開標日</a:t>
            </a:r>
            <a:endParaRPr lang="zh-TW" altLang="en-US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24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各階段應辦理事項</a:t>
            </a:r>
            <a: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續</a:t>
            </a:r>
            <a: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1)</a:t>
            </a:r>
            <a:endParaRPr lang="zh-TW" alt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4768706"/>
              </p:ext>
            </p:extLst>
          </p:nvPr>
        </p:nvGraphicFramePr>
        <p:xfrm>
          <a:off x="954212" y="1332359"/>
          <a:ext cx="9145016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群組 3"/>
          <p:cNvGrpSpPr/>
          <p:nvPr/>
        </p:nvGrpSpPr>
        <p:grpSpPr>
          <a:xfrm>
            <a:off x="1458268" y="6804967"/>
            <a:ext cx="7776864" cy="641845"/>
            <a:chOff x="1458268" y="6804967"/>
            <a:chExt cx="7776864" cy="641845"/>
          </a:xfrm>
        </p:grpSpPr>
        <p:cxnSp>
          <p:nvCxnSpPr>
            <p:cNvPr id="6" name="直線單箭頭接點 5"/>
            <p:cNvCxnSpPr/>
            <p:nvPr/>
          </p:nvCxnSpPr>
          <p:spPr>
            <a:xfrm>
              <a:off x="1962324" y="6948983"/>
              <a:ext cx="7272808" cy="0"/>
            </a:xfrm>
            <a:prstGeom prst="straightConnector1">
              <a:avLst/>
            </a:prstGeom>
            <a:ln w="1016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甜甜圈 6"/>
            <p:cNvSpPr/>
            <p:nvPr/>
          </p:nvSpPr>
          <p:spPr>
            <a:xfrm>
              <a:off x="5346700" y="6804967"/>
              <a:ext cx="288032" cy="288032"/>
            </a:xfrm>
            <a:prstGeom prst="donu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4986660" y="7092999"/>
              <a:ext cx="11521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solidFill>
                    <a:srgbClr val="002060"/>
                  </a:solidFill>
                </a:rPr>
                <a:t>開標日</a:t>
              </a:r>
              <a:endParaRPr lang="zh-TW" altLang="en-US" sz="1600" b="1" dirty="0">
                <a:solidFill>
                  <a:srgbClr val="002060"/>
                </a:solidFill>
              </a:endParaRPr>
            </a:p>
          </p:txBody>
        </p:sp>
        <p:sp>
          <p:nvSpPr>
            <p:cNvPr id="9" name="甜甜圈 8"/>
            <p:cNvSpPr/>
            <p:nvPr/>
          </p:nvSpPr>
          <p:spPr>
            <a:xfrm>
              <a:off x="1962324" y="6804967"/>
              <a:ext cx="288032" cy="288032"/>
            </a:xfrm>
            <a:prstGeom prst="donu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甜甜圈 9"/>
            <p:cNvSpPr/>
            <p:nvPr/>
          </p:nvSpPr>
          <p:spPr>
            <a:xfrm>
              <a:off x="3690516" y="6804967"/>
              <a:ext cx="288032" cy="288032"/>
            </a:xfrm>
            <a:prstGeom prst="donu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1458268" y="7092999"/>
              <a:ext cx="1440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solidFill>
                    <a:srgbClr val="002060"/>
                  </a:solidFill>
                </a:rPr>
                <a:t>購案申請</a:t>
              </a:r>
              <a:endParaRPr lang="zh-TW" altLang="en-US" sz="1600" b="1" dirty="0">
                <a:solidFill>
                  <a:srgbClr val="002060"/>
                </a:solidFill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3474492" y="7108258"/>
              <a:ext cx="10081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solidFill>
                    <a:srgbClr val="002060"/>
                  </a:solidFill>
                </a:rPr>
                <a:t>公告日</a:t>
              </a:r>
              <a:endParaRPr lang="zh-TW" altLang="en-US" sz="1600" b="1" dirty="0">
                <a:solidFill>
                  <a:srgbClr val="002060"/>
                </a:solidFill>
              </a:endParaRPr>
            </a:p>
          </p:txBody>
        </p:sp>
        <p:sp>
          <p:nvSpPr>
            <p:cNvPr id="13" name="甜甜圈 12"/>
            <p:cNvSpPr/>
            <p:nvPr/>
          </p:nvSpPr>
          <p:spPr>
            <a:xfrm>
              <a:off x="3042444" y="6804967"/>
              <a:ext cx="288032" cy="288032"/>
            </a:xfrm>
            <a:prstGeom prst="donu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2466380" y="7092999"/>
              <a:ext cx="10081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solidFill>
                    <a:srgbClr val="002060"/>
                  </a:solidFill>
                </a:rPr>
                <a:t>購案核定</a:t>
              </a:r>
              <a:endParaRPr lang="zh-TW" altLang="en-US" sz="1600" b="1" dirty="0">
                <a:solidFill>
                  <a:srgbClr val="002060"/>
                </a:solidFill>
              </a:endParaRP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6282804" y="7108258"/>
              <a:ext cx="28083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zh-TW" sz="1600" b="1" dirty="0" smtClean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114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各階段應辦理事項</a:t>
            </a:r>
            <a: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續</a:t>
            </a:r>
            <a:r>
              <a:rPr lang="en-US" altLang="zh-TW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2)</a:t>
            </a:r>
            <a:endParaRPr lang="zh-TW" alt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278100"/>
              </p:ext>
            </p:extLst>
          </p:nvPr>
        </p:nvGraphicFramePr>
        <p:xfrm>
          <a:off x="954212" y="1332359"/>
          <a:ext cx="9145016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圓角矩形 2"/>
          <p:cNvSpPr/>
          <p:nvPr/>
        </p:nvSpPr>
        <p:spPr>
          <a:xfrm>
            <a:off x="4194572" y="5200141"/>
            <a:ext cx="1800200" cy="720080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 dirty="0">
                <a:solidFill>
                  <a:srgbClr val="FF0000"/>
                </a:solidFill>
              </a:rPr>
              <a:t>1</a:t>
            </a:r>
            <a:r>
              <a:rPr lang="zh-TW" altLang="en-US" sz="1400" b="1" dirty="0">
                <a:solidFill>
                  <a:srgbClr val="FF0000"/>
                </a:solidFill>
              </a:rPr>
              <a:t>萬元</a:t>
            </a:r>
            <a:r>
              <a:rPr lang="zh-TW" altLang="en-US" sz="1400" b="1" dirty="0" smtClean="0">
                <a:solidFill>
                  <a:srgbClr val="FF0000"/>
                </a:solidFill>
              </a:rPr>
              <a:t>以下：出納科</a:t>
            </a:r>
            <a:endParaRPr lang="en-US" altLang="zh-TW" sz="1400" b="1" dirty="0" smtClean="0">
              <a:solidFill>
                <a:srgbClr val="FF0000"/>
              </a:solidFill>
            </a:endParaRPr>
          </a:p>
          <a:p>
            <a:pPr algn="ctr"/>
            <a:r>
              <a:rPr lang="en-US" altLang="zh-TW" sz="1400" b="1" dirty="0" smtClean="0">
                <a:solidFill>
                  <a:srgbClr val="FF0000"/>
                </a:solidFill>
              </a:rPr>
              <a:t>1</a:t>
            </a:r>
            <a:r>
              <a:rPr lang="zh-TW" altLang="en-US" sz="1400" b="1" dirty="0">
                <a:solidFill>
                  <a:srgbClr val="FF0000"/>
                </a:solidFill>
              </a:rPr>
              <a:t>萬元</a:t>
            </a:r>
            <a:r>
              <a:rPr lang="zh-TW" altLang="en-US" sz="1400" b="1" dirty="0" smtClean="0">
                <a:solidFill>
                  <a:srgbClr val="FF0000"/>
                </a:solidFill>
              </a:rPr>
              <a:t>以上：主計室</a:t>
            </a:r>
            <a:endParaRPr lang="zh-TW" altLang="en-US" sz="1400" b="1" dirty="0">
              <a:solidFill>
                <a:srgbClr val="FF0000"/>
              </a:solidFill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1458268" y="6804967"/>
            <a:ext cx="8352928" cy="641845"/>
            <a:chOff x="1458268" y="6804967"/>
            <a:chExt cx="8352928" cy="641845"/>
          </a:xfrm>
        </p:grpSpPr>
        <p:cxnSp>
          <p:nvCxnSpPr>
            <p:cNvPr id="7" name="直線單箭頭接點 6"/>
            <p:cNvCxnSpPr/>
            <p:nvPr/>
          </p:nvCxnSpPr>
          <p:spPr>
            <a:xfrm>
              <a:off x="1962324" y="6948983"/>
              <a:ext cx="7272808" cy="0"/>
            </a:xfrm>
            <a:prstGeom prst="straightConnector1">
              <a:avLst/>
            </a:prstGeom>
            <a:ln w="1016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甜甜圈 7"/>
            <p:cNvSpPr/>
            <p:nvPr/>
          </p:nvSpPr>
          <p:spPr>
            <a:xfrm>
              <a:off x="5346700" y="6804967"/>
              <a:ext cx="288032" cy="288032"/>
            </a:xfrm>
            <a:prstGeom prst="donu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4986660" y="7092999"/>
              <a:ext cx="11521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solidFill>
                    <a:srgbClr val="002060"/>
                  </a:solidFill>
                </a:rPr>
                <a:t>開標日</a:t>
              </a:r>
              <a:endParaRPr lang="zh-TW" altLang="en-US" sz="1600" b="1" dirty="0">
                <a:solidFill>
                  <a:srgbClr val="002060"/>
                </a:solidFill>
              </a:endParaRPr>
            </a:p>
          </p:txBody>
        </p:sp>
        <p:sp>
          <p:nvSpPr>
            <p:cNvPr id="10" name="甜甜圈 9"/>
            <p:cNvSpPr/>
            <p:nvPr/>
          </p:nvSpPr>
          <p:spPr>
            <a:xfrm>
              <a:off x="1962324" y="6804967"/>
              <a:ext cx="288032" cy="288032"/>
            </a:xfrm>
            <a:prstGeom prst="donu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甜甜圈 10"/>
            <p:cNvSpPr/>
            <p:nvPr/>
          </p:nvSpPr>
          <p:spPr>
            <a:xfrm>
              <a:off x="3690516" y="6804967"/>
              <a:ext cx="288032" cy="288032"/>
            </a:xfrm>
            <a:prstGeom prst="donu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458268" y="7092999"/>
              <a:ext cx="1440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solidFill>
                    <a:srgbClr val="002060"/>
                  </a:solidFill>
                </a:rPr>
                <a:t>購案申請</a:t>
              </a:r>
              <a:endParaRPr lang="zh-TW" altLang="en-US" sz="1600" b="1" dirty="0">
                <a:solidFill>
                  <a:srgbClr val="002060"/>
                </a:solidFill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3474492" y="7108258"/>
              <a:ext cx="10081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solidFill>
                    <a:srgbClr val="002060"/>
                  </a:solidFill>
                </a:rPr>
                <a:t>公告日</a:t>
              </a:r>
              <a:endParaRPr lang="zh-TW" altLang="en-US" sz="1600" b="1" dirty="0">
                <a:solidFill>
                  <a:srgbClr val="002060"/>
                </a:solidFill>
              </a:endParaRPr>
            </a:p>
          </p:txBody>
        </p:sp>
        <p:sp>
          <p:nvSpPr>
            <p:cNvPr id="14" name="甜甜圈 13"/>
            <p:cNvSpPr/>
            <p:nvPr/>
          </p:nvSpPr>
          <p:spPr>
            <a:xfrm>
              <a:off x="3042444" y="6804967"/>
              <a:ext cx="288032" cy="288032"/>
            </a:xfrm>
            <a:prstGeom prst="donu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2466380" y="7092999"/>
              <a:ext cx="10081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solidFill>
                    <a:srgbClr val="002060"/>
                  </a:solidFill>
                </a:rPr>
                <a:t>購案核定</a:t>
              </a:r>
              <a:endParaRPr lang="zh-TW" altLang="en-US" sz="1600" b="1" dirty="0">
                <a:solidFill>
                  <a:srgbClr val="002060"/>
                </a:solidFill>
              </a:endParaRPr>
            </a:p>
          </p:txBody>
        </p:sp>
        <p:sp>
          <p:nvSpPr>
            <p:cNvPr id="16" name="甜甜圈 15"/>
            <p:cNvSpPr/>
            <p:nvPr/>
          </p:nvSpPr>
          <p:spPr>
            <a:xfrm>
              <a:off x="6930876" y="6804967"/>
              <a:ext cx="288032" cy="288032"/>
            </a:xfrm>
            <a:prstGeom prst="donu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6282804" y="7108258"/>
              <a:ext cx="35283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solidFill>
                    <a:srgbClr val="002060"/>
                  </a:solidFill>
                </a:rPr>
                <a:t>審查會議日</a:t>
              </a:r>
              <a:r>
                <a:rPr lang="en-US" altLang="zh-TW" sz="1400" b="1" dirty="0" smtClean="0">
                  <a:solidFill>
                    <a:srgbClr val="002060"/>
                  </a:solidFill>
                </a:rPr>
                <a:t>(</a:t>
              </a:r>
              <a:r>
                <a:rPr lang="zh-TW" altLang="en-US" sz="1400" b="1" dirty="0" smtClean="0">
                  <a:solidFill>
                    <a:srgbClr val="002060"/>
                  </a:solidFill>
                </a:rPr>
                <a:t>當日可同為開價格標日</a:t>
              </a:r>
              <a:r>
                <a:rPr lang="en-US" altLang="zh-TW" sz="1400" b="1" dirty="0" smtClean="0">
                  <a:solidFill>
                    <a:srgbClr val="002060"/>
                  </a:solidFill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898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各階段應辦理事項</a:t>
            </a:r>
            <a: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續</a:t>
            </a:r>
            <a: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3)</a:t>
            </a:r>
            <a:endParaRPr lang="zh-TW" alt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3999075"/>
              </p:ext>
            </p:extLst>
          </p:nvPr>
        </p:nvGraphicFramePr>
        <p:xfrm>
          <a:off x="954212" y="1332359"/>
          <a:ext cx="9145016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群組 3"/>
          <p:cNvGrpSpPr/>
          <p:nvPr/>
        </p:nvGrpSpPr>
        <p:grpSpPr>
          <a:xfrm>
            <a:off x="1458268" y="6804967"/>
            <a:ext cx="8424936" cy="641845"/>
            <a:chOff x="1458268" y="6804967"/>
            <a:chExt cx="8424936" cy="641845"/>
          </a:xfrm>
        </p:grpSpPr>
        <p:cxnSp>
          <p:nvCxnSpPr>
            <p:cNvPr id="6" name="直線單箭頭接點 5"/>
            <p:cNvCxnSpPr/>
            <p:nvPr/>
          </p:nvCxnSpPr>
          <p:spPr>
            <a:xfrm>
              <a:off x="1962324" y="6948983"/>
              <a:ext cx="7272808" cy="0"/>
            </a:xfrm>
            <a:prstGeom prst="straightConnector1">
              <a:avLst/>
            </a:prstGeom>
            <a:ln w="1016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甜甜圈 6"/>
            <p:cNvSpPr/>
            <p:nvPr/>
          </p:nvSpPr>
          <p:spPr>
            <a:xfrm>
              <a:off x="5346700" y="6804967"/>
              <a:ext cx="288032" cy="288032"/>
            </a:xfrm>
            <a:prstGeom prst="donu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4986660" y="7092999"/>
              <a:ext cx="11521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solidFill>
                    <a:srgbClr val="002060"/>
                  </a:solidFill>
                </a:rPr>
                <a:t>開標日</a:t>
              </a:r>
              <a:endParaRPr lang="zh-TW" altLang="en-US" sz="1600" b="1" dirty="0">
                <a:solidFill>
                  <a:srgbClr val="002060"/>
                </a:solidFill>
              </a:endParaRPr>
            </a:p>
          </p:txBody>
        </p:sp>
        <p:sp>
          <p:nvSpPr>
            <p:cNvPr id="9" name="甜甜圈 8"/>
            <p:cNvSpPr/>
            <p:nvPr/>
          </p:nvSpPr>
          <p:spPr>
            <a:xfrm>
              <a:off x="1962324" y="6804967"/>
              <a:ext cx="288032" cy="288032"/>
            </a:xfrm>
            <a:prstGeom prst="donu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甜甜圈 9"/>
            <p:cNvSpPr/>
            <p:nvPr/>
          </p:nvSpPr>
          <p:spPr>
            <a:xfrm>
              <a:off x="3690516" y="6829514"/>
              <a:ext cx="288032" cy="288032"/>
            </a:xfrm>
            <a:prstGeom prst="donu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1458268" y="7092999"/>
              <a:ext cx="1440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solidFill>
                    <a:srgbClr val="002060"/>
                  </a:solidFill>
                </a:rPr>
                <a:t>購案申請</a:t>
              </a:r>
              <a:endParaRPr lang="zh-TW" altLang="en-US" sz="1600" b="1" dirty="0">
                <a:solidFill>
                  <a:srgbClr val="002060"/>
                </a:solidFill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3474492" y="7108258"/>
              <a:ext cx="10081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solidFill>
                    <a:srgbClr val="002060"/>
                  </a:solidFill>
                </a:rPr>
                <a:t>公告日</a:t>
              </a:r>
              <a:endParaRPr lang="zh-TW" altLang="en-US" sz="1600" b="1" dirty="0">
                <a:solidFill>
                  <a:srgbClr val="002060"/>
                </a:solidFill>
              </a:endParaRPr>
            </a:p>
          </p:txBody>
        </p:sp>
        <p:sp>
          <p:nvSpPr>
            <p:cNvPr id="13" name="甜甜圈 12"/>
            <p:cNvSpPr/>
            <p:nvPr/>
          </p:nvSpPr>
          <p:spPr>
            <a:xfrm>
              <a:off x="3042444" y="6804967"/>
              <a:ext cx="288032" cy="288032"/>
            </a:xfrm>
            <a:prstGeom prst="donu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2466380" y="7092999"/>
              <a:ext cx="10081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solidFill>
                    <a:srgbClr val="002060"/>
                  </a:solidFill>
                </a:rPr>
                <a:t>購案核定</a:t>
              </a:r>
              <a:endParaRPr lang="zh-TW" altLang="en-US" sz="1600" b="1" dirty="0">
                <a:solidFill>
                  <a:srgbClr val="002060"/>
                </a:solidFill>
              </a:endParaRPr>
            </a:p>
          </p:txBody>
        </p:sp>
        <p:sp>
          <p:nvSpPr>
            <p:cNvPr id="15" name="甜甜圈 14"/>
            <p:cNvSpPr/>
            <p:nvPr/>
          </p:nvSpPr>
          <p:spPr>
            <a:xfrm>
              <a:off x="6930876" y="6804967"/>
              <a:ext cx="288032" cy="288032"/>
            </a:xfrm>
            <a:prstGeom prst="donu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6282804" y="7108258"/>
              <a:ext cx="3600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solidFill>
                    <a:srgbClr val="002060"/>
                  </a:solidFill>
                </a:rPr>
                <a:t>審查會議日</a:t>
              </a:r>
              <a:r>
                <a:rPr lang="en-US" altLang="zh-TW" sz="1400" b="1" dirty="0" smtClean="0">
                  <a:solidFill>
                    <a:srgbClr val="002060"/>
                  </a:solidFill>
                </a:rPr>
                <a:t>(</a:t>
              </a:r>
              <a:r>
                <a:rPr lang="zh-TW" altLang="en-US" sz="1400" b="1" dirty="0" smtClean="0">
                  <a:solidFill>
                    <a:srgbClr val="002060"/>
                  </a:solidFill>
                </a:rPr>
                <a:t>當日可同為開價格標日</a:t>
              </a:r>
              <a:r>
                <a:rPr lang="en-US" altLang="zh-TW" sz="1400" b="1" dirty="0" smtClean="0">
                  <a:solidFill>
                    <a:srgbClr val="002060"/>
                  </a:solidFill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271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各階段應辦理事項</a:t>
            </a:r>
            <a: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續</a:t>
            </a:r>
            <a: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4)</a:t>
            </a:r>
            <a:endParaRPr lang="zh-TW" alt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3377845"/>
              </p:ext>
            </p:extLst>
          </p:nvPr>
        </p:nvGraphicFramePr>
        <p:xfrm>
          <a:off x="954212" y="1332359"/>
          <a:ext cx="9145016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群組 3"/>
          <p:cNvGrpSpPr/>
          <p:nvPr/>
        </p:nvGrpSpPr>
        <p:grpSpPr>
          <a:xfrm>
            <a:off x="1458268" y="6610429"/>
            <a:ext cx="8496944" cy="836383"/>
            <a:chOff x="1458268" y="6610429"/>
            <a:chExt cx="8496944" cy="836383"/>
          </a:xfrm>
        </p:grpSpPr>
        <p:grpSp>
          <p:nvGrpSpPr>
            <p:cNvPr id="6" name="群組 5"/>
            <p:cNvGrpSpPr/>
            <p:nvPr/>
          </p:nvGrpSpPr>
          <p:grpSpPr>
            <a:xfrm>
              <a:off x="1458268" y="6804967"/>
              <a:ext cx="8496944" cy="641845"/>
              <a:chOff x="1458268" y="6804967"/>
              <a:chExt cx="8496944" cy="641845"/>
            </a:xfrm>
          </p:grpSpPr>
          <p:cxnSp>
            <p:nvCxnSpPr>
              <p:cNvPr id="9" name="直線單箭頭接點 8"/>
              <p:cNvCxnSpPr/>
              <p:nvPr/>
            </p:nvCxnSpPr>
            <p:spPr>
              <a:xfrm>
                <a:off x="1962324" y="6948983"/>
                <a:ext cx="7272808" cy="0"/>
              </a:xfrm>
              <a:prstGeom prst="straightConnector1">
                <a:avLst/>
              </a:prstGeom>
              <a:ln w="1016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甜甜圈 9"/>
              <p:cNvSpPr/>
              <p:nvPr/>
            </p:nvSpPr>
            <p:spPr>
              <a:xfrm>
                <a:off x="5346700" y="6804967"/>
                <a:ext cx="288032" cy="288032"/>
              </a:xfrm>
              <a:prstGeom prst="donu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文字方塊 10"/>
              <p:cNvSpPr txBox="1"/>
              <p:nvPr/>
            </p:nvSpPr>
            <p:spPr>
              <a:xfrm>
                <a:off x="4986660" y="7092999"/>
                <a:ext cx="11521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600" b="1" dirty="0" smtClean="0">
                    <a:solidFill>
                      <a:srgbClr val="002060"/>
                    </a:solidFill>
                  </a:rPr>
                  <a:t>開標日</a:t>
                </a:r>
                <a:endParaRPr lang="zh-TW" altLang="en-US" sz="16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2" name="甜甜圈 11"/>
              <p:cNvSpPr/>
              <p:nvPr/>
            </p:nvSpPr>
            <p:spPr>
              <a:xfrm>
                <a:off x="1962324" y="6804967"/>
                <a:ext cx="288032" cy="288032"/>
              </a:xfrm>
              <a:prstGeom prst="donu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甜甜圈 12"/>
              <p:cNvSpPr/>
              <p:nvPr/>
            </p:nvSpPr>
            <p:spPr>
              <a:xfrm>
                <a:off x="3690516" y="6829514"/>
                <a:ext cx="288032" cy="288032"/>
              </a:xfrm>
              <a:prstGeom prst="donu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文字方塊 13"/>
              <p:cNvSpPr txBox="1"/>
              <p:nvPr/>
            </p:nvSpPr>
            <p:spPr>
              <a:xfrm>
                <a:off x="1458268" y="7092999"/>
                <a:ext cx="14401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600" b="1" dirty="0" smtClean="0">
                    <a:solidFill>
                      <a:srgbClr val="002060"/>
                    </a:solidFill>
                  </a:rPr>
                  <a:t>購案申請</a:t>
                </a:r>
                <a:endParaRPr lang="zh-TW" altLang="en-US" sz="16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5" name="文字方塊 14"/>
              <p:cNvSpPr txBox="1"/>
              <p:nvPr/>
            </p:nvSpPr>
            <p:spPr>
              <a:xfrm>
                <a:off x="3474492" y="7108258"/>
                <a:ext cx="10081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600" b="1" dirty="0" smtClean="0">
                    <a:solidFill>
                      <a:srgbClr val="002060"/>
                    </a:solidFill>
                  </a:rPr>
                  <a:t>公告日</a:t>
                </a:r>
                <a:endParaRPr lang="zh-TW" altLang="en-US" sz="16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6" name="甜甜圈 15"/>
              <p:cNvSpPr/>
              <p:nvPr/>
            </p:nvSpPr>
            <p:spPr>
              <a:xfrm>
                <a:off x="3042444" y="6804967"/>
                <a:ext cx="288032" cy="288032"/>
              </a:xfrm>
              <a:prstGeom prst="donu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文字方塊 16"/>
              <p:cNvSpPr txBox="1"/>
              <p:nvPr/>
            </p:nvSpPr>
            <p:spPr>
              <a:xfrm>
                <a:off x="2466380" y="7092999"/>
                <a:ext cx="10081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600" b="1" dirty="0" smtClean="0">
                    <a:solidFill>
                      <a:srgbClr val="002060"/>
                    </a:solidFill>
                  </a:rPr>
                  <a:t>購案核定</a:t>
                </a:r>
                <a:endParaRPr lang="zh-TW" altLang="en-US" sz="16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8" name="甜甜圈 17"/>
              <p:cNvSpPr/>
              <p:nvPr/>
            </p:nvSpPr>
            <p:spPr>
              <a:xfrm>
                <a:off x="6930876" y="6804967"/>
                <a:ext cx="288032" cy="288032"/>
              </a:xfrm>
              <a:prstGeom prst="donu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文字方塊 18"/>
              <p:cNvSpPr txBox="1"/>
              <p:nvPr/>
            </p:nvSpPr>
            <p:spPr>
              <a:xfrm>
                <a:off x="6282804" y="7108258"/>
                <a:ext cx="367240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600" b="1" dirty="0" smtClean="0">
                    <a:solidFill>
                      <a:srgbClr val="002060"/>
                    </a:solidFill>
                  </a:rPr>
                  <a:t>評選日</a:t>
                </a:r>
                <a:r>
                  <a:rPr lang="en-US" altLang="zh-TW" sz="1400" b="1" dirty="0" smtClean="0">
                    <a:solidFill>
                      <a:srgbClr val="002060"/>
                    </a:solidFill>
                  </a:rPr>
                  <a:t>(</a:t>
                </a:r>
                <a:r>
                  <a:rPr lang="zh-TW" altLang="en-US" sz="1400" b="1" dirty="0" smtClean="0">
                    <a:solidFill>
                      <a:srgbClr val="002060"/>
                    </a:solidFill>
                  </a:rPr>
                  <a:t>當日可同為開價格標日</a:t>
                </a:r>
                <a:r>
                  <a:rPr lang="en-US" altLang="zh-TW" sz="1400" b="1" dirty="0" smtClean="0">
                    <a:solidFill>
                      <a:srgbClr val="002060"/>
                    </a:solidFill>
                  </a:rPr>
                  <a:t>)</a:t>
                </a:r>
              </a:p>
            </p:txBody>
          </p:sp>
        </p:grpSp>
        <p:sp>
          <p:nvSpPr>
            <p:cNvPr id="7" name="甜甜圈 6"/>
            <p:cNvSpPr/>
            <p:nvPr/>
          </p:nvSpPr>
          <p:spPr>
            <a:xfrm>
              <a:off x="7578948" y="6804967"/>
              <a:ext cx="288032" cy="288032"/>
            </a:xfrm>
            <a:prstGeom prst="donu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7722964" y="6610429"/>
              <a:ext cx="11521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>
                  <a:solidFill>
                    <a:srgbClr val="002060"/>
                  </a:solidFill>
                </a:rPr>
                <a:t>訂約日</a:t>
              </a:r>
              <a:endParaRPr lang="zh-TW" altLang="en-US" sz="1600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173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感謝聆聽</a:t>
            </a:r>
            <a:endParaRPr lang="zh-TW" altLang="en-US" sz="60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65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104306" tIns="52153" rIns="104306" bIns="52153" rtlCol="0" anchor="ctr">
            <a:normAutofit fontScale="90000"/>
          </a:bodyPr>
          <a:lstStyle/>
          <a:p>
            <a:r>
              <a:rPr lang="zh-TW" altLang="en-US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異質採購最低標應依下列規定辦理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98228" y="1980431"/>
            <a:ext cx="8433032" cy="3974414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分段開標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，最後一段為價格標。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Aft>
                <a:spcPts val="1200"/>
              </a:spcAft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評分項目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不包括</a:t>
            </a:r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價格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Aft>
                <a:spcPts val="1200"/>
              </a:spcAft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審查委員會及工作小組之組成、任務及運作，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準用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採購評選委員會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組織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準則、採購評選委員會審議規則及最有利標評選辦法之規定。</a:t>
            </a:r>
          </a:p>
        </p:txBody>
      </p:sp>
      <p:sp>
        <p:nvSpPr>
          <p:cNvPr id="4" name="向左箭號圖說文字 3"/>
          <p:cNvSpPr/>
          <p:nvPr/>
        </p:nvSpPr>
        <p:spPr>
          <a:xfrm>
            <a:off x="6354812" y="2705411"/>
            <a:ext cx="2088232" cy="648072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價格不納入評分</a:t>
            </a:r>
            <a:endParaRPr lang="zh-TW" altLang="en-US" dirty="0"/>
          </a:p>
        </p:txBody>
      </p:sp>
      <p:sp>
        <p:nvSpPr>
          <p:cNvPr id="6" name="向左箭號圖說文字 5"/>
          <p:cNvSpPr/>
          <p:nvPr/>
        </p:nvSpPr>
        <p:spPr>
          <a:xfrm>
            <a:off x="8155012" y="1709180"/>
            <a:ext cx="2304256" cy="1193032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資格、規格、價格分段開</a:t>
            </a:r>
          </a:p>
        </p:txBody>
      </p:sp>
    </p:spTree>
    <p:extLst>
      <p:ext uri="{BB962C8B-B14F-4D97-AF65-F5344CB8AC3E}">
        <p14:creationId xmlns:p14="http://schemas.microsoft.com/office/powerpoint/2010/main" val="315773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924598" cy="1260211"/>
          </a:xfrm>
        </p:spPr>
        <p:txBody>
          <a:bodyPr>
            <a:noAutofit/>
          </a:bodyPr>
          <a:lstStyle/>
          <a:p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招標前</a:t>
            </a:r>
            <a: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簽辦招標方式、決標原則</a:t>
            </a:r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4573942"/>
              </p:ext>
            </p:extLst>
          </p:nvPr>
        </p:nvGraphicFramePr>
        <p:xfrm>
          <a:off x="1069340" y="1966458"/>
          <a:ext cx="9089390" cy="5040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矩形 2"/>
          <p:cNvSpPr/>
          <p:nvPr/>
        </p:nvSpPr>
        <p:spPr>
          <a:xfrm>
            <a:off x="4122564" y="4644727"/>
            <a:ext cx="341632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FFC000"/>
                </a:solidFill>
              </a:rPr>
              <a:t>可與購案申請文件一起陳核</a:t>
            </a:r>
          </a:p>
        </p:txBody>
      </p:sp>
    </p:spTree>
    <p:extLst>
      <p:ext uri="{BB962C8B-B14F-4D97-AF65-F5344CB8AC3E}">
        <p14:creationId xmlns:p14="http://schemas.microsoft.com/office/powerpoint/2010/main" val="2015985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4670" y="180231"/>
            <a:ext cx="9624060" cy="1260211"/>
          </a:xfrm>
        </p:spPr>
        <p:txBody>
          <a:bodyPr/>
          <a:lstStyle/>
          <a:p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異質採購案件評估報告</a:t>
            </a:r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表範例</a:t>
            </a:r>
            <a:endParaRPr lang="zh-TW" alt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19714" r="53035" b="10000"/>
          <a:stretch/>
        </p:blipFill>
        <p:spPr bwMode="auto">
          <a:xfrm>
            <a:off x="1557280" y="1116335"/>
            <a:ext cx="5601039" cy="644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7326737" y="1954612"/>
            <a:ext cx="3072525" cy="1074821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差異項目越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多、異質程度越大；宜以最有利標方式辦理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7363228" y="3304279"/>
            <a:ext cx="3072525" cy="1074821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差異項目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越少、異質程度較小；宜以</a:t>
            </a:r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異質採購最低標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方式辦理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90558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4172" y="535617"/>
            <a:ext cx="9624060" cy="1260211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簽陳範例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擬採異質採購最低標決標及外聘評選委員篩選條件</a:t>
            </a:r>
            <a:b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/>
              <a:t>              </a:t>
            </a:r>
            <a:endParaRPr lang="zh-TW" altLang="en-US" sz="3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2" t="19428" r="17054" b="8714"/>
          <a:stretch/>
        </p:blipFill>
        <p:spPr bwMode="auto">
          <a:xfrm>
            <a:off x="815786" y="1476375"/>
            <a:ext cx="9141808" cy="589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273003" y="3780632"/>
            <a:ext cx="3621002" cy="1074821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審查須知內</a:t>
            </a:r>
            <a:r>
              <a:rPr lang="zh-TW" altLang="en-US" dirty="0">
                <a:solidFill>
                  <a:srgbClr val="FF0000"/>
                </a:solidFill>
              </a:rPr>
              <a:t>訂明評分項目</a:t>
            </a:r>
            <a:r>
              <a:rPr lang="zh-TW" altLang="en-US" dirty="0" smtClean="0">
                <a:solidFill>
                  <a:srgbClr val="FF0000"/>
                </a:solidFill>
              </a:rPr>
              <a:t>、各項配</a:t>
            </a:r>
            <a:r>
              <a:rPr lang="zh-TW" altLang="en-US" dirty="0">
                <a:solidFill>
                  <a:srgbClr val="FF0000"/>
                </a:solidFill>
              </a:rPr>
              <a:t>分、及格分數等審查基準</a:t>
            </a:r>
          </a:p>
        </p:txBody>
      </p:sp>
      <p:cxnSp>
        <p:nvCxnSpPr>
          <p:cNvPr id="6" name="直線單箭頭接點 5"/>
          <p:cNvCxnSpPr/>
          <p:nvPr/>
        </p:nvCxnSpPr>
        <p:spPr>
          <a:xfrm>
            <a:off x="8883493" y="2844527"/>
            <a:ext cx="0" cy="714529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接點 4"/>
          <p:cNvCxnSpPr/>
          <p:nvPr/>
        </p:nvCxnSpPr>
        <p:spPr>
          <a:xfrm>
            <a:off x="2250356" y="2628503"/>
            <a:ext cx="1800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>
            <a:off x="3186460" y="4068663"/>
            <a:ext cx="15121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1242244" y="4284687"/>
            <a:ext cx="3600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1242244" y="6444927"/>
            <a:ext cx="35283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4050556" y="6228903"/>
            <a:ext cx="7200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>
            <a:off x="8659068" y="2776076"/>
            <a:ext cx="6480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4676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4670" y="180231"/>
            <a:ext cx="9624060" cy="1260211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招標文件訂定不合程序之規定</a:t>
            </a:r>
            <a:endParaRPr lang="zh-TW" alt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0534844"/>
              </p:ext>
            </p:extLst>
          </p:nvPr>
        </p:nvGraphicFramePr>
        <p:xfrm>
          <a:off x="1098228" y="1836303"/>
          <a:ext cx="9379148" cy="5112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矩形 3"/>
          <p:cNvSpPr/>
          <p:nvPr/>
        </p:nvSpPr>
        <p:spPr>
          <a:xfrm>
            <a:off x="1170236" y="1058311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審查須知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1527618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1741</TotalTime>
  <Words>2202</Words>
  <Application>Microsoft Office PowerPoint</Application>
  <PresentationFormat>自訂</PresentationFormat>
  <Paragraphs>314</Paragraphs>
  <Slides>47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47</vt:i4>
      </vt:variant>
    </vt:vector>
  </HeadingPairs>
  <TitlesOfParts>
    <vt:vector size="48" baseType="lpstr">
      <vt:lpstr>Office 佈景主題</vt:lpstr>
      <vt:lpstr>採異質採購最低標決標執行方式</vt:lpstr>
      <vt:lpstr>簡報大綱</vt:lpstr>
      <vt:lpstr>一、事前準備作業</vt:lpstr>
      <vt:lpstr>異質採購最低標(細§64之2)</vt:lpstr>
      <vt:lpstr>異質採購最低標應依下列規定辦理</vt:lpstr>
      <vt:lpstr>招標前—簽辦招標方式、決標原則</vt:lpstr>
      <vt:lpstr>異質採購案件評估報告表範例</vt:lpstr>
      <vt:lpstr>簽陳範例-擬採異質採購最低標決標及外聘評選委員篩選條件               </vt:lpstr>
      <vt:lpstr>招標文件訂定不合程序之規定</vt:lpstr>
      <vt:lpstr>開標前—成立審查委員會及工作小組</vt:lpstr>
      <vt:lpstr>外聘委員建議名單如何產生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內派委員建議名單格式</vt:lpstr>
      <vt:lpstr>工作小組成員建議名單</vt:lpstr>
      <vt:lpstr>簽陳範例-核定外聘、內派審查委員及工作小組成員</vt:lpstr>
      <vt:lpstr>委員意願及會議時間調查表範例1</vt:lpstr>
      <vt:lpstr>委員意願及會議時間調查表範例2</vt:lpstr>
      <vt:lpstr>這樣做可以嗎?</vt:lpstr>
      <vt:lpstr>通知委員-開會通知單範例</vt:lpstr>
      <vt:lpstr>通知廠商-開會通知單範例</vt:lpstr>
      <vt:lpstr>審查會議前—工作小組初審會議</vt:lpstr>
      <vt:lpstr>二、審查委員會</vt:lpstr>
      <vt:lpstr>審查會議前置作業</vt:lpstr>
      <vt:lpstr>審查會會議</vt:lpstr>
      <vt:lpstr>採購審查委員會會議議程表</vt:lpstr>
      <vt:lpstr>審查委員切結書</vt:lpstr>
      <vt:lpstr>採購審查委員會評分表及評分總表</vt:lpstr>
      <vt:lpstr>委員之審查結果有明顯差異</vt:lpstr>
      <vt:lpstr>審查委員之審查結果有明顯差異之案例</vt:lpstr>
      <vt:lpstr>有明顯差異時處理方式(準用審議規則)</vt:lpstr>
      <vt:lpstr>可以要求廠商改變投標文件內容或額外增加內容嗎?</vt:lpstr>
      <vt:lpstr>審查委員會會議紀錄範例</vt:lpstr>
      <vt:lpstr>審查結果簽陳範例</vt:lpstr>
      <vt:lpstr>開價格標階段</vt:lpstr>
      <vt:lpstr>三、總整理</vt:lpstr>
      <vt:lpstr>各階段應辦理事項</vt:lpstr>
      <vt:lpstr>各階段應辦理事項(續1)</vt:lpstr>
      <vt:lpstr>各階段應辦理事項(續2)</vt:lpstr>
      <vt:lpstr>各階段應辦理事項(續3)</vt:lpstr>
      <vt:lpstr>各階段應辦理事項(續4)</vt:lpstr>
      <vt:lpstr>感謝聆聽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孫筱玲</dc:creator>
  <cp:lastModifiedBy>賴佩青</cp:lastModifiedBy>
  <cp:revision>80</cp:revision>
  <dcterms:created xsi:type="dcterms:W3CDTF">2016-03-02T01:31:29Z</dcterms:created>
  <dcterms:modified xsi:type="dcterms:W3CDTF">2016-09-19T09:12:18Z</dcterms:modified>
</cp:coreProperties>
</file>