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7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9" r:id="rId3"/>
    <p:sldId id="301" r:id="rId4"/>
    <p:sldId id="327" r:id="rId5"/>
    <p:sldId id="328" r:id="rId6"/>
    <p:sldId id="300" r:id="rId7"/>
    <p:sldId id="317" r:id="rId8"/>
    <p:sldId id="299" r:id="rId9"/>
    <p:sldId id="330" r:id="rId10"/>
    <p:sldId id="296" r:id="rId11"/>
    <p:sldId id="332" r:id="rId12"/>
    <p:sldId id="322" r:id="rId13"/>
    <p:sldId id="323" r:id="rId14"/>
    <p:sldId id="267" r:id="rId15"/>
  </p:sldIdLst>
  <p:sldSz cx="9144000" cy="6858000" type="screen4x3"/>
  <p:notesSz cx="6858000" cy="994568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65" autoAdjust="0"/>
    <p:restoredTop sz="94670" autoAdjust="0"/>
  </p:normalViewPr>
  <p:slideViewPr>
    <p:cSldViewPr>
      <p:cViewPr>
        <p:scale>
          <a:sx n="93" d="100"/>
          <a:sy n="93" d="100"/>
        </p:scale>
        <p:origin x="-1500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83CFAF-5848-4565-A1EC-495CC2C8D511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B260F07-8563-42C3-BE68-486C4FAC3184}">
      <dgm:prSet custT="1"/>
      <dgm:spPr>
        <a:solidFill>
          <a:schemeClr val="accent2"/>
        </a:solidFill>
      </dgm:spPr>
      <dgm:t>
        <a:bodyPr/>
        <a:lstStyle/>
        <a:p>
          <a:pPr rtl="0"/>
          <a:r>
            <a:rPr lang="zh-TW" altLang="en-US" sz="1600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en-US" altLang="zh-TW" sz="1600" dirty="0" smtClean="0">
            <a:latin typeface="微軟正黑體" pitchFamily="34" charset="-120"/>
            <a:ea typeface="微軟正黑體" pitchFamily="34" charset="-120"/>
          </a:endParaRPr>
        </a:p>
        <a:p>
          <a:pPr rtl="0"/>
          <a:r>
            <a:rPr lang="en-US" altLang="zh-TW" sz="1600" dirty="0" smtClean="0">
              <a:latin typeface="微軟正黑體" pitchFamily="34" charset="-120"/>
              <a:ea typeface="微軟正黑體" pitchFamily="34" charset="-120"/>
            </a:rPr>
            <a:t>A100</a:t>
          </a:r>
          <a:endParaRPr lang="zh-TW" altLang="en-US" sz="1600" dirty="0">
            <a:latin typeface="微軟正黑體" pitchFamily="34" charset="-120"/>
            <a:ea typeface="微軟正黑體" pitchFamily="34" charset="-120"/>
          </a:endParaRPr>
        </a:p>
      </dgm:t>
    </dgm:pt>
    <dgm:pt modelId="{AD87DCF0-2513-4B65-8F86-FC6F0FFBA64F}" type="par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3A1F0C12-BF0C-4195-8377-FBC1415EC3E1}" type="sib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4CA2829C-3849-4366-B5A0-EEF74AE81772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zh-TW" altLang="en-US" sz="1500" dirty="0" smtClean="0">
              <a:latin typeface="微軟正黑體" pitchFamily="34" charset="-120"/>
              <a:ea typeface="微軟正黑體" pitchFamily="34" charset="-120"/>
            </a:rPr>
            <a:t>設定權限</a:t>
          </a:r>
          <a:r>
            <a:rPr lang="en-US" altLang="zh-TW" sz="1500" dirty="0" smtClean="0">
              <a:latin typeface="微軟正黑體" pitchFamily="34" charset="-120"/>
              <a:ea typeface="微軟正黑體" pitchFamily="34" charset="-120"/>
            </a:rPr>
            <a:t>A100~A105</a:t>
          </a:r>
          <a:endParaRPr lang="zh-TW" altLang="en-US" sz="1500" dirty="0">
            <a:latin typeface="微軟正黑體" pitchFamily="34" charset="-120"/>
            <a:ea typeface="微軟正黑體" pitchFamily="34" charset="-120"/>
          </a:endParaRPr>
        </a:p>
      </dgm:t>
    </dgm:pt>
    <dgm:pt modelId="{4E8CBD69-FC92-4CC3-83E4-B1F6BF9B7E3B}" type="parTrans" cxnId="{2003CA01-AB25-464F-93C1-D2711A1141D6}">
      <dgm:prSet/>
      <dgm:spPr/>
      <dgm:t>
        <a:bodyPr/>
        <a:lstStyle/>
        <a:p>
          <a:endParaRPr lang="zh-TW" altLang="en-US"/>
        </a:p>
      </dgm:t>
    </dgm:pt>
    <dgm:pt modelId="{762F69D9-ED26-4599-8BDF-D00E59FD656A}" type="sibTrans" cxnId="{2003CA01-AB25-464F-93C1-D2711A1141D6}">
      <dgm:prSet/>
      <dgm:spPr/>
      <dgm:t>
        <a:bodyPr/>
        <a:lstStyle/>
        <a:p>
          <a:endParaRPr lang="zh-TW" altLang="en-US"/>
        </a:p>
      </dgm:t>
    </dgm:pt>
    <dgm:pt modelId="{D8C4052B-1851-464B-8383-2C43432A5CED}">
      <dgm:prSet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zh-TW" altLang="en-US" sz="1600" dirty="0" smtClean="0">
              <a:latin typeface="微軟正黑體" pitchFamily="34" charset="-120"/>
              <a:ea typeface="微軟正黑體" pitchFamily="34" charset="-120"/>
            </a:rPr>
            <a:t>權限    </a:t>
          </a:r>
          <a:r>
            <a:rPr lang="en-US" altLang="zh-TW" sz="1600" dirty="0" smtClean="0">
              <a:latin typeface="微軟正黑體" pitchFamily="34" charset="-120"/>
              <a:ea typeface="微軟正黑體" pitchFamily="34" charset="-120"/>
            </a:rPr>
            <a:t>A102/A103</a:t>
          </a:r>
          <a:endParaRPr lang="zh-TW" altLang="en-US" sz="1600" dirty="0">
            <a:latin typeface="微軟正黑體" pitchFamily="34" charset="-120"/>
            <a:ea typeface="微軟正黑體" pitchFamily="34" charset="-120"/>
          </a:endParaRPr>
        </a:p>
      </dgm:t>
    </dgm:pt>
    <dgm:pt modelId="{E8289702-A820-48A0-A472-03B0E5830878}" type="parTrans" cxnId="{38E02CD6-B4FC-4830-83C9-C8FC4C69E6A4}">
      <dgm:prSet/>
      <dgm:spPr/>
      <dgm:t>
        <a:bodyPr/>
        <a:lstStyle/>
        <a:p>
          <a:endParaRPr lang="zh-TW" altLang="en-US"/>
        </a:p>
      </dgm:t>
    </dgm:pt>
    <dgm:pt modelId="{3E79ACAF-8E00-42F4-AC22-0306A84C72BA}" type="sibTrans" cxnId="{38E02CD6-B4FC-4830-83C9-C8FC4C69E6A4}">
      <dgm:prSet/>
      <dgm:spPr/>
      <dgm:t>
        <a:bodyPr/>
        <a:lstStyle/>
        <a:p>
          <a:endParaRPr lang="zh-TW" altLang="en-US"/>
        </a:p>
      </dgm:t>
    </dgm:pt>
    <dgm:pt modelId="{EFC5D562-53B1-4A93-981E-C239CD50E0D8}">
      <dgm:prSet custT="1"/>
      <dgm:spPr>
        <a:solidFill>
          <a:schemeClr val="accent6">
            <a:lumMod val="50000"/>
          </a:schemeClr>
        </a:solidFill>
      </dgm:spPr>
      <dgm:t>
        <a:bodyPr/>
        <a:lstStyle/>
        <a:p>
          <a:r>
            <a:rPr lang="zh-TW" altLang="en-US" sz="1200" dirty="0" smtClean="0">
              <a:latin typeface="微軟正黑體" pitchFamily="34" charset="-120"/>
              <a:ea typeface="微軟正黑體" pitchFamily="34" charset="-120"/>
            </a:rPr>
            <a:t>配置  </a:t>
          </a:r>
          <a:r>
            <a:rPr lang="en-US" altLang="zh-TW" sz="1200" dirty="0" smtClean="0">
              <a:latin typeface="微軟正黑體" pitchFamily="34" charset="-120"/>
              <a:ea typeface="微軟正黑體" pitchFamily="34" charset="-120"/>
            </a:rPr>
            <a:t>A105-A</a:t>
          </a:r>
          <a:r>
            <a:rPr lang="zh-TW" altLang="en-US" sz="1200" dirty="0" smtClean="0">
              <a:latin typeface="微軟正黑體" pitchFamily="34" charset="-120"/>
              <a:ea typeface="微軟正黑體" pitchFamily="34" charset="-120"/>
            </a:rPr>
            <a:t> 所屬作業場所</a:t>
          </a:r>
          <a:endParaRPr lang="zh-TW" altLang="en-US" sz="1200" dirty="0">
            <a:latin typeface="微軟正黑體" pitchFamily="34" charset="-120"/>
            <a:ea typeface="微軟正黑體" pitchFamily="34" charset="-120"/>
          </a:endParaRPr>
        </a:p>
      </dgm:t>
    </dgm:pt>
    <dgm:pt modelId="{138D7B74-B432-4F24-A51A-5D45CBBCD128}" type="parTrans" cxnId="{F123E87C-CEF0-48D0-AFAA-DCD592E5C48B}">
      <dgm:prSet/>
      <dgm:spPr/>
      <dgm:t>
        <a:bodyPr/>
        <a:lstStyle/>
        <a:p>
          <a:endParaRPr lang="zh-TW" altLang="en-US"/>
        </a:p>
      </dgm:t>
    </dgm:pt>
    <dgm:pt modelId="{85A0D303-3A1A-455E-BDBF-A635D9F47074}" type="sibTrans" cxnId="{F123E87C-CEF0-48D0-AFAA-DCD592E5C48B}">
      <dgm:prSet/>
      <dgm:spPr/>
      <dgm:t>
        <a:bodyPr/>
        <a:lstStyle/>
        <a:p>
          <a:endParaRPr lang="zh-TW" altLang="en-US"/>
        </a:p>
      </dgm:t>
    </dgm:pt>
    <dgm:pt modelId="{70F3D21B-0592-4BC9-95F7-7807731AB86F}">
      <dgm:prSet custT="1"/>
      <dgm:spPr/>
      <dgm:t>
        <a:bodyPr/>
        <a:lstStyle/>
        <a:p>
          <a:r>
            <a:rPr lang="zh-TW" altLang="en-US" sz="1100" dirty="0" smtClean="0"/>
            <a:t>權限  </a:t>
          </a:r>
          <a:r>
            <a:rPr lang="en-US" altLang="en-US" sz="1100" dirty="0" smtClean="0"/>
            <a:t>A105-A </a:t>
          </a:r>
          <a:r>
            <a:rPr lang="zh-TW" altLang="en-US" sz="1100" dirty="0" smtClean="0"/>
            <a:t>配置</a:t>
          </a:r>
        </a:p>
        <a:p>
          <a:r>
            <a:rPr lang="en-US" altLang="en-US" sz="1100" dirty="0" smtClean="0"/>
            <a:t>A105-B</a:t>
          </a:r>
        </a:p>
        <a:p>
          <a:r>
            <a:rPr lang="en-US" altLang="en-US" sz="1100" dirty="0" smtClean="0"/>
            <a:t>A105-C</a:t>
          </a:r>
        </a:p>
        <a:p>
          <a:r>
            <a:rPr lang="en-US" altLang="en-US" sz="1100" dirty="0" smtClean="0"/>
            <a:t>A105-D</a:t>
          </a:r>
        </a:p>
        <a:p>
          <a:r>
            <a:rPr lang="en-US" altLang="en-US" sz="1100" dirty="0" smtClean="0"/>
            <a:t>A105-E</a:t>
          </a:r>
        </a:p>
        <a:p>
          <a:r>
            <a:rPr lang="zh-TW" altLang="en-US" sz="1100" dirty="0" smtClean="0"/>
            <a:t>所屬作業場所</a:t>
          </a:r>
          <a:endParaRPr lang="zh-TW" altLang="en-US" sz="1100" dirty="0"/>
        </a:p>
      </dgm:t>
    </dgm:pt>
    <dgm:pt modelId="{C1F00531-1962-4A3C-95B1-C91D485436FC}" type="parTrans" cxnId="{20C7AE7E-5E9A-4CC3-BD78-23D38E45A216}">
      <dgm:prSet/>
      <dgm:spPr/>
      <dgm:t>
        <a:bodyPr/>
        <a:lstStyle/>
        <a:p>
          <a:endParaRPr lang="zh-TW" altLang="en-US"/>
        </a:p>
      </dgm:t>
    </dgm:pt>
    <dgm:pt modelId="{A34C2044-4562-4FD6-AB89-9504A5E04DDB}" type="sibTrans" cxnId="{20C7AE7E-5E9A-4CC3-BD78-23D38E45A216}">
      <dgm:prSet/>
      <dgm:spPr/>
      <dgm:t>
        <a:bodyPr/>
        <a:lstStyle/>
        <a:p>
          <a:endParaRPr lang="zh-TW" altLang="en-US"/>
        </a:p>
      </dgm:t>
    </dgm:pt>
    <dgm:pt modelId="{79B78CA0-939A-42BF-92F3-0D8CC0A57DFE}" type="pres">
      <dgm:prSet presAssocID="{3583CFAF-5848-4565-A1EC-495CC2C8D511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DAFA907-1DAD-44C0-9C7D-A2E0153A5F81}" type="pres">
      <dgm:prSet presAssocID="{3583CFAF-5848-4565-A1EC-495CC2C8D511}" presName="hierFlow" presStyleCnt="0"/>
      <dgm:spPr/>
      <dgm:t>
        <a:bodyPr/>
        <a:lstStyle/>
        <a:p>
          <a:endParaRPr lang="zh-TW" altLang="en-US"/>
        </a:p>
      </dgm:t>
    </dgm:pt>
    <dgm:pt modelId="{428B1F02-324B-4E1B-A4E3-C89CBE843ADC}" type="pres">
      <dgm:prSet presAssocID="{3583CFAF-5848-4565-A1EC-495CC2C8D511}" presName="hierChild1" presStyleCnt="0">
        <dgm:presLayoutVars>
          <dgm:chPref val="1"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3B5DC912-4E12-434D-982C-98A74DBAE5D8}" type="pres">
      <dgm:prSet presAssocID="{EB260F07-8563-42C3-BE68-486C4FAC3184}" presName="Name17" presStyleCnt="0"/>
      <dgm:spPr/>
      <dgm:t>
        <a:bodyPr/>
        <a:lstStyle/>
        <a:p>
          <a:endParaRPr lang="zh-TW" altLang="en-US"/>
        </a:p>
      </dgm:t>
    </dgm:pt>
    <dgm:pt modelId="{EB24ADB4-83BC-4148-92AE-3FA2B890AAF2}" type="pres">
      <dgm:prSet presAssocID="{EB260F07-8563-42C3-BE68-486C4FAC3184}" presName="level1Shape" presStyleLbl="node0" presStyleIdx="0" presStyleCnt="1" custScaleX="130872" custScaleY="226405" custLinFactNeighborX="-126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64B4F5C-6881-4A33-A343-E6C0929ADF51}" type="pres">
      <dgm:prSet presAssocID="{EB260F07-8563-42C3-BE68-486C4FAC3184}" presName="hierChild2" presStyleCnt="0"/>
      <dgm:spPr/>
      <dgm:t>
        <a:bodyPr/>
        <a:lstStyle/>
        <a:p>
          <a:endParaRPr lang="zh-TW" altLang="en-US"/>
        </a:p>
      </dgm:t>
    </dgm:pt>
    <dgm:pt modelId="{E071431D-7B7B-4509-949C-A7071A8367EA}" type="pres">
      <dgm:prSet presAssocID="{4E8CBD69-FC92-4CC3-83E4-B1F6BF9B7E3B}" presName="Name25" presStyleLbl="parChTrans1D2" presStyleIdx="0" presStyleCnt="1"/>
      <dgm:spPr/>
      <dgm:t>
        <a:bodyPr/>
        <a:lstStyle/>
        <a:p>
          <a:endParaRPr lang="zh-TW" altLang="en-US"/>
        </a:p>
      </dgm:t>
    </dgm:pt>
    <dgm:pt modelId="{0F1D0941-BA5A-4375-9C81-E245DDBB7882}" type="pres">
      <dgm:prSet presAssocID="{4E8CBD69-FC92-4CC3-83E4-B1F6BF9B7E3B}" presName="connTx" presStyleLbl="parChTrans1D2" presStyleIdx="0" presStyleCnt="1"/>
      <dgm:spPr/>
      <dgm:t>
        <a:bodyPr/>
        <a:lstStyle/>
        <a:p>
          <a:endParaRPr lang="zh-TW" altLang="en-US"/>
        </a:p>
      </dgm:t>
    </dgm:pt>
    <dgm:pt modelId="{B5B4A71F-85FC-45DB-982B-B7EAABF0AB00}" type="pres">
      <dgm:prSet presAssocID="{4CA2829C-3849-4366-B5A0-EEF74AE81772}" presName="Name30" presStyleCnt="0"/>
      <dgm:spPr/>
      <dgm:t>
        <a:bodyPr/>
        <a:lstStyle/>
        <a:p>
          <a:endParaRPr lang="zh-TW" altLang="en-US"/>
        </a:p>
      </dgm:t>
    </dgm:pt>
    <dgm:pt modelId="{FCEE7985-6C8B-44C1-9BDD-BB5737F52325}" type="pres">
      <dgm:prSet presAssocID="{4CA2829C-3849-4366-B5A0-EEF74AE81772}" presName="level2Shape" presStyleLbl="node2" presStyleIdx="0" presStyleCnt="1" custScaleX="133769" custScaleY="238927" custLinFactNeighborX="3421"/>
      <dgm:spPr/>
      <dgm:t>
        <a:bodyPr/>
        <a:lstStyle/>
        <a:p>
          <a:endParaRPr lang="zh-TW" altLang="en-US"/>
        </a:p>
      </dgm:t>
    </dgm:pt>
    <dgm:pt modelId="{E33BCA9C-37F8-4DC3-B70E-F8C5D71E050D}" type="pres">
      <dgm:prSet presAssocID="{4CA2829C-3849-4366-B5A0-EEF74AE81772}" presName="hierChild3" presStyleCnt="0"/>
      <dgm:spPr/>
      <dgm:t>
        <a:bodyPr/>
        <a:lstStyle/>
        <a:p>
          <a:endParaRPr lang="zh-TW" altLang="en-US"/>
        </a:p>
      </dgm:t>
    </dgm:pt>
    <dgm:pt modelId="{2A8E28FD-AB5F-4A78-9C00-FD04C1E864D9}" type="pres">
      <dgm:prSet presAssocID="{E8289702-A820-48A0-A472-03B0E5830878}" presName="Name25" presStyleLbl="parChTrans1D3" presStyleIdx="0" presStyleCnt="1"/>
      <dgm:spPr/>
      <dgm:t>
        <a:bodyPr/>
        <a:lstStyle/>
        <a:p>
          <a:endParaRPr lang="zh-TW" altLang="en-US"/>
        </a:p>
      </dgm:t>
    </dgm:pt>
    <dgm:pt modelId="{6F0F606A-19C6-43FC-8093-9F72B83E54CA}" type="pres">
      <dgm:prSet presAssocID="{E8289702-A820-48A0-A472-03B0E5830878}" presName="connTx" presStyleLbl="parChTrans1D3" presStyleIdx="0" presStyleCnt="1"/>
      <dgm:spPr/>
      <dgm:t>
        <a:bodyPr/>
        <a:lstStyle/>
        <a:p>
          <a:endParaRPr lang="zh-TW" altLang="en-US"/>
        </a:p>
      </dgm:t>
    </dgm:pt>
    <dgm:pt modelId="{87AE7CA2-2786-425A-B306-80A6D6CAD8F7}" type="pres">
      <dgm:prSet presAssocID="{D8C4052B-1851-464B-8383-2C43432A5CED}" presName="Name30" presStyleCnt="0"/>
      <dgm:spPr/>
      <dgm:t>
        <a:bodyPr/>
        <a:lstStyle/>
        <a:p>
          <a:endParaRPr lang="zh-TW" altLang="en-US"/>
        </a:p>
      </dgm:t>
    </dgm:pt>
    <dgm:pt modelId="{61098129-A47A-4426-B707-8381F56A330A}" type="pres">
      <dgm:prSet presAssocID="{D8C4052B-1851-464B-8383-2C43432A5CED}" presName="level2Shape" presStyleLbl="node3" presStyleIdx="0" presStyleCnt="1" custScaleX="152838" custScaleY="239732" custLinFactNeighborX="8026"/>
      <dgm:spPr/>
      <dgm:t>
        <a:bodyPr/>
        <a:lstStyle/>
        <a:p>
          <a:endParaRPr lang="zh-TW" altLang="en-US"/>
        </a:p>
      </dgm:t>
    </dgm:pt>
    <dgm:pt modelId="{2E43DB22-37F7-4E9E-9278-8F912ACA6087}" type="pres">
      <dgm:prSet presAssocID="{D8C4052B-1851-464B-8383-2C43432A5CED}" presName="hierChild3" presStyleCnt="0"/>
      <dgm:spPr/>
      <dgm:t>
        <a:bodyPr/>
        <a:lstStyle/>
        <a:p>
          <a:endParaRPr lang="zh-TW" altLang="en-US"/>
        </a:p>
      </dgm:t>
    </dgm:pt>
    <dgm:pt modelId="{2CC8D431-84EB-42F0-862A-D69F855EDEB4}" type="pres">
      <dgm:prSet presAssocID="{138D7B74-B432-4F24-A51A-5D45CBBCD128}" presName="Name25" presStyleLbl="parChTrans1D4" presStyleIdx="0" presStyleCnt="2"/>
      <dgm:spPr/>
      <dgm:t>
        <a:bodyPr/>
        <a:lstStyle/>
        <a:p>
          <a:endParaRPr lang="zh-TW" altLang="en-US"/>
        </a:p>
      </dgm:t>
    </dgm:pt>
    <dgm:pt modelId="{2A7698CA-33BD-4FDA-A8A4-544D40D4CD3D}" type="pres">
      <dgm:prSet presAssocID="{138D7B74-B432-4F24-A51A-5D45CBBCD128}" presName="connTx" presStyleLbl="parChTrans1D4" presStyleIdx="0" presStyleCnt="2"/>
      <dgm:spPr/>
      <dgm:t>
        <a:bodyPr/>
        <a:lstStyle/>
        <a:p>
          <a:endParaRPr lang="zh-TW" altLang="en-US"/>
        </a:p>
      </dgm:t>
    </dgm:pt>
    <dgm:pt modelId="{7FC0EBF1-F748-45AC-AE8E-8298E29CF1F8}" type="pres">
      <dgm:prSet presAssocID="{EFC5D562-53B1-4A93-981E-C239CD50E0D8}" presName="Name30" presStyleCnt="0"/>
      <dgm:spPr/>
      <dgm:t>
        <a:bodyPr/>
        <a:lstStyle/>
        <a:p>
          <a:endParaRPr lang="zh-TW" altLang="en-US"/>
        </a:p>
      </dgm:t>
    </dgm:pt>
    <dgm:pt modelId="{51889183-ECB0-406F-A309-82DFD3C83ACA}" type="pres">
      <dgm:prSet presAssocID="{EFC5D562-53B1-4A93-981E-C239CD50E0D8}" presName="level2Shape" presStyleLbl="node4" presStyleIdx="0" presStyleCnt="2" custScaleX="116831" custScaleY="226463" custLinFactNeighborX="-8203"/>
      <dgm:spPr/>
      <dgm:t>
        <a:bodyPr/>
        <a:lstStyle/>
        <a:p>
          <a:endParaRPr lang="zh-TW" altLang="en-US"/>
        </a:p>
      </dgm:t>
    </dgm:pt>
    <dgm:pt modelId="{407E9F21-92E2-4538-A233-AAAEBCADCE26}" type="pres">
      <dgm:prSet presAssocID="{EFC5D562-53B1-4A93-981E-C239CD50E0D8}" presName="hierChild3" presStyleCnt="0"/>
      <dgm:spPr/>
      <dgm:t>
        <a:bodyPr/>
        <a:lstStyle/>
        <a:p>
          <a:endParaRPr lang="zh-TW" altLang="en-US"/>
        </a:p>
      </dgm:t>
    </dgm:pt>
    <dgm:pt modelId="{A4F7F4A9-AADE-49EE-822C-9484A17FB1C5}" type="pres">
      <dgm:prSet presAssocID="{C1F00531-1962-4A3C-95B1-C91D485436FC}" presName="Name25" presStyleLbl="parChTrans1D4" presStyleIdx="1" presStyleCnt="2"/>
      <dgm:spPr/>
      <dgm:t>
        <a:bodyPr/>
        <a:lstStyle/>
        <a:p>
          <a:endParaRPr lang="zh-TW" altLang="en-US"/>
        </a:p>
      </dgm:t>
    </dgm:pt>
    <dgm:pt modelId="{92F5D804-924E-4503-A536-D19363DA30A0}" type="pres">
      <dgm:prSet presAssocID="{C1F00531-1962-4A3C-95B1-C91D485436FC}" presName="connTx" presStyleLbl="parChTrans1D4" presStyleIdx="1" presStyleCnt="2"/>
      <dgm:spPr/>
      <dgm:t>
        <a:bodyPr/>
        <a:lstStyle/>
        <a:p>
          <a:endParaRPr lang="zh-TW" altLang="en-US"/>
        </a:p>
      </dgm:t>
    </dgm:pt>
    <dgm:pt modelId="{E27FB255-F1E5-4CA2-A9A4-B8741214A1C9}" type="pres">
      <dgm:prSet presAssocID="{70F3D21B-0592-4BC9-95F7-7807731AB86F}" presName="Name30" presStyleCnt="0"/>
      <dgm:spPr/>
    </dgm:pt>
    <dgm:pt modelId="{6C97EE46-5CFA-4341-999B-8FB3C1ACBEC1}" type="pres">
      <dgm:prSet presAssocID="{70F3D21B-0592-4BC9-95F7-7807731AB86F}" presName="level2Shape" presStyleLbl="node4" presStyleIdx="1" presStyleCnt="2" custScaleX="145827" custScaleY="260862" custLinFactNeighborX="-22151"/>
      <dgm:spPr/>
      <dgm:t>
        <a:bodyPr/>
        <a:lstStyle/>
        <a:p>
          <a:endParaRPr lang="zh-TW" altLang="en-US"/>
        </a:p>
      </dgm:t>
    </dgm:pt>
    <dgm:pt modelId="{3CC820EA-8BCB-4622-ABB0-7950910D87EC}" type="pres">
      <dgm:prSet presAssocID="{70F3D21B-0592-4BC9-95F7-7807731AB86F}" presName="hierChild3" presStyleCnt="0"/>
      <dgm:spPr/>
    </dgm:pt>
    <dgm:pt modelId="{34ABF31A-3E03-4B39-9E62-6B5BA27715B8}" type="pres">
      <dgm:prSet presAssocID="{3583CFAF-5848-4565-A1EC-495CC2C8D511}" presName="bgShapesFlow" presStyleCnt="0"/>
      <dgm:spPr/>
      <dgm:t>
        <a:bodyPr/>
        <a:lstStyle/>
        <a:p>
          <a:endParaRPr lang="zh-TW" altLang="en-US"/>
        </a:p>
      </dgm:t>
    </dgm:pt>
  </dgm:ptLst>
  <dgm:cxnLst>
    <dgm:cxn modelId="{E298D002-A6F2-4779-A278-3A63C9321201}" type="presOf" srcId="{138D7B74-B432-4F24-A51A-5D45CBBCD128}" destId="{2A7698CA-33BD-4FDA-A8A4-544D40D4CD3D}" srcOrd="1" destOrd="0" presId="urn:microsoft.com/office/officeart/2005/8/layout/hierarchy5"/>
    <dgm:cxn modelId="{3ECF6F65-3EEA-45F9-8EB4-3D6276B756BB}" type="presOf" srcId="{4CA2829C-3849-4366-B5A0-EEF74AE81772}" destId="{FCEE7985-6C8B-44C1-9BDD-BB5737F52325}" srcOrd="0" destOrd="0" presId="urn:microsoft.com/office/officeart/2005/8/layout/hierarchy5"/>
    <dgm:cxn modelId="{30A54C84-A75B-432B-8EDB-D68AACFF6787}" type="presOf" srcId="{C1F00531-1962-4A3C-95B1-C91D485436FC}" destId="{A4F7F4A9-AADE-49EE-822C-9484A17FB1C5}" srcOrd="0" destOrd="0" presId="urn:microsoft.com/office/officeart/2005/8/layout/hierarchy5"/>
    <dgm:cxn modelId="{314994AD-ED51-4BD9-8CCC-1011242FFBF7}" type="presOf" srcId="{E8289702-A820-48A0-A472-03B0E5830878}" destId="{2A8E28FD-AB5F-4A78-9C00-FD04C1E864D9}" srcOrd="0" destOrd="0" presId="urn:microsoft.com/office/officeart/2005/8/layout/hierarchy5"/>
    <dgm:cxn modelId="{15859677-CB6B-45FC-8170-823309FC2B51}" type="presOf" srcId="{EB260F07-8563-42C3-BE68-486C4FAC3184}" destId="{EB24ADB4-83BC-4148-92AE-3FA2B890AAF2}" srcOrd="0" destOrd="0" presId="urn:microsoft.com/office/officeart/2005/8/layout/hierarchy5"/>
    <dgm:cxn modelId="{534CE02E-B3D5-4E87-9A90-A5189E53F067}" type="presOf" srcId="{E8289702-A820-48A0-A472-03B0E5830878}" destId="{6F0F606A-19C6-43FC-8093-9F72B83E54CA}" srcOrd="1" destOrd="0" presId="urn:microsoft.com/office/officeart/2005/8/layout/hierarchy5"/>
    <dgm:cxn modelId="{2A8410C7-A1DA-43E2-B0B4-8344067161DC}" type="presOf" srcId="{138D7B74-B432-4F24-A51A-5D45CBBCD128}" destId="{2CC8D431-84EB-42F0-862A-D69F855EDEB4}" srcOrd="0" destOrd="0" presId="urn:microsoft.com/office/officeart/2005/8/layout/hierarchy5"/>
    <dgm:cxn modelId="{D9F72E3B-5D4E-4CC5-BB26-7D04559181FF}" type="presOf" srcId="{4E8CBD69-FC92-4CC3-83E4-B1F6BF9B7E3B}" destId="{E071431D-7B7B-4509-949C-A7071A8367EA}" srcOrd="0" destOrd="0" presId="urn:microsoft.com/office/officeart/2005/8/layout/hierarchy5"/>
    <dgm:cxn modelId="{62EEFD08-83BE-4536-84A7-43DF123B9E13}" type="presOf" srcId="{D8C4052B-1851-464B-8383-2C43432A5CED}" destId="{61098129-A47A-4426-B707-8381F56A330A}" srcOrd="0" destOrd="0" presId="urn:microsoft.com/office/officeart/2005/8/layout/hierarchy5"/>
    <dgm:cxn modelId="{B626D24A-0E9C-42CA-9388-4316C042275D}" type="presOf" srcId="{3583CFAF-5848-4565-A1EC-495CC2C8D511}" destId="{79B78CA0-939A-42BF-92F3-0D8CC0A57DFE}" srcOrd="0" destOrd="0" presId="urn:microsoft.com/office/officeart/2005/8/layout/hierarchy5"/>
    <dgm:cxn modelId="{85E08AC9-F388-4420-BB35-9225FCA3D1F5}" type="presOf" srcId="{C1F00531-1962-4A3C-95B1-C91D485436FC}" destId="{92F5D804-924E-4503-A536-D19363DA30A0}" srcOrd="1" destOrd="0" presId="urn:microsoft.com/office/officeart/2005/8/layout/hierarchy5"/>
    <dgm:cxn modelId="{F123E87C-CEF0-48D0-AFAA-DCD592E5C48B}" srcId="{D8C4052B-1851-464B-8383-2C43432A5CED}" destId="{EFC5D562-53B1-4A93-981E-C239CD50E0D8}" srcOrd="0" destOrd="0" parTransId="{138D7B74-B432-4F24-A51A-5D45CBBCD128}" sibTransId="{85A0D303-3A1A-455E-BDBF-A635D9F47074}"/>
    <dgm:cxn modelId="{2003CA01-AB25-464F-93C1-D2711A1141D6}" srcId="{EB260F07-8563-42C3-BE68-486C4FAC3184}" destId="{4CA2829C-3849-4366-B5A0-EEF74AE81772}" srcOrd="0" destOrd="0" parTransId="{4E8CBD69-FC92-4CC3-83E4-B1F6BF9B7E3B}" sibTransId="{762F69D9-ED26-4599-8BDF-D00E59FD656A}"/>
    <dgm:cxn modelId="{509A66D5-0945-45DE-9D2A-E779979E84A0}" type="presOf" srcId="{EFC5D562-53B1-4A93-981E-C239CD50E0D8}" destId="{51889183-ECB0-406F-A309-82DFD3C83ACA}" srcOrd="0" destOrd="0" presId="urn:microsoft.com/office/officeart/2005/8/layout/hierarchy5"/>
    <dgm:cxn modelId="{CE327BC4-5517-45C4-9FB9-2D9F9D8EB49B}" srcId="{3583CFAF-5848-4565-A1EC-495CC2C8D511}" destId="{EB260F07-8563-42C3-BE68-486C4FAC3184}" srcOrd="0" destOrd="0" parTransId="{AD87DCF0-2513-4B65-8F86-FC6F0FFBA64F}" sibTransId="{3A1F0C12-BF0C-4195-8377-FBC1415EC3E1}"/>
    <dgm:cxn modelId="{20C7AE7E-5E9A-4CC3-BD78-23D38E45A216}" srcId="{EFC5D562-53B1-4A93-981E-C239CD50E0D8}" destId="{70F3D21B-0592-4BC9-95F7-7807731AB86F}" srcOrd="0" destOrd="0" parTransId="{C1F00531-1962-4A3C-95B1-C91D485436FC}" sibTransId="{A34C2044-4562-4FD6-AB89-9504A5E04DDB}"/>
    <dgm:cxn modelId="{38E02CD6-B4FC-4830-83C9-C8FC4C69E6A4}" srcId="{4CA2829C-3849-4366-B5A0-EEF74AE81772}" destId="{D8C4052B-1851-464B-8383-2C43432A5CED}" srcOrd="0" destOrd="0" parTransId="{E8289702-A820-48A0-A472-03B0E5830878}" sibTransId="{3E79ACAF-8E00-42F4-AC22-0306A84C72BA}"/>
    <dgm:cxn modelId="{B7D9D9CB-5453-411D-9497-9683FAC14DB5}" type="presOf" srcId="{4E8CBD69-FC92-4CC3-83E4-B1F6BF9B7E3B}" destId="{0F1D0941-BA5A-4375-9C81-E245DDBB7882}" srcOrd="1" destOrd="0" presId="urn:microsoft.com/office/officeart/2005/8/layout/hierarchy5"/>
    <dgm:cxn modelId="{5FE0C149-FE83-46E4-84F7-27762F726767}" type="presOf" srcId="{70F3D21B-0592-4BC9-95F7-7807731AB86F}" destId="{6C97EE46-5CFA-4341-999B-8FB3C1ACBEC1}" srcOrd="0" destOrd="0" presId="urn:microsoft.com/office/officeart/2005/8/layout/hierarchy5"/>
    <dgm:cxn modelId="{6F4347DC-5D73-4199-A97C-06363749CBF3}" type="presParOf" srcId="{79B78CA0-939A-42BF-92F3-0D8CC0A57DFE}" destId="{7DAFA907-1DAD-44C0-9C7D-A2E0153A5F81}" srcOrd="0" destOrd="0" presId="urn:microsoft.com/office/officeart/2005/8/layout/hierarchy5"/>
    <dgm:cxn modelId="{35ACD1F4-1465-4ACC-86B2-853AA2CA73AA}" type="presParOf" srcId="{7DAFA907-1DAD-44C0-9C7D-A2E0153A5F81}" destId="{428B1F02-324B-4E1B-A4E3-C89CBE843ADC}" srcOrd="0" destOrd="0" presId="urn:microsoft.com/office/officeart/2005/8/layout/hierarchy5"/>
    <dgm:cxn modelId="{97E4D9B0-169A-43BC-B36C-9C56458C7A3C}" type="presParOf" srcId="{428B1F02-324B-4E1B-A4E3-C89CBE843ADC}" destId="{3B5DC912-4E12-434D-982C-98A74DBAE5D8}" srcOrd="0" destOrd="0" presId="urn:microsoft.com/office/officeart/2005/8/layout/hierarchy5"/>
    <dgm:cxn modelId="{289129A0-E468-4AE6-AA32-DDF6A1F0880B}" type="presParOf" srcId="{3B5DC912-4E12-434D-982C-98A74DBAE5D8}" destId="{EB24ADB4-83BC-4148-92AE-3FA2B890AAF2}" srcOrd="0" destOrd="0" presId="urn:microsoft.com/office/officeart/2005/8/layout/hierarchy5"/>
    <dgm:cxn modelId="{C9DEB1C3-53EF-4BFC-A97E-90BDC34F2792}" type="presParOf" srcId="{3B5DC912-4E12-434D-982C-98A74DBAE5D8}" destId="{164B4F5C-6881-4A33-A343-E6C0929ADF51}" srcOrd="1" destOrd="0" presId="urn:microsoft.com/office/officeart/2005/8/layout/hierarchy5"/>
    <dgm:cxn modelId="{DAB08F08-DF4D-4A5C-9F56-4E99D6EDFA38}" type="presParOf" srcId="{164B4F5C-6881-4A33-A343-E6C0929ADF51}" destId="{E071431D-7B7B-4509-949C-A7071A8367EA}" srcOrd="0" destOrd="0" presId="urn:microsoft.com/office/officeart/2005/8/layout/hierarchy5"/>
    <dgm:cxn modelId="{92C85D3E-825F-4398-9290-AD8B4E9A8E07}" type="presParOf" srcId="{E071431D-7B7B-4509-949C-A7071A8367EA}" destId="{0F1D0941-BA5A-4375-9C81-E245DDBB7882}" srcOrd="0" destOrd="0" presId="urn:microsoft.com/office/officeart/2005/8/layout/hierarchy5"/>
    <dgm:cxn modelId="{9C9AA0AC-64C8-4A34-930E-AFD0F1E50A6D}" type="presParOf" srcId="{164B4F5C-6881-4A33-A343-E6C0929ADF51}" destId="{B5B4A71F-85FC-45DB-982B-B7EAABF0AB00}" srcOrd="1" destOrd="0" presId="urn:microsoft.com/office/officeart/2005/8/layout/hierarchy5"/>
    <dgm:cxn modelId="{77A5337D-236C-4CB0-95C3-0BAA5F8DAE65}" type="presParOf" srcId="{B5B4A71F-85FC-45DB-982B-B7EAABF0AB00}" destId="{FCEE7985-6C8B-44C1-9BDD-BB5737F52325}" srcOrd="0" destOrd="0" presId="urn:microsoft.com/office/officeart/2005/8/layout/hierarchy5"/>
    <dgm:cxn modelId="{83953541-7472-4301-8075-07066C303B1C}" type="presParOf" srcId="{B5B4A71F-85FC-45DB-982B-B7EAABF0AB00}" destId="{E33BCA9C-37F8-4DC3-B70E-F8C5D71E050D}" srcOrd="1" destOrd="0" presId="urn:microsoft.com/office/officeart/2005/8/layout/hierarchy5"/>
    <dgm:cxn modelId="{7C306FEC-C6A9-4FCB-8274-4C795A86953F}" type="presParOf" srcId="{E33BCA9C-37F8-4DC3-B70E-F8C5D71E050D}" destId="{2A8E28FD-AB5F-4A78-9C00-FD04C1E864D9}" srcOrd="0" destOrd="0" presId="urn:microsoft.com/office/officeart/2005/8/layout/hierarchy5"/>
    <dgm:cxn modelId="{16A52C7D-22EC-40F1-A29A-7CD57998A120}" type="presParOf" srcId="{2A8E28FD-AB5F-4A78-9C00-FD04C1E864D9}" destId="{6F0F606A-19C6-43FC-8093-9F72B83E54CA}" srcOrd="0" destOrd="0" presId="urn:microsoft.com/office/officeart/2005/8/layout/hierarchy5"/>
    <dgm:cxn modelId="{601E6235-0CD4-4874-9F09-0102FEF95CFB}" type="presParOf" srcId="{E33BCA9C-37F8-4DC3-B70E-F8C5D71E050D}" destId="{87AE7CA2-2786-425A-B306-80A6D6CAD8F7}" srcOrd="1" destOrd="0" presId="urn:microsoft.com/office/officeart/2005/8/layout/hierarchy5"/>
    <dgm:cxn modelId="{51BCF01A-4B77-486B-8F43-E2A4776D1DE5}" type="presParOf" srcId="{87AE7CA2-2786-425A-B306-80A6D6CAD8F7}" destId="{61098129-A47A-4426-B707-8381F56A330A}" srcOrd="0" destOrd="0" presId="urn:microsoft.com/office/officeart/2005/8/layout/hierarchy5"/>
    <dgm:cxn modelId="{044FF197-AA02-4428-840F-39108E0D4B9F}" type="presParOf" srcId="{87AE7CA2-2786-425A-B306-80A6D6CAD8F7}" destId="{2E43DB22-37F7-4E9E-9278-8F912ACA6087}" srcOrd="1" destOrd="0" presId="urn:microsoft.com/office/officeart/2005/8/layout/hierarchy5"/>
    <dgm:cxn modelId="{7DBD062E-7D0E-4696-9FE7-861EBF54FFEC}" type="presParOf" srcId="{2E43DB22-37F7-4E9E-9278-8F912ACA6087}" destId="{2CC8D431-84EB-42F0-862A-D69F855EDEB4}" srcOrd="0" destOrd="0" presId="urn:microsoft.com/office/officeart/2005/8/layout/hierarchy5"/>
    <dgm:cxn modelId="{AED02B47-6C12-43F7-AD64-5E09FEA00D31}" type="presParOf" srcId="{2CC8D431-84EB-42F0-862A-D69F855EDEB4}" destId="{2A7698CA-33BD-4FDA-A8A4-544D40D4CD3D}" srcOrd="0" destOrd="0" presId="urn:microsoft.com/office/officeart/2005/8/layout/hierarchy5"/>
    <dgm:cxn modelId="{3335B9A2-D814-4BB5-A7E1-F0BB2E25CBB5}" type="presParOf" srcId="{2E43DB22-37F7-4E9E-9278-8F912ACA6087}" destId="{7FC0EBF1-F748-45AC-AE8E-8298E29CF1F8}" srcOrd="1" destOrd="0" presId="urn:microsoft.com/office/officeart/2005/8/layout/hierarchy5"/>
    <dgm:cxn modelId="{E9CDFE43-FD41-4B73-9142-EF810B9D8F7B}" type="presParOf" srcId="{7FC0EBF1-F748-45AC-AE8E-8298E29CF1F8}" destId="{51889183-ECB0-406F-A309-82DFD3C83ACA}" srcOrd="0" destOrd="0" presId="urn:microsoft.com/office/officeart/2005/8/layout/hierarchy5"/>
    <dgm:cxn modelId="{869023FB-22F6-41C5-B49B-C1A7D987D406}" type="presParOf" srcId="{7FC0EBF1-F748-45AC-AE8E-8298E29CF1F8}" destId="{407E9F21-92E2-4538-A233-AAAEBCADCE26}" srcOrd="1" destOrd="0" presId="urn:microsoft.com/office/officeart/2005/8/layout/hierarchy5"/>
    <dgm:cxn modelId="{D3A67250-E866-4442-8346-A94EEBCB0F55}" type="presParOf" srcId="{407E9F21-92E2-4538-A233-AAAEBCADCE26}" destId="{A4F7F4A9-AADE-49EE-822C-9484A17FB1C5}" srcOrd="0" destOrd="0" presId="urn:microsoft.com/office/officeart/2005/8/layout/hierarchy5"/>
    <dgm:cxn modelId="{74E2B20D-D964-46B0-8526-2BFA45EDCBF1}" type="presParOf" srcId="{A4F7F4A9-AADE-49EE-822C-9484A17FB1C5}" destId="{92F5D804-924E-4503-A536-D19363DA30A0}" srcOrd="0" destOrd="0" presId="urn:microsoft.com/office/officeart/2005/8/layout/hierarchy5"/>
    <dgm:cxn modelId="{EA4B4846-CA56-4EFE-BB17-9563A00A2ADA}" type="presParOf" srcId="{407E9F21-92E2-4538-A233-AAAEBCADCE26}" destId="{E27FB255-F1E5-4CA2-A9A4-B8741214A1C9}" srcOrd="1" destOrd="0" presId="urn:microsoft.com/office/officeart/2005/8/layout/hierarchy5"/>
    <dgm:cxn modelId="{7B4088ED-FD47-4B12-8A4A-B828C910E08A}" type="presParOf" srcId="{E27FB255-F1E5-4CA2-A9A4-B8741214A1C9}" destId="{6C97EE46-5CFA-4341-999B-8FB3C1ACBEC1}" srcOrd="0" destOrd="0" presId="urn:microsoft.com/office/officeart/2005/8/layout/hierarchy5"/>
    <dgm:cxn modelId="{3B37E532-9A4B-494B-BA57-17C82C132866}" type="presParOf" srcId="{E27FB255-F1E5-4CA2-A9A4-B8741214A1C9}" destId="{3CC820EA-8BCB-4622-ABB0-7950910D87EC}" srcOrd="1" destOrd="0" presId="urn:microsoft.com/office/officeart/2005/8/layout/hierarchy5"/>
    <dgm:cxn modelId="{9EE54B2D-1843-441E-947F-FCF7056DA570}" type="presParOf" srcId="{79B78CA0-939A-42BF-92F3-0D8CC0A57DFE}" destId="{34ABF31A-3E03-4B39-9E62-6B5BA27715B8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83CFAF-5848-4565-A1EC-495CC2C8D511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564EEECC-FE2F-4DBB-9CF4-A48904CB370D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建置化學品所內申報濃度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588D691-A58E-4435-A204-A930A10CD1D8}" type="parTrans" cxnId="{ECCF9F81-19C2-46D5-84C9-87DC96F845D1}">
      <dgm:prSet/>
      <dgm:spPr/>
      <dgm:t>
        <a:bodyPr/>
        <a:lstStyle/>
        <a:p>
          <a:endParaRPr lang="zh-TW" altLang="en-US"/>
        </a:p>
      </dgm:t>
    </dgm:pt>
    <dgm:pt modelId="{11881998-946A-4CB8-8C61-ABEAE6430842}" type="sibTrans" cxnId="{ECCF9F81-19C2-46D5-84C9-87DC96F845D1}">
      <dgm:prSet/>
      <dgm:spPr/>
      <dgm:t>
        <a:bodyPr/>
        <a:lstStyle/>
        <a:p>
          <a:endParaRPr lang="zh-TW" altLang="en-US"/>
        </a:p>
      </dgm:t>
    </dgm:pt>
    <dgm:pt modelId="{979631D8-3B0D-4277-A06D-B068D1D6F427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新增作業場所起始庫存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12D973DC-CF4F-482E-9383-EB32AE17CD5E}" type="par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B9222931-FA9D-4C77-ABD5-CF77655D74CF}" type="sib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EB260F07-8563-42C3-BE68-486C4FAC3184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D87DCF0-2513-4B65-8F86-FC6F0FFBA64F}" type="par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3A1F0C12-BF0C-4195-8377-FBC1415EC3E1}" type="sib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7E76F521-14C5-4DBE-ABA3-158009C6B4A1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登記化學品   運作記錄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BBE92E9-438A-4A5E-93F3-A773C423E412}" type="par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ACB6BBD7-1459-4109-82D3-D4DC7BF70044}" type="sib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75A8A577-2BD4-4EEE-BD3A-2376FED55CD8}">
      <dgm:prSet/>
      <dgm:spPr/>
      <dgm:t>
        <a:bodyPr/>
        <a:lstStyle/>
        <a:p>
          <a:pPr rtl="0"/>
          <a:r>
            <a:rPr lang="zh-TW" altLang="en-US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查詢化學品運作記錄</a:t>
          </a:r>
          <a:endParaRPr lang="zh-TW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B5471F0-51DD-4871-948E-CB4AB0451C06}" type="sibTrans" cxnId="{D22F982D-4F8C-4869-A031-4B07FD8D4789}">
      <dgm:prSet/>
      <dgm:spPr/>
      <dgm:t>
        <a:bodyPr/>
        <a:lstStyle/>
        <a:p>
          <a:endParaRPr lang="zh-TW" altLang="en-US"/>
        </a:p>
      </dgm:t>
    </dgm:pt>
    <dgm:pt modelId="{83AFE909-DD25-44F3-AA4F-CB843DAE5A89}" type="parTrans" cxnId="{D22F982D-4F8C-4869-A031-4B07FD8D4789}">
      <dgm:prSet/>
      <dgm:spPr/>
      <dgm:t>
        <a:bodyPr/>
        <a:lstStyle/>
        <a:p>
          <a:endParaRPr lang="zh-TW" altLang="en-US"/>
        </a:p>
      </dgm:t>
    </dgm:pt>
    <dgm:pt modelId="{7B453CA0-AB30-428D-966D-56AE5A36E385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提報運作記錄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9D089DE5-ED4B-4349-B8CC-0660505E06DC}" type="sib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2767C5C7-E609-4D09-8A08-8FDF904E76A5}" type="par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D2113EDF-1935-40BF-AB63-690DDA70F1ED}" type="pres">
      <dgm:prSet presAssocID="{3583CFAF-5848-4565-A1EC-495CC2C8D511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E245C31-A958-4FD4-9851-1A09B3E3F023}" type="pres">
      <dgm:prSet presAssocID="{EB260F07-8563-42C3-BE68-486C4FAC3184}" presName="chaos" presStyleCnt="0"/>
      <dgm:spPr/>
    </dgm:pt>
    <dgm:pt modelId="{7D053257-1A7B-4355-A373-D81843C7F003}" type="pres">
      <dgm:prSet presAssocID="{EB260F07-8563-42C3-BE68-486C4FAC3184}" presName="parTx1" presStyleLbl="revTx" presStyleIdx="0" presStyleCnt="5" custScaleX="123731" custScaleY="204607"/>
      <dgm:spPr/>
      <dgm:t>
        <a:bodyPr/>
        <a:lstStyle/>
        <a:p>
          <a:endParaRPr lang="zh-TW" altLang="en-US"/>
        </a:p>
      </dgm:t>
    </dgm:pt>
    <dgm:pt modelId="{1FF1096F-AA89-498F-99FE-08AA5DA89B73}" type="pres">
      <dgm:prSet presAssocID="{EB260F07-8563-42C3-BE68-486C4FAC3184}" presName="c1" presStyleLbl="node1" presStyleIdx="0" presStyleCnt="19"/>
      <dgm:spPr/>
    </dgm:pt>
    <dgm:pt modelId="{3C9C372C-0551-42E1-AA70-ACC876B21FFC}" type="pres">
      <dgm:prSet presAssocID="{EB260F07-8563-42C3-BE68-486C4FAC3184}" presName="c2" presStyleLbl="node1" presStyleIdx="1" presStyleCnt="19"/>
      <dgm:spPr/>
    </dgm:pt>
    <dgm:pt modelId="{DB7616D0-6A46-488D-8965-CB69CD7CA2BF}" type="pres">
      <dgm:prSet presAssocID="{EB260F07-8563-42C3-BE68-486C4FAC3184}" presName="c3" presStyleLbl="node1" presStyleIdx="2" presStyleCnt="19"/>
      <dgm:spPr/>
    </dgm:pt>
    <dgm:pt modelId="{1F0E2FFB-5772-410E-9961-287042945506}" type="pres">
      <dgm:prSet presAssocID="{EB260F07-8563-42C3-BE68-486C4FAC3184}" presName="c4" presStyleLbl="node1" presStyleIdx="3" presStyleCnt="19"/>
      <dgm:spPr/>
    </dgm:pt>
    <dgm:pt modelId="{E8D8D805-0457-4CEF-BA6C-B694661E0515}" type="pres">
      <dgm:prSet presAssocID="{EB260F07-8563-42C3-BE68-486C4FAC3184}" presName="c5" presStyleLbl="node1" presStyleIdx="4" presStyleCnt="19"/>
      <dgm:spPr/>
    </dgm:pt>
    <dgm:pt modelId="{13FF0A71-7917-46BD-8627-4948027A0841}" type="pres">
      <dgm:prSet presAssocID="{EB260F07-8563-42C3-BE68-486C4FAC3184}" presName="c6" presStyleLbl="node1" presStyleIdx="5" presStyleCnt="19"/>
      <dgm:spPr/>
    </dgm:pt>
    <dgm:pt modelId="{FAB82975-721F-4209-B31C-18266F4D4821}" type="pres">
      <dgm:prSet presAssocID="{EB260F07-8563-42C3-BE68-486C4FAC3184}" presName="c7" presStyleLbl="node1" presStyleIdx="6" presStyleCnt="19"/>
      <dgm:spPr/>
    </dgm:pt>
    <dgm:pt modelId="{3323B4AC-0417-4B3F-BC5A-96087F9DB6E5}" type="pres">
      <dgm:prSet presAssocID="{EB260F07-8563-42C3-BE68-486C4FAC3184}" presName="c8" presStyleLbl="node1" presStyleIdx="7" presStyleCnt="19"/>
      <dgm:spPr/>
    </dgm:pt>
    <dgm:pt modelId="{EC90355E-21B4-4B0D-A5FF-26CE24063C8D}" type="pres">
      <dgm:prSet presAssocID="{EB260F07-8563-42C3-BE68-486C4FAC3184}" presName="c9" presStyleLbl="node1" presStyleIdx="8" presStyleCnt="19"/>
      <dgm:spPr/>
    </dgm:pt>
    <dgm:pt modelId="{AE6B25E8-C72A-40A0-9A11-C912971765D5}" type="pres">
      <dgm:prSet presAssocID="{EB260F07-8563-42C3-BE68-486C4FAC3184}" presName="c10" presStyleLbl="node1" presStyleIdx="9" presStyleCnt="19" custLinFactNeighborY="-47736"/>
      <dgm:spPr/>
    </dgm:pt>
    <dgm:pt modelId="{8D072F7D-CD43-4F1B-8795-1DD89D151B09}" type="pres">
      <dgm:prSet presAssocID="{EB260F07-8563-42C3-BE68-486C4FAC3184}" presName="c11" presStyleLbl="node1" presStyleIdx="10" presStyleCnt="19"/>
      <dgm:spPr/>
    </dgm:pt>
    <dgm:pt modelId="{06272A8C-6B16-46A5-B648-EEE3810FB2D2}" type="pres">
      <dgm:prSet presAssocID="{EB260F07-8563-42C3-BE68-486C4FAC3184}" presName="c12" presStyleLbl="node1" presStyleIdx="11" presStyleCnt="19"/>
      <dgm:spPr/>
    </dgm:pt>
    <dgm:pt modelId="{40340C5C-55EF-4427-B522-52029D5CBEAA}" type="pres">
      <dgm:prSet presAssocID="{EB260F07-8563-42C3-BE68-486C4FAC3184}" presName="c13" presStyleLbl="node1" presStyleIdx="12" presStyleCnt="19"/>
      <dgm:spPr/>
    </dgm:pt>
    <dgm:pt modelId="{D54CC4CE-F2C9-4754-90FD-C5DBF3BB4014}" type="pres">
      <dgm:prSet presAssocID="{EB260F07-8563-42C3-BE68-486C4FAC3184}" presName="c14" presStyleLbl="node1" presStyleIdx="13" presStyleCnt="19"/>
      <dgm:spPr/>
    </dgm:pt>
    <dgm:pt modelId="{947EDAC2-446B-4548-AE49-C1293EB7EE2B}" type="pres">
      <dgm:prSet presAssocID="{EB260F07-8563-42C3-BE68-486C4FAC3184}" presName="c15" presStyleLbl="node1" presStyleIdx="14" presStyleCnt="19"/>
      <dgm:spPr/>
    </dgm:pt>
    <dgm:pt modelId="{36D50A52-50B8-4F7C-B388-4DD5C7C5608A}" type="pres">
      <dgm:prSet presAssocID="{EB260F07-8563-42C3-BE68-486C4FAC3184}" presName="c16" presStyleLbl="node1" presStyleIdx="15" presStyleCnt="19"/>
      <dgm:spPr/>
    </dgm:pt>
    <dgm:pt modelId="{2FF7E12F-FF42-4867-AFAB-E3C32313F9AE}" type="pres">
      <dgm:prSet presAssocID="{EB260F07-8563-42C3-BE68-486C4FAC3184}" presName="c17" presStyleLbl="node1" presStyleIdx="16" presStyleCnt="19"/>
      <dgm:spPr/>
    </dgm:pt>
    <dgm:pt modelId="{664F2769-0EAC-4264-BCFB-E831A542F90B}" type="pres">
      <dgm:prSet presAssocID="{EB260F07-8563-42C3-BE68-486C4FAC3184}" presName="c18" presStyleLbl="node1" presStyleIdx="17" presStyleCnt="19"/>
      <dgm:spPr/>
    </dgm:pt>
    <dgm:pt modelId="{950560A1-6775-4FAA-B2CD-A2034FFAD9CF}" type="pres">
      <dgm:prSet presAssocID="{3A1F0C12-BF0C-4195-8377-FBC1415EC3E1}" presName="chevronComposite1" presStyleCnt="0"/>
      <dgm:spPr/>
    </dgm:pt>
    <dgm:pt modelId="{978C7714-BF92-409B-A788-BE40AA4B1873}" type="pres">
      <dgm:prSet presAssocID="{3A1F0C12-BF0C-4195-8377-FBC1415EC3E1}" presName="chevron1" presStyleLbl="sibTrans2D1" presStyleIdx="0" presStyleCnt="5"/>
      <dgm:spPr/>
    </dgm:pt>
    <dgm:pt modelId="{40B15503-CB28-4523-A71F-62A09A2F9C53}" type="pres">
      <dgm:prSet presAssocID="{3A1F0C12-BF0C-4195-8377-FBC1415EC3E1}" presName="spChevron1" presStyleCnt="0"/>
      <dgm:spPr/>
    </dgm:pt>
    <dgm:pt modelId="{D6CD2FD8-34BB-4713-B991-50220019CA6F}" type="pres">
      <dgm:prSet presAssocID="{564EEECC-FE2F-4DBB-9CF4-A48904CB370D}" presName="middle" presStyleCnt="0"/>
      <dgm:spPr/>
    </dgm:pt>
    <dgm:pt modelId="{12DA8276-41BB-415D-A250-8ED868B87933}" type="pres">
      <dgm:prSet presAssocID="{564EEECC-FE2F-4DBB-9CF4-A48904CB370D}" presName="parTxMid" presStyleLbl="revTx" presStyleIdx="1" presStyleCnt="5" custScaleX="120559"/>
      <dgm:spPr/>
      <dgm:t>
        <a:bodyPr/>
        <a:lstStyle/>
        <a:p>
          <a:endParaRPr lang="zh-TW" altLang="en-US"/>
        </a:p>
      </dgm:t>
    </dgm:pt>
    <dgm:pt modelId="{ED698ED1-4631-4A19-9028-34C48CFBE665}" type="pres">
      <dgm:prSet presAssocID="{564EEECC-FE2F-4DBB-9CF4-A48904CB370D}" presName="spMid" presStyleCnt="0"/>
      <dgm:spPr/>
    </dgm:pt>
    <dgm:pt modelId="{E3761DD6-93D4-4DC1-BBF2-BFEEB144274B}" type="pres">
      <dgm:prSet presAssocID="{11881998-946A-4CB8-8C61-ABEAE6430842}" presName="chevronComposite1" presStyleCnt="0"/>
      <dgm:spPr/>
    </dgm:pt>
    <dgm:pt modelId="{9F8FCB3E-7F26-4155-B4F8-E344C5A22DD5}" type="pres">
      <dgm:prSet presAssocID="{11881998-946A-4CB8-8C61-ABEAE6430842}" presName="chevron1" presStyleLbl="sibTrans2D1" presStyleIdx="1" presStyleCnt="5"/>
      <dgm:spPr/>
    </dgm:pt>
    <dgm:pt modelId="{B5C02397-C8E4-4734-8BD1-8FDF162A3C09}" type="pres">
      <dgm:prSet presAssocID="{11881998-946A-4CB8-8C61-ABEAE6430842}" presName="spChevron1" presStyleCnt="0"/>
      <dgm:spPr/>
    </dgm:pt>
    <dgm:pt modelId="{A051D143-6FFA-4275-9D34-633348CE76B9}" type="pres">
      <dgm:prSet presAssocID="{979631D8-3B0D-4277-A06D-B068D1D6F427}" presName="middle" presStyleCnt="0"/>
      <dgm:spPr/>
    </dgm:pt>
    <dgm:pt modelId="{2EA672C7-BFC1-45DF-B3FF-CE2738A38D8C}" type="pres">
      <dgm:prSet presAssocID="{979631D8-3B0D-4277-A06D-B068D1D6F427}" presName="parTxMid" presStyleLbl="revTx" presStyleIdx="2" presStyleCnt="5" custLinFactNeighborX="7156"/>
      <dgm:spPr/>
      <dgm:t>
        <a:bodyPr/>
        <a:lstStyle/>
        <a:p>
          <a:endParaRPr lang="zh-TW" altLang="en-US"/>
        </a:p>
      </dgm:t>
    </dgm:pt>
    <dgm:pt modelId="{6AEEB0EA-71E3-4EF5-B999-75294F6DA9FC}" type="pres">
      <dgm:prSet presAssocID="{979631D8-3B0D-4277-A06D-B068D1D6F427}" presName="spMid" presStyleCnt="0"/>
      <dgm:spPr/>
    </dgm:pt>
    <dgm:pt modelId="{1082AE8E-9DEA-4F16-97D6-22DF92164876}" type="pres">
      <dgm:prSet presAssocID="{B9222931-FA9D-4C77-ABD5-CF77655D74CF}" presName="chevronComposite1" presStyleCnt="0"/>
      <dgm:spPr/>
    </dgm:pt>
    <dgm:pt modelId="{DD9D81DA-E938-412D-848B-64E7BC34BA51}" type="pres">
      <dgm:prSet presAssocID="{B9222931-FA9D-4C77-ABD5-CF77655D74CF}" presName="chevron1" presStyleLbl="sibTrans2D1" presStyleIdx="2" presStyleCnt="5" custLinFactNeighborX="33345"/>
      <dgm:spPr/>
    </dgm:pt>
    <dgm:pt modelId="{A730081A-451D-43D8-8E29-AEDE2A49B0F5}" type="pres">
      <dgm:prSet presAssocID="{B9222931-FA9D-4C77-ABD5-CF77655D74CF}" presName="spChevron1" presStyleCnt="0"/>
      <dgm:spPr/>
    </dgm:pt>
    <dgm:pt modelId="{6B6A70ED-C969-4C7D-B050-5FC0A40D3B43}" type="pres">
      <dgm:prSet presAssocID="{7E76F521-14C5-4DBE-ABA3-158009C6B4A1}" presName="middle" presStyleCnt="0"/>
      <dgm:spPr/>
    </dgm:pt>
    <dgm:pt modelId="{EACFBE7D-E13C-4EE1-AD2F-3E1F7F6826B2}" type="pres">
      <dgm:prSet presAssocID="{7E76F521-14C5-4DBE-ABA3-158009C6B4A1}" presName="parTxMid" presStyleLbl="revTx" presStyleIdx="3" presStyleCnt="5" custLinFactNeighborX="37396"/>
      <dgm:spPr/>
      <dgm:t>
        <a:bodyPr/>
        <a:lstStyle/>
        <a:p>
          <a:endParaRPr lang="zh-TW" altLang="en-US"/>
        </a:p>
      </dgm:t>
    </dgm:pt>
    <dgm:pt modelId="{E4322F1F-A25F-4DD3-918D-15F1E633B0A5}" type="pres">
      <dgm:prSet presAssocID="{7E76F521-14C5-4DBE-ABA3-158009C6B4A1}" presName="spMid" presStyleCnt="0"/>
      <dgm:spPr/>
    </dgm:pt>
    <dgm:pt modelId="{EEA80959-AF9E-42EE-AF04-E98404439142}" type="pres">
      <dgm:prSet presAssocID="{ACB6BBD7-1459-4109-82D3-D4DC7BF70044}" presName="chevronComposite1" presStyleCnt="0"/>
      <dgm:spPr/>
    </dgm:pt>
    <dgm:pt modelId="{72307D4E-8229-4108-9471-2FEC093DEE94}" type="pres">
      <dgm:prSet presAssocID="{ACB6BBD7-1459-4109-82D3-D4DC7BF70044}" presName="chevron1" presStyleLbl="sibTrans2D1" presStyleIdx="3" presStyleCnt="5" custLinFactX="34746" custLinFactNeighborX="100000"/>
      <dgm:spPr/>
    </dgm:pt>
    <dgm:pt modelId="{C80F0D34-660E-4F8D-A1CA-F84B7B758C42}" type="pres">
      <dgm:prSet presAssocID="{ACB6BBD7-1459-4109-82D3-D4DC7BF70044}" presName="spChevron1" presStyleCnt="0"/>
      <dgm:spPr/>
    </dgm:pt>
    <dgm:pt modelId="{ECD4653D-0F88-4EC1-B5C4-45457B49892F}" type="pres">
      <dgm:prSet presAssocID="{75A8A577-2BD4-4EEE-BD3A-2376FED55CD8}" presName="middle" presStyleCnt="0"/>
      <dgm:spPr/>
    </dgm:pt>
    <dgm:pt modelId="{01905755-D702-4137-8194-4F0033D4529A}" type="pres">
      <dgm:prSet presAssocID="{75A8A577-2BD4-4EEE-BD3A-2376FED55CD8}" presName="parTxMid" presStyleLbl="revTx" presStyleIdx="4" presStyleCnt="5" custLinFactNeighborX="67623"/>
      <dgm:spPr/>
      <dgm:t>
        <a:bodyPr/>
        <a:lstStyle/>
        <a:p>
          <a:endParaRPr lang="zh-TW" altLang="en-US"/>
        </a:p>
      </dgm:t>
    </dgm:pt>
    <dgm:pt modelId="{5388CC87-6C32-418A-9D78-08C26CA44061}" type="pres">
      <dgm:prSet presAssocID="{75A8A577-2BD4-4EEE-BD3A-2376FED55CD8}" presName="spMid" presStyleCnt="0"/>
      <dgm:spPr/>
    </dgm:pt>
    <dgm:pt modelId="{46E27F5F-E277-483A-BC0F-21B3F97F83CC}" type="pres">
      <dgm:prSet presAssocID="{FB5471F0-51DD-4871-948E-CB4AB0451C06}" presName="chevronComposite1" presStyleCnt="0"/>
      <dgm:spPr/>
    </dgm:pt>
    <dgm:pt modelId="{8E5A8907-2BBA-4CEA-B2CD-69CB8BC11522}" type="pres">
      <dgm:prSet presAssocID="{FB5471F0-51DD-4871-948E-CB4AB0451C06}" presName="chevron1" presStyleLbl="sibTrans2D1" presStyleIdx="4" presStyleCnt="5" custLinFactX="100000" custLinFactNeighborX="117182"/>
      <dgm:spPr/>
    </dgm:pt>
    <dgm:pt modelId="{540BC516-3666-4C6C-8ACF-261844E4B82A}" type="pres">
      <dgm:prSet presAssocID="{FB5471F0-51DD-4871-948E-CB4AB0451C06}" presName="spChevron1" presStyleCnt="0"/>
      <dgm:spPr/>
    </dgm:pt>
    <dgm:pt modelId="{169A906B-D7C4-427A-90E7-E3F1998ABAAC}" type="pres">
      <dgm:prSet presAssocID="{7B453CA0-AB30-428D-966D-56AE5A36E385}" presName="last" presStyleCnt="0"/>
      <dgm:spPr/>
    </dgm:pt>
    <dgm:pt modelId="{15E56C39-12C2-43B7-BE1D-4313DCB5972E}" type="pres">
      <dgm:prSet presAssocID="{7B453CA0-AB30-428D-966D-56AE5A36E385}" presName="circleTx" presStyleLbl="node1" presStyleIdx="18" presStyleCnt="19" custLinFactX="-200000" custLinFactY="100000" custLinFactNeighborX="-266941" custLinFactNeighborY="139281"/>
      <dgm:spPr/>
      <dgm:t>
        <a:bodyPr/>
        <a:lstStyle/>
        <a:p>
          <a:endParaRPr lang="zh-TW" altLang="en-US"/>
        </a:p>
      </dgm:t>
    </dgm:pt>
    <dgm:pt modelId="{8DA695C6-24CB-40BD-8CFB-EFD3AF53C6E7}" type="pres">
      <dgm:prSet presAssocID="{7B453CA0-AB30-428D-966D-56AE5A36E385}" presName="spN" presStyleCnt="0"/>
      <dgm:spPr/>
    </dgm:pt>
  </dgm:ptLst>
  <dgm:cxnLst>
    <dgm:cxn modelId="{A8BA3D0C-FC93-408F-A5B3-F3CCC9917E84}" srcId="{3583CFAF-5848-4565-A1EC-495CC2C8D511}" destId="{7B453CA0-AB30-428D-966D-56AE5A36E385}" srcOrd="5" destOrd="0" parTransId="{2767C5C7-E609-4D09-8A08-8FDF904E76A5}" sibTransId="{9D089DE5-ED4B-4349-B8CC-0660505E06DC}"/>
    <dgm:cxn modelId="{CE327BC4-5517-45C4-9FB9-2D9F9D8EB49B}" srcId="{3583CFAF-5848-4565-A1EC-495CC2C8D511}" destId="{EB260F07-8563-42C3-BE68-486C4FAC3184}" srcOrd="0" destOrd="0" parTransId="{AD87DCF0-2513-4B65-8F86-FC6F0FFBA64F}" sibTransId="{3A1F0C12-BF0C-4195-8377-FBC1415EC3E1}"/>
    <dgm:cxn modelId="{116D2DFD-D17A-4025-981D-FFBD7EA69632}" type="presOf" srcId="{7E76F521-14C5-4DBE-ABA3-158009C6B4A1}" destId="{EACFBE7D-E13C-4EE1-AD2F-3E1F7F6826B2}" srcOrd="0" destOrd="0" presId="urn:microsoft.com/office/officeart/2009/3/layout/RandomtoResultProcess"/>
    <dgm:cxn modelId="{7177B76B-1BBB-49BD-9CE3-22DC4DD18CCE}" type="presOf" srcId="{75A8A577-2BD4-4EEE-BD3A-2376FED55CD8}" destId="{01905755-D702-4137-8194-4F0033D4529A}" srcOrd="0" destOrd="0" presId="urn:microsoft.com/office/officeart/2009/3/layout/RandomtoResultProcess"/>
    <dgm:cxn modelId="{50B9509B-C5D1-49EA-AC28-9D3BF4DFAC06}" type="presOf" srcId="{EB260F07-8563-42C3-BE68-486C4FAC3184}" destId="{7D053257-1A7B-4355-A373-D81843C7F003}" srcOrd="0" destOrd="0" presId="urn:microsoft.com/office/officeart/2009/3/layout/RandomtoResultProcess"/>
    <dgm:cxn modelId="{224F6603-7842-41B7-916D-118B1BF1FFBB}" type="presOf" srcId="{979631D8-3B0D-4277-A06D-B068D1D6F427}" destId="{2EA672C7-BFC1-45DF-B3FF-CE2738A38D8C}" srcOrd="0" destOrd="0" presId="urn:microsoft.com/office/officeart/2009/3/layout/RandomtoResultProcess"/>
    <dgm:cxn modelId="{AFF1623C-3BC1-4051-895D-291DB381B5E9}" srcId="{3583CFAF-5848-4565-A1EC-495CC2C8D511}" destId="{979631D8-3B0D-4277-A06D-B068D1D6F427}" srcOrd="2" destOrd="0" parTransId="{12D973DC-CF4F-482E-9383-EB32AE17CD5E}" sibTransId="{B9222931-FA9D-4C77-ABD5-CF77655D74CF}"/>
    <dgm:cxn modelId="{D22F982D-4F8C-4869-A031-4B07FD8D4789}" srcId="{3583CFAF-5848-4565-A1EC-495CC2C8D511}" destId="{75A8A577-2BD4-4EEE-BD3A-2376FED55CD8}" srcOrd="4" destOrd="0" parTransId="{83AFE909-DD25-44F3-AA4F-CB843DAE5A89}" sibTransId="{FB5471F0-51DD-4871-948E-CB4AB0451C06}"/>
    <dgm:cxn modelId="{14557139-4917-4DD7-B310-A889990B0DEA}" srcId="{3583CFAF-5848-4565-A1EC-495CC2C8D511}" destId="{7E76F521-14C5-4DBE-ABA3-158009C6B4A1}" srcOrd="3" destOrd="0" parTransId="{FBBE92E9-438A-4A5E-93F3-A773C423E412}" sibTransId="{ACB6BBD7-1459-4109-82D3-D4DC7BF70044}"/>
    <dgm:cxn modelId="{F1F41CDC-4059-45D4-81D9-DD872537B21E}" type="presOf" srcId="{7B453CA0-AB30-428D-966D-56AE5A36E385}" destId="{15E56C39-12C2-43B7-BE1D-4313DCB5972E}" srcOrd="0" destOrd="0" presId="urn:microsoft.com/office/officeart/2009/3/layout/RandomtoResultProcess"/>
    <dgm:cxn modelId="{5CDFCB69-E126-49A6-9163-4ADF36B0595C}" type="presOf" srcId="{564EEECC-FE2F-4DBB-9CF4-A48904CB370D}" destId="{12DA8276-41BB-415D-A250-8ED868B87933}" srcOrd="0" destOrd="0" presId="urn:microsoft.com/office/officeart/2009/3/layout/RandomtoResultProcess"/>
    <dgm:cxn modelId="{F4CAF1A8-E1F9-4DE1-8CEF-47F0D084D47C}" type="presOf" srcId="{3583CFAF-5848-4565-A1EC-495CC2C8D511}" destId="{D2113EDF-1935-40BF-AB63-690DDA70F1ED}" srcOrd="0" destOrd="0" presId="urn:microsoft.com/office/officeart/2009/3/layout/RandomtoResultProcess"/>
    <dgm:cxn modelId="{ECCF9F81-19C2-46D5-84C9-87DC96F845D1}" srcId="{3583CFAF-5848-4565-A1EC-495CC2C8D511}" destId="{564EEECC-FE2F-4DBB-9CF4-A48904CB370D}" srcOrd="1" destOrd="0" parTransId="{5588D691-A58E-4435-A204-A930A10CD1D8}" sibTransId="{11881998-946A-4CB8-8C61-ABEAE6430842}"/>
    <dgm:cxn modelId="{0836E263-1C96-49F2-B671-C4C87561113B}" type="presParOf" srcId="{D2113EDF-1935-40BF-AB63-690DDA70F1ED}" destId="{8E245C31-A958-4FD4-9851-1A09B3E3F023}" srcOrd="0" destOrd="0" presId="urn:microsoft.com/office/officeart/2009/3/layout/RandomtoResultProcess"/>
    <dgm:cxn modelId="{68096107-6888-4D35-B795-4E43858CBDE9}" type="presParOf" srcId="{8E245C31-A958-4FD4-9851-1A09B3E3F023}" destId="{7D053257-1A7B-4355-A373-D81843C7F003}" srcOrd="0" destOrd="0" presId="urn:microsoft.com/office/officeart/2009/3/layout/RandomtoResultProcess"/>
    <dgm:cxn modelId="{0AF47C8E-8BC5-4858-992F-E6A77F6C3DE9}" type="presParOf" srcId="{8E245C31-A958-4FD4-9851-1A09B3E3F023}" destId="{1FF1096F-AA89-498F-99FE-08AA5DA89B73}" srcOrd="1" destOrd="0" presId="urn:microsoft.com/office/officeart/2009/3/layout/RandomtoResultProcess"/>
    <dgm:cxn modelId="{0102E168-BD0F-4F02-86AB-BC2FF94C3D7E}" type="presParOf" srcId="{8E245C31-A958-4FD4-9851-1A09B3E3F023}" destId="{3C9C372C-0551-42E1-AA70-ACC876B21FFC}" srcOrd="2" destOrd="0" presId="urn:microsoft.com/office/officeart/2009/3/layout/RandomtoResultProcess"/>
    <dgm:cxn modelId="{ACD3C682-B55B-4955-86B1-18B26067CA73}" type="presParOf" srcId="{8E245C31-A958-4FD4-9851-1A09B3E3F023}" destId="{DB7616D0-6A46-488D-8965-CB69CD7CA2BF}" srcOrd="3" destOrd="0" presId="urn:microsoft.com/office/officeart/2009/3/layout/RandomtoResultProcess"/>
    <dgm:cxn modelId="{52FB54EF-25B5-4613-AB2F-BE9B349D21F0}" type="presParOf" srcId="{8E245C31-A958-4FD4-9851-1A09B3E3F023}" destId="{1F0E2FFB-5772-410E-9961-287042945506}" srcOrd="4" destOrd="0" presId="urn:microsoft.com/office/officeart/2009/3/layout/RandomtoResultProcess"/>
    <dgm:cxn modelId="{08E8E6FB-D457-49A5-B3C4-0E56681D0EC2}" type="presParOf" srcId="{8E245C31-A958-4FD4-9851-1A09B3E3F023}" destId="{E8D8D805-0457-4CEF-BA6C-B694661E0515}" srcOrd="5" destOrd="0" presId="urn:microsoft.com/office/officeart/2009/3/layout/RandomtoResultProcess"/>
    <dgm:cxn modelId="{9D42F085-1B44-4FAA-96DB-CE0C8F532BD1}" type="presParOf" srcId="{8E245C31-A958-4FD4-9851-1A09B3E3F023}" destId="{13FF0A71-7917-46BD-8627-4948027A0841}" srcOrd="6" destOrd="0" presId="urn:microsoft.com/office/officeart/2009/3/layout/RandomtoResultProcess"/>
    <dgm:cxn modelId="{4DBD3FAD-7BFE-4333-9888-8404F2BFE390}" type="presParOf" srcId="{8E245C31-A958-4FD4-9851-1A09B3E3F023}" destId="{FAB82975-721F-4209-B31C-18266F4D4821}" srcOrd="7" destOrd="0" presId="urn:microsoft.com/office/officeart/2009/3/layout/RandomtoResultProcess"/>
    <dgm:cxn modelId="{0A5CAB63-955B-431A-B808-4CC9D1C23666}" type="presParOf" srcId="{8E245C31-A958-4FD4-9851-1A09B3E3F023}" destId="{3323B4AC-0417-4B3F-BC5A-96087F9DB6E5}" srcOrd="8" destOrd="0" presId="urn:microsoft.com/office/officeart/2009/3/layout/RandomtoResultProcess"/>
    <dgm:cxn modelId="{6569F543-FF39-4101-A538-D7580F624A28}" type="presParOf" srcId="{8E245C31-A958-4FD4-9851-1A09B3E3F023}" destId="{EC90355E-21B4-4B0D-A5FF-26CE24063C8D}" srcOrd="9" destOrd="0" presId="urn:microsoft.com/office/officeart/2009/3/layout/RandomtoResultProcess"/>
    <dgm:cxn modelId="{9D4B490F-9B44-4B08-9E11-AFF36B7DBC33}" type="presParOf" srcId="{8E245C31-A958-4FD4-9851-1A09B3E3F023}" destId="{AE6B25E8-C72A-40A0-9A11-C912971765D5}" srcOrd="10" destOrd="0" presId="urn:microsoft.com/office/officeart/2009/3/layout/RandomtoResultProcess"/>
    <dgm:cxn modelId="{5AECF6B4-D0EA-499C-A890-7FEAE35C58EB}" type="presParOf" srcId="{8E245C31-A958-4FD4-9851-1A09B3E3F023}" destId="{8D072F7D-CD43-4F1B-8795-1DD89D151B09}" srcOrd="11" destOrd="0" presId="urn:microsoft.com/office/officeart/2009/3/layout/RandomtoResultProcess"/>
    <dgm:cxn modelId="{4A64FFA6-DF15-4C0B-9D28-B92245FF5A2C}" type="presParOf" srcId="{8E245C31-A958-4FD4-9851-1A09B3E3F023}" destId="{06272A8C-6B16-46A5-B648-EEE3810FB2D2}" srcOrd="12" destOrd="0" presId="urn:microsoft.com/office/officeart/2009/3/layout/RandomtoResultProcess"/>
    <dgm:cxn modelId="{AB69FD18-55B9-4869-A88A-319765B066E0}" type="presParOf" srcId="{8E245C31-A958-4FD4-9851-1A09B3E3F023}" destId="{40340C5C-55EF-4427-B522-52029D5CBEAA}" srcOrd="13" destOrd="0" presId="urn:microsoft.com/office/officeart/2009/3/layout/RandomtoResultProcess"/>
    <dgm:cxn modelId="{CA3BF2F8-837B-49F2-9648-4903D2596CD5}" type="presParOf" srcId="{8E245C31-A958-4FD4-9851-1A09B3E3F023}" destId="{D54CC4CE-F2C9-4754-90FD-C5DBF3BB4014}" srcOrd="14" destOrd="0" presId="urn:microsoft.com/office/officeart/2009/3/layout/RandomtoResultProcess"/>
    <dgm:cxn modelId="{D50921CF-F956-4636-8DCE-87CCBBAC489D}" type="presParOf" srcId="{8E245C31-A958-4FD4-9851-1A09B3E3F023}" destId="{947EDAC2-446B-4548-AE49-C1293EB7EE2B}" srcOrd="15" destOrd="0" presId="urn:microsoft.com/office/officeart/2009/3/layout/RandomtoResultProcess"/>
    <dgm:cxn modelId="{42D14399-E2D1-4E5F-ABB5-5C61466AF3CB}" type="presParOf" srcId="{8E245C31-A958-4FD4-9851-1A09B3E3F023}" destId="{36D50A52-50B8-4F7C-B388-4DD5C7C5608A}" srcOrd="16" destOrd="0" presId="urn:microsoft.com/office/officeart/2009/3/layout/RandomtoResultProcess"/>
    <dgm:cxn modelId="{E7DEB21D-8D1A-4A97-9833-BC460F21F619}" type="presParOf" srcId="{8E245C31-A958-4FD4-9851-1A09B3E3F023}" destId="{2FF7E12F-FF42-4867-AFAB-E3C32313F9AE}" srcOrd="17" destOrd="0" presId="urn:microsoft.com/office/officeart/2009/3/layout/RandomtoResultProcess"/>
    <dgm:cxn modelId="{3AE9C7EF-C296-45B4-A949-FB6EBBDB4785}" type="presParOf" srcId="{8E245C31-A958-4FD4-9851-1A09B3E3F023}" destId="{664F2769-0EAC-4264-BCFB-E831A542F90B}" srcOrd="18" destOrd="0" presId="urn:microsoft.com/office/officeart/2009/3/layout/RandomtoResultProcess"/>
    <dgm:cxn modelId="{04E1ACC9-F15A-459C-99C0-8F2DB441F11D}" type="presParOf" srcId="{D2113EDF-1935-40BF-AB63-690DDA70F1ED}" destId="{950560A1-6775-4FAA-B2CD-A2034FFAD9CF}" srcOrd="1" destOrd="0" presId="urn:microsoft.com/office/officeart/2009/3/layout/RandomtoResultProcess"/>
    <dgm:cxn modelId="{A3B0B8A5-776E-4EB9-9C27-FE19B5535C44}" type="presParOf" srcId="{950560A1-6775-4FAA-B2CD-A2034FFAD9CF}" destId="{978C7714-BF92-409B-A788-BE40AA4B1873}" srcOrd="0" destOrd="0" presId="urn:microsoft.com/office/officeart/2009/3/layout/RandomtoResultProcess"/>
    <dgm:cxn modelId="{49E9104D-0C6B-4F58-887C-B14477C9AC19}" type="presParOf" srcId="{950560A1-6775-4FAA-B2CD-A2034FFAD9CF}" destId="{40B15503-CB28-4523-A71F-62A09A2F9C53}" srcOrd="1" destOrd="0" presId="urn:microsoft.com/office/officeart/2009/3/layout/RandomtoResultProcess"/>
    <dgm:cxn modelId="{38CCE503-B5EC-4705-8C3D-A6CB84826ECD}" type="presParOf" srcId="{D2113EDF-1935-40BF-AB63-690DDA70F1ED}" destId="{D6CD2FD8-34BB-4713-B991-50220019CA6F}" srcOrd="2" destOrd="0" presId="urn:microsoft.com/office/officeart/2009/3/layout/RandomtoResultProcess"/>
    <dgm:cxn modelId="{22E7CCEC-DBB3-421E-A930-AA1BFEA74C29}" type="presParOf" srcId="{D6CD2FD8-34BB-4713-B991-50220019CA6F}" destId="{12DA8276-41BB-415D-A250-8ED868B87933}" srcOrd="0" destOrd="0" presId="urn:microsoft.com/office/officeart/2009/3/layout/RandomtoResultProcess"/>
    <dgm:cxn modelId="{F96A9860-8A59-4CC3-8FDF-FCEEFF993B76}" type="presParOf" srcId="{D6CD2FD8-34BB-4713-B991-50220019CA6F}" destId="{ED698ED1-4631-4A19-9028-34C48CFBE665}" srcOrd="1" destOrd="0" presId="urn:microsoft.com/office/officeart/2009/3/layout/RandomtoResultProcess"/>
    <dgm:cxn modelId="{6EEC2385-1F0F-4AAB-BC42-23B49057AD99}" type="presParOf" srcId="{D2113EDF-1935-40BF-AB63-690DDA70F1ED}" destId="{E3761DD6-93D4-4DC1-BBF2-BFEEB144274B}" srcOrd="3" destOrd="0" presId="urn:microsoft.com/office/officeart/2009/3/layout/RandomtoResultProcess"/>
    <dgm:cxn modelId="{D7B09483-53E8-4EC2-A497-AF6A16EC91FF}" type="presParOf" srcId="{E3761DD6-93D4-4DC1-BBF2-BFEEB144274B}" destId="{9F8FCB3E-7F26-4155-B4F8-E344C5A22DD5}" srcOrd="0" destOrd="0" presId="urn:microsoft.com/office/officeart/2009/3/layout/RandomtoResultProcess"/>
    <dgm:cxn modelId="{33255577-EEAB-42CB-9FA9-F711FD713F60}" type="presParOf" srcId="{E3761DD6-93D4-4DC1-BBF2-BFEEB144274B}" destId="{B5C02397-C8E4-4734-8BD1-8FDF162A3C09}" srcOrd="1" destOrd="0" presId="urn:microsoft.com/office/officeart/2009/3/layout/RandomtoResultProcess"/>
    <dgm:cxn modelId="{0E053322-B805-45BF-8340-D6DAE3817001}" type="presParOf" srcId="{D2113EDF-1935-40BF-AB63-690DDA70F1ED}" destId="{A051D143-6FFA-4275-9D34-633348CE76B9}" srcOrd="4" destOrd="0" presId="urn:microsoft.com/office/officeart/2009/3/layout/RandomtoResultProcess"/>
    <dgm:cxn modelId="{F298BECB-5C9A-4E1E-9D71-FBC767CB41B2}" type="presParOf" srcId="{A051D143-6FFA-4275-9D34-633348CE76B9}" destId="{2EA672C7-BFC1-45DF-B3FF-CE2738A38D8C}" srcOrd="0" destOrd="0" presId="urn:microsoft.com/office/officeart/2009/3/layout/RandomtoResultProcess"/>
    <dgm:cxn modelId="{85B166BE-B4B2-4DC5-8F23-9C114700DF6F}" type="presParOf" srcId="{A051D143-6FFA-4275-9D34-633348CE76B9}" destId="{6AEEB0EA-71E3-4EF5-B999-75294F6DA9FC}" srcOrd="1" destOrd="0" presId="urn:microsoft.com/office/officeart/2009/3/layout/RandomtoResultProcess"/>
    <dgm:cxn modelId="{C6D61D6A-3A2B-4AB3-92A9-64D3002E0F5F}" type="presParOf" srcId="{D2113EDF-1935-40BF-AB63-690DDA70F1ED}" destId="{1082AE8E-9DEA-4F16-97D6-22DF92164876}" srcOrd="5" destOrd="0" presId="urn:microsoft.com/office/officeart/2009/3/layout/RandomtoResultProcess"/>
    <dgm:cxn modelId="{2985B161-5627-45D9-AF79-7218F19B6B9A}" type="presParOf" srcId="{1082AE8E-9DEA-4F16-97D6-22DF92164876}" destId="{DD9D81DA-E938-412D-848B-64E7BC34BA51}" srcOrd="0" destOrd="0" presId="urn:microsoft.com/office/officeart/2009/3/layout/RandomtoResultProcess"/>
    <dgm:cxn modelId="{A9C1EF5D-D629-4806-918F-56244B9089C1}" type="presParOf" srcId="{1082AE8E-9DEA-4F16-97D6-22DF92164876}" destId="{A730081A-451D-43D8-8E29-AEDE2A49B0F5}" srcOrd="1" destOrd="0" presId="urn:microsoft.com/office/officeart/2009/3/layout/RandomtoResultProcess"/>
    <dgm:cxn modelId="{ECF60F5F-02DE-41E0-BE80-67D3F9BAA6CB}" type="presParOf" srcId="{D2113EDF-1935-40BF-AB63-690DDA70F1ED}" destId="{6B6A70ED-C969-4C7D-B050-5FC0A40D3B43}" srcOrd="6" destOrd="0" presId="urn:microsoft.com/office/officeart/2009/3/layout/RandomtoResultProcess"/>
    <dgm:cxn modelId="{E2F6FA15-CD0A-4B28-BE1D-C8FC453C910D}" type="presParOf" srcId="{6B6A70ED-C969-4C7D-B050-5FC0A40D3B43}" destId="{EACFBE7D-E13C-4EE1-AD2F-3E1F7F6826B2}" srcOrd="0" destOrd="0" presId="urn:microsoft.com/office/officeart/2009/3/layout/RandomtoResultProcess"/>
    <dgm:cxn modelId="{83C3CFC7-B56C-400D-8EFE-15884C4806B1}" type="presParOf" srcId="{6B6A70ED-C969-4C7D-B050-5FC0A40D3B43}" destId="{E4322F1F-A25F-4DD3-918D-15F1E633B0A5}" srcOrd="1" destOrd="0" presId="urn:microsoft.com/office/officeart/2009/3/layout/RandomtoResultProcess"/>
    <dgm:cxn modelId="{540167B0-5430-46C0-99FA-3DA4EC7A2EAB}" type="presParOf" srcId="{D2113EDF-1935-40BF-AB63-690DDA70F1ED}" destId="{EEA80959-AF9E-42EE-AF04-E98404439142}" srcOrd="7" destOrd="0" presId="urn:microsoft.com/office/officeart/2009/3/layout/RandomtoResultProcess"/>
    <dgm:cxn modelId="{570C5B04-ADA1-4A69-BDA1-226307692029}" type="presParOf" srcId="{EEA80959-AF9E-42EE-AF04-E98404439142}" destId="{72307D4E-8229-4108-9471-2FEC093DEE94}" srcOrd="0" destOrd="0" presId="urn:microsoft.com/office/officeart/2009/3/layout/RandomtoResultProcess"/>
    <dgm:cxn modelId="{FE75E47E-9A5D-48EF-81C0-46D2E4BB3CB4}" type="presParOf" srcId="{EEA80959-AF9E-42EE-AF04-E98404439142}" destId="{C80F0D34-660E-4F8D-A1CA-F84B7B758C42}" srcOrd="1" destOrd="0" presId="urn:microsoft.com/office/officeart/2009/3/layout/RandomtoResultProcess"/>
    <dgm:cxn modelId="{C62811CF-A9BA-456B-8281-CA62548962BF}" type="presParOf" srcId="{D2113EDF-1935-40BF-AB63-690DDA70F1ED}" destId="{ECD4653D-0F88-4EC1-B5C4-45457B49892F}" srcOrd="8" destOrd="0" presId="urn:microsoft.com/office/officeart/2009/3/layout/RandomtoResultProcess"/>
    <dgm:cxn modelId="{93A3CDAB-0170-4E3E-A813-AEF903708FA4}" type="presParOf" srcId="{ECD4653D-0F88-4EC1-B5C4-45457B49892F}" destId="{01905755-D702-4137-8194-4F0033D4529A}" srcOrd="0" destOrd="0" presId="urn:microsoft.com/office/officeart/2009/3/layout/RandomtoResultProcess"/>
    <dgm:cxn modelId="{6A3CEB20-D561-4FB9-B3A8-3DA0B9612E3F}" type="presParOf" srcId="{ECD4653D-0F88-4EC1-B5C4-45457B49892F}" destId="{5388CC87-6C32-418A-9D78-08C26CA44061}" srcOrd="1" destOrd="0" presId="urn:microsoft.com/office/officeart/2009/3/layout/RandomtoResultProcess"/>
    <dgm:cxn modelId="{107CA44D-49F5-40F2-B86F-F5E8789EAED8}" type="presParOf" srcId="{D2113EDF-1935-40BF-AB63-690DDA70F1ED}" destId="{46E27F5F-E277-483A-BC0F-21B3F97F83CC}" srcOrd="9" destOrd="0" presId="urn:microsoft.com/office/officeart/2009/3/layout/RandomtoResultProcess"/>
    <dgm:cxn modelId="{5F086BCB-70B2-482A-929A-313FEF628BDC}" type="presParOf" srcId="{46E27F5F-E277-483A-BC0F-21B3F97F83CC}" destId="{8E5A8907-2BBA-4CEA-B2CD-69CB8BC11522}" srcOrd="0" destOrd="0" presId="urn:microsoft.com/office/officeart/2009/3/layout/RandomtoResultProcess"/>
    <dgm:cxn modelId="{CF1944EF-5DF3-44DC-9A0D-9ACC93B35F0B}" type="presParOf" srcId="{46E27F5F-E277-483A-BC0F-21B3F97F83CC}" destId="{540BC516-3666-4C6C-8ACF-261844E4B82A}" srcOrd="1" destOrd="0" presId="urn:microsoft.com/office/officeart/2009/3/layout/RandomtoResultProcess"/>
    <dgm:cxn modelId="{C3340FFA-A1CC-4DE2-B3DF-572D808027E3}" type="presParOf" srcId="{D2113EDF-1935-40BF-AB63-690DDA70F1ED}" destId="{169A906B-D7C4-427A-90E7-E3F1998ABAAC}" srcOrd="10" destOrd="0" presId="urn:microsoft.com/office/officeart/2009/3/layout/RandomtoResultProcess"/>
    <dgm:cxn modelId="{55AE1418-68B3-4126-AABD-8486B2A8291D}" type="presParOf" srcId="{169A906B-D7C4-427A-90E7-E3F1998ABAAC}" destId="{15E56C39-12C2-43B7-BE1D-4313DCB5972E}" srcOrd="0" destOrd="0" presId="urn:microsoft.com/office/officeart/2009/3/layout/RandomtoResultProcess"/>
    <dgm:cxn modelId="{7F7B0600-72E0-422E-B1C0-5F2E2403DE57}" type="presParOf" srcId="{169A906B-D7C4-427A-90E7-E3F1998ABAAC}" destId="{8DA695C6-24CB-40BD-8CFB-EFD3AF53C6E7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83CFAF-5848-4565-A1EC-495CC2C8D511}" type="doc">
      <dgm:prSet loTypeId="urn:microsoft.com/office/officeart/2009/3/layout/RandomtoResultProcess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564EEECC-FE2F-4DBB-9CF4-A48904CB370D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建置化學品所內申報濃度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588D691-A58E-4435-A204-A930A10CD1D8}" type="parTrans" cxnId="{ECCF9F81-19C2-46D5-84C9-87DC96F845D1}">
      <dgm:prSet/>
      <dgm:spPr/>
      <dgm:t>
        <a:bodyPr/>
        <a:lstStyle/>
        <a:p>
          <a:endParaRPr lang="zh-TW" altLang="en-US"/>
        </a:p>
      </dgm:t>
    </dgm:pt>
    <dgm:pt modelId="{11881998-946A-4CB8-8C61-ABEAE6430842}" type="sibTrans" cxnId="{ECCF9F81-19C2-46D5-84C9-87DC96F845D1}">
      <dgm:prSet/>
      <dgm:spPr/>
      <dgm:t>
        <a:bodyPr/>
        <a:lstStyle/>
        <a:p>
          <a:endParaRPr lang="zh-TW" altLang="en-US"/>
        </a:p>
      </dgm:t>
    </dgm:pt>
    <dgm:pt modelId="{979631D8-3B0D-4277-A06D-B068D1D6F427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新增作業場所起始庫存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12D973DC-CF4F-482E-9383-EB32AE17CD5E}" type="par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B9222931-FA9D-4C77-ABD5-CF77655D74CF}" type="sib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EB260F07-8563-42C3-BE68-486C4FAC3184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D87DCF0-2513-4B65-8F86-FC6F0FFBA64F}" type="par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3A1F0C12-BF0C-4195-8377-FBC1415EC3E1}" type="sib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7E76F521-14C5-4DBE-ABA3-158009C6B4A1}">
      <dgm:prSet custT="1"/>
      <dgm:spPr/>
      <dgm:t>
        <a:bodyPr/>
        <a:lstStyle/>
        <a:p>
          <a:pPr rtl="0"/>
          <a:r>
            <a:rPr lang="zh-TW" altLang="en-US" sz="1400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登記毒化物   運作記錄</a:t>
          </a:r>
          <a:endParaRPr lang="zh-TW" altLang="en-US" sz="1400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BBE92E9-438A-4A5E-93F3-A773C423E412}" type="par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ACB6BBD7-1459-4109-82D3-D4DC7BF70044}" type="sib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75A8A577-2BD4-4EEE-BD3A-2376FED55CD8}">
      <dgm:prSet/>
      <dgm:spPr/>
      <dgm:t>
        <a:bodyPr/>
        <a:lstStyle/>
        <a:p>
          <a:pPr rtl="0"/>
          <a:r>
            <a:rPr lang="zh-TW" altLang="en-US" b="1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查詢毒化物運作記錄</a:t>
          </a:r>
          <a:endParaRPr lang="zh-TW" b="1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B5471F0-51DD-4871-948E-CB4AB0451C06}" type="sibTrans" cxnId="{D22F982D-4F8C-4869-A031-4B07FD8D4789}">
      <dgm:prSet/>
      <dgm:spPr/>
      <dgm:t>
        <a:bodyPr/>
        <a:lstStyle/>
        <a:p>
          <a:endParaRPr lang="zh-TW" altLang="en-US"/>
        </a:p>
      </dgm:t>
    </dgm:pt>
    <dgm:pt modelId="{83AFE909-DD25-44F3-AA4F-CB843DAE5A89}" type="parTrans" cxnId="{D22F982D-4F8C-4869-A031-4B07FD8D4789}">
      <dgm:prSet/>
      <dgm:spPr/>
      <dgm:t>
        <a:bodyPr/>
        <a:lstStyle/>
        <a:p>
          <a:endParaRPr lang="zh-TW" altLang="en-US"/>
        </a:p>
      </dgm:t>
    </dgm:pt>
    <dgm:pt modelId="{7B453CA0-AB30-428D-966D-56AE5A36E385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提報運作記錄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9D089DE5-ED4B-4349-B8CC-0660505E06DC}" type="sib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2767C5C7-E609-4D09-8A08-8FDF904E76A5}" type="par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D2113EDF-1935-40BF-AB63-690DDA70F1ED}" type="pres">
      <dgm:prSet presAssocID="{3583CFAF-5848-4565-A1EC-495CC2C8D511}" presName="Name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8E245C31-A958-4FD4-9851-1A09B3E3F023}" type="pres">
      <dgm:prSet presAssocID="{EB260F07-8563-42C3-BE68-486C4FAC3184}" presName="chaos" presStyleCnt="0"/>
      <dgm:spPr/>
    </dgm:pt>
    <dgm:pt modelId="{7D053257-1A7B-4355-A373-D81843C7F003}" type="pres">
      <dgm:prSet presAssocID="{EB260F07-8563-42C3-BE68-486C4FAC3184}" presName="parTx1" presStyleLbl="revTx" presStyleIdx="0" presStyleCnt="5" custScaleX="123731" custScaleY="204607"/>
      <dgm:spPr/>
      <dgm:t>
        <a:bodyPr/>
        <a:lstStyle/>
        <a:p>
          <a:endParaRPr lang="zh-TW" altLang="en-US"/>
        </a:p>
      </dgm:t>
    </dgm:pt>
    <dgm:pt modelId="{1FF1096F-AA89-498F-99FE-08AA5DA89B73}" type="pres">
      <dgm:prSet presAssocID="{EB260F07-8563-42C3-BE68-486C4FAC3184}" presName="c1" presStyleLbl="node1" presStyleIdx="0" presStyleCnt="19"/>
      <dgm:spPr/>
    </dgm:pt>
    <dgm:pt modelId="{3C9C372C-0551-42E1-AA70-ACC876B21FFC}" type="pres">
      <dgm:prSet presAssocID="{EB260F07-8563-42C3-BE68-486C4FAC3184}" presName="c2" presStyleLbl="node1" presStyleIdx="1" presStyleCnt="19"/>
      <dgm:spPr/>
    </dgm:pt>
    <dgm:pt modelId="{DB7616D0-6A46-488D-8965-CB69CD7CA2BF}" type="pres">
      <dgm:prSet presAssocID="{EB260F07-8563-42C3-BE68-486C4FAC3184}" presName="c3" presStyleLbl="node1" presStyleIdx="2" presStyleCnt="19"/>
      <dgm:spPr/>
    </dgm:pt>
    <dgm:pt modelId="{1F0E2FFB-5772-410E-9961-287042945506}" type="pres">
      <dgm:prSet presAssocID="{EB260F07-8563-42C3-BE68-486C4FAC3184}" presName="c4" presStyleLbl="node1" presStyleIdx="3" presStyleCnt="19"/>
      <dgm:spPr/>
    </dgm:pt>
    <dgm:pt modelId="{E8D8D805-0457-4CEF-BA6C-B694661E0515}" type="pres">
      <dgm:prSet presAssocID="{EB260F07-8563-42C3-BE68-486C4FAC3184}" presName="c5" presStyleLbl="node1" presStyleIdx="4" presStyleCnt="19"/>
      <dgm:spPr/>
    </dgm:pt>
    <dgm:pt modelId="{13FF0A71-7917-46BD-8627-4948027A0841}" type="pres">
      <dgm:prSet presAssocID="{EB260F07-8563-42C3-BE68-486C4FAC3184}" presName="c6" presStyleLbl="node1" presStyleIdx="5" presStyleCnt="19"/>
      <dgm:spPr/>
    </dgm:pt>
    <dgm:pt modelId="{FAB82975-721F-4209-B31C-18266F4D4821}" type="pres">
      <dgm:prSet presAssocID="{EB260F07-8563-42C3-BE68-486C4FAC3184}" presName="c7" presStyleLbl="node1" presStyleIdx="6" presStyleCnt="19"/>
      <dgm:spPr/>
    </dgm:pt>
    <dgm:pt modelId="{3323B4AC-0417-4B3F-BC5A-96087F9DB6E5}" type="pres">
      <dgm:prSet presAssocID="{EB260F07-8563-42C3-BE68-486C4FAC3184}" presName="c8" presStyleLbl="node1" presStyleIdx="7" presStyleCnt="19"/>
      <dgm:spPr/>
    </dgm:pt>
    <dgm:pt modelId="{EC90355E-21B4-4B0D-A5FF-26CE24063C8D}" type="pres">
      <dgm:prSet presAssocID="{EB260F07-8563-42C3-BE68-486C4FAC3184}" presName="c9" presStyleLbl="node1" presStyleIdx="8" presStyleCnt="19"/>
      <dgm:spPr/>
    </dgm:pt>
    <dgm:pt modelId="{AE6B25E8-C72A-40A0-9A11-C912971765D5}" type="pres">
      <dgm:prSet presAssocID="{EB260F07-8563-42C3-BE68-486C4FAC3184}" presName="c10" presStyleLbl="node1" presStyleIdx="9" presStyleCnt="19" custLinFactNeighborY="-47736"/>
      <dgm:spPr/>
    </dgm:pt>
    <dgm:pt modelId="{8D072F7D-CD43-4F1B-8795-1DD89D151B09}" type="pres">
      <dgm:prSet presAssocID="{EB260F07-8563-42C3-BE68-486C4FAC3184}" presName="c11" presStyleLbl="node1" presStyleIdx="10" presStyleCnt="19"/>
      <dgm:spPr/>
    </dgm:pt>
    <dgm:pt modelId="{06272A8C-6B16-46A5-B648-EEE3810FB2D2}" type="pres">
      <dgm:prSet presAssocID="{EB260F07-8563-42C3-BE68-486C4FAC3184}" presName="c12" presStyleLbl="node1" presStyleIdx="11" presStyleCnt="19"/>
      <dgm:spPr/>
    </dgm:pt>
    <dgm:pt modelId="{40340C5C-55EF-4427-B522-52029D5CBEAA}" type="pres">
      <dgm:prSet presAssocID="{EB260F07-8563-42C3-BE68-486C4FAC3184}" presName="c13" presStyleLbl="node1" presStyleIdx="12" presStyleCnt="19"/>
      <dgm:spPr/>
    </dgm:pt>
    <dgm:pt modelId="{D54CC4CE-F2C9-4754-90FD-C5DBF3BB4014}" type="pres">
      <dgm:prSet presAssocID="{EB260F07-8563-42C3-BE68-486C4FAC3184}" presName="c14" presStyleLbl="node1" presStyleIdx="13" presStyleCnt="19"/>
      <dgm:spPr/>
    </dgm:pt>
    <dgm:pt modelId="{947EDAC2-446B-4548-AE49-C1293EB7EE2B}" type="pres">
      <dgm:prSet presAssocID="{EB260F07-8563-42C3-BE68-486C4FAC3184}" presName="c15" presStyleLbl="node1" presStyleIdx="14" presStyleCnt="19"/>
      <dgm:spPr/>
    </dgm:pt>
    <dgm:pt modelId="{36D50A52-50B8-4F7C-B388-4DD5C7C5608A}" type="pres">
      <dgm:prSet presAssocID="{EB260F07-8563-42C3-BE68-486C4FAC3184}" presName="c16" presStyleLbl="node1" presStyleIdx="15" presStyleCnt="19"/>
      <dgm:spPr/>
    </dgm:pt>
    <dgm:pt modelId="{2FF7E12F-FF42-4867-AFAB-E3C32313F9AE}" type="pres">
      <dgm:prSet presAssocID="{EB260F07-8563-42C3-BE68-486C4FAC3184}" presName="c17" presStyleLbl="node1" presStyleIdx="16" presStyleCnt="19"/>
      <dgm:spPr/>
    </dgm:pt>
    <dgm:pt modelId="{664F2769-0EAC-4264-BCFB-E831A542F90B}" type="pres">
      <dgm:prSet presAssocID="{EB260F07-8563-42C3-BE68-486C4FAC3184}" presName="c18" presStyleLbl="node1" presStyleIdx="17" presStyleCnt="19"/>
      <dgm:spPr/>
    </dgm:pt>
    <dgm:pt modelId="{950560A1-6775-4FAA-B2CD-A2034FFAD9CF}" type="pres">
      <dgm:prSet presAssocID="{3A1F0C12-BF0C-4195-8377-FBC1415EC3E1}" presName="chevronComposite1" presStyleCnt="0"/>
      <dgm:spPr/>
    </dgm:pt>
    <dgm:pt modelId="{978C7714-BF92-409B-A788-BE40AA4B1873}" type="pres">
      <dgm:prSet presAssocID="{3A1F0C12-BF0C-4195-8377-FBC1415EC3E1}" presName="chevron1" presStyleLbl="sibTrans2D1" presStyleIdx="0" presStyleCnt="5"/>
      <dgm:spPr/>
    </dgm:pt>
    <dgm:pt modelId="{40B15503-CB28-4523-A71F-62A09A2F9C53}" type="pres">
      <dgm:prSet presAssocID="{3A1F0C12-BF0C-4195-8377-FBC1415EC3E1}" presName="spChevron1" presStyleCnt="0"/>
      <dgm:spPr/>
    </dgm:pt>
    <dgm:pt modelId="{D6CD2FD8-34BB-4713-B991-50220019CA6F}" type="pres">
      <dgm:prSet presAssocID="{564EEECC-FE2F-4DBB-9CF4-A48904CB370D}" presName="middle" presStyleCnt="0"/>
      <dgm:spPr/>
    </dgm:pt>
    <dgm:pt modelId="{12DA8276-41BB-415D-A250-8ED868B87933}" type="pres">
      <dgm:prSet presAssocID="{564EEECC-FE2F-4DBB-9CF4-A48904CB370D}" presName="parTxMid" presStyleLbl="revTx" presStyleIdx="1" presStyleCnt="5" custScaleX="120559"/>
      <dgm:spPr/>
      <dgm:t>
        <a:bodyPr/>
        <a:lstStyle/>
        <a:p>
          <a:endParaRPr lang="zh-TW" altLang="en-US"/>
        </a:p>
      </dgm:t>
    </dgm:pt>
    <dgm:pt modelId="{ED698ED1-4631-4A19-9028-34C48CFBE665}" type="pres">
      <dgm:prSet presAssocID="{564EEECC-FE2F-4DBB-9CF4-A48904CB370D}" presName="spMid" presStyleCnt="0"/>
      <dgm:spPr/>
    </dgm:pt>
    <dgm:pt modelId="{E3761DD6-93D4-4DC1-BBF2-BFEEB144274B}" type="pres">
      <dgm:prSet presAssocID="{11881998-946A-4CB8-8C61-ABEAE6430842}" presName="chevronComposite1" presStyleCnt="0"/>
      <dgm:spPr/>
    </dgm:pt>
    <dgm:pt modelId="{9F8FCB3E-7F26-4155-B4F8-E344C5A22DD5}" type="pres">
      <dgm:prSet presAssocID="{11881998-946A-4CB8-8C61-ABEAE6430842}" presName="chevron1" presStyleLbl="sibTrans2D1" presStyleIdx="1" presStyleCnt="5"/>
      <dgm:spPr/>
    </dgm:pt>
    <dgm:pt modelId="{B5C02397-C8E4-4734-8BD1-8FDF162A3C09}" type="pres">
      <dgm:prSet presAssocID="{11881998-946A-4CB8-8C61-ABEAE6430842}" presName="spChevron1" presStyleCnt="0"/>
      <dgm:spPr/>
    </dgm:pt>
    <dgm:pt modelId="{A051D143-6FFA-4275-9D34-633348CE76B9}" type="pres">
      <dgm:prSet presAssocID="{979631D8-3B0D-4277-A06D-B068D1D6F427}" presName="middle" presStyleCnt="0"/>
      <dgm:spPr/>
    </dgm:pt>
    <dgm:pt modelId="{2EA672C7-BFC1-45DF-B3FF-CE2738A38D8C}" type="pres">
      <dgm:prSet presAssocID="{979631D8-3B0D-4277-A06D-B068D1D6F427}" presName="parTxMid" presStyleLbl="revTx" presStyleIdx="2" presStyleCnt="5" custLinFactNeighborX="7156"/>
      <dgm:spPr/>
      <dgm:t>
        <a:bodyPr/>
        <a:lstStyle/>
        <a:p>
          <a:endParaRPr lang="zh-TW" altLang="en-US"/>
        </a:p>
      </dgm:t>
    </dgm:pt>
    <dgm:pt modelId="{6AEEB0EA-71E3-4EF5-B999-75294F6DA9FC}" type="pres">
      <dgm:prSet presAssocID="{979631D8-3B0D-4277-A06D-B068D1D6F427}" presName="spMid" presStyleCnt="0"/>
      <dgm:spPr/>
    </dgm:pt>
    <dgm:pt modelId="{1082AE8E-9DEA-4F16-97D6-22DF92164876}" type="pres">
      <dgm:prSet presAssocID="{B9222931-FA9D-4C77-ABD5-CF77655D74CF}" presName="chevronComposite1" presStyleCnt="0"/>
      <dgm:spPr/>
    </dgm:pt>
    <dgm:pt modelId="{DD9D81DA-E938-412D-848B-64E7BC34BA51}" type="pres">
      <dgm:prSet presAssocID="{B9222931-FA9D-4C77-ABD5-CF77655D74CF}" presName="chevron1" presStyleLbl="sibTrans2D1" presStyleIdx="2" presStyleCnt="5" custLinFactNeighborX="33345"/>
      <dgm:spPr/>
    </dgm:pt>
    <dgm:pt modelId="{A730081A-451D-43D8-8E29-AEDE2A49B0F5}" type="pres">
      <dgm:prSet presAssocID="{B9222931-FA9D-4C77-ABD5-CF77655D74CF}" presName="spChevron1" presStyleCnt="0"/>
      <dgm:spPr/>
    </dgm:pt>
    <dgm:pt modelId="{6B6A70ED-C969-4C7D-B050-5FC0A40D3B43}" type="pres">
      <dgm:prSet presAssocID="{7E76F521-14C5-4DBE-ABA3-158009C6B4A1}" presName="middle" presStyleCnt="0"/>
      <dgm:spPr/>
    </dgm:pt>
    <dgm:pt modelId="{EACFBE7D-E13C-4EE1-AD2F-3E1F7F6826B2}" type="pres">
      <dgm:prSet presAssocID="{7E76F521-14C5-4DBE-ABA3-158009C6B4A1}" presName="parTxMid" presStyleLbl="revTx" presStyleIdx="3" presStyleCnt="5" custLinFactNeighborX="37396"/>
      <dgm:spPr/>
      <dgm:t>
        <a:bodyPr/>
        <a:lstStyle/>
        <a:p>
          <a:endParaRPr lang="zh-TW" altLang="en-US"/>
        </a:p>
      </dgm:t>
    </dgm:pt>
    <dgm:pt modelId="{E4322F1F-A25F-4DD3-918D-15F1E633B0A5}" type="pres">
      <dgm:prSet presAssocID="{7E76F521-14C5-4DBE-ABA3-158009C6B4A1}" presName="spMid" presStyleCnt="0"/>
      <dgm:spPr/>
    </dgm:pt>
    <dgm:pt modelId="{EEA80959-AF9E-42EE-AF04-E98404439142}" type="pres">
      <dgm:prSet presAssocID="{ACB6BBD7-1459-4109-82D3-D4DC7BF70044}" presName="chevronComposite1" presStyleCnt="0"/>
      <dgm:spPr/>
    </dgm:pt>
    <dgm:pt modelId="{72307D4E-8229-4108-9471-2FEC093DEE94}" type="pres">
      <dgm:prSet presAssocID="{ACB6BBD7-1459-4109-82D3-D4DC7BF70044}" presName="chevron1" presStyleLbl="sibTrans2D1" presStyleIdx="3" presStyleCnt="5" custLinFactX="34746" custLinFactNeighborX="100000"/>
      <dgm:spPr/>
    </dgm:pt>
    <dgm:pt modelId="{C80F0D34-660E-4F8D-A1CA-F84B7B758C42}" type="pres">
      <dgm:prSet presAssocID="{ACB6BBD7-1459-4109-82D3-D4DC7BF70044}" presName="spChevron1" presStyleCnt="0"/>
      <dgm:spPr/>
    </dgm:pt>
    <dgm:pt modelId="{ECD4653D-0F88-4EC1-B5C4-45457B49892F}" type="pres">
      <dgm:prSet presAssocID="{75A8A577-2BD4-4EEE-BD3A-2376FED55CD8}" presName="middle" presStyleCnt="0"/>
      <dgm:spPr/>
    </dgm:pt>
    <dgm:pt modelId="{01905755-D702-4137-8194-4F0033D4529A}" type="pres">
      <dgm:prSet presAssocID="{75A8A577-2BD4-4EEE-BD3A-2376FED55CD8}" presName="parTxMid" presStyleLbl="revTx" presStyleIdx="4" presStyleCnt="5" custLinFactNeighborX="67623"/>
      <dgm:spPr/>
      <dgm:t>
        <a:bodyPr/>
        <a:lstStyle/>
        <a:p>
          <a:endParaRPr lang="zh-TW" altLang="en-US"/>
        </a:p>
      </dgm:t>
    </dgm:pt>
    <dgm:pt modelId="{5388CC87-6C32-418A-9D78-08C26CA44061}" type="pres">
      <dgm:prSet presAssocID="{75A8A577-2BD4-4EEE-BD3A-2376FED55CD8}" presName="spMid" presStyleCnt="0"/>
      <dgm:spPr/>
    </dgm:pt>
    <dgm:pt modelId="{46E27F5F-E277-483A-BC0F-21B3F97F83CC}" type="pres">
      <dgm:prSet presAssocID="{FB5471F0-51DD-4871-948E-CB4AB0451C06}" presName="chevronComposite1" presStyleCnt="0"/>
      <dgm:spPr/>
    </dgm:pt>
    <dgm:pt modelId="{8E5A8907-2BBA-4CEA-B2CD-69CB8BC11522}" type="pres">
      <dgm:prSet presAssocID="{FB5471F0-51DD-4871-948E-CB4AB0451C06}" presName="chevron1" presStyleLbl="sibTrans2D1" presStyleIdx="4" presStyleCnt="5" custLinFactX="100000" custLinFactNeighborX="117182"/>
      <dgm:spPr/>
    </dgm:pt>
    <dgm:pt modelId="{540BC516-3666-4C6C-8ACF-261844E4B82A}" type="pres">
      <dgm:prSet presAssocID="{FB5471F0-51DD-4871-948E-CB4AB0451C06}" presName="spChevron1" presStyleCnt="0"/>
      <dgm:spPr/>
    </dgm:pt>
    <dgm:pt modelId="{169A906B-D7C4-427A-90E7-E3F1998ABAAC}" type="pres">
      <dgm:prSet presAssocID="{7B453CA0-AB30-428D-966D-56AE5A36E385}" presName="last" presStyleCnt="0"/>
      <dgm:spPr/>
    </dgm:pt>
    <dgm:pt modelId="{15E56C39-12C2-43B7-BE1D-4313DCB5972E}" type="pres">
      <dgm:prSet presAssocID="{7B453CA0-AB30-428D-966D-56AE5A36E385}" presName="circleTx" presStyleLbl="node1" presStyleIdx="18" presStyleCnt="19" custLinFactX="-200000" custLinFactY="100000" custLinFactNeighborX="-266941" custLinFactNeighborY="139281"/>
      <dgm:spPr/>
      <dgm:t>
        <a:bodyPr/>
        <a:lstStyle/>
        <a:p>
          <a:endParaRPr lang="zh-TW" altLang="en-US"/>
        </a:p>
      </dgm:t>
    </dgm:pt>
    <dgm:pt modelId="{8DA695C6-24CB-40BD-8CFB-EFD3AF53C6E7}" type="pres">
      <dgm:prSet presAssocID="{7B453CA0-AB30-428D-966D-56AE5A36E385}" presName="spN" presStyleCnt="0"/>
      <dgm:spPr/>
    </dgm:pt>
  </dgm:ptLst>
  <dgm:cxnLst>
    <dgm:cxn modelId="{A8BA3D0C-FC93-408F-A5B3-F3CCC9917E84}" srcId="{3583CFAF-5848-4565-A1EC-495CC2C8D511}" destId="{7B453CA0-AB30-428D-966D-56AE5A36E385}" srcOrd="5" destOrd="0" parTransId="{2767C5C7-E609-4D09-8A08-8FDF904E76A5}" sibTransId="{9D089DE5-ED4B-4349-B8CC-0660505E06DC}"/>
    <dgm:cxn modelId="{CE327BC4-5517-45C4-9FB9-2D9F9D8EB49B}" srcId="{3583CFAF-5848-4565-A1EC-495CC2C8D511}" destId="{EB260F07-8563-42C3-BE68-486C4FAC3184}" srcOrd="0" destOrd="0" parTransId="{AD87DCF0-2513-4B65-8F86-FC6F0FFBA64F}" sibTransId="{3A1F0C12-BF0C-4195-8377-FBC1415EC3E1}"/>
    <dgm:cxn modelId="{37DA3D9B-3BAA-41D3-8152-40CF106D443A}" type="presOf" srcId="{7E76F521-14C5-4DBE-ABA3-158009C6B4A1}" destId="{EACFBE7D-E13C-4EE1-AD2F-3E1F7F6826B2}" srcOrd="0" destOrd="0" presId="urn:microsoft.com/office/officeart/2009/3/layout/RandomtoResultProcess"/>
    <dgm:cxn modelId="{B4037B97-353B-47D6-912B-93F15975CB29}" type="presOf" srcId="{3583CFAF-5848-4565-A1EC-495CC2C8D511}" destId="{D2113EDF-1935-40BF-AB63-690DDA70F1ED}" srcOrd="0" destOrd="0" presId="urn:microsoft.com/office/officeart/2009/3/layout/RandomtoResultProcess"/>
    <dgm:cxn modelId="{2AC38539-163F-4D67-8AF3-878DB36FC684}" type="presOf" srcId="{979631D8-3B0D-4277-A06D-B068D1D6F427}" destId="{2EA672C7-BFC1-45DF-B3FF-CE2738A38D8C}" srcOrd="0" destOrd="0" presId="urn:microsoft.com/office/officeart/2009/3/layout/RandomtoResultProcess"/>
    <dgm:cxn modelId="{50D0FE51-052D-4327-937A-C260125319E2}" type="presOf" srcId="{EB260F07-8563-42C3-BE68-486C4FAC3184}" destId="{7D053257-1A7B-4355-A373-D81843C7F003}" srcOrd="0" destOrd="0" presId="urn:microsoft.com/office/officeart/2009/3/layout/RandomtoResultProcess"/>
    <dgm:cxn modelId="{5D5502F2-FCD3-4FF1-8F49-618CF3B1DD0D}" type="presOf" srcId="{564EEECC-FE2F-4DBB-9CF4-A48904CB370D}" destId="{12DA8276-41BB-415D-A250-8ED868B87933}" srcOrd="0" destOrd="0" presId="urn:microsoft.com/office/officeart/2009/3/layout/RandomtoResultProcess"/>
    <dgm:cxn modelId="{AFF1623C-3BC1-4051-895D-291DB381B5E9}" srcId="{3583CFAF-5848-4565-A1EC-495CC2C8D511}" destId="{979631D8-3B0D-4277-A06D-B068D1D6F427}" srcOrd="2" destOrd="0" parTransId="{12D973DC-CF4F-482E-9383-EB32AE17CD5E}" sibTransId="{B9222931-FA9D-4C77-ABD5-CF77655D74CF}"/>
    <dgm:cxn modelId="{D22F982D-4F8C-4869-A031-4B07FD8D4789}" srcId="{3583CFAF-5848-4565-A1EC-495CC2C8D511}" destId="{75A8A577-2BD4-4EEE-BD3A-2376FED55CD8}" srcOrd="4" destOrd="0" parTransId="{83AFE909-DD25-44F3-AA4F-CB843DAE5A89}" sibTransId="{FB5471F0-51DD-4871-948E-CB4AB0451C06}"/>
    <dgm:cxn modelId="{14557139-4917-4DD7-B310-A889990B0DEA}" srcId="{3583CFAF-5848-4565-A1EC-495CC2C8D511}" destId="{7E76F521-14C5-4DBE-ABA3-158009C6B4A1}" srcOrd="3" destOrd="0" parTransId="{FBBE92E9-438A-4A5E-93F3-A773C423E412}" sibTransId="{ACB6BBD7-1459-4109-82D3-D4DC7BF70044}"/>
    <dgm:cxn modelId="{EF460104-A46F-4787-B75D-33C95BB344AE}" type="presOf" srcId="{7B453CA0-AB30-428D-966D-56AE5A36E385}" destId="{15E56C39-12C2-43B7-BE1D-4313DCB5972E}" srcOrd="0" destOrd="0" presId="urn:microsoft.com/office/officeart/2009/3/layout/RandomtoResultProcess"/>
    <dgm:cxn modelId="{BFEF59FB-99BB-41E8-948B-9904BEC96B9C}" type="presOf" srcId="{75A8A577-2BD4-4EEE-BD3A-2376FED55CD8}" destId="{01905755-D702-4137-8194-4F0033D4529A}" srcOrd="0" destOrd="0" presId="urn:microsoft.com/office/officeart/2009/3/layout/RandomtoResultProcess"/>
    <dgm:cxn modelId="{ECCF9F81-19C2-46D5-84C9-87DC96F845D1}" srcId="{3583CFAF-5848-4565-A1EC-495CC2C8D511}" destId="{564EEECC-FE2F-4DBB-9CF4-A48904CB370D}" srcOrd="1" destOrd="0" parTransId="{5588D691-A58E-4435-A204-A930A10CD1D8}" sibTransId="{11881998-946A-4CB8-8C61-ABEAE6430842}"/>
    <dgm:cxn modelId="{60C7A4B6-3744-4BDB-98EE-3218C2B9694C}" type="presParOf" srcId="{D2113EDF-1935-40BF-AB63-690DDA70F1ED}" destId="{8E245C31-A958-4FD4-9851-1A09B3E3F023}" srcOrd="0" destOrd="0" presId="urn:microsoft.com/office/officeart/2009/3/layout/RandomtoResultProcess"/>
    <dgm:cxn modelId="{224733E0-DB7C-45BE-81C6-D421B8C4435E}" type="presParOf" srcId="{8E245C31-A958-4FD4-9851-1A09B3E3F023}" destId="{7D053257-1A7B-4355-A373-D81843C7F003}" srcOrd="0" destOrd="0" presId="urn:microsoft.com/office/officeart/2009/3/layout/RandomtoResultProcess"/>
    <dgm:cxn modelId="{F02B4D99-FEA4-47B8-8412-520FB88093D4}" type="presParOf" srcId="{8E245C31-A958-4FD4-9851-1A09B3E3F023}" destId="{1FF1096F-AA89-498F-99FE-08AA5DA89B73}" srcOrd="1" destOrd="0" presId="urn:microsoft.com/office/officeart/2009/3/layout/RandomtoResultProcess"/>
    <dgm:cxn modelId="{FD1AACB1-69F4-4C3D-8E78-AD6FF25707C5}" type="presParOf" srcId="{8E245C31-A958-4FD4-9851-1A09B3E3F023}" destId="{3C9C372C-0551-42E1-AA70-ACC876B21FFC}" srcOrd="2" destOrd="0" presId="urn:microsoft.com/office/officeart/2009/3/layout/RandomtoResultProcess"/>
    <dgm:cxn modelId="{B385F210-312C-4128-AD13-6051E3B50D0B}" type="presParOf" srcId="{8E245C31-A958-4FD4-9851-1A09B3E3F023}" destId="{DB7616D0-6A46-488D-8965-CB69CD7CA2BF}" srcOrd="3" destOrd="0" presId="urn:microsoft.com/office/officeart/2009/3/layout/RandomtoResultProcess"/>
    <dgm:cxn modelId="{D9D395ED-CA64-4F9F-AF5B-FB4B18CF8369}" type="presParOf" srcId="{8E245C31-A958-4FD4-9851-1A09B3E3F023}" destId="{1F0E2FFB-5772-410E-9961-287042945506}" srcOrd="4" destOrd="0" presId="urn:microsoft.com/office/officeart/2009/3/layout/RandomtoResultProcess"/>
    <dgm:cxn modelId="{04BE370A-C650-41F4-958C-A40537808E32}" type="presParOf" srcId="{8E245C31-A958-4FD4-9851-1A09B3E3F023}" destId="{E8D8D805-0457-4CEF-BA6C-B694661E0515}" srcOrd="5" destOrd="0" presId="urn:microsoft.com/office/officeart/2009/3/layout/RandomtoResultProcess"/>
    <dgm:cxn modelId="{E1BB8172-4E78-4201-8481-2B1A6C7B8847}" type="presParOf" srcId="{8E245C31-A958-4FD4-9851-1A09B3E3F023}" destId="{13FF0A71-7917-46BD-8627-4948027A0841}" srcOrd="6" destOrd="0" presId="urn:microsoft.com/office/officeart/2009/3/layout/RandomtoResultProcess"/>
    <dgm:cxn modelId="{39FB857F-DA2B-43C0-B428-1B121F53DA7A}" type="presParOf" srcId="{8E245C31-A958-4FD4-9851-1A09B3E3F023}" destId="{FAB82975-721F-4209-B31C-18266F4D4821}" srcOrd="7" destOrd="0" presId="urn:microsoft.com/office/officeart/2009/3/layout/RandomtoResultProcess"/>
    <dgm:cxn modelId="{74A4E4E5-2E4E-41AD-AD77-686162322F67}" type="presParOf" srcId="{8E245C31-A958-4FD4-9851-1A09B3E3F023}" destId="{3323B4AC-0417-4B3F-BC5A-96087F9DB6E5}" srcOrd="8" destOrd="0" presId="urn:microsoft.com/office/officeart/2009/3/layout/RandomtoResultProcess"/>
    <dgm:cxn modelId="{B55D5B29-E8B5-4197-A336-F55685641260}" type="presParOf" srcId="{8E245C31-A958-4FD4-9851-1A09B3E3F023}" destId="{EC90355E-21B4-4B0D-A5FF-26CE24063C8D}" srcOrd="9" destOrd="0" presId="urn:microsoft.com/office/officeart/2009/3/layout/RandomtoResultProcess"/>
    <dgm:cxn modelId="{0B443C92-6C18-41D4-9699-03B6A52C32DC}" type="presParOf" srcId="{8E245C31-A958-4FD4-9851-1A09B3E3F023}" destId="{AE6B25E8-C72A-40A0-9A11-C912971765D5}" srcOrd="10" destOrd="0" presId="urn:microsoft.com/office/officeart/2009/3/layout/RandomtoResultProcess"/>
    <dgm:cxn modelId="{EE6668E4-B790-4194-A383-5B13CC8A315F}" type="presParOf" srcId="{8E245C31-A958-4FD4-9851-1A09B3E3F023}" destId="{8D072F7D-CD43-4F1B-8795-1DD89D151B09}" srcOrd="11" destOrd="0" presId="urn:microsoft.com/office/officeart/2009/3/layout/RandomtoResultProcess"/>
    <dgm:cxn modelId="{BF9EFDBE-42D2-4CB9-BB1F-CD4D392FBC54}" type="presParOf" srcId="{8E245C31-A958-4FD4-9851-1A09B3E3F023}" destId="{06272A8C-6B16-46A5-B648-EEE3810FB2D2}" srcOrd="12" destOrd="0" presId="urn:microsoft.com/office/officeart/2009/3/layout/RandomtoResultProcess"/>
    <dgm:cxn modelId="{BE959B8D-2546-4BE1-A350-94EFFB23D5AA}" type="presParOf" srcId="{8E245C31-A958-4FD4-9851-1A09B3E3F023}" destId="{40340C5C-55EF-4427-B522-52029D5CBEAA}" srcOrd="13" destOrd="0" presId="urn:microsoft.com/office/officeart/2009/3/layout/RandomtoResultProcess"/>
    <dgm:cxn modelId="{C1522E5C-03A9-4F26-9537-72B15B8803F3}" type="presParOf" srcId="{8E245C31-A958-4FD4-9851-1A09B3E3F023}" destId="{D54CC4CE-F2C9-4754-90FD-C5DBF3BB4014}" srcOrd="14" destOrd="0" presId="urn:microsoft.com/office/officeart/2009/3/layout/RandomtoResultProcess"/>
    <dgm:cxn modelId="{EC029E50-5C98-413E-8C34-D19E018CBD04}" type="presParOf" srcId="{8E245C31-A958-4FD4-9851-1A09B3E3F023}" destId="{947EDAC2-446B-4548-AE49-C1293EB7EE2B}" srcOrd="15" destOrd="0" presId="urn:microsoft.com/office/officeart/2009/3/layout/RandomtoResultProcess"/>
    <dgm:cxn modelId="{08F5CED5-AA24-47F6-BEAB-A367D6860397}" type="presParOf" srcId="{8E245C31-A958-4FD4-9851-1A09B3E3F023}" destId="{36D50A52-50B8-4F7C-B388-4DD5C7C5608A}" srcOrd="16" destOrd="0" presId="urn:microsoft.com/office/officeart/2009/3/layout/RandomtoResultProcess"/>
    <dgm:cxn modelId="{8E7A97B6-E44D-4746-BE7D-51E21E1C1911}" type="presParOf" srcId="{8E245C31-A958-4FD4-9851-1A09B3E3F023}" destId="{2FF7E12F-FF42-4867-AFAB-E3C32313F9AE}" srcOrd="17" destOrd="0" presId="urn:microsoft.com/office/officeart/2009/3/layout/RandomtoResultProcess"/>
    <dgm:cxn modelId="{0E4C1D4B-AE01-42B0-91DB-813E7A9A67EA}" type="presParOf" srcId="{8E245C31-A958-4FD4-9851-1A09B3E3F023}" destId="{664F2769-0EAC-4264-BCFB-E831A542F90B}" srcOrd="18" destOrd="0" presId="urn:microsoft.com/office/officeart/2009/3/layout/RandomtoResultProcess"/>
    <dgm:cxn modelId="{0F1438DC-4BE9-4399-9E7F-057D4C3302EE}" type="presParOf" srcId="{D2113EDF-1935-40BF-AB63-690DDA70F1ED}" destId="{950560A1-6775-4FAA-B2CD-A2034FFAD9CF}" srcOrd="1" destOrd="0" presId="urn:microsoft.com/office/officeart/2009/3/layout/RandomtoResultProcess"/>
    <dgm:cxn modelId="{AB5700D2-F600-44AA-9A23-5F0922E56FE0}" type="presParOf" srcId="{950560A1-6775-4FAA-B2CD-A2034FFAD9CF}" destId="{978C7714-BF92-409B-A788-BE40AA4B1873}" srcOrd="0" destOrd="0" presId="urn:microsoft.com/office/officeart/2009/3/layout/RandomtoResultProcess"/>
    <dgm:cxn modelId="{28B92EF5-B422-43D9-9D11-84CA6CBA388C}" type="presParOf" srcId="{950560A1-6775-4FAA-B2CD-A2034FFAD9CF}" destId="{40B15503-CB28-4523-A71F-62A09A2F9C53}" srcOrd="1" destOrd="0" presId="urn:microsoft.com/office/officeart/2009/3/layout/RandomtoResultProcess"/>
    <dgm:cxn modelId="{D6F22ACA-9E9B-41E0-8819-35186AD8BA91}" type="presParOf" srcId="{D2113EDF-1935-40BF-AB63-690DDA70F1ED}" destId="{D6CD2FD8-34BB-4713-B991-50220019CA6F}" srcOrd="2" destOrd="0" presId="urn:microsoft.com/office/officeart/2009/3/layout/RandomtoResultProcess"/>
    <dgm:cxn modelId="{8832CC58-CB48-46F9-A00D-F2C6142FC299}" type="presParOf" srcId="{D6CD2FD8-34BB-4713-B991-50220019CA6F}" destId="{12DA8276-41BB-415D-A250-8ED868B87933}" srcOrd="0" destOrd="0" presId="urn:microsoft.com/office/officeart/2009/3/layout/RandomtoResultProcess"/>
    <dgm:cxn modelId="{D09CF4AD-FCA4-4DA3-BE16-0CF9530F6DD7}" type="presParOf" srcId="{D6CD2FD8-34BB-4713-B991-50220019CA6F}" destId="{ED698ED1-4631-4A19-9028-34C48CFBE665}" srcOrd="1" destOrd="0" presId="urn:microsoft.com/office/officeart/2009/3/layout/RandomtoResultProcess"/>
    <dgm:cxn modelId="{C5E871C4-5656-46DB-84CE-B83D58AD68F7}" type="presParOf" srcId="{D2113EDF-1935-40BF-AB63-690DDA70F1ED}" destId="{E3761DD6-93D4-4DC1-BBF2-BFEEB144274B}" srcOrd="3" destOrd="0" presId="urn:microsoft.com/office/officeart/2009/3/layout/RandomtoResultProcess"/>
    <dgm:cxn modelId="{42E587EB-D060-446B-B44F-D7660FB845C4}" type="presParOf" srcId="{E3761DD6-93D4-4DC1-BBF2-BFEEB144274B}" destId="{9F8FCB3E-7F26-4155-B4F8-E344C5A22DD5}" srcOrd="0" destOrd="0" presId="urn:microsoft.com/office/officeart/2009/3/layout/RandomtoResultProcess"/>
    <dgm:cxn modelId="{30EAAEAD-00AE-415A-B539-7958E1D5A393}" type="presParOf" srcId="{E3761DD6-93D4-4DC1-BBF2-BFEEB144274B}" destId="{B5C02397-C8E4-4734-8BD1-8FDF162A3C09}" srcOrd="1" destOrd="0" presId="urn:microsoft.com/office/officeart/2009/3/layout/RandomtoResultProcess"/>
    <dgm:cxn modelId="{89178DAF-E32F-4939-B3B1-375544A50B8D}" type="presParOf" srcId="{D2113EDF-1935-40BF-AB63-690DDA70F1ED}" destId="{A051D143-6FFA-4275-9D34-633348CE76B9}" srcOrd="4" destOrd="0" presId="urn:microsoft.com/office/officeart/2009/3/layout/RandomtoResultProcess"/>
    <dgm:cxn modelId="{64AC690A-AE0D-410E-B97C-FC884457ED88}" type="presParOf" srcId="{A051D143-6FFA-4275-9D34-633348CE76B9}" destId="{2EA672C7-BFC1-45DF-B3FF-CE2738A38D8C}" srcOrd="0" destOrd="0" presId="urn:microsoft.com/office/officeart/2009/3/layout/RandomtoResultProcess"/>
    <dgm:cxn modelId="{CED7754B-522D-4053-BAC6-9E7793CEDBDE}" type="presParOf" srcId="{A051D143-6FFA-4275-9D34-633348CE76B9}" destId="{6AEEB0EA-71E3-4EF5-B999-75294F6DA9FC}" srcOrd="1" destOrd="0" presId="urn:microsoft.com/office/officeart/2009/3/layout/RandomtoResultProcess"/>
    <dgm:cxn modelId="{177C501F-2176-47CB-A882-DD8514401DC8}" type="presParOf" srcId="{D2113EDF-1935-40BF-AB63-690DDA70F1ED}" destId="{1082AE8E-9DEA-4F16-97D6-22DF92164876}" srcOrd="5" destOrd="0" presId="urn:microsoft.com/office/officeart/2009/3/layout/RandomtoResultProcess"/>
    <dgm:cxn modelId="{9CB457DB-79DF-4A73-B3F4-E532FF7E2DAF}" type="presParOf" srcId="{1082AE8E-9DEA-4F16-97D6-22DF92164876}" destId="{DD9D81DA-E938-412D-848B-64E7BC34BA51}" srcOrd="0" destOrd="0" presId="urn:microsoft.com/office/officeart/2009/3/layout/RandomtoResultProcess"/>
    <dgm:cxn modelId="{8AA0F53B-0DBB-4219-AC2C-E771FCCC9FC1}" type="presParOf" srcId="{1082AE8E-9DEA-4F16-97D6-22DF92164876}" destId="{A730081A-451D-43D8-8E29-AEDE2A49B0F5}" srcOrd="1" destOrd="0" presId="urn:microsoft.com/office/officeart/2009/3/layout/RandomtoResultProcess"/>
    <dgm:cxn modelId="{F942A103-24B6-4FEB-B563-CD033D5C3660}" type="presParOf" srcId="{D2113EDF-1935-40BF-AB63-690DDA70F1ED}" destId="{6B6A70ED-C969-4C7D-B050-5FC0A40D3B43}" srcOrd="6" destOrd="0" presId="urn:microsoft.com/office/officeart/2009/3/layout/RandomtoResultProcess"/>
    <dgm:cxn modelId="{6F5A4B5A-63A6-486D-8AD7-2FEAC0567E9C}" type="presParOf" srcId="{6B6A70ED-C969-4C7D-B050-5FC0A40D3B43}" destId="{EACFBE7D-E13C-4EE1-AD2F-3E1F7F6826B2}" srcOrd="0" destOrd="0" presId="urn:microsoft.com/office/officeart/2009/3/layout/RandomtoResultProcess"/>
    <dgm:cxn modelId="{87CB674E-CEEB-4BE2-B8C5-F71E3AA238D8}" type="presParOf" srcId="{6B6A70ED-C969-4C7D-B050-5FC0A40D3B43}" destId="{E4322F1F-A25F-4DD3-918D-15F1E633B0A5}" srcOrd="1" destOrd="0" presId="urn:microsoft.com/office/officeart/2009/3/layout/RandomtoResultProcess"/>
    <dgm:cxn modelId="{40BAAF29-2C2F-4D45-990F-277F1AB5DE5B}" type="presParOf" srcId="{D2113EDF-1935-40BF-AB63-690DDA70F1ED}" destId="{EEA80959-AF9E-42EE-AF04-E98404439142}" srcOrd="7" destOrd="0" presId="urn:microsoft.com/office/officeart/2009/3/layout/RandomtoResultProcess"/>
    <dgm:cxn modelId="{D9FD61A0-853D-4AEB-82C2-48876C15D483}" type="presParOf" srcId="{EEA80959-AF9E-42EE-AF04-E98404439142}" destId="{72307D4E-8229-4108-9471-2FEC093DEE94}" srcOrd="0" destOrd="0" presId="urn:microsoft.com/office/officeart/2009/3/layout/RandomtoResultProcess"/>
    <dgm:cxn modelId="{BB4B196E-F028-461D-B59A-1E2BCD8D5407}" type="presParOf" srcId="{EEA80959-AF9E-42EE-AF04-E98404439142}" destId="{C80F0D34-660E-4F8D-A1CA-F84B7B758C42}" srcOrd="1" destOrd="0" presId="urn:microsoft.com/office/officeart/2009/3/layout/RandomtoResultProcess"/>
    <dgm:cxn modelId="{C0F51747-8875-4BE6-90AB-B8ED137F5DFB}" type="presParOf" srcId="{D2113EDF-1935-40BF-AB63-690DDA70F1ED}" destId="{ECD4653D-0F88-4EC1-B5C4-45457B49892F}" srcOrd="8" destOrd="0" presId="urn:microsoft.com/office/officeart/2009/3/layout/RandomtoResultProcess"/>
    <dgm:cxn modelId="{42B05357-891F-409B-8129-4E7259FF15A4}" type="presParOf" srcId="{ECD4653D-0F88-4EC1-B5C4-45457B49892F}" destId="{01905755-D702-4137-8194-4F0033D4529A}" srcOrd="0" destOrd="0" presId="urn:microsoft.com/office/officeart/2009/3/layout/RandomtoResultProcess"/>
    <dgm:cxn modelId="{3846F8D7-8DA2-4398-BF67-DD2CC5575956}" type="presParOf" srcId="{ECD4653D-0F88-4EC1-B5C4-45457B49892F}" destId="{5388CC87-6C32-418A-9D78-08C26CA44061}" srcOrd="1" destOrd="0" presId="urn:microsoft.com/office/officeart/2009/3/layout/RandomtoResultProcess"/>
    <dgm:cxn modelId="{FA1B3CDD-3C4B-4B3E-BF1E-24757959DC52}" type="presParOf" srcId="{D2113EDF-1935-40BF-AB63-690DDA70F1ED}" destId="{46E27F5F-E277-483A-BC0F-21B3F97F83CC}" srcOrd="9" destOrd="0" presId="urn:microsoft.com/office/officeart/2009/3/layout/RandomtoResultProcess"/>
    <dgm:cxn modelId="{F5E9959F-607E-4E09-B8B2-E6248A3D4F28}" type="presParOf" srcId="{46E27F5F-E277-483A-BC0F-21B3F97F83CC}" destId="{8E5A8907-2BBA-4CEA-B2CD-69CB8BC11522}" srcOrd="0" destOrd="0" presId="urn:microsoft.com/office/officeart/2009/3/layout/RandomtoResultProcess"/>
    <dgm:cxn modelId="{BCE73677-9DED-47EA-A51B-3F5F7A50EEA9}" type="presParOf" srcId="{46E27F5F-E277-483A-BC0F-21B3F97F83CC}" destId="{540BC516-3666-4C6C-8ACF-261844E4B82A}" srcOrd="1" destOrd="0" presId="urn:microsoft.com/office/officeart/2009/3/layout/RandomtoResultProcess"/>
    <dgm:cxn modelId="{04F94975-8968-4763-B558-25E0C9CFF526}" type="presParOf" srcId="{D2113EDF-1935-40BF-AB63-690DDA70F1ED}" destId="{169A906B-D7C4-427A-90E7-E3F1998ABAAC}" srcOrd="10" destOrd="0" presId="urn:microsoft.com/office/officeart/2009/3/layout/RandomtoResultProcess"/>
    <dgm:cxn modelId="{8820AC75-ED2B-4411-BF9A-37F8E782C90A}" type="presParOf" srcId="{169A906B-D7C4-427A-90E7-E3F1998ABAAC}" destId="{15E56C39-12C2-43B7-BE1D-4313DCB5972E}" srcOrd="0" destOrd="0" presId="urn:microsoft.com/office/officeart/2009/3/layout/RandomtoResultProcess"/>
    <dgm:cxn modelId="{448879E2-C4DA-48D0-B935-38D895614989}" type="presParOf" srcId="{169A906B-D7C4-427A-90E7-E3F1998ABAAC}" destId="{8DA695C6-24CB-40BD-8CFB-EFD3AF53C6E7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83CFAF-5848-4565-A1EC-495CC2C8D511}" type="doc">
      <dgm:prSet loTypeId="urn:microsoft.com/office/officeart/2005/8/layout/hProcess9" loCatId="process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zh-TW" altLang="en-US"/>
        </a:p>
      </dgm:t>
    </dgm:pt>
    <dgm:pt modelId="{979631D8-3B0D-4277-A06D-B068D1D6F427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廢棄物    產生   登錄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12D973DC-CF4F-482E-9383-EB32AE17CD5E}" type="par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B9222931-FA9D-4C77-ABD5-CF77655D74CF}" type="sibTrans" cxnId="{AFF1623C-3BC1-4051-895D-291DB381B5E9}">
      <dgm:prSet/>
      <dgm:spPr/>
      <dgm:t>
        <a:bodyPr/>
        <a:lstStyle/>
        <a:p>
          <a:endParaRPr lang="zh-TW" altLang="en-US"/>
        </a:p>
      </dgm:t>
    </dgm:pt>
    <dgm:pt modelId="{7B453CA0-AB30-428D-966D-56AE5A36E385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en-US" altLang="zh-TW" b="1" dirty="0" smtClean="0">
            <a:latin typeface="微軟正黑體" pitchFamily="34" charset="-120"/>
            <a:ea typeface="微軟正黑體" pitchFamily="34" charset="-120"/>
          </a:endParaRPr>
        </a:p>
      </dgm:t>
    </dgm:pt>
    <dgm:pt modelId="{2767C5C7-E609-4D09-8A08-8FDF904E76A5}" type="par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9D089DE5-ED4B-4349-B8CC-0660505E06DC}" type="sibTrans" cxnId="{A8BA3D0C-FC93-408F-A5B3-F3CCC9917E84}">
      <dgm:prSet/>
      <dgm:spPr/>
      <dgm:t>
        <a:bodyPr/>
        <a:lstStyle/>
        <a:p>
          <a:endParaRPr lang="zh-TW" altLang="en-US"/>
        </a:p>
      </dgm:t>
    </dgm:pt>
    <dgm:pt modelId="{AA3A5510-7DDE-4881-8F0D-0D88AABED11D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所有   權限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78E51DB9-B6C4-4E81-8A00-50CCC853BC81}" type="parTrans" cxnId="{1B4816B7-95FD-4B03-B4DD-EE7B6D304CA8}">
      <dgm:prSet/>
      <dgm:spPr/>
      <dgm:t>
        <a:bodyPr/>
        <a:lstStyle/>
        <a:p>
          <a:endParaRPr lang="zh-TW" altLang="en-US"/>
        </a:p>
      </dgm:t>
    </dgm:pt>
    <dgm:pt modelId="{8E3F4668-59FF-43E5-BE95-9FA39491A2E0}" type="sibTrans" cxnId="{1B4816B7-95FD-4B03-B4DD-EE7B6D304CA8}">
      <dgm:prSet/>
      <dgm:spPr/>
      <dgm:t>
        <a:bodyPr/>
        <a:lstStyle/>
        <a:p>
          <a:endParaRPr lang="zh-TW" altLang="en-US"/>
        </a:p>
      </dgm:t>
    </dgm:pt>
    <dgm:pt modelId="{EB260F07-8563-42C3-BE68-486C4FAC3184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建立廢棄物基本資料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AD87DCF0-2513-4B65-8F86-FC6F0FFBA64F}" type="par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3A1F0C12-BF0C-4195-8377-FBC1415EC3E1}" type="sibTrans" cxnId="{CE327BC4-5517-45C4-9FB9-2D9F9D8EB49B}">
      <dgm:prSet/>
      <dgm:spPr/>
      <dgm:t>
        <a:bodyPr/>
        <a:lstStyle/>
        <a:p>
          <a:endParaRPr lang="zh-TW" altLang="en-US"/>
        </a:p>
      </dgm:t>
    </dgm:pt>
    <dgm:pt modelId="{7E76F521-14C5-4DBE-ABA3-158009C6B4A1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清運    廢棄物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FBBE92E9-438A-4A5E-93F3-A773C423E412}" type="par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ACB6BBD7-1459-4109-82D3-D4DC7BF70044}" type="sibTrans" cxnId="{14557139-4917-4DD7-B310-A889990B0DEA}">
      <dgm:prSet/>
      <dgm:spPr/>
      <dgm:t>
        <a:bodyPr/>
        <a:lstStyle/>
        <a:p>
          <a:endParaRPr lang="zh-TW" altLang="en-US"/>
        </a:p>
      </dgm:t>
    </dgm:pt>
    <dgm:pt modelId="{7CAE5825-6F0A-4629-86E9-2E8BD1C541FE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廢棄物管理人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DEB9BA40-026C-4160-8090-24B4CC9E23E4}" type="parTrans" cxnId="{86D1A46C-D309-49E4-A49D-07D831103307}">
      <dgm:prSet/>
      <dgm:spPr/>
      <dgm:t>
        <a:bodyPr/>
        <a:lstStyle/>
        <a:p>
          <a:endParaRPr lang="zh-TW" altLang="en-US"/>
        </a:p>
      </dgm:t>
    </dgm:pt>
    <dgm:pt modelId="{081DC43B-F980-4221-8DF4-0D76C068CE2C}" type="sibTrans" cxnId="{86D1A46C-D309-49E4-A49D-07D831103307}">
      <dgm:prSet/>
      <dgm:spPr/>
      <dgm:t>
        <a:bodyPr/>
        <a:lstStyle/>
        <a:p>
          <a:endParaRPr lang="zh-TW" altLang="en-US"/>
        </a:p>
      </dgm:t>
    </dgm:pt>
    <dgm:pt modelId="{B1BB77E5-6DC8-4130-9E46-1617528AA884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34505F8D-4C12-4F3E-8515-A8813D8F50D6}" type="sibTrans" cxnId="{48EBB53A-508B-4178-AC6B-4E334EA4DAEB}">
      <dgm:prSet/>
      <dgm:spPr/>
      <dgm:t>
        <a:bodyPr/>
        <a:lstStyle/>
        <a:p>
          <a:endParaRPr lang="zh-TW" altLang="en-US"/>
        </a:p>
      </dgm:t>
    </dgm:pt>
    <dgm:pt modelId="{CEBFF95D-1732-4DDA-A0EF-762A79DA5750}" type="parTrans" cxnId="{48EBB53A-508B-4178-AC6B-4E334EA4DAEB}">
      <dgm:prSet/>
      <dgm:spPr/>
      <dgm:t>
        <a:bodyPr/>
        <a:lstStyle/>
        <a:p>
          <a:endParaRPr lang="zh-TW" altLang="en-US"/>
        </a:p>
      </dgm:t>
    </dgm:pt>
    <dgm:pt modelId="{EA15AA74-1B5A-4C2C-842E-5E5674A3532E}">
      <dgm:prSet/>
      <dgm:spPr/>
      <dgm:t>
        <a:bodyPr/>
        <a:lstStyle/>
        <a:p>
          <a:pPr rtl="0"/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查詢運作記錄</a:t>
          </a:r>
          <a:endParaRPr lang="zh-TW" b="1" dirty="0">
            <a:latin typeface="微軟正黑體" pitchFamily="34" charset="-120"/>
            <a:ea typeface="微軟正黑體" pitchFamily="34" charset="-120"/>
          </a:endParaRPr>
        </a:p>
      </dgm:t>
    </dgm:pt>
    <dgm:pt modelId="{6F1F48D7-E7BB-4D2A-9315-AA811550EE8E}" type="parTrans" cxnId="{F45916DA-246A-40BD-A3F3-C231CD639887}">
      <dgm:prSet/>
      <dgm:spPr/>
      <dgm:t>
        <a:bodyPr/>
        <a:lstStyle/>
        <a:p>
          <a:endParaRPr lang="zh-TW" altLang="en-US"/>
        </a:p>
      </dgm:t>
    </dgm:pt>
    <dgm:pt modelId="{15F1C885-6B92-4F82-807B-07B18588BF0E}" type="sibTrans" cxnId="{F45916DA-246A-40BD-A3F3-C231CD639887}">
      <dgm:prSet/>
      <dgm:spPr/>
      <dgm:t>
        <a:bodyPr/>
        <a:lstStyle/>
        <a:p>
          <a:endParaRPr lang="zh-TW" altLang="en-US"/>
        </a:p>
      </dgm:t>
    </dgm:pt>
    <dgm:pt modelId="{D0BD587F-18AE-4398-8BEF-2A314C35CFDD}" type="pres">
      <dgm:prSet presAssocID="{3583CFAF-5848-4565-A1EC-495CC2C8D51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6BAE19B-8287-45F4-A90B-7A3E5EA98EDF}" type="pres">
      <dgm:prSet presAssocID="{3583CFAF-5848-4565-A1EC-495CC2C8D511}" presName="arrow" presStyleLbl="bgShp" presStyleIdx="0" presStyleCnt="1" custScaleX="115821" custScaleY="54420" custLinFactNeighborX="-1909" custLinFactNeighborY="-730"/>
      <dgm:spPr/>
      <dgm:t>
        <a:bodyPr/>
        <a:lstStyle/>
        <a:p>
          <a:endParaRPr lang="zh-TW" altLang="en-US"/>
        </a:p>
      </dgm:t>
    </dgm:pt>
    <dgm:pt modelId="{261E17E1-60C5-44AF-956B-7A01FABF9016}" type="pres">
      <dgm:prSet presAssocID="{3583CFAF-5848-4565-A1EC-495CC2C8D511}" presName="linearProcess" presStyleCnt="0"/>
      <dgm:spPr/>
      <dgm:t>
        <a:bodyPr/>
        <a:lstStyle/>
        <a:p>
          <a:endParaRPr lang="zh-TW" altLang="en-US"/>
        </a:p>
      </dgm:t>
    </dgm:pt>
    <dgm:pt modelId="{68727551-B466-43E4-9E7B-FA11B48A5F73}" type="pres">
      <dgm:prSet presAssocID="{EB260F07-8563-42C3-BE68-486C4FAC3184}" presName="textNode" presStyleLbl="node1" presStyleIdx="0" presStyleCnt="8" custLinFactX="2442" custLinFactNeighborX="100000" custLinFactNeighborY="-14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D95694-9B98-4F69-A519-250C5BE8E521}" type="pres">
      <dgm:prSet presAssocID="{3A1F0C12-BF0C-4195-8377-FBC1415EC3E1}" presName="sibTrans" presStyleCnt="0"/>
      <dgm:spPr/>
    </dgm:pt>
    <dgm:pt modelId="{4CDB2FDA-846C-4F2E-8E93-9B90AB82796E}" type="pres">
      <dgm:prSet presAssocID="{979631D8-3B0D-4277-A06D-B068D1D6F427}" presName="textNode" presStyleLbl="node1" presStyleIdx="1" presStyleCnt="8" custLinFactX="110868" custLinFactNeighborX="200000" custLinFactNeighborY="-146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309F3B-1629-4CF8-916F-E09D25483BF4}" type="pres">
      <dgm:prSet presAssocID="{B9222931-FA9D-4C77-ABD5-CF77655D74CF}" presName="sibTrans" presStyleCnt="0"/>
      <dgm:spPr/>
      <dgm:t>
        <a:bodyPr/>
        <a:lstStyle/>
        <a:p>
          <a:endParaRPr lang="zh-TW" altLang="en-US"/>
        </a:p>
      </dgm:t>
    </dgm:pt>
    <dgm:pt modelId="{B18C25AC-5AF2-428B-A72F-D2594DF8640D}" type="pres">
      <dgm:prSet presAssocID="{7E76F521-14C5-4DBE-ABA3-158009C6B4A1}" presName="textNode" presStyleLbl="node1" presStyleIdx="2" presStyleCnt="8" custLinFactX="234319" custLinFactNeighborX="300000" custLinFactNeighborY="-44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80B12B-9148-4759-9596-DC4974804201}" type="pres">
      <dgm:prSet presAssocID="{ACB6BBD7-1459-4109-82D3-D4DC7BF70044}" presName="sibTrans" presStyleCnt="0"/>
      <dgm:spPr/>
    </dgm:pt>
    <dgm:pt modelId="{4E97D3E1-DF68-48E8-B23C-395DBE66A222}" type="pres">
      <dgm:prSet presAssocID="{B1BB77E5-6DC8-4130-9E46-1617528AA884}" presName="textNode" presStyleLbl="node1" presStyleIdx="3" presStyleCnt="8" custScaleY="59909" custLinFactX="134319" custLinFactNeighborX="200000" custLinFactNeighborY="933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BC29DB-70E1-4B5C-8D2C-DFEDE129E5F5}" type="pres">
      <dgm:prSet presAssocID="{34505F8D-4C12-4F3E-8515-A8813D8F50D6}" presName="sibTrans" presStyleCnt="0"/>
      <dgm:spPr/>
    </dgm:pt>
    <dgm:pt modelId="{944660FD-0CB9-4694-B900-E5A5CFFF3EE8}" type="pres">
      <dgm:prSet presAssocID="{EA15AA74-1B5A-4C2C-842E-5E5674A3532E}" presName="textNode" presStyleLbl="node1" presStyleIdx="4" presStyleCnt="8" custLinFactX="249916" custLinFactNeighborX="300000" custLinFactNeighborY="54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9CDFC0-6E19-4F5B-A3D0-C1B1C9933781}" type="pres">
      <dgm:prSet presAssocID="{15F1C885-6B92-4F82-807B-07B18588BF0E}" presName="sibTrans" presStyleCnt="0"/>
      <dgm:spPr/>
    </dgm:pt>
    <dgm:pt modelId="{B16A15B5-A6D2-4F37-9CA5-B2708FB62A10}" type="pres">
      <dgm:prSet presAssocID="{AA3A5510-7DDE-4881-8F0D-0D88AABED11D}" presName="textNode" presStyleLbl="node1" presStyleIdx="5" presStyleCnt="8" custScaleX="100285" custScaleY="59908" custLinFactX="149631" custLinFactNeighborX="200000" custLinFactNeighborY="933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C229F41-24C9-46EF-A1DB-04165C48D90F}" type="pres">
      <dgm:prSet presAssocID="{8E3F4668-59FF-43E5-BE95-9FA39491A2E0}" presName="sibTrans" presStyleCnt="0"/>
      <dgm:spPr/>
    </dgm:pt>
    <dgm:pt modelId="{772EE74C-5B94-464D-86AB-D6A43B874490}" type="pres">
      <dgm:prSet presAssocID="{7B453CA0-AB30-428D-966D-56AE5A36E385}" presName="textNode" presStyleLbl="node1" presStyleIdx="6" presStyleCnt="8" custScaleY="61130" custLinFactX="-593350" custLinFactNeighborX="-600000" custLinFactNeighborY="9399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A5D312-542D-4DE3-B2E4-3EA52E0CF246}" type="pres">
      <dgm:prSet presAssocID="{9D089DE5-ED4B-4349-B8CC-0660505E06DC}" presName="sibTrans" presStyleCnt="0"/>
      <dgm:spPr/>
    </dgm:pt>
    <dgm:pt modelId="{B49381A2-851E-42F5-886A-74457C6F0AAE}" type="pres">
      <dgm:prSet presAssocID="{7CAE5825-6F0A-4629-86E9-2E8BD1C541FE}" presName="textNode" presStyleLbl="node1" presStyleIdx="7" presStyleCnt="8" custScaleY="59909" custLinFactX="-484188" custLinFactNeighborX="-500000" custLinFactNeighborY="9338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02C58A2-F686-4BC6-8520-2C6E5089CA16}" type="presOf" srcId="{AA3A5510-7DDE-4881-8F0D-0D88AABED11D}" destId="{B16A15B5-A6D2-4F37-9CA5-B2708FB62A10}" srcOrd="0" destOrd="0" presId="urn:microsoft.com/office/officeart/2005/8/layout/hProcess9"/>
    <dgm:cxn modelId="{D0D7A9F4-5A64-49D7-A329-40E63BFA7BB0}" type="presOf" srcId="{7CAE5825-6F0A-4629-86E9-2E8BD1C541FE}" destId="{B49381A2-851E-42F5-886A-74457C6F0AAE}" srcOrd="0" destOrd="0" presId="urn:microsoft.com/office/officeart/2005/8/layout/hProcess9"/>
    <dgm:cxn modelId="{CE327BC4-5517-45C4-9FB9-2D9F9D8EB49B}" srcId="{3583CFAF-5848-4565-A1EC-495CC2C8D511}" destId="{EB260F07-8563-42C3-BE68-486C4FAC3184}" srcOrd="0" destOrd="0" parTransId="{AD87DCF0-2513-4B65-8F86-FC6F0FFBA64F}" sibTransId="{3A1F0C12-BF0C-4195-8377-FBC1415EC3E1}"/>
    <dgm:cxn modelId="{14557139-4917-4DD7-B310-A889990B0DEA}" srcId="{3583CFAF-5848-4565-A1EC-495CC2C8D511}" destId="{7E76F521-14C5-4DBE-ABA3-158009C6B4A1}" srcOrd="2" destOrd="0" parTransId="{FBBE92E9-438A-4A5E-93F3-A773C423E412}" sibTransId="{ACB6BBD7-1459-4109-82D3-D4DC7BF70044}"/>
    <dgm:cxn modelId="{86D1A46C-D309-49E4-A49D-07D831103307}" srcId="{3583CFAF-5848-4565-A1EC-495CC2C8D511}" destId="{7CAE5825-6F0A-4629-86E9-2E8BD1C541FE}" srcOrd="7" destOrd="0" parTransId="{DEB9BA40-026C-4160-8090-24B4CC9E23E4}" sibTransId="{081DC43B-F980-4221-8DF4-0D76C068CE2C}"/>
    <dgm:cxn modelId="{48EBB53A-508B-4178-AC6B-4E334EA4DAEB}" srcId="{3583CFAF-5848-4565-A1EC-495CC2C8D511}" destId="{B1BB77E5-6DC8-4130-9E46-1617528AA884}" srcOrd="3" destOrd="0" parTransId="{CEBFF95D-1732-4DDA-A0EF-762A79DA5750}" sibTransId="{34505F8D-4C12-4F3E-8515-A8813D8F50D6}"/>
    <dgm:cxn modelId="{A8BA3D0C-FC93-408F-A5B3-F3CCC9917E84}" srcId="{3583CFAF-5848-4565-A1EC-495CC2C8D511}" destId="{7B453CA0-AB30-428D-966D-56AE5A36E385}" srcOrd="6" destOrd="0" parTransId="{2767C5C7-E609-4D09-8A08-8FDF904E76A5}" sibTransId="{9D089DE5-ED4B-4349-B8CC-0660505E06DC}"/>
    <dgm:cxn modelId="{C84C3E1A-B24B-48B1-A2D6-C1420E68E7AE}" type="presOf" srcId="{EA15AA74-1B5A-4C2C-842E-5E5674A3532E}" destId="{944660FD-0CB9-4694-B900-E5A5CFFF3EE8}" srcOrd="0" destOrd="0" presId="urn:microsoft.com/office/officeart/2005/8/layout/hProcess9"/>
    <dgm:cxn modelId="{0AB97778-26A9-4487-BC42-3BEBB16EF2A6}" type="presOf" srcId="{B1BB77E5-6DC8-4130-9E46-1617528AA884}" destId="{4E97D3E1-DF68-48E8-B23C-395DBE66A222}" srcOrd="0" destOrd="0" presId="urn:microsoft.com/office/officeart/2005/8/layout/hProcess9"/>
    <dgm:cxn modelId="{ECC155C2-E071-4C3B-91D1-44933E13E3CC}" type="presOf" srcId="{7B453CA0-AB30-428D-966D-56AE5A36E385}" destId="{772EE74C-5B94-464D-86AB-D6A43B874490}" srcOrd="0" destOrd="0" presId="urn:microsoft.com/office/officeart/2005/8/layout/hProcess9"/>
    <dgm:cxn modelId="{C1248591-A572-41FB-A5DF-7C869F876B02}" type="presOf" srcId="{7E76F521-14C5-4DBE-ABA3-158009C6B4A1}" destId="{B18C25AC-5AF2-428B-A72F-D2594DF8640D}" srcOrd="0" destOrd="0" presId="urn:microsoft.com/office/officeart/2005/8/layout/hProcess9"/>
    <dgm:cxn modelId="{3B0DA70A-2622-4FA9-B13A-647FB4ADDF4A}" type="presOf" srcId="{3583CFAF-5848-4565-A1EC-495CC2C8D511}" destId="{D0BD587F-18AE-4398-8BEF-2A314C35CFDD}" srcOrd="0" destOrd="0" presId="urn:microsoft.com/office/officeart/2005/8/layout/hProcess9"/>
    <dgm:cxn modelId="{AFF1623C-3BC1-4051-895D-291DB381B5E9}" srcId="{3583CFAF-5848-4565-A1EC-495CC2C8D511}" destId="{979631D8-3B0D-4277-A06D-B068D1D6F427}" srcOrd="1" destOrd="0" parTransId="{12D973DC-CF4F-482E-9383-EB32AE17CD5E}" sibTransId="{B9222931-FA9D-4C77-ABD5-CF77655D74CF}"/>
    <dgm:cxn modelId="{0EE48005-4ED2-4924-BA42-02F63EF2B207}" type="presOf" srcId="{EB260F07-8563-42C3-BE68-486C4FAC3184}" destId="{68727551-B466-43E4-9E7B-FA11B48A5F73}" srcOrd="0" destOrd="0" presId="urn:microsoft.com/office/officeart/2005/8/layout/hProcess9"/>
    <dgm:cxn modelId="{2F47DB5A-2B10-4C2E-A5A6-78FD4A7946D6}" type="presOf" srcId="{979631D8-3B0D-4277-A06D-B068D1D6F427}" destId="{4CDB2FDA-846C-4F2E-8E93-9B90AB82796E}" srcOrd="0" destOrd="0" presId="urn:microsoft.com/office/officeart/2005/8/layout/hProcess9"/>
    <dgm:cxn modelId="{1B4816B7-95FD-4B03-B4DD-EE7B6D304CA8}" srcId="{3583CFAF-5848-4565-A1EC-495CC2C8D511}" destId="{AA3A5510-7DDE-4881-8F0D-0D88AABED11D}" srcOrd="5" destOrd="0" parTransId="{78E51DB9-B6C4-4E81-8A00-50CCC853BC81}" sibTransId="{8E3F4668-59FF-43E5-BE95-9FA39491A2E0}"/>
    <dgm:cxn modelId="{F45916DA-246A-40BD-A3F3-C231CD639887}" srcId="{3583CFAF-5848-4565-A1EC-495CC2C8D511}" destId="{EA15AA74-1B5A-4C2C-842E-5E5674A3532E}" srcOrd="4" destOrd="0" parTransId="{6F1F48D7-E7BB-4D2A-9315-AA811550EE8E}" sibTransId="{15F1C885-6B92-4F82-807B-07B18588BF0E}"/>
    <dgm:cxn modelId="{AAF0D5E6-B982-44F5-B656-619D78790A3B}" type="presParOf" srcId="{D0BD587F-18AE-4398-8BEF-2A314C35CFDD}" destId="{16BAE19B-8287-45F4-A90B-7A3E5EA98EDF}" srcOrd="0" destOrd="0" presId="urn:microsoft.com/office/officeart/2005/8/layout/hProcess9"/>
    <dgm:cxn modelId="{091E6AE2-79F3-4781-B6B1-013F299CF48D}" type="presParOf" srcId="{D0BD587F-18AE-4398-8BEF-2A314C35CFDD}" destId="{261E17E1-60C5-44AF-956B-7A01FABF9016}" srcOrd="1" destOrd="0" presId="urn:microsoft.com/office/officeart/2005/8/layout/hProcess9"/>
    <dgm:cxn modelId="{16A2F5F2-524F-457C-AEA8-9CF49CCB3AFD}" type="presParOf" srcId="{261E17E1-60C5-44AF-956B-7A01FABF9016}" destId="{68727551-B466-43E4-9E7B-FA11B48A5F73}" srcOrd="0" destOrd="0" presId="urn:microsoft.com/office/officeart/2005/8/layout/hProcess9"/>
    <dgm:cxn modelId="{F8C48649-BFC8-45B1-B986-E640FB5CCD49}" type="presParOf" srcId="{261E17E1-60C5-44AF-956B-7A01FABF9016}" destId="{8FD95694-9B98-4F69-A519-250C5BE8E521}" srcOrd="1" destOrd="0" presId="urn:microsoft.com/office/officeart/2005/8/layout/hProcess9"/>
    <dgm:cxn modelId="{73EC56B3-5AD6-40E9-9340-7BAA654EDE3A}" type="presParOf" srcId="{261E17E1-60C5-44AF-956B-7A01FABF9016}" destId="{4CDB2FDA-846C-4F2E-8E93-9B90AB82796E}" srcOrd="2" destOrd="0" presId="urn:microsoft.com/office/officeart/2005/8/layout/hProcess9"/>
    <dgm:cxn modelId="{F02F92AE-2114-4775-968A-DCDBDF22F6E8}" type="presParOf" srcId="{261E17E1-60C5-44AF-956B-7A01FABF9016}" destId="{9E309F3B-1629-4CF8-916F-E09D25483BF4}" srcOrd="3" destOrd="0" presId="urn:microsoft.com/office/officeart/2005/8/layout/hProcess9"/>
    <dgm:cxn modelId="{52E6D581-84DB-4CA6-AE7E-B6536B94BEBF}" type="presParOf" srcId="{261E17E1-60C5-44AF-956B-7A01FABF9016}" destId="{B18C25AC-5AF2-428B-A72F-D2594DF8640D}" srcOrd="4" destOrd="0" presId="urn:microsoft.com/office/officeart/2005/8/layout/hProcess9"/>
    <dgm:cxn modelId="{9A769102-583A-48FD-81BA-6FB4AFB7495E}" type="presParOf" srcId="{261E17E1-60C5-44AF-956B-7A01FABF9016}" destId="{5580B12B-9148-4759-9596-DC4974804201}" srcOrd="5" destOrd="0" presId="urn:microsoft.com/office/officeart/2005/8/layout/hProcess9"/>
    <dgm:cxn modelId="{9FE009CF-B09C-4859-A39D-E6FC39FB4247}" type="presParOf" srcId="{261E17E1-60C5-44AF-956B-7A01FABF9016}" destId="{4E97D3E1-DF68-48E8-B23C-395DBE66A222}" srcOrd="6" destOrd="0" presId="urn:microsoft.com/office/officeart/2005/8/layout/hProcess9"/>
    <dgm:cxn modelId="{A20B52DE-C024-4B7C-9B4E-F1EE3885CAA0}" type="presParOf" srcId="{261E17E1-60C5-44AF-956B-7A01FABF9016}" destId="{0FBC29DB-70E1-4B5C-8D2C-DFEDE129E5F5}" srcOrd="7" destOrd="0" presId="urn:microsoft.com/office/officeart/2005/8/layout/hProcess9"/>
    <dgm:cxn modelId="{0DFC9000-73B4-41A4-AACA-7B106CB45B6B}" type="presParOf" srcId="{261E17E1-60C5-44AF-956B-7A01FABF9016}" destId="{944660FD-0CB9-4694-B900-E5A5CFFF3EE8}" srcOrd="8" destOrd="0" presId="urn:microsoft.com/office/officeart/2005/8/layout/hProcess9"/>
    <dgm:cxn modelId="{ACB2E545-FD4F-49DD-B419-28340B2F15D6}" type="presParOf" srcId="{261E17E1-60C5-44AF-956B-7A01FABF9016}" destId="{EA9CDFC0-6E19-4F5B-A3D0-C1B1C9933781}" srcOrd="9" destOrd="0" presId="urn:microsoft.com/office/officeart/2005/8/layout/hProcess9"/>
    <dgm:cxn modelId="{7AD4510F-147C-45C6-B2C4-805E52447E16}" type="presParOf" srcId="{261E17E1-60C5-44AF-956B-7A01FABF9016}" destId="{B16A15B5-A6D2-4F37-9CA5-B2708FB62A10}" srcOrd="10" destOrd="0" presId="urn:microsoft.com/office/officeart/2005/8/layout/hProcess9"/>
    <dgm:cxn modelId="{F2C7D7F8-1A76-4E71-834C-772E9D8589DA}" type="presParOf" srcId="{261E17E1-60C5-44AF-956B-7A01FABF9016}" destId="{DC229F41-24C9-46EF-A1DB-04165C48D90F}" srcOrd="11" destOrd="0" presId="urn:microsoft.com/office/officeart/2005/8/layout/hProcess9"/>
    <dgm:cxn modelId="{4E2B238A-4D43-4A1F-994F-7268DA3D6036}" type="presParOf" srcId="{261E17E1-60C5-44AF-956B-7A01FABF9016}" destId="{772EE74C-5B94-464D-86AB-D6A43B874490}" srcOrd="12" destOrd="0" presId="urn:microsoft.com/office/officeart/2005/8/layout/hProcess9"/>
    <dgm:cxn modelId="{2DAE1319-5DF1-4E9D-B5FC-ED82D390C313}" type="presParOf" srcId="{261E17E1-60C5-44AF-956B-7A01FABF9016}" destId="{57A5D312-542D-4DE3-B2E4-3EA52E0CF246}" srcOrd="13" destOrd="0" presId="urn:microsoft.com/office/officeart/2005/8/layout/hProcess9"/>
    <dgm:cxn modelId="{8BCA2916-9E3F-49F6-B682-0D6F959C8807}" type="presParOf" srcId="{261E17E1-60C5-44AF-956B-7A01FABF9016}" destId="{B49381A2-851E-42F5-886A-74457C6F0AAE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24ADB4-83BC-4148-92AE-3FA2B890AAF2}">
      <dsp:nvSpPr>
        <dsp:cNvPr id="0" name=""/>
        <dsp:cNvSpPr/>
      </dsp:nvSpPr>
      <dsp:spPr>
        <a:xfrm>
          <a:off x="0" y="563857"/>
          <a:ext cx="1302085" cy="112628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kern="1200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en-US" altLang="zh-TW" sz="1600" kern="1200" dirty="0" smtClean="0">
            <a:latin typeface="微軟正黑體" pitchFamily="34" charset="-120"/>
            <a:ea typeface="微軟正黑體" pitchFamily="34" charset="-120"/>
          </a:endParaRPr>
        </a:p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600" kern="1200" dirty="0" smtClean="0">
              <a:latin typeface="微軟正黑體" pitchFamily="34" charset="-120"/>
              <a:ea typeface="微軟正黑體" pitchFamily="34" charset="-120"/>
            </a:rPr>
            <a:t>A100</a:t>
          </a:r>
          <a:endParaRPr lang="zh-TW" altLang="en-US" sz="1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2988" y="596845"/>
        <a:ext cx="1236109" cy="1060310"/>
      </dsp:txXfrm>
    </dsp:sp>
    <dsp:sp modelId="{E071431D-7B7B-4509-949C-A7071A8367EA}">
      <dsp:nvSpPr>
        <dsp:cNvPr id="0" name=""/>
        <dsp:cNvSpPr/>
      </dsp:nvSpPr>
      <dsp:spPr>
        <a:xfrm>
          <a:off x="1302085" y="1107137"/>
          <a:ext cx="436099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436099" y="1986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1509232" y="1116098"/>
        <a:ext cx="21804" cy="21804"/>
      </dsp:txXfrm>
    </dsp:sp>
    <dsp:sp modelId="{FCEE7985-6C8B-44C1-9BDD-BB5737F52325}">
      <dsp:nvSpPr>
        <dsp:cNvPr id="0" name=""/>
        <dsp:cNvSpPr/>
      </dsp:nvSpPr>
      <dsp:spPr>
        <a:xfrm>
          <a:off x="1738184" y="532711"/>
          <a:ext cx="1330908" cy="1188578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kern="1200" dirty="0" smtClean="0">
              <a:latin typeface="微軟正黑體" pitchFamily="34" charset="-120"/>
              <a:ea typeface="微軟正黑體" pitchFamily="34" charset="-120"/>
            </a:rPr>
            <a:t>設定權限</a:t>
          </a:r>
          <a:r>
            <a:rPr lang="en-US" altLang="zh-TW" sz="1500" kern="1200" dirty="0" smtClean="0">
              <a:latin typeface="微軟正黑體" pitchFamily="34" charset="-120"/>
              <a:ea typeface="微軟正黑體" pitchFamily="34" charset="-120"/>
            </a:rPr>
            <a:t>A100~A105</a:t>
          </a:r>
          <a:endParaRPr lang="zh-TW" altLang="en-US" sz="15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772996" y="567523"/>
        <a:ext cx="1261284" cy="1118954"/>
      </dsp:txXfrm>
    </dsp:sp>
    <dsp:sp modelId="{2A8E28FD-AB5F-4A78-9C00-FD04C1E864D9}">
      <dsp:nvSpPr>
        <dsp:cNvPr id="0" name=""/>
        <dsp:cNvSpPr/>
      </dsp:nvSpPr>
      <dsp:spPr>
        <a:xfrm>
          <a:off x="3069093" y="1107137"/>
          <a:ext cx="443788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443788" y="198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3279893" y="1115906"/>
        <a:ext cx="22189" cy="22189"/>
      </dsp:txXfrm>
    </dsp:sp>
    <dsp:sp modelId="{61098129-A47A-4426-B707-8381F56A330A}">
      <dsp:nvSpPr>
        <dsp:cNvPr id="0" name=""/>
        <dsp:cNvSpPr/>
      </dsp:nvSpPr>
      <dsp:spPr>
        <a:xfrm>
          <a:off x="3512882" y="530709"/>
          <a:ext cx="1520631" cy="1192583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kern="1200" dirty="0" smtClean="0">
              <a:latin typeface="微軟正黑體" pitchFamily="34" charset="-120"/>
              <a:ea typeface="微軟正黑體" pitchFamily="34" charset="-120"/>
            </a:rPr>
            <a:t>權限    </a:t>
          </a:r>
          <a:r>
            <a:rPr lang="en-US" altLang="zh-TW" sz="1600" kern="1200" dirty="0" smtClean="0">
              <a:latin typeface="微軟正黑體" pitchFamily="34" charset="-120"/>
              <a:ea typeface="微軟正黑體" pitchFamily="34" charset="-120"/>
            </a:rPr>
            <a:t>A102/A103</a:t>
          </a:r>
          <a:endParaRPr lang="zh-TW" altLang="en-US" sz="1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547812" y="565639"/>
        <a:ext cx="1450771" cy="1122723"/>
      </dsp:txXfrm>
    </dsp:sp>
    <dsp:sp modelId="{2CC8D431-84EB-42F0-862A-D69F855EDEB4}">
      <dsp:nvSpPr>
        <dsp:cNvPr id="0" name=""/>
        <dsp:cNvSpPr/>
      </dsp:nvSpPr>
      <dsp:spPr>
        <a:xfrm>
          <a:off x="5033514" y="1107137"/>
          <a:ext cx="236504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236504" y="198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145854" y="1121088"/>
        <a:ext cx="11825" cy="11825"/>
      </dsp:txXfrm>
    </dsp:sp>
    <dsp:sp modelId="{51889183-ECB0-406F-A309-82DFD3C83ACA}">
      <dsp:nvSpPr>
        <dsp:cNvPr id="0" name=""/>
        <dsp:cNvSpPr/>
      </dsp:nvSpPr>
      <dsp:spPr>
        <a:xfrm>
          <a:off x="5270019" y="563713"/>
          <a:ext cx="1162387" cy="1126574"/>
        </a:xfrm>
        <a:prstGeom prst="roundRect">
          <a:avLst>
            <a:gd name="adj" fmla="val 10000"/>
          </a:avLst>
        </a:prstGeom>
        <a:solidFill>
          <a:schemeClr val="accent6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kern="1200" dirty="0" smtClean="0">
              <a:latin typeface="微軟正黑體" pitchFamily="34" charset="-120"/>
              <a:ea typeface="微軟正黑體" pitchFamily="34" charset="-120"/>
            </a:rPr>
            <a:t>配置  </a:t>
          </a:r>
          <a:r>
            <a:rPr lang="en-US" altLang="zh-TW" sz="1200" kern="1200" dirty="0" smtClean="0">
              <a:latin typeface="微軟正黑體" pitchFamily="34" charset="-120"/>
              <a:ea typeface="微軟正黑體" pitchFamily="34" charset="-120"/>
            </a:rPr>
            <a:t>A105-A</a:t>
          </a:r>
          <a:r>
            <a:rPr lang="zh-TW" altLang="en-US" sz="1200" kern="1200" dirty="0" smtClean="0">
              <a:latin typeface="微軟正黑體" pitchFamily="34" charset="-120"/>
              <a:ea typeface="微軟正黑體" pitchFamily="34" charset="-120"/>
            </a:rPr>
            <a:t> 所屬作業場所</a:t>
          </a:r>
          <a:endParaRPr lang="zh-TW" altLang="en-US" sz="12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5303015" y="596709"/>
        <a:ext cx="1096395" cy="1060582"/>
      </dsp:txXfrm>
    </dsp:sp>
    <dsp:sp modelId="{A4F7F4A9-AADE-49EE-822C-9484A17FB1C5}">
      <dsp:nvSpPr>
        <dsp:cNvPr id="0" name=""/>
        <dsp:cNvSpPr/>
      </dsp:nvSpPr>
      <dsp:spPr>
        <a:xfrm>
          <a:off x="6432406" y="1107137"/>
          <a:ext cx="259199" cy="39726"/>
        </a:xfrm>
        <a:custGeom>
          <a:avLst/>
          <a:gdLst/>
          <a:ahLst/>
          <a:cxnLst/>
          <a:rect l="0" t="0" r="0" b="0"/>
          <a:pathLst>
            <a:path>
              <a:moveTo>
                <a:pt x="0" y="19863"/>
              </a:moveTo>
              <a:lnTo>
                <a:pt x="259199" y="1986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6555526" y="1120521"/>
        <a:ext cx="12959" cy="12959"/>
      </dsp:txXfrm>
    </dsp:sp>
    <dsp:sp modelId="{6C97EE46-5CFA-4341-999B-8FB3C1ACBEC1}">
      <dsp:nvSpPr>
        <dsp:cNvPr id="0" name=""/>
        <dsp:cNvSpPr/>
      </dsp:nvSpPr>
      <dsp:spPr>
        <a:xfrm>
          <a:off x="6691605" y="478152"/>
          <a:ext cx="1450877" cy="12976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權限  </a:t>
          </a:r>
          <a:r>
            <a:rPr lang="en-US" altLang="en-US" sz="1100" kern="1200" dirty="0" smtClean="0"/>
            <a:t>A105-A </a:t>
          </a:r>
          <a:r>
            <a:rPr lang="zh-TW" altLang="en-US" sz="1100" kern="1200" dirty="0" smtClean="0"/>
            <a:t>配置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100" kern="1200" dirty="0" smtClean="0"/>
            <a:t>A105-B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100" kern="1200" dirty="0" smtClean="0"/>
            <a:t>A105-C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100" kern="1200" dirty="0" smtClean="0"/>
            <a:t>A105-D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en-US" sz="1100" kern="1200" dirty="0" smtClean="0"/>
            <a:t>A105-E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所屬作業場所</a:t>
          </a:r>
          <a:endParaRPr lang="zh-TW" altLang="en-US" sz="1100" kern="1200" dirty="0"/>
        </a:p>
      </dsp:txBody>
      <dsp:txXfrm>
        <a:off x="6729613" y="516160"/>
        <a:ext cx="1374861" cy="12216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53257-1A7B-4355-A373-D81843C7F003}">
      <dsp:nvSpPr>
        <dsp:cNvPr id="0" name=""/>
        <dsp:cNvSpPr/>
      </dsp:nvSpPr>
      <dsp:spPr>
        <a:xfrm>
          <a:off x="5603" y="2283520"/>
          <a:ext cx="1279706" cy="697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603" y="2283520"/>
        <a:ext cx="1279706" cy="697377"/>
      </dsp:txXfrm>
    </dsp:sp>
    <dsp:sp modelId="{1FF1096F-AA89-498F-99FE-08AA5DA89B73}">
      <dsp:nvSpPr>
        <dsp:cNvPr id="0" name=""/>
        <dsp:cNvSpPr/>
      </dsp:nvSpPr>
      <dsp:spPr>
        <a:xfrm>
          <a:off x="127148" y="2358129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C372C-0551-42E1-AA70-ACC876B21FFC}">
      <dsp:nvSpPr>
        <dsp:cNvPr id="0" name=""/>
        <dsp:cNvSpPr/>
      </dsp:nvSpPr>
      <dsp:spPr>
        <a:xfrm>
          <a:off x="184738" y="2242949"/>
          <a:ext cx="82271" cy="822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616D0-6A46-488D-8965-CB69CD7CA2BF}">
      <dsp:nvSpPr>
        <dsp:cNvPr id="0" name=""/>
        <dsp:cNvSpPr/>
      </dsp:nvSpPr>
      <dsp:spPr>
        <a:xfrm>
          <a:off x="322954" y="2265985"/>
          <a:ext cx="129283" cy="129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E2FFB-5772-410E-9961-287042945506}">
      <dsp:nvSpPr>
        <dsp:cNvPr id="0" name=""/>
        <dsp:cNvSpPr/>
      </dsp:nvSpPr>
      <dsp:spPr>
        <a:xfrm>
          <a:off x="438133" y="2139288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8D805-0457-4CEF-BA6C-B694661E0515}">
      <dsp:nvSpPr>
        <dsp:cNvPr id="0" name=""/>
        <dsp:cNvSpPr/>
      </dsp:nvSpPr>
      <dsp:spPr>
        <a:xfrm>
          <a:off x="587866" y="2093216"/>
          <a:ext cx="82271" cy="8227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F0A71-7917-46BD-8627-4948027A0841}">
      <dsp:nvSpPr>
        <dsp:cNvPr id="0" name=""/>
        <dsp:cNvSpPr/>
      </dsp:nvSpPr>
      <dsp:spPr>
        <a:xfrm>
          <a:off x="772154" y="2173842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82975-721F-4209-B31C-18266F4D4821}">
      <dsp:nvSpPr>
        <dsp:cNvPr id="0" name=""/>
        <dsp:cNvSpPr/>
      </dsp:nvSpPr>
      <dsp:spPr>
        <a:xfrm>
          <a:off x="887333" y="2231431"/>
          <a:ext cx="129283" cy="1292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3B4AC-0417-4B3F-BC5A-96087F9DB6E5}">
      <dsp:nvSpPr>
        <dsp:cNvPr id="0" name=""/>
        <dsp:cNvSpPr/>
      </dsp:nvSpPr>
      <dsp:spPr>
        <a:xfrm>
          <a:off x="1048585" y="2358129"/>
          <a:ext cx="82271" cy="822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0355E-21B4-4B0D-A5FF-26CE24063C8D}">
      <dsp:nvSpPr>
        <dsp:cNvPr id="0" name=""/>
        <dsp:cNvSpPr/>
      </dsp:nvSpPr>
      <dsp:spPr>
        <a:xfrm>
          <a:off x="1117692" y="2484826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B25E8-C72A-40A0-9A11-C912971765D5}">
      <dsp:nvSpPr>
        <dsp:cNvPr id="0" name=""/>
        <dsp:cNvSpPr/>
      </dsp:nvSpPr>
      <dsp:spPr>
        <a:xfrm>
          <a:off x="518759" y="2141962"/>
          <a:ext cx="211554" cy="21155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72F7D-CD43-4F1B-8795-1DD89D151B09}">
      <dsp:nvSpPr>
        <dsp:cNvPr id="0" name=""/>
        <dsp:cNvSpPr/>
      </dsp:nvSpPr>
      <dsp:spPr>
        <a:xfrm>
          <a:off x="69559" y="2680631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272A8C-6B16-46A5-B648-EEE3810FB2D2}">
      <dsp:nvSpPr>
        <dsp:cNvPr id="0" name=""/>
        <dsp:cNvSpPr/>
      </dsp:nvSpPr>
      <dsp:spPr>
        <a:xfrm>
          <a:off x="138666" y="2784293"/>
          <a:ext cx="129283" cy="1292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40C5C-55EF-4427-B522-52029D5CBEAA}">
      <dsp:nvSpPr>
        <dsp:cNvPr id="0" name=""/>
        <dsp:cNvSpPr/>
      </dsp:nvSpPr>
      <dsp:spPr>
        <a:xfrm>
          <a:off x="311436" y="2876437"/>
          <a:ext cx="188048" cy="1880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CC4CE-F2C9-4754-90FD-C5DBF3BB4014}">
      <dsp:nvSpPr>
        <dsp:cNvPr id="0" name=""/>
        <dsp:cNvSpPr/>
      </dsp:nvSpPr>
      <dsp:spPr>
        <a:xfrm>
          <a:off x="553313" y="3026170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EDAC2-446B-4548-AE49-C1293EB7EE2B}">
      <dsp:nvSpPr>
        <dsp:cNvPr id="0" name=""/>
        <dsp:cNvSpPr/>
      </dsp:nvSpPr>
      <dsp:spPr>
        <a:xfrm>
          <a:off x="599384" y="2876437"/>
          <a:ext cx="129283" cy="1292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50A52-50B8-4F7C-B388-4DD5C7C5608A}">
      <dsp:nvSpPr>
        <dsp:cNvPr id="0" name=""/>
        <dsp:cNvSpPr/>
      </dsp:nvSpPr>
      <dsp:spPr>
        <a:xfrm>
          <a:off x="714564" y="3037688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7E12F-FF42-4867-AFAB-E3C32313F9AE}">
      <dsp:nvSpPr>
        <dsp:cNvPr id="0" name=""/>
        <dsp:cNvSpPr/>
      </dsp:nvSpPr>
      <dsp:spPr>
        <a:xfrm>
          <a:off x="818226" y="2853401"/>
          <a:ext cx="188048" cy="1880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F2769-0EAC-4264-BCFB-E831A542F90B}">
      <dsp:nvSpPr>
        <dsp:cNvPr id="0" name=""/>
        <dsp:cNvSpPr/>
      </dsp:nvSpPr>
      <dsp:spPr>
        <a:xfrm>
          <a:off x="1071621" y="2807329"/>
          <a:ext cx="129283" cy="129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C7714-BF92-409B-A788-BE40AA4B1873}">
      <dsp:nvSpPr>
        <dsp:cNvPr id="0" name=""/>
        <dsp:cNvSpPr/>
      </dsp:nvSpPr>
      <dsp:spPr>
        <a:xfrm>
          <a:off x="1285310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A8276-41BB-415D-A250-8ED868B87933}">
      <dsp:nvSpPr>
        <dsp:cNvPr id="0" name=""/>
        <dsp:cNvSpPr/>
      </dsp:nvSpPr>
      <dsp:spPr>
        <a:xfrm>
          <a:off x="1664996" y="2266146"/>
          <a:ext cx="124839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建置化學品所內申報濃度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1664996" y="2266146"/>
        <a:ext cx="1248397" cy="724855"/>
      </dsp:txXfrm>
    </dsp:sp>
    <dsp:sp modelId="{9F8FCB3E-7F26-4155-B4F8-E344C5A22DD5}">
      <dsp:nvSpPr>
        <dsp:cNvPr id="0" name=""/>
        <dsp:cNvSpPr/>
      </dsp:nvSpPr>
      <dsp:spPr>
        <a:xfrm>
          <a:off x="29133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672C7-BFC1-45DF-B3FF-CE2738A38D8C}">
      <dsp:nvSpPr>
        <dsp:cNvPr id="0" name=""/>
        <dsp:cNvSpPr/>
      </dsp:nvSpPr>
      <dsp:spPr>
        <a:xfrm>
          <a:off x="3367181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新增作業場所起始庫存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3367181" y="2266146"/>
        <a:ext cx="1035507" cy="724855"/>
      </dsp:txXfrm>
    </dsp:sp>
    <dsp:sp modelId="{DD9D81DA-E938-412D-848B-64E7BC34BA51}">
      <dsp:nvSpPr>
        <dsp:cNvPr id="0" name=""/>
        <dsp:cNvSpPr/>
      </dsp:nvSpPr>
      <dsp:spPr>
        <a:xfrm>
          <a:off x="44551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FBE7D-E13C-4EE1-AD2F-3E1F7F6826B2}">
      <dsp:nvSpPr>
        <dsp:cNvPr id="0" name=""/>
        <dsp:cNvSpPr/>
      </dsp:nvSpPr>
      <dsp:spPr>
        <a:xfrm>
          <a:off x="5095512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登記化學品   運作記錄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095512" y="2266146"/>
        <a:ext cx="1035507" cy="724855"/>
      </dsp:txXfrm>
    </dsp:sp>
    <dsp:sp modelId="{72307D4E-8229-4108-9471-2FEC093DEE94}">
      <dsp:nvSpPr>
        <dsp:cNvPr id="0" name=""/>
        <dsp:cNvSpPr/>
      </dsp:nvSpPr>
      <dsp:spPr>
        <a:xfrm>
          <a:off x="62553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05755-D702-4137-8194-4F0033D4529A}">
      <dsp:nvSpPr>
        <dsp:cNvPr id="0" name=""/>
        <dsp:cNvSpPr/>
      </dsp:nvSpPr>
      <dsp:spPr>
        <a:xfrm>
          <a:off x="6823709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查詢化學品運作記錄</a:t>
          </a:r>
          <a:endParaRPr lang="zh-TW" sz="15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6823709" y="2266146"/>
        <a:ext cx="1035507" cy="724855"/>
      </dsp:txXfrm>
    </dsp:sp>
    <dsp:sp modelId="{8E5A8907-2BBA-4CEA-B2CD-69CB8BC11522}">
      <dsp:nvSpPr>
        <dsp:cNvPr id="0" name=""/>
        <dsp:cNvSpPr/>
      </dsp:nvSpPr>
      <dsp:spPr>
        <a:xfrm>
          <a:off x="7983586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E56C39-12C2-43B7-BE1D-4313DCB5972E}">
      <dsp:nvSpPr>
        <dsp:cNvPr id="0" name=""/>
        <dsp:cNvSpPr/>
      </dsp:nvSpPr>
      <dsp:spPr>
        <a:xfrm>
          <a:off x="3470153" y="4311997"/>
          <a:ext cx="880181" cy="8801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b="1" kern="1200" dirty="0" smtClean="0">
              <a:latin typeface="微軟正黑體" pitchFamily="34" charset="-120"/>
              <a:ea typeface="微軟正黑體" pitchFamily="34" charset="-120"/>
            </a:rPr>
            <a:t>提報運作記錄</a:t>
          </a:r>
          <a:endParaRPr lang="zh-TW" sz="15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599053" y="4440897"/>
        <a:ext cx="622381" cy="6223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53257-1A7B-4355-A373-D81843C7F003}">
      <dsp:nvSpPr>
        <dsp:cNvPr id="0" name=""/>
        <dsp:cNvSpPr/>
      </dsp:nvSpPr>
      <dsp:spPr>
        <a:xfrm>
          <a:off x="5603" y="2283520"/>
          <a:ext cx="1279706" cy="69737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603" y="2283520"/>
        <a:ext cx="1279706" cy="697377"/>
      </dsp:txXfrm>
    </dsp:sp>
    <dsp:sp modelId="{1FF1096F-AA89-498F-99FE-08AA5DA89B73}">
      <dsp:nvSpPr>
        <dsp:cNvPr id="0" name=""/>
        <dsp:cNvSpPr/>
      </dsp:nvSpPr>
      <dsp:spPr>
        <a:xfrm>
          <a:off x="127148" y="2358129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9C372C-0551-42E1-AA70-ACC876B21FFC}">
      <dsp:nvSpPr>
        <dsp:cNvPr id="0" name=""/>
        <dsp:cNvSpPr/>
      </dsp:nvSpPr>
      <dsp:spPr>
        <a:xfrm>
          <a:off x="184738" y="2242949"/>
          <a:ext cx="82271" cy="8227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7616D0-6A46-488D-8965-CB69CD7CA2BF}">
      <dsp:nvSpPr>
        <dsp:cNvPr id="0" name=""/>
        <dsp:cNvSpPr/>
      </dsp:nvSpPr>
      <dsp:spPr>
        <a:xfrm>
          <a:off x="322954" y="2265985"/>
          <a:ext cx="129283" cy="129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E2FFB-5772-410E-9961-287042945506}">
      <dsp:nvSpPr>
        <dsp:cNvPr id="0" name=""/>
        <dsp:cNvSpPr/>
      </dsp:nvSpPr>
      <dsp:spPr>
        <a:xfrm>
          <a:off x="438133" y="2139288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D8D805-0457-4CEF-BA6C-B694661E0515}">
      <dsp:nvSpPr>
        <dsp:cNvPr id="0" name=""/>
        <dsp:cNvSpPr/>
      </dsp:nvSpPr>
      <dsp:spPr>
        <a:xfrm>
          <a:off x="587866" y="2093216"/>
          <a:ext cx="82271" cy="8227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FF0A71-7917-46BD-8627-4948027A0841}">
      <dsp:nvSpPr>
        <dsp:cNvPr id="0" name=""/>
        <dsp:cNvSpPr/>
      </dsp:nvSpPr>
      <dsp:spPr>
        <a:xfrm>
          <a:off x="772154" y="2173842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B82975-721F-4209-B31C-18266F4D4821}">
      <dsp:nvSpPr>
        <dsp:cNvPr id="0" name=""/>
        <dsp:cNvSpPr/>
      </dsp:nvSpPr>
      <dsp:spPr>
        <a:xfrm>
          <a:off x="887333" y="2231431"/>
          <a:ext cx="129283" cy="1292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3B4AC-0417-4B3F-BC5A-96087F9DB6E5}">
      <dsp:nvSpPr>
        <dsp:cNvPr id="0" name=""/>
        <dsp:cNvSpPr/>
      </dsp:nvSpPr>
      <dsp:spPr>
        <a:xfrm>
          <a:off x="1048585" y="2358129"/>
          <a:ext cx="82271" cy="8227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0355E-21B4-4B0D-A5FF-26CE24063C8D}">
      <dsp:nvSpPr>
        <dsp:cNvPr id="0" name=""/>
        <dsp:cNvSpPr/>
      </dsp:nvSpPr>
      <dsp:spPr>
        <a:xfrm>
          <a:off x="1117692" y="2484826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B25E8-C72A-40A0-9A11-C912971765D5}">
      <dsp:nvSpPr>
        <dsp:cNvPr id="0" name=""/>
        <dsp:cNvSpPr/>
      </dsp:nvSpPr>
      <dsp:spPr>
        <a:xfrm>
          <a:off x="518759" y="2141962"/>
          <a:ext cx="211554" cy="21155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072F7D-CD43-4F1B-8795-1DD89D151B09}">
      <dsp:nvSpPr>
        <dsp:cNvPr id="0" name=""/>
        <dsp:cNvSpPr/>
      </dsp:nvSpPr>
      <dsp:spPr>
        <a:xfrm>
          <a:off x="69559" y="2680631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272A8C-6B16-46A5-B648-EEE3810FB2D2}">
      <dsp:nvSpPr>
        <dsp:cNvPr id="0" name=""/>
        <dsp:cNvSpPr/>
      </dsp:nvSpPr>
      <dsp:spPr>
        <a:xfrm>
          <a:off x="138666" y="2784293"/>
          <a:ext cx="129283" cy="129283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340C5C-55EF-4427-B522-52029D5CBEAA}">
      <dsp:nvSpPr>
        <dsp:cNvPr id="0" name=""/>
        <dsp:cNvSpPr/>
      </dsp:nvSpPr>
      <dsp:spPr>
        <a:xfrm>
          <a:off x="311436" y="2876437"/>
          <a:ext cx="188048" cy="18804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4CC4CE-F2C9-4754-90FD-C5DBF3BB4014}">
      <dsp:nvSpPr>
        <dsp:cNvPr id="0" name=""/>
        <dsp:cNvSpPr/>
      </dsp:nvSpPr>
      <dsp:spPr>
        <a:xfrm>
          <a:off x="553313" y="3026170"/>
          <a:ext cx="82271" cy="8227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EDAC2-446B-4548-AE49-C1293EB7EE2B}">
      <dsp:nvSpPr>
        <dsp:cNvPr id="0" name=""/>
        <dsp:cNvSpPr/>
      </dsp:nvSpPr>
      <dsp:spPr>
        <a:xfrm>
          <a:off x="599384" y="2876437"/>
          <a:ext cx="129283" cy="129283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50A52-50B8-4F7C-B388-4DD5C7C5608A}">
      <dsp:nvSpPr>
        <dsp:cNvPr id="0" name=""/>
        <dsp:cNvSpPr/>
      </dsp:nvSpPr>
      <dsp:spPr>
        <a:xfrm>
          <a:off x="714564" y="3037688"/>
          <a:ext cx="82271" cy="8227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7E12F-FF42-4867-AFAB-E3C32313F9AE}">
      <dsp:nvSpPr>
        <dsp:cNvPr id="0" name=""/>
        <dsp:cNvSpPr/>
      </dsp:nvSpPr>
      <dsp:spPr>
        <a:xfrm>
          <a:off x="818226" y="2853401"/>
          <a:ext cx="188048" cy="18804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F2769-0EAC-4264-BCFB-E831A542F90B}">
      <dsp:nvSpPr>
        <dsp:cNvPr id="0" name=""/>
        <dsp:cNvSpPr/>
      </dsp:nvSpPr>
      <dsp:spPr>
        <a:xfrm>
          <a:off x="1071621" y="2807329"/>
          <a:ext cx="129283" cy="12928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8C7714-BF92-409B-A788-BE40AA4B1873}">
      <dsp:nvSpPr>
        <dsp:cNvPr id="0" name=""/>
        <dsp:cNvSpPr/>
      </dsp:nvSpPr>
      <dsp:spPr>
        <a:xfrm>
          <a:off x="1285310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DA8276-41BB-415D-A250-8ED868B87933}">
      <dsp:nvSpPr>
        <dsp:cNvPr id="0" name=""/>
        <dsp:cNvSpPr/>
      </dsp:nvSpPr>
      <dsp:spPr>
        <a:xfrm>
          <a:off x="1664996" y="2266146"/>
          <a:ext cx="124839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建置化學品所內申報濃度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1664996" y="2266146"/>
        <a:ext cx="1248397" cy="724855"/>
      </dsp:txXfrm>
    </dsp:sp>
    <dsp:sp modelId="{9F8FCB3E-7F26-4155-B4F8-E344C5A22DD5}">
      <dsp:nvSpPr>
        <dsp:cNvPr id="0" name=""/>
        <dsp:cNvSpPr/>
      </dsp:nvSpPr>
      <dsp:spPr>
        <a:xfrm>
          <a:off x="29133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A672C7-BFC1-45DF-B3FF-CE2738A38D8C}">
      <dsp:nvSpPr>
        <dsp:cNvPr id="0" name=""/>
        <dsp:cNvSpPr/>
      </dsp:nvSpPr>
      <dsp:spPr>
        <a:xfrm>
          <a:off x="3367181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新增作業場所起始庫存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3367181" y="2266146"/>
        <a:ext cx="1035507" cy="724855"/>
      </dsp:txXfrm>
    </dsp:sp>
    <dsp:sp modelId="{DD9D81DA-E938-412D-848B-64E7BC34BA51}">
      <dsp:nvSpPr>
        <dsp:cNvPr id="0" name=""/>
        <dsp:cNvSpPr/>
      </dsp:nvSpPr>
      <dsp:spPr>
        <a:xfrm>
          <a:off x="44551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CFBE7D-E13C-4EE1-AD2F-3E1F7F6826B2}">
      <dsp:nvSpPr>
        <dsp:cNvPr id="0" name=""/>
        <dsp:cNvSpPr/>
      </dsp:nvSpPr>
      <dsp:spPr>
        <a:xfrm>
          <a:off x="5095512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4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登記毒化物   運作記錄</a:t>
          </a:r>
          <a:endParaRPr lang="zh-TW" altLang="en-US" sz="14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095512" y="2266146"/>
        <a:ext cx="1035507" cy="724855"/>
      </dsp:txXfrm>
    </dsp:sp>
    <dsp:sp modelId="{72307D4E-8229-4108-9471-2FEC093DEE94}">
      <dsp:nvSpPr>
        <dsp:cNvPr id="0" name=""/>
        <dsp:cNvSpPr/>
      </dsp:nvSpPr>
      <dsp:spPr>
        <a:xfrm>
          <a:off x="6255394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05755-D702-4137-8194-4F0033D4529A}">
      <dsp:nvSpPr>
        <dsp:cNvPr id="0" name=""/>
        <dsp:cNvSpPr/>
      </dsp:nvSpPr>
      <dsp:spPr>
        <a:xfrm>
          <a:off x="6823709" y="2266146"/>
          <a:ext cx="1035507" cy="724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b="1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查詢毒化物運作記錄</a:t>
          </a:r>
          <a:endParaRPr lang="zh-TW" sz="1500" b="1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6823709" y="2266146"/>
        <a:ext cx="1035507" cy="724855"/>
      </dsp:txXfrm>
    </dsp:sp>
    <dsp:sp modelId="{8E5A8907-2BBA-4CEA-B2CD-69CB8BC11522}">
      <dsp:nvSpPr>
        <dsp:cNvPr id="0" name=""/>
        <dsp:cNvSpPr/>
      </dsp:nvSpPr>
      <dsp:spPr>
        <a:xfrm>
          <a:off x="7983586" y="2265794"/>
          <a:ext cx="379686" cy="724862"/>
        </a:xfrm>
        <a:prstGeom prst="chevron">
          <a:avLst>
            <a:gd name="adj" fmla="val 6231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E56C39-12C2-43B7-BE1D-4313DCB5972E}">
      <dsp:nvSpPr>
        <dsp:cNvPr id="0" name=""/>
        <dsp:cNvSpPr/>
      </dsp:nvSpPr>
      <dsp:spPr>
        <a:xfrm>
          <a:off x="3470153" y="4311997"/>
          <a:ext cx="880181" cy="88018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500" b="1" kern="1200" dirty="0" smtClean="0">
              <a:latin typeface="微軟正黑體" pitchFamily="34" charset="-120"/>
              <a:ea typeface="微軟正黑體" pitchFamily="34" charset="-120"/>
            </a:rPr>
            <a:t>提報運作記錄</a:t>
          </a:r>
          <a:endParaRPr lang="zh-TW" sz="15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599053" y="4440897"/>
        <a:ext cx="622381" cy="6223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BAE19B-8287-45F4-A90B-7A3E5EA98EDF}">
      <dsp:nvSpPr>
        <dsp:cNvPr id="0" name=""/>
        <dsp:cNvSpPr/>
      </dsp:nvSpPr>
      <dsp:spPr>
        <a:xfrm>
          <a:off x="0" y="864097"/>
          <a:ext cx="8375242" cy="213164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27551-B466-43E4-9E7B-FA11B48A5F73}">
      <dsp:nvSpPr>
        <dsp:cNvPr id="0" name=""/>
        <dsp:cNvSpPr/>
      </dsp:nvSpPr>
      <dsp:spPr>
        <a:xfrm>
          <a:off x="80633" y="1152124"/>
          <a:ext cx="1015893" cy="1566812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建立廢棄物基本資料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30225" y="1201716"/>
        <a:ext cx="916709" cy="1467628"/>
      </dsp:txXfrm>
    </dsp:sp>
    <dsp:sp modelId="{4CDB2FDA-846C-4F2E-8E93-9B90AB82796E}">
      <dsp:nvSpPr>
        <dsp:cNvPr id="0" name=""/>
        <dsp:cNvSpPr/>
      </dsp:nvSpPr>
      <dsp:spPr>
        <a:xfrm>
          <a:off x="2304256" y="1152124"/>
          <a:ext cx="1015893" cy="156681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廢棄物    產生   登錄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353848" y="1201716"/>
        <a:ext cx="916709" cy="1467628"/>
      </dsp:txXfrm>
    </dsp:sp>
    <dsp:sp modelId="{B18C25AC-5AF2-428B-A72F-D2594DF8640D}">
      <dsp:nvSpPr>
        <dsp:cNvPr id="0" name=""/>
        <dsp:cNvSpPr/>
      </dsp:nvSpPr>
      <dsp:spPr>
        <a:xfrm>
          <a:off x="4680518" y="1106075"/>
          <a:ext cx="1015893" cy="1566812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清運    廢棄物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30110" y="1155667"/>
        <a:ext cx="916709" cy="1467628"/>
      </dsp:txXfrm>
    </dsp:sp>
    <dsp:sp modelId="{4E97D3E1-DF68-48E8-B23C-395DBE66A222}">
      <dsp:nvSpPr>
        <dsp:cNvPr id="0" name=""/>
        <dsp:cNvSpPr/>
      </dsp:nvSpPr>
      <dsp:spPr>
        <a:xfrm>
          <a:off x="4680518" y="2952321"/>
          <a:ext cx="1015893" cy="93866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26340" y="2998143"/>
        <a:ext cx="924249" cy="847017"/>
      </dsp:txXfrm>
    </dsp:sp>
    <dsp:sp modelId="{944660FD-0CB9-4694-B900-E5A5CFFF3EE8}">
      <dsp:nvSpPr>
        <dsp:cNvPr id="0" name=""/>
        <dsp:cNvSpPr/>
      </dsp:nvSpPr>
      <dsp:spPr>
        <a:xfrm>
          <a:off x="6976992" y="1183695"/>
          <a:ext cx="1015893" cy="156681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查詢運作記錄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7026584" y="1233287"/>
        <a:ext cx="916709" cy="1467628"/>
      </dsp:txXfrm>
    </dsp:sp>
    <dsp:sp modelId="{B16A15B5-A6D2-4F37-9CA5-B2708FB62A10}">
      <dsp:nvSpPr>
        <dsp:cNvPr id="0" name=""/>
        <dsp:cNvSpPr/>
      </dsp:nvSpPr>
      <dsp:spPr>
        <a:xfrm>
          <a:off x="6974097" y="2952329"/>
          <a:ext cx="1018789" cy="93864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所有   權限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7019918" y="2998150"/>
        <a:ext cx="927147" cy="847004"/>
      </dsp:txXfrm>
    </dsp:sp>
    <dsp:sp modelId="{772EE74C-5B94-464D-86AB-D6A43B874490}">
      <dsp:nvSpPr>
        <dsp:cNvPr id="0" name=""/>
        <dsp:cNvSpPr/>
      </dsp:nvSpPr>
      <dsp:spPr>
        <a:xfrm>
          <a:off x="73158" y="2952329"/>
          <a:ext cx="1015893" cy="95779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系統管理員</a:t>
          </a:r>
          <a:endParaRPr lang="en-US" altLang="zh-TW" sz="1700" b="1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119914" y="2999085"/>
        <a:ext cx="922381" cy="864280"/>
      </dsp:txXfrm>
    </dsp:sp>
    <dsp:sp modelId="{B49381A2-851E-42F5-886A-74457C6F0AAE}">
      <dsp:nvSpPr>
        <dsp:cNvPr id="0" name=""/>
        <dsp:cNvSpPr/>
      </dsp:nvSpPr>
      <dsp:spPr>
        <a:xfrm>
          <a:off x="2304259" y="2952321"/>
          <a:ext cx="1015893" cy="938661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廢棄物管理人</a:t>
          </a:r>
          <a:endParaRPr lang="zh-TW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350081" y="2998143"/>
        <a:ext cx="924249" cy="8470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555BB1C1-D694-4461-9AE1-BED43336ACD0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4" y="9446678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8BD0277F-5F3B-45A5-82BA-8A2CDAE22E7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227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250DC881-2139-4253-8B64-2338E33D0314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4" y="9446678"/>
            <a:ext cx="2971800" cy="497284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57BEBF4C-C4B0-4FDB-9040-3BD30D9A2DA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8867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EBF4C-C4B0-4FDB-9040-3BD30D9A2D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EBF4C-C4B0-4FDB-9040-3BD30D9A2DA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64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8C7CA-4D88-45D9-87DE-ABAD0BC7F76E}" type="datetimeFigureOut">
              <a:rPr lang="zh-TW" altLang="en-US" smtClean="0"/>
              <a:pPr/>
              <a:t>2015/11/3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BBB98E-ACCC-479E-87A8-6CE464435EC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ESH\Images\logi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183986"/>
            <a:ext cx="9073008" cy="544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907704" y="374799"/>
            <a:ext cx="8352928" cy="1470025"/>
          </a:xfrm>
        </p:spPr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行政院原子能委員會</a:t>
            </a:r>
            <a: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核能研究所</a:t>
            </a:r>
            <a:endParaRPr lang="zh-TW" altLang="en-US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131840" y="2204864"/>
            <a:ext cx="6400800" cy="864096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作業場所環安衛管理系統</a:t>
            </a:r>
            <a:endParaRPr lang="en-US" altLang="zh-TW" sz="28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sz="2800" dirty="0" smtClean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場所運作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人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使用</a:t>
            </a:r>
            <a:r>
              <a:rPr lang="zh-TW" altLang="en-US" sz="2800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說明</a:t>
            </a:r>
            <a:endParaRPr lang="zh-TW" altLang="en-US" sz="28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" name="標題 1"/>
          <p:cNvSpPr txBox="1">
            <a:spLocks/>
          </p:cNvSpPr>
          <p:nvPr/>
        </p:nvSpPr>
        <p:spPr>
          <a:xfrm>
            <a:off x="539552" y="5199335"/>
            <a:ext cx="8352928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4000" b="1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雲集科技行銷有限公司</a:t>
            </a:r>
            <a:endParaRPr lang="zh-TW" altLang="en-US" sz="40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749286"/>
              </p:ext>
            </p:extLst>
          </p:nvPr>
        </p:nvGraphicFramePr>
        <p:xfrm>
          <a:off x="395536" y="548680"/>
          <a:ext cx="8507288" cy="3917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2987824" y="260648"/>
            <a:ext cx="2952328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廢棄物管理系統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橢圓 6"/>
          <p:cNvSpPr/>
          <p:nvPr/>
        </p:nvSpPr>
        <p:spPr>
          <a:xfrm>
            <a:off x="467544" y="1412776"/>
            <a:ext cx="576064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1</a:t>
            </a:r>
            <a:endParaRPr lang="zh-TW" altLang="en-US" dirty="0"/>
          </a:p>
        </p:txBody>
      </p:sp>
      <p:sp>
        <p:nvSpPr>
          <p:cNvPr id="9" name="橢圓 8"/>
          <p:cNvSpPr/>
          <p:nvPr/>
        </p:nvSpPr>
        <p:spPr>
          <a:xfrm>
            <a:off x="7308304" y="1412776"/>
            <a:ext cx="576064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4</a:t>
            </a:r>
            <a:endParaRPr lang="zh-TW" altLang="en-US" dirty="0"/>
          </a:p>
        </p:txBody>
      </p:sp>
      <p:sp>
        <p:nvSpPr>
          <p:cNvPr id="10" name="橢圓 9"/>
          <p:cNvSpPr/>
          <p:nvPr/>
        </p:nvSpPr>
        <p:spPr>
          <a:xfrm>
            <a:off x="2627784" y="1412776"/>
            <a:ext cx="576064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2</a:t>
            </a:r>
            <a:endParaRPr lang="zh-TW" altLang="en-US" dirty="0"/>
          </a:p>
        </p:txBody>
      </p:sp>
      <p:sp>
        <p:nvSpPr>
          <p:cNvPr id="11" name="橢圓 10"/>
          <p:cNvSpPr/>
          <p:nvPr/>
        </p:nvSpPr>
        <p:spPr>
          <a:xfrm>
            <a:off x="5004048" y="1340768"/>
            <a:ext cx="576064" cy="576064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3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12" name="圖片 11" descr="雲集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1240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5541" y="476672"/>
            <a:ext cx="5152763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廢棄物管理系統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群組 39"/>
          <p:cNvGrpSpPr/>
          <p:nvPr/>
        </p:nvGrpSpPr>
        <p:grpSpPr>
          <a:xfrm>
            <a:off x="467544" y="1556792"/>
            <a:ext cx="1860082" cy="781649"/>
            <a:chOff x="3298585" y="286809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298585" y="2907220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廢棄物運作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新增廢棄物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7276491" y="6021288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＞形箭號 23"/>
          <p:cNvSpPr/>
          <p:nvPr/>
        </p:nvSpPr>
        <p:spPr>
          <a:xfrm>
            <a:off x="2627784" y="1844824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＞形箭號 24"/>
          <p:cNvSpPr/>
          <p:nvPr/>
        </p:nvSpPr>
        <p:spPr>
          <a:xfrm>
            <a:off x="2843808" y="1844824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群組 26"/>
          <p:cNvGrpSpPr/>
          <p:nvPr/>
        </p:nvGrpSpPr>
        <p:grpSpPr>
          <a:xfrm>
            <a:off x="3491880" y="1484784"/>
            <a:ext cx="4896544" cy="910545"/>
            <a:chOff x="3312571" y="2151798"/>
            <a:chExt cx="4994958" cy="477529"/>
          </a:xfrm>
        </p:grpSpPr>
        <p:sp>
          <p:nvSpPr>
            <p:cNvPr id="29" name="圓角矩形 28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廢棄物管理人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新增</a:t>
              </a: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所屬場所之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廢棄物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產生量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7" name="群組 39"/>
          <p:cNvGrpSpPr/>
          <p:nvPr/>
        </p:nvGrpSpPr>
        <p:grpSpPr>
          <a:xfrm>
            <a:off x="467544" y="2564904"/>
            <a:ext cx="1878598" cy="781649"/>
            <a:chOff x="3298585" y="2868093"/>
            <a:chExt cx="1910117" cy="477529"/>
          </a:xfrm>
        </p:grpSpPr>
        <p:sp>
          <p:nvSpPr>
            <p:cNvPr id="18" name="圓角矩形 17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圓角矩形 4"/>
            <p:cNvSpPr/>
            <p:nvPr/>
          </p:nvSpPr>
          <p:spPr>
            <a:xfrm>
              <a:off x="3298585" y="2907220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廢棄物運作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運作記錄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0" name="＞形箭號 19"/>
          <p:cNvSpPr/>
          <p:nvPr/>
        </p:nvSpPr>
        <p:spPr>
          <a:xfrm>
            <a:off x="2646300" y="2852936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＞形箭號 20"/>
          <p:cNvSpPr/>
          <p:nvPr/>
        </p:nvSpPr>
        <p:spPr>
          <a:xfrm>
            <a:off x="2862324" y="2852936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6" name="群組 26"/>
          <p:cNvGrpSpPr/>
          <p:nvPr/>
        </p:nvGrpSpPr>
        <p:grpSpPr>
          <a:xfrm>
            <a:off x="3510396" y="2492896"/>
            <a:ext cx="5166060" cy="910545"/>
            <a:chOff x="3312571" y="2151798"/>
            <a:chExt cx="4994958" cy="477529"/>
          </a:xfrm>
        </p:grpSpPr>
        <p:sp>
          <p:nvSpPr>
            <p:cNvPr id="27" name="圓角矩形 26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廢棄物管理人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查詢</a:t>
              </a: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所屬場所之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廢棄物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產生與清</a:t>
              </a:r>
              <a:r>
                <a:rPr lang="zh-TW" altLang="en-US" sz="1700" b="1" dirty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運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清單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567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5541" y="476672"/>
            <a:ext cx="5415557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機械設備管理系統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" name="群組 39"/>
          <p:cNvGrpSpPr/>
          <p:nvPr/>
        </p:nvGrpSpPr>
        <p:grpSpPr>
          <a:xfrm>
            <a:off x="683568" y="1556792"/>
            <a:ext cx="1644058" cy="1283168"/>
            <a:chOff x="3298585" y="292557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92557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298585" y="3005126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機械設備維護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查詢機械設備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8" name="圓角矩形 4"/>
          <p:cNvSpPr/>
          <p:nvPr/>
        </p:nvSpPr>
        <p:spPr>
          <a:xfrm>
            <a:off x="3679416" y="3882216"/>
            <a:ext cx="1252624" cy="8429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系統管理員</a:t>
            </a:r>
            <a:endParaRPr lang="en-US" altLang="zh-TW" sz="1700" b="1" kern="12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4" name="＞形箭號 23"/>
          <p:cNvSpPr/>
          <p:nvPr/>
        </p:nvSpPr>
        <p:spPr>
          <a:xfrm>
            <a:off x="2627784" y="219188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＞形箭號 24"/>
          <p:cNvSpPr/>
          <p:nvPr/>
        </p:nvSpPr>
        <p:spPr>
          <a:xfrm>
            <a:off x="2843808" y="219188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群組 26"/>
          <p:cNvGrpSpPr/>
          <p:nvPr/>
        </p:nvGrpSpPr>
        <p:grpSpPr>
          <a:xfrm>
            <a:off x="3491880" y="1831847"/>
            <a:ext cx="4968552" cy="910545"/>
            <a:chOff x="3312571" y="2151798"/>
            <a:chExt cx="4994958" cy="477529"/>
          </a:xfrm>
        </p:grpSpPr>
        <p:sp>
          <p:nvSpPr>
            <p:cNvPr id="29" name="圓角矩形 28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機械設備保管人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查詢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</a:t>
              </a: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場所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之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機械設備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資訊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33" name="圓角矩形 4"/>
          <p:cNvSpPr/>
          <p:nvPr/>
        </p:nvSpPr>
        <p:spPr>
          <a:xfrm>
            <a:off x="523860" y="6360502"/>
            <a:ext cx="1619982" cy="7358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4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圓角矩形 4"/>
          <p:cNvSpPr/>
          <p:nvPr/>
        </p:nvSpPr>
        <p:spPr>
          <a:xfrm>
            <a:off x="523860" y="6416727"/>
            <a:ext cx="1619982" cy="7358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4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1147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155541" y="476672"/>
            <a:ext cx="5415557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防災應變管理系統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6" name="圓角矩形 4"/>
          <p:cNvSpPr/>
          <p:nvPr/>
        </p:nvSpPr>
        <p:spPr>
          <a:xfrm>
            <a:off x="6907648" y="4747803"/>
            <a:ext cx="1326900" cy="8858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3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3" name="圓角矩形 4"/>
          <p:cNvSpPr/>
          <p:nvPr/>
        </p:nvSpPr>
        <p:spPr>
          <a:xfrm>
            <a:off x="395536" y="3645024"/>
            <a:ext cx="1619982" cy="73586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4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4" name="＞形箭號 23"/>
          <p:cNvSpPr/>
          <p:nvPr/>
        </p:nvSpPr>
        <p:spPr>
          <a:xfrm>
            <a:off x="2627784" y="2060848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＞形箭號 24"/>
          <p:cNvSpPr/>
          <p:nvPr/>
        </p:nvSpPr>
        <p:spPr>
          <a:xfrm>
            <a:off x="2843808" y="2060848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群組 26"/>
          <p:cNvGrpSpPr/>
          <p:nvPr/>
        </p:nvGrpSpPr>
        <p:grpSpPr>
          <a:xfrm>
            <a:off x="3491880" y="1700808"/>
            <a:ext cx="4968552" cy="910545"/>
            <a:chOff x="3312571" y="2151798"/>
            <a:chExt cx="4994958" cy="477529"/>
          </a:xfrm>
        </p:grpSpPr>
        <p:sp>
          <p:nvSpPr>
            <p:cNvPr id="29" name="圓角矩形 28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運作人員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查詢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所有單位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之防災應變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資訊與保管人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7" name="群組 39"/>
          <p:cNvGrpSpPr/>
          <p:nvPr/>
        </p:nvGrpSpPr>
        <p:grpSpPr>
          <a:xfrm>
            <a:off x="683568" y="1425753"/>
            <a:ext cx="1644058" cy="1283168"/>
            <a:chOff x="3298585" y="2925573"/>
            <a:chExt cx="1910117" cy="477529"/>
          </a:xfrm>
        </p:grpSpPr>
        <p:sp>
          <p:nvSpPr>
            <p:cNvPr id="18" name="圓角矩形 17"/>
            <p:cNvSpPr/>
            <p:nvPr/>
          </p:nvSpPr>
          <p:spPr>
            <a:xfrm>
              <a:off x="3298585" y="292557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圓角矩形 4"/>
            <p:cNvSpPr/>
            <p:nvPr/>
          </p:nvSpPr>
          <p:spPr>
            <a:xfrm>
              <a:off x="3298585" y="3005126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防災應變管理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查詢防災應變器材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4036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15816" y="908720"/>
            <a:ext cx="4834752" cy="1182820"/>
          </a:xfrm>
        </p:spPr>
        <p:txBody>
          <a:bodyPr>
            <a:normAutofit/>
          </a:bodyPr>
          <a:lstStyle/>
          <a:p>
            <a:pPr algn="l"/>
            <a:r>
              <a:rPr lang="zh-TW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雲集科技行銷有限公司</a:t>
            </a:r>
            <a:endParaRPr lang="zh-TW" alt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內容版面配置區 3" descr="雲集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548680"/>
            <a:ext cx="2304256" cy="25680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矩形 4"/>
          <p:cNvSpPr/>
          <p:nvPr/>
        </p:nvSpPr>
        <p:spPr>
          <a:xfrm>
            <a:off x="2771796" y="5075967"/>
            <a:ext cx="3674147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6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Thank  you</a:t>
            </a:r>
            <a:endParaRPr lang="zh-TW" altLang="en-US" sz="6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3492070" y="2143214"/>
            <a:ext cx="381576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Mark.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彭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Mark.peng@cloudthink.com.tw</a:t>
            </a:r>
          </a:p>
          <a:p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0981-800456  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03)571-8846</a:t>
            </a:r>
          </a:p>
          <a:p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新竹市東光路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188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巷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33</a:t>
            </a:r>
            <a:r>
              <a:rPr lang="zh-TW" altLang="en-US" dirty="0">
                <a:latin typeface="微軟正黑體" pitchFamily="34" charset="-120"/>
                <a:ea typeface="微軟正黑體" pitchFamily="34" charset="-120"/>
              </a:rPr>
              <a:t>號</a:t>
            </a:r>
            <a:r>
              <a:rPr lang="en-US" altLang="zh-TW" dirty="0">
                <a:latin typeface="微軟正黑體" pitchFamily="34" charset="-120"/>
                <a:ea typeface="微軟正黑體" pitchFamily="34" charset="-120"/>
              </a:rPr>
              <a:t>10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樓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548680"/>
            <a:ext cx="6048672" cy="53715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4" descr="雲集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圖片 52" descr="雲集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8" name="群組 7"/>
          <p:cNvGrpSpPr/>
          <p:nvPr/>
        </p:nvGrpSpPr>
        <p:grpSpPr>
          <a:xfrm>
            <a:off x="4067942" y="260648"/>
            <a:ext cx="4608514" cy="989542"/>
            <a:chOff x="73158" y="2952329"/>
            <a:chExt cx="1015893" cy="957792"/>
          </a:xfrm>
        </p:grpSpPr>
        <p:sp>
          <p:nvSpPr>
            <p:cNvPr id="12" name="圓角矩形 11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作業場所管理系統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8425411"/>
              </p:ext>
            </p:extLst>
          </p:nvPr>
        </p:nvGraphicFramePr>
        <p:xfrm>
          <a:off x="597526" y="1967086"/>
          <a:ext cx="8366961" cy="2254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5" name="群組 14"/>
          <p:cNvGrpSpPr/>
          <p:nvPr/>
        </p:nvGrpSpPr>
        <p:grpSpPr>
          <a:xfrm>
            <a:off x="661000" y="280595"/>
            <a:ext cx="3127296" cy="989542"/>
            <a:chOff x="73158" y="2952329"/>
            <a:chExt cx="1015893" cy="957792"/>
          </a:xfrm>
        </p:grpSpPr>
        <p:sp>
          <p:nvSpPr>
            <p:cNvPr id="16" name="圓角矩形 15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排程與權限管理系統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4083424" y="1280323"/>
            <a:ext cx="4593032" cy="494771"/>
            <a:chOff x="73158" y="2952329"/>
            <a:chExt cx="1015893" cy="957792"/>
          </a:xfrm>
        </p:grpSpPr>
        <p:sp>
          <p:nvSpPr>
            <p:cNvPr id="19" name="圓角矩形 18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作業場所管理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676483" y="1280323"/>
            <a:ext cx="3111813" cy="494772"/>
            <a:chOff x="73158" y="2905571"/>
            <a:chExt cx="1015893" cy="957794"/>
          </a:xfrm>
        </p:grpSpPr>
        <p:sp>
          <p:nvSpPr>
            <p:cNvPr id="22" name="圓角矩形 21"/>
            <p:cNvSpPr/>
            <p:nvPr/>
          </p:nvSpPr>
          <p:spPr>
            <a:xfrm>
              <a:off x="73158" y="2905571"/>
              <a:ext cx="1015893" cy="957792"/>
            </a:xfrm>
            <a:prstGeom prst="roundRect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權限管理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4" name="群組 23"/>
          <p:cNvGrpSpPr/>
          <p:nvPr/>
        </p:nvGrpSpPr>
        <p:grpSpPr>
          <a:xfrm>
            <a:off x="4067943" y="1859747"/>
            <a:ext cx="4608513" cy="494771"/>
            <a:chOff x="73158" y="2905573"/>
            <a:chExt cx="1015893" cy="957792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25" name="圓角矩形 24"/>
            <p:cNvSpPr/>
            <p:nvPr/>
          </p:nvSpPr>
          <p:spPr>
            <a:xfrm>
              <a:off x="73158" y="2905573"/>
              <a:ext cx="1015893" cy="957792"/>
            </a:xfrm>
            <a:prstGeom prst="round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場所維護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668099" y="1865672"/>
            <a:ext cx="3111813" cy="494771"/>
            <a:chOff x="73158" y="2905573"/>
            <a:chExt cx="1015893" cy="957792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29" name="圓角矩形 28"/>
            <p:cNvSpPr/>
            <p:nvPr/>
          </p:nvSpPr>
          <p:spPr>
            <a:xfrm>
              <a:off x="73158" y="2905573"/>
              <a:ext cx="1015893" cy="95779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權限異動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32" name="群組 31"/>
          <p:cNvGrpSpPr/>
          <p:nvPr/>
        </p:nvGrpSpPr>
        <p:grpSpPr>
          <a:xfrm>
            <a:off x="724624" y="3845282"/>
            <a:ext cx="2407216" cy="547943"/>
            <a:chOff x="0" y="13710"/>
            <a:chExt cx="8229600" cy="784265"/>
          </a:xfrm>
        </p:grpSpPr>
        <p:sp>
          <p:nvSpPr>
            <p:cNvPr id="33" name="圓角矩形 32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latin typeface="微軟正黑體" pitchFamily="34" charset="-120"/>
                  <a:ea typeface="微軟正黑體" pitchFamily="34" charset="-120"/>
                </a:rPr>
                <a:t>A100</a:t>
              </a:r>
              <a:r>
                <a:rPr lang="zh-TW" altLang="en-US" sz="2000" b="1" dirty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20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系統管理員</a:t>
              </a:r>
              <a:endParaRPr lang="en-US" sz="20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1" name="群組 40"/>
          <p:cNvGrpSpPr/>
          <p:nvPr/>
        </p:nvGrpSpPr>
        <p:grpSpPr>
          <a:xfrm>
            <a:off x="735823" y="4491129"/>
            <a:ext cx="2407216" cy="547943"/>
            <a:chOff x="0" y="13710"/>
            <a:chExt cx="8229600" cy="784265"/>
          </a:xfrm>
        </p:grpSpPr>
        <p:sp>
          <p:nvSpPr>
            <p:cNvPr id="42" name="圓角矩形 41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3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2000" b="1" kern="1200" dirty="0" smtClean="0">
                  <a:latin typeface="微軟正黑體" pitchFamily="34" charset="-120"/>
                  <a:ea typeface="微軟正黑體" pitchFamily="34" charset="-120"/>
                </a:rPr>
                <a:t>1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20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職安會人員</a:t>
              </a:r>
              <a:endParaRPr lang="en-US" sz="20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4" name="群組 43"/>
          <p:cNvGrpSpPr/>
          <p:nvPr/>
        </p:nvGrpSpPr>
        <p:grpSpPr>
          <a:xfrm>
            <a:off x="747022" y="5113305"/>
            <a:ext cx="2407216" cy="547943"/>
            <a:chOff x="0" y="13710"/>
            <a:chExt cx="8229600" cy="784265"/>
          </a:xfrm>
        </p:grpSpPr>
        <p:sp>
          <p:nvSpPr>
            <p:cNvPr id="45" name="圓角矩形 44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2000" b="1" kern="1200" dirty="0" smtClean="0">
                  <a:latin typeface="微軟正黑體" pitchFamily="34" charset="-120"/>
                  <a:ea typeface="微軟正黑體" pitchFamily="34" charset="-120"/>
                </a:rPr>
                <a:t>2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20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單位主管</a:t>
              </a:r>
              <a:endParaRPr lang="en-US" sz="20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7" name="群組 46"/>
          <p:cNvGrpSpPr/>
          <p:nvPr/>
        </p:nvGrpSpPr>
        <p:grpSpPr>
          <a:xfrm>
            <a:off x="758221" y="5761377"/>
            <a:ext cx="2407216" cy="547943"/>
            <a:chOff x="0" y="13710"/>
            <a:chExt cx="8229600" cy="784265"/>
          </a:xfrm>
        </p:grpSpPr>
        <p:sp>
          <p:nvSpPr>
            <p:cNvPr id="48" name="圓角矩形 47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2000" b="1" kern="1200" dirty="0" smtClean="0">
                  <a:latin typeface="微軟正黑體" pitchFamily="34" charset="-120"/>
                  <a:ea typeface="微軟正黑體" pitchFamily="34" charset="-120"/>
                </a:rPr>
                <a:t>3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20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2000" b="1" dirty="0" smtClean="0">
                  <a:latin typeface="微軟正黑體" pitchFamily="34" charset="-120"/>
                  <a:ea typeface="微軟正黑體" pitchFamily="34" charset="-120"/>
                </a:rPr>
                <a:t> 工安負責人</a:t>
              </a:r>
              <a:endParaRPr lang="en-US" sz="20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65" name="群組 64"/>
          <p:cNvGrpSpPr/>
          <p:nvPr/>
        </p:nvGrpSpPr>
        <p:grpSpPr>
          <a:xfrm>
            <a:off x="3460928" y="3845282"/>
            <a:ext cx="2407216" cy="547943"/>
            <a:chOff x="0" y="13710"/>
            <a:chExt cx="8229600" cy="784265"/>
          </a:xfrm>
        </p:grpSpPr>
        <p:sp>
          <p:nvSpPr>
            <p:cNvPr id="66" name="圓角矩形 65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7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600" b="1" kern="1200" dirty="0" smtClean="0">
                  <a:latin typeface="微軟正黑體" pitchFamily="34" charset="-120"/>
                  <a:ea typeface="微軟正黑體" pitchFamily="34" charset="-120"/>
                </a:rPr>
                <a:t>4</a:t>
              </a:r>
              <a:r>
                <a:rPr lang="zh-TW" altLang="en-US" sz="16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6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600" b="1" dirty="0" smtClean="0">
                  <a:latin typeface="微軟正黑體" pitchFamily="34" charset="-120"/>
                  <a:ea typeface="微軟正黑體" pitchFamily="34" charset="-120"/>
                </a:rPr>
                <a:t> 單位作業人員</a:t>
              </a:r>
              <a:endParaRPr lang="en-US" sz="16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68" name="群組 67"/>
          <p:cNvGrpSpPr/>
          <p:nvPr/>
        </p:nvGrpSpPr>
        <p:grpSpPr>
          <a:xfrm>
            <a:off x="3460928" y="4511624"/>
            <a:ext cx="2407216" cy="547943"/>
            <a:chOff x="0" y="13710"/>
            <a:chExt cx="8229600" cy="784265"/>
          </a:xfrm>
        </p:grpSpPr>
        <p:sp>
          <p:nvSpPr>
            <p:cNvPr id="69" name="圓角矩形 68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0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5-A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作業場所負責人</a:t>
              </a:r>
              <a:endParaRPr lang="en-US" sz="15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71" name="群組 70"/>
          <p:cNvGrpSpPr/>
          <p:nvPr/>
        </p:nvGrpSpPr>
        <p:grpSpPr>
          <a:xfrm>
            <a:off x="3460928" y="5140054"/>
            <a:ext cx="2407216" cy="547943"/>
            <a:chOff x="0" y="13710"/>
            <a:chExt cx="8229600" cy="784265"/>
          </a:xfrm>
        </p:grpSpPr>
        <p:sp>
          <p:nvSpPr>
            <p:cNvPr id="72" name="圓角矩形 71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3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5-B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作業場所運作人</a:t>
              </a:r>
              <a:endParaRPr lang="en-US" sz="15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74" name="群組 73"/>
          <p:cNvGrpSpPr/>
          <p:nvPr/>
        </p:nvGrpSpPr>
        <p:grpSpPr>
          <a:xfrm>
            <a:off x="3460928" y="5758757"/>
            <a:ext cx="2407216" cy="547943"/>
            <a:chOff x="0" y="13710"/>
            <a:chExt cx="8229600" cy="784265"/>
          </a:xfrm>
        </p:grpSpPr>
        <p:sp>
          <p:nvSpPr>
            <p:cNvPr id="75" name="圓角矩形 74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6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5-C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毒化物運作人</a:t>
              </a:r>
              <a:endParaRPr lang="en-US" sz="15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77" name="群組 76"/>
          <p:cNvGrpSpPr/>
          <p:nvPr/>
        </p:nvGrpSpPr>
        <p:grpSpPr>
          <a:xfrm>
            <a:off x="6269240" y="3845282"/>
            <a:ext cx="2407216" cy="547943"/>
            <a:chOff x="0" y="13710"/>
            <a:chExt cx="8229600" cy="784265"/>
          </a:xfrm>
        </p:grpSpPr>
        <p:sp>
          <p:nvSpPr>
            <p:cNvPr id="78" name="圓角矩形 77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9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5-D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廢棄物管理人</a:t>
              </a:r>
              <a:endParaRPr lang="en-US" sz="15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80" name="群組 79"/>
          <p:cNvGrpSpPr/>
          <p:nvPr/>
        </p:nvGrpSpPr>
        <p:grpSpPr>
          <a:xfrm>
            <a:off x="6269240" y="4520448"/>
            <a:ext cx="2407216" cy="547943"/>
            <a:chOff x="0" y="13710"/>
            <a:chExt cx="8229600" cy="784265"/>
          </a:xfrm>
        </p:grpSpPr>
        <p:sp>
          <p:nvSpPr>
            <p:cNvPr id="81" name="圓角矩形 80"/>
            <p:cNvSpPr/>
            <p:nvPr/>
          </p:nvSpPr>
          <p:spPr>
            <a:xfrm>
              <a:off x="0" y="13710"/>
              <a:ext cx="8229600" cy="784265"/>
            </a:xfrm>
            <a:prstGeom prst="roundRect">
              <a:avLst/>
            </a:prstGeom>
            <a:solidFill>
              <a:schemeClr val="bg2">
                <a:lumMod val="5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2" name="圓角矩形 4"/>
            <p:cNvSpPr/>
            <p:nvPr/>
          </p:nvSpPr>
          <p:spPr>
            <a:xfrm>
              <a:off x="38286" y="51995"/>
              <a:ext cx="8153031" cy="7076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5250" tIns="95250" rIns="95250" bIns="95250" numCol="1" spcCol="1270" anchor="ctr" anchorCtr="0">
              <a:noAutofit/>
            </a:bodyPr>
            <a:lstStyle/>
            <a:p>
              <a:pPr lvl="0" algn="l" defTabSz="11112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500" b="1" kern="1200" dirty="0" smtClean="0">
                  <a:latin typeface="微軟正黑體" pitchFamily="34" charset="-120"/>
                  <a:ea typeface="微軟正黑體" pitchFamily="34" charset="-120"/>
                </a:rPr>
                <a:t>A10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5-E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</a:t>
              </a:r>
              <a:r>
                <a:rPr lang="en-US" altLang="zh-TW" sz="1500" b="1" dirty="0" smtClean="0">
                  <a:latin typeface="微軟正黑體" pitchFamily="34" charset="-120"/>
                  <a:ea typeface="微軟正黑體" pitchFamily="34" charset="-120"/>
                </a:rPr>
                <a:t>:</a:t>
              </a:r>
              <a:r>
                <a:rPr lang="zh-TW" altLang="en-US" sz="1500" b="1" dirty="0" smtClean="0">
                  <a:latin typeface="微軟正黑體" pitchFamily="34" charset="-120"/>
                  <a:ea typeface="微軟正黑體" pitchFamily="34" charset="-120"/>
                </a:rPr>
                <a:t> 機械設備保管人</a:t>
              </a:r>
              <a:endParaRPr lang="en-US" sz="15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51" name="矩形 50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9200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圓角矩形 12"/>
          <p:cNvSpPr/>
          <p:nvPr/>
        </p:nvSpPr>
        <p:spPr>
          <a:xfrm>
            <a:off x="539552" y="4293096"/>
            <a:ext cx="1375933" cy="95779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sp>
        <p:nvSpPr>
          <p:cNvPr id="14" name="圓角矩形 4"/>
          <p:cNvSpPr/>
          <p:nvPr/>
        </p:nvSpPr>
        <p:spPr>
          <a:xfrm>
            <a:off x="3742463" y="5888981"/>
            <a:ext cx="1249280" cy="8642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系統管理員</a:t>
            </a:r>
            <a:endParaRPr lang="en-US" altLang="zh-TW" sz="1700" b="1" kern="12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圓角矩形 4"/>
          <p:cNvSpPr/>
          <p:nvPr/>
        </p:nvSpPr>
        <p:spPr>
          <a:xfrm>
            <a:off x="611560" y="4221088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使用者</a:t>
            </a:r>
            <a:r>
              <a:rPr lang="en-US" altLang="zh-TW" sz="1700" b="1" dirty="0" smtClean="0">
                <a:latin typeface="微軟正黑體" pitchFamily="34" charset="-120"/>
                <a:ea typeface="微軟正黑體" pitchFamily="34" charset="-120"/>
              </a:rPr>
              <a:t>A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3" name="群組 16"/>
          <p:cNvGrpSpPr/>
          <p:nvPr/>
        </p:nvGrpSpPr>
        <p:grpSpPr>
          <a:xfrm>
            <a:off x="827584" y="3717032"/>
            <a:ext cx="1440160" cy="504056"/>
            <a:chOff x="2304259" y="2952321"/>
            <a:chExt cx="1015893" cy="938661"/>
          </a:xfrm>
        </p:grpSpPr>
        <p:sp>
          <p:nvSpPr>
            <p:cNvPr id="18" name="圓角矩形 17"/>
            <p:cNvSpPr/>
            <p:nvPr/>
          </p:nvSpPr>
          <p:spPr>
            <a:xfrm>
              <a:off x="2304259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圓角矩形 4"/>
            <p:cNvSpPr/>
            <p:nvPr/>
          </p:nvSpPr>
          <p:spPr>
            <a:xfrm>
              <a:off x="2350081" y="2998143"/>
              <a:ext cx="970071" cy="847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400" b="1" kern="1200" dirty="0" smtClean="0">
                  <a:latin typeface="微軟正黑體" pitchFamily="34" charset="-120"/>
                  <a:ea typeface="微軟正黑體" pitchFamily="34" charset="-120"/>
                </a:rPr>
                <a:t>指定職務代理人</a:t>
              </a:r>
              <a:endParaRPr lang="zh-TW" sz="1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0" name="圓角矩形 4"/>
          <p:cNvSpPr/>
          <p:nvPr/>
        </p:nvSpPr>
        <p:spPr>
          <a:xfrm>
            <a:off x="899592" y="285293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職務代理人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向右箭號 22"/>
          <p:cNvSpPr/>
          <p:nvPr/>
        </p:nvSpPr>
        <p:spPr>
          <a:xfrm rot="16200000">
            <a:off x="323528" y="3645024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圓角矩形 4"/>
          <p:cNvSpPr/>
          <p:nvPr/>
        </p:nvSpPr>
        <p:spPr>
          <a:xfrm>
            <a:off x="3491880" y="1916832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一般</a:t>
            </a: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排程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2" name="圓角矩形 4"/>
          <p:cNvSpPr/>
          <p:nvPr/>
        </p:nvSpPr>
        <p:spPr>
          <a:xfrm>
            <a:off x="2987824" y="2708920"/>
            <a:ext cx="194421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圓角矩形 33"/>
          <p:cNvSpPr/>
          <p:nvPr/>
        </p:nvSpPr>
        <p:spPr>
          <a:xfrm>
            <a:off x="3275856" y="1556792"/>
            <a:ext cx="1944216" cy="2880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sp>
      <p:sp>
        <p:nvSpPr>
          <p:cNvPr id="35" name="圓角矩形 4"/>
          <p:cNvSpPr/>
          <p:nvPr/>
        </p:nvSpPr>
        <p:spPr>
          <a:xfrm>
            <a:off x="3635896" y="1124744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400" b="1" kern="12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權限說明</a:t>
            </a:r>
            <a:endParaRPr lang="zh-TW" sz="1400" b="1" kern="1200" dirty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0" name="圓角矩形 4"/>
          <p:cNvSpPr/>
          <p:nvPr/>
        </p:nvSpPr>
        <p:spPr>
          <a:xfrm>
            <a:off x="683568" y="4509120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圓角矩形 4"/>
          <p:cNvSpPr/>
          <p:nvPr/>
        </p:nvSpPr>
        <p:spPr>
          <a:xfrm>
            <a:off x="7020272" y="2924944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單位主管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5" name="圓角矩形 24"/>
          <p:cNvSpPr/>
          <p:nvPr/>
        </p:nvSpPr>
        <p:spPr>
          <a:xfrm>
            <a:off x="467544" y="2204864"/>
            <a:ext cx="1375933" cy="9577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8" name="圓角矩形 4"/>
          <p:cNvSpPr/>
          <p:nvPr/>
        </p:nvSpPr>
        <p:spPr>
          <a:xfrm>
            <a:off x="467544" y="213285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使用者</a:t>
            </a:r>
            <a:r>
              <a:rPr lang="en-US" altLang="zh-TW" sz="1700" b="1" dirty="0" smtClean="0">
                <a:latin typeface="微軟正黑體" pitchFamily="34" charset="-120"/>
                <a:ea typeface="微軟正黑體" pitchFamily="34" charset="-120"/>
              </a:rPr>
              <a:t>B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9" name="＞形箭號 28"/>
          <p:cNvSpPr/>
          <p:nvPr/>
        </p:nvSpPr>
        <p:spPr>
          <a:xfrm>
            <a:off x="2411760" y="3212976"/>
            <a:ext cx="379686" cy="504056"/>
          </a:xfrm>
          <a:prstGeom prst="chevron">
            <a:avLst>
              <a:gd name="adj" fmla="val 6231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42" name="圓角矩形 41"/>
          <p:cNvSpPr/>
          <p:nvPr/>
        </p:nvSpPr>
        <p:spPr>
          <a:xfrm>
            <a:off x="3563888" y="2204864"/>
            <a:ext cx="1375933" cy="9577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3" name="圓角矩形 4"/>
          <p:cNvSpPr/>
          <p:nvPr/>
        </p:nvSpPr>
        <p:spPr>
          <a:xfrm>
            <a:off x="3635896" y="2060848"/>
            <a:ext cx="1224136" cy="129614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使用者</a:t>
            </a:r>
            <a:r>
              <a:rPr lang="en-US" altLang="zh-TW" sz="1700" b="1" dirty="0" smtClean="0">
                <a:latin typeface="微軟正黑體" pitchFamily="34" charset="-120"/>
                <a:ea typeface="微軟正黑體" pitchFamily="34" charset="-120"/>
              </a:rPr>
              <a:t>B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4" name="群組 48"/>
          <p:cNvGrpSpPr/>
          <p:nvPr/>
        </p:nvGrpSpPr>
        <p:grpSpPr>
          <a:xfrm>
            <a:off x="2987824" y="4221088"/>
            <a:ext cx="2664296" cy="1008112"/>
            <a:chOff x="2771800" y="4221088"/>
            <a:chExt cx="2664296" cy="1008112"/>
          </a:xfrm>
        </p:grpSpPr>
        <p:sp>
          <p:nvSpPr>
            <p:cNvPr id="44" name="橢圓 43"/>
            <p:cNvSpPr/>
            <p:nvPr/>
          </p:nvSpPr>
          <p:spPr>
            <a:xfrm>
              <a:off x="2771800" y="4221088"/>
              <a:ext cx="1152128" cy="1008112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45" name="加號 44"/>
            <p:cNvSpPr/>
            <p:nvPr/>
          </p:nvSpPr>
          <p:spPr>
            <a:xfrm>
              <a:off x="3923928" y="4653136"/>
              <a:ext cx="360040" cy="288032"/>
            </a:xfrm>
            <a:prstGeom prst="mathPlu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solidFill>
                  <a:srgbClr val="FF0000"/>
                </a:solidFill>
              </a:endParaRPr>
            </a:p>
          </p:txBody>
        </p:sp>
        <p:sp>
          <p:nvSpPr>
            <p:cNvPr id="46" name="橢圓 45"/>
            <p:cNvSpPr/>
            <p:nvPr/>
          </p:nvSpPr>
          <p:spPr>
            <a:xfrm>
              <a:off x="4283968" y="4221088"/>
              <a:ext cx="1152128" cy="1008112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zh-TW" altLang="zh-TW" sz="12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7" name="圓角矩形 4"/>
          <p:cNvSpPr/>
          <p:nvPr/>
        </p:nvSpPr>
        <p:spPr>
          <a:xfrm>
            <a:off x="2915816" y="4221088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sz="1200" b="1" dirty="0" smtClean="0">
                <a:latin typeface="微軟正黑體" pitchFamily="34" charset="-120"/>
                <a:ea typeface="微軟正黑體" pitchFamily="34" charset="-120"/>
              </a:rPr>
              <a:t>A</a:t>
            </a:r>
            <a:r>
              <a:rPr lang="zh-TW" altLang="en-US" sz="1200" b="1" dirty="0" smtClean="0">
                <a:latin typeface="微軟正黑體" pitchFamily="34" charset="-120"/>
                <a:ea typeface="微軟正黑體" pitchFamily="34" charset="-120"/>
              </a:rPr>
              <a:t>權限功能</a:t>
            </a:r>
            <a:endParaRPr lang="zh-TW" sz="12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8" name="圓角矩形 4"/>
          <p:cNvSpPr/>
          <p:nvPr/>
        </p:nvSpPr>
        <p:spPr>
          <a:xfrm>
            <a:off x="4499992" y="4221088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zh-TW" sz="1200" b="1" dirty="0" smtClean="0">
                <a:latin typeface="微軟正黑體" pitchFamily="34" charset="-120"/>
                <a:ea typeface="微軟正黑體" pitchFamily="34" charset="-120"/>
              </a:rPr>
              <a:t>B</a:t>
            </a:r>
            <a:r>
              <a:rPr lang="zh-TW" altLang="en-US" sz="1200" b="1" dirty="0" smtClean="0">
                <a:latin typeface="微軟正黑體" pitchFamily="34" charset="-120"/>
                <a:ea typeface="微軟正黑體" pitchFamily="34" charset="-120"/>
              </a:rPr>
              <a:t>權限功能</a:t>
            </a:r>
            <a:endParaRPr lang="zh-TW" sz="12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50" name="向右箭號 49"/>
          <p:cNvSpPr/>
          <p:nvPr/>
        </p:nvSpPr>
        <p:spPr>
          <a:xfrm rot="16200000">
            <a:off x="3851920" y="3501008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4" name="圓角矩形 53"/>
          <p:cNvSpPr/>
          <p:nvPr/>
        </p:nvSpPr>
        <p:spPr>
          <a:xfrm>
            <a:off x="6516216" y="2204864"/>
            <a:ext cx="1375933" cy="9577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55" name="向右箭號 54"/>
          <p:cNvSpPr/>
          <p:nvPr/>
        </p:nvSpPr>
        <p:spPr>
          <a:xfrm rot="16200000">
            <a:off x="6588224" y="3645024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6" name="圓角矩形 55"/>
          <p:cNvSpPr/>
          <p:nvPr/>
        </p:nvSpPr>
        <p:spPr>
          <a:xfrm>
            <a:off x="6516216" y="4293096"/>
            <a:ext cx="1375933" cy="95779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sp>
      <p:grpSp>
        <p:nvGrpSpPr>
          <p:cNvPr id="5" name="群組 16"/>
          <p:cNvGrpSpPr/>
          <p:nvPr/>
        </p:nvGrpSpPr>
        <p:grpSpPr>
          <a:xfrm>
            <a:off x="7308307" y="3645024"/>
            <a:ext cx="1835696" cy="504056"/>
            <a:chOff x="2262783" y="2952321"/>
            <a:chExt cx="1057370" cy="938661"/>
          </a:xfrm>
        </p:grpSpPr>
        <p:sp>
          <p:nvSpPr>
            <p:cNvPr id="59" name="圓角矩形 58"/>
            <p:cNvSpPr/>
            <p:nvPr/>
          </p:nvSpPr>
          <p:spPr>
            <a:xfrm>
              <a:off x="2304258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0" name="圓角矩形 4"/>
            <p:cNvSpPr/>
            <p:nvPr/>
          </p:nvSpPr>
          <p:spPr>
            <a:xfrm>
              <a:off x="2262783" y="2998143"/>
              <a:ext cx="1057370" cy="8470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400" b="1" kern="1200" dirty="0" smtClean="0">
                  <a:latin typeface="微軟正黑體" pitchFamily="34" charset="-120"/>
                  <a:ea typeface="微軟正黑體" pitchFamily="34" charset="-120"/>
                </a:rPr>
                <a:t>解除指定職務代理人</a:t>
              </a:r>
              <a:endParaRPr lang="zh-TW" sz="1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61" name="圓角矩形 4"/>
          <p:cNvSpPr/>
          <p:nvPr/>
        </p:nvSpPr>
        <p:spPr>
          <a:xfrm>
            <a:off x="6588224" y="1988840"/>
            <a:ext cx="1224136" cy="129614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使用者</a:t>
            </a:r>
            <a:r>
              <a:rPr lang="en-US" altLang="zh-TW" sz="1700" b="1" dirty="0" smtClean="0">
                <a:latin typeface="微軟正黑體" pitchFamily="34" charset="-120"/>
                <a:ea typeface="微軟正黑體" pitchFamily="34" charset="-120"/>
              </a:rPr>
              <a:t>B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2" name="圓角矩形 4"/>
          <p:cNvSpPr/>
          <p:nvPr/>
        </p:nvSpPr>
        <p:spPr>
          <a:xfrm>
            <a:off x="6516216" y="429309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使用者</a:t>
            </a:r>
            <a:r>
              <a:rPr lang="en-US" altLang="zh-TW" sz="1700" b="1" dirty="0" smtClean="0">
                <a:latin typeface="微軟正黑體" pitchFamily="34" charset="-120"/>
                <a:ea typeface="微軟正黑體" pitchFamily="34" charset="-120"/>
              </a:rPr>
              <a:t>A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63" name="＞形箭號 62"/>
          <p:cNvSpPr/>
          <p:nvPr/>
        </p:nvSpPr>
        <p:spPr>
          <a:xfrm>
            <a:off x="2627784" y="3212976"/>
            <a:ext cx="379686" cy="504056"/>
          </a:xfrm>
          <a:prstGeom prst="chevron">
            <a:avLst>
              <a:gd name="adj" fmla="val 6231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64" name="＞形箭號 63"/>
          <p:cNvSpPr/>
          <p:nvPr/>
        </p:nvSpPr>
        <p:spPr>
          <a:xfrm>
            <a:off x="5508104" y="3212976"/>
            <a:ext cx="379686" cy="504056"/>
          </a:xfrm>
          <a:prstGeom prst="chevron">
            <a:avLst>
              <a:gd name="adj" fmla="val 6231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65" name="＞形箭號 64"/>
          <p:cNvSpPr/>
          <p:nvPr/>
        </p:nvSpPr>
        <p:spPr>
          <a:xfrm>
            <a:off x="5724128" y="3212976"/>
            <a:ext cx="379686" cy="504056"/>
          </a:xfrm>
          <a:prstGeom prst="chevron">
            <a:avLst>
              <a:gd name="adj" fmla="val 6231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sp>
      <p:sp>
        <p:nvSpPr>
          <p:cNvPr id="49" name="矩形 48"/>
          <p:cNvSpPr/>
          <p:nvPr/>
        </p:nvSpPr>
        <p:spPr>
          <a:xfrm>
            <a:off x="3059832" y="570746"/>
            <a:ext cx="2736304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代理人設定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" name="圖片 50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2" name="矩形 51"/>
          <p:cNvSpPr/>
          <p:nvPr/>
        </p:nvSpPr>
        <p:spPr>
          <a:xfrm>
            <a:off x="7276491" y="5898758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648695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3"/>
          <p:cNvSpPr/>
          <p:nvPr/>
        </p:nvSpPr>
        <p:spPr>
          <a:xfrm>
            <a:off x="683568" y="2780928"/>
            <a:ext cx="1728192" cy="122413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3" name="圓角矩形 12"/>
          <p:cNvSpPr/>
          <p:nvPr/>
        </p:nvSpPr>
        <p:spPr>
          <a:xfrm>
            <a:off x="827584" y="4437112"/>
            <a:ext cx="1375933" cy="9577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圓角矩形 4"/>
          <p:cNvSpPr/>
          <p:nvPr/>
        </p:nvSpPr>
        <p:spPr>
          <a:xfrm>
            <a:off x="3742463" y="5888981"/>
            <a:ext cx="1249280" cy="86428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系統管理員</a:t>
            </a:r>
            <a:endParaRPr lang="en-US" altLang="zh-TW" sz="1700" b="1" kern="1200" dirty="0" smtClean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6" name="圓角矩形 4"/>
          <p:cNvSpPr/>
          <p:nvPr/>
        </p:nvSpPr>
        <p:spPr>
          <a:xfrm>
            <a:off x="899592" y="429309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系統管理者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17" name="群組 16"/>
          <p:cNvGrpSpPr/>
          <p:nvPr/>
        </p:nvGrpSpPr>
        <p:grpSpPr>
          <a:xfrm>
            <a:off x="755576" y="1628800"/>
            <a:ext cx="1512168" cy="938661"/>
            <a:chOff x="2304259" y="2952321"/>
            <a:chExt cx="1015893" cy="938661"/>
          </a:xfrm>
        </p:grpSpPr>
        <p:sp>
          <p:nvSpPr>
            <p:cNvPr id="18" name="圓角矩形 17"/>
            <p:cNvSpPr/>
            <p:nvPr/>
          </p:nvSpPr>
          <p:spPr>
            <a:xfrm>
              <a:off x="2304259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圓角矩形 4"/>
            <p:cNvSpPr/>
            <p:nvPr/>
          </p:nvSpPr>
          <p:spPr>
            <a:xfrm>
              <a:off x="2350081" y="2998143"/>
              <a:ext cx="924249" cy="847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排程與權限</a:t>
              </a:r>
              <a:endParaRPr lang="zh-TW" sz="17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0" name="圓角矩形 4"/>
          <p:cNvSpPr/>
          <p:nvPr/>
        </p:nvSpPr>
        <p:spPr>
          <a:xfrm>
            <a:off x="899592" y="285293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設定排程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23" name="向右箭號 22"/>
          <p:cNvSpPr/>
          <p:nvPr/>
        </p:nvSpPr>
        <p:spPr>
          <a:xfrm>
            <a:off x="2483768" y="3284984"/>
            <a:ext cx="79208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圓角矩形 23"/>
          <p:cNvSpPr/>
          <p:nvPr/>
        </p:nvSpPr>
        <p:spPr>
          <a:xfrm>
            <a:off x="3707904" y="2060848"/>
            <a:ext cx="2088232" cy="93866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sp>
      <p:sp>
        <p:nvSpPr>
          <p:cNvPr id="26" name="圓角矩形 25"/>
          <p:cNvSpPr/>
          <p:nvPr/>
        </p:nvSpPr>
        <p:spPr>
          <a:xfrm>
            <a:off x="3707904" y="3140968"/>
            <a:ext cx="2160240" cy="93866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sp>
      <p:sp>
        <p:nvSpPr>
          <p:cNvPr id="27" name="圓角矩形 26"/>
          <p:cNvSpPr/>
          <p:nvPr/>
        </p:nvSpPr>
        <p:spPr>
          <a:xfrm>
            <a:off x="3707904" y="4293096"/>
            <a:ext cx="2160240" cy="938661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sp>
      <p:sp>
        <p:nvSpPr>
          <p:cNvPr id="30" name="圓角矩形 4"/>
          <p:cNvSpPr/>
          <p:nvPr/>
        </p:nvSpPr>
        <p:spPr>
          <a:xfrm>
            <a:off x="3922040" y="4008198"/>
            <a:ext cx="2018111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危險性機械設備，到期日</a:t>
            </a:r>
            <a:endParaRPr lang="zh-TW" altLang="zh-TW" sz="1700" b="1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1" name="圓角矩形 4"/>
          <p:cNvSpPr/>
          <p:nvPr/>
        </p:nvSpPr>
        <p:spPr>
          <a:xfrm>
            <a:off x="4067944" y="2060848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dirty="0" smtClean="0">
                <a:latin typeface="微軟正黑體" pitchFamily="34" charset="-120"/>
                <a:ea typeface="微軟正黑體" pitchFamily="34" charset="-120"/>
              </a:rPr>
              <a:t>一般</a:t>
            </a: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排程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2" name="圓角矩形 4"/>
          <p:cNvSpPr/>
          <p:nvPr/>
        </p:nvSpPr>
        <p:spPr>
          <a:xfrm>
            <a:off x="3851920" y="2996952"/>
            <a:ext cx="194421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毒化物核可証號，到期日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3" name="向右箭號 32"/>
          <p:cNvSpPr/>
          <p:nvPr/>
        </p:nvSpPr>
        <p:spPr>
          <a:xfrm>
            <a:off x="6084168" y="3356992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圓角矩形 33"/>
          <p:cNvSpPr/>
          <p:nvPr/>
        </p:nvSpPr>
        <p:spPr>
          <a:xfrm>
            <a:off x="3779912" y="1340768"/>
            <a:ext cx="1944216" cy="28803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sp>
      <p:sp>
        <p:nvSpPr>
          <p:cNvPr id="35" name="圓角矩形 4"/>
          <p:cNvSpPr/>
          <p:nvPr/>
        </p:nvSpPr>
        <p:spPr>
          <a:xfrm>
            <a:off x="4139952" y="908720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400" b="1" kern="12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排程項目</a:t>
            </a:r>
            <a:endParaRPr lang="zh-TW" sz="1400" b="1" kern="1200" dirty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9" name="圓角矩形 38"/>
          <p:cNvSpPr/>
          <p:nvPr/>
        </p:nvSpPr>
        <p:spPr>
          <a:xfrm>
            <a:off x="6948264" y="3068960"/>
            <a:ext cx="1375933" cy="957792"/>
          </a:xfrm>
          <a:prstGeom prst="roundRect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" name="圓角矩形 4"/>
          <p:cNvSpPr/>
          <p:nvPr/>
        </p:nvSpPr>
        <p:spPr>
          <a:xfrm>
            <a:off x="1051992" y="4445496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41" name="圓角矩形 4"/>
          <p:cNvSpPr/>
          <p:nvPr/>
        </p:nvSpPr>
        <p:spPr>
          <a:xfrm>
            <a:off x="7020272" y="2924944"/>
            <a:ext cx="1224136" cy="115212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4770" tIns="64770" rIns="64770" bIns="64770" numCol="1" spcCol="1270" anchor="ctr" anchorCtr="0">
            <a:noAutofit/>
          </a:bodyPr>
          <a:lstStyle/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系統運作</a:t>
            </a:r>
            <a:endParaRPr lang="en-US" altLang="zh-TW" sz="1700" b="1" kern="1200" dirty="0" smtClean="0">
              <a:latin typeface="微軟正黑體" pitchFamily="34" charset="-120"/>
              <a:ea typeface="微軟正黑體" pitchFamily="34" charset="-120"/>
            </a:endParaRPr>
          </a:p>
          <a:p>
            <a:pPr lvl="0" algn="ctr" defTabSz="7556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zh-TW" altLang="en-US" sz="1700" b="1" kern="1200" dirty="0" smtClean="0">
                <a:latin typeface="微軟正黑體" pitchFamily="34" charset="-120"/>
                <a:ea typeface="微軟正黑體" pitchFamily="34" charset="-120"/>
              </a:rPr>
              <a:t>相關人員</a:t>
            </a:r>
            <a:endParaRPr lang="zh-TW" sz="17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25" name="圖片 24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8" name="矩形 27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sp>
        <p:nvSpPr>
          <p:cNvPr id="29" name="矩形 28"/>
          <p:cNvSpPr/>
          <p:nvPr/>
        </p:nvSpPr>
        <p:spPr>
          <a:xfrm>
            <a:off x="3275856" y="620688"/>
            <a:ext cx="2736304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排程說明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7475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0850482"/>
              </p:ext>
            </p:extLst>
          </p:nvPr>
        </p:nvGraphicFramePr>
        <p:xfrm>
          <a:off x="457200" y="404664"/>
          <a:ext cx="8507288" cy="52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2998238" y="260648"/>
            <a:ext cx="3085930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化學品</a:t>
            </a:r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315747" y="3524639"/>
            <a:ext cx="1375933" cy="957792"/>
            <a:chOff x="73158" y="2952329"/>
            <a:chExt cx="1015893" cy="957792"/>
          </a:xfrm>
        </p:grpSpPr>
        <p:sp>
          <p:nvSpPr>
            <p:cNvPr id="14" name="圓角矩形 13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405027" y="1368330"/>
            <a:ext cx="1286653" cy="922991"/>
            <a:chOff x="3298585" y="2917"/>
            <a:chExt cx="1910117" cy="477529"/>
          </a:xfrm>
        </p:grpSpPr>
        <p:sp>
          <p:nvSpPr>
            <p:cNvPr id="17" name="圓角矩形 16"/>
            <p:cNvSpPr/>
            <p:nvPr/>
          </p:nvSpPr>
          <p:spPr>
            <a:xfrm>
              <a:off x="3298585" y="2917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圓角矩形 4"/>
            <p:cNvSpPr/>
            <p:nvPr/>
          </p:nvSpPr>
          <p:spPr>
            <a:xfrm>
              <a:off x="3312571" y="16903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kern="1200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化學品資料庫</a:t>
              </a:r>
              <a:r>
                <a:rPr lang="en-US" altLang="zh-TW" sz="1300" b="1" kern="1200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資料庫維護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979713" y="1395364"/>
            <a:ext cx="1296143" cy="881972"/>
            <a:chOff x="3298585" y="719211"/>
            <a:chExt cx="1910117" cy="477529"/>
          </a:xfrm>
        </p:grpSpPr>
        <p:sp>
          <p:nvSpPr>
            <p:cNvPr id="20" name="圓角矩形 19"/>
            <p:cNvSpPr/>
            <p:nvPr/>
          </p:nvSpPr>
          <p:spPr>
            <a:xfrm>
              <a:off x="3298585" y="719211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圓角矩形 4"/>
            <p:cNvSpPr/>
            <p:nvPr/>
          </p:nvSpPr>
          <p:spPr>
            <a:xfrm>
              <a:off x="3312571" y="733197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化學品資料庫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endParaRPr lang="en-US" altLang="zh-TW" sz="1300" b="1" dirty="0">
                <a:latin typeface="微軟正黑體" pitchFamily="34" charset="-120"/>
                <a:ea typeface="微軟正黑體" pitchFamily="34" charset="-120"/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資料庫維護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1979712" y="3522296"/>
            <a:ext cx="1340037" cy="957792"/>
            <a:chOff x="73158" y="2952329"/>
            <a:chExt cx="1015893" cy="957792"/>
          </a:xfrm>
        </p:grpSpPr>
        <p:sp>
          <p:nvSpPr>
            <p:cNvPr id="23" name="圓角矩形 22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5" name="群組 24"/>
          <p:cNvGrpSpPr/>
          <p:nvPr/>
        </p:nvGrpSpPr>
        <p:grpSpPr>
          <a:xfrm>
            <a:off x="3586144" y="1421196"/>
            <a:ext cx="1561920" cy="856140"/>
            <a:chOff x="3298585" y="1435505"/>
            <a:chExt cx="1910117" cy="477529"/>
          </a:xfrm>
        </p:grpSpPr>
        <p:sp>
          <p:nvSpPr>
            <p:cNvPr id="26" name="圓角矩形 25"/>
            <p:cNvSpPr/>
            <p:nvPr/>
          </p:nvSpPr>
          <p:spPr>
            <a:xfrm>
              <a:off x="3298585" y="1435505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圓角矩形 4"/>
            <p:cNvSpPr/>
            <p:nvPr/>
          </p:nvSpPr>
          <p:spPr>
            <a:xfrm>
              <a:off x="3312571" y="1449491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運作管理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endParaRPr lang="en-US" altLang="zh-TW" sz="1300" b="1" dirty="0">
                <a:latin typeface="微軟正黑體" pitchFamily="34" charset="-120"/>
                <a:ea typeface="微軟正黑體" pitchFamily="34" charset="-120"/>
              </a:endParaRP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清單與存量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3685059" y="3541427"/>
            <a:ext cx="1318989" cy="938661"/>
            <a:chOff x="2514650" y="2952321"/>
            <a:chExt cx="1015893" cy="938661"/>
          </a:xfrm>
        </p:grpSpPr>
        <p:sp>
          <p:nvSpPr>
            <p:cNvPr id="29" name="圓角矩形 28"/>
            <p:cNvSpPr/>
            <p:nvPr/>
          </p:nvSpPr>
          <p:spPr>
            <a:xfrm>
              <a:off x="2514650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2560472" y="2998143"/>
              <a:ext cx="924249" cy="847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dirty="0" smtClean="0">
                  <a:latin typeface="微軟正黑體" pitchFamily="34" charset="-120"/>
                  <a:ea typeface="微軟正黑體" pitchFamily="34" charset="-120"/>
                </a:rPr>
                <a:t>化學品    運作人</a:t>
              </a:r>
              <a:endParaRPr lang="zh-TW" sz="17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31" name="群組 30"/>
          <p:cNvGrpSpPr/>
          <p:nvPr/>
        </p:nvGrpSpPr>
        <p:grpSpPr>
          <a:xfrm>
            <a:off x="5292080" y="1446271"/>
            <a:ext cx="1584176" cy="805233"/>
            <a:chOff x="3298585" y="2151799"/>
            <a:chExt cx="1910117" cy="477529"/>
          </a:xfrm>
        </p:grpSpPr>
        <p:sp>
          <p:nvSpPr>
            <p:cNvPr id="32" name="圓角矩形 31"/>
            <p:cNvSpPr/>
            <p:nvPr/>
          </p:nvSpPr>
          <p:spPr>
            <a:xfrm>
              <a:off x="3298585" y="2151799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圓角矩形 4"/>
            <p:cNvSpPr/>
            <p:nvPr/>
          </p:nvSpPr>
          <p:spPr>
            <a:xfrm>
              <a:off x="3312571" y="2165785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運作管理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化學品登錄</a:t>
              </a:r>
              <a:endParaRPr lang="zh-TW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36" name="圓角矩形 4"/>
          <p:cNvSpPr/>
          <p:nvPr/>
        </p:nvSpPr>
        <p:spPr>
          <a:xfrm>
            <a:off x="6907648" y="4747803"/>
            <a:ext cx="1326900" cy="8858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3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37" name="群組 36"/>
          <p:cNvGrpSpPr/>
          <p:nvPr/>
        </p:nvGrpSpPr>
        <p:grpSpPr>
          <a:xfrm>
            <a:off x="5413251" y="3562031"/>
            <a:ext cx="1318989" cy="938661"/>
            <a:chOff x="2514650" y="2952321"/>
            <a:chExt cx="1015893" cy="938661"/>
          </a:xfrm>
        </p:grpSpPr>
        <p:sp>
          <p:nvSpPr>
            <p:cNvPr id="38" name="圓角矩形 37"/>
            <p:cNvSpPr/>
            <p:nvPr/>
          </p:nvSpPr>
          <p:spPr>
            <a:xfrm>
              <a:off x="2514650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圓角矩形 4"/>
            <p:cNvSpPr/>
            <p:nvPr/>
          </p:nvSpPr>
          <p:spPr>
            <a:xfrm>
              <a:off x="2560472" y="2998143"/>
              <a:ext cx="924249" cy="847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700" b="1" dirty="0" smtClean="0">
                  <a:latin typeface="微軟正黑體" pitchFamily="34" charset="-120"/>
                  <a:ea typeface="微軟正黑體" pitchFamily="34" charset="-120"/>
                </a:rPr>
                <a:t>    運作人</a:t>
              </a:r>
              <a:endParaRPr lang="zh-TW" altLang="zh-TW" sz="17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>
            <a:off x="7020273" y="1469855"/>
            <a:ext cx="1644058" cy="781649"/>
            <a:chOff x="3298585" y="286809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312571" y="2882079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運作記錄</a:t>
              </a:r>
              <a:endParaRPr lang="zh-TW" sz="1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3" name="群組 42"/>
          <p:cNvGrpSpPr/>
          <p:nvPr/>
        </p:nvGrpSpPr>
        <p:grpSpPr>
          <a:xfrm>
            <a:off x="7132307" y="3598575"/>
            <a:ext cx="1400133" cy="910545"/>
            <a:chOff x="3298585" y="2151799"/>
            <a:chExt cx="1910117" cy="477529"/>
          </a:xfrm>
        </p:grpSpPr>
        <p:sp>
          <p:nvSpPr>
            <p:cNvPr id="44" name="圓角矩形 43"/>
            <p:cNvSpPr/>
            <p:nvPr/>
          </p:nvSpPr>
          <p:spPr>
            <a:xfrm>
              <a:off x="3298585" y="2151799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圓角矩形 4"/>
            <p:cNvSpPr/>
            <p:nvPr/>
          </p:nvSpPr>
          <p:spPr>
            <a:xfrm>
              <a:off x="3312571" y="2165785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所有權限</a:t>
              </a:r>
              <a:endParaRPr lang="zh-TW" sz="17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3679136" y="5842225"/>
            <a:ext cx="1375933" cy="957792"/>
            <a:chOff x="73158" y="2952329"/>
            <a:chExt cx="1015893" cy="957792"/>
          </a:xfrm>
        </p:grpSpPr>
        <p:sp>
          <p:nvSpPr>
            <p:cNvPr id="47" name="圓角矩形 46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4438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267744" y="426730"/>
            <a:ext cx="5008747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化學品</a:t>
            </a:r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0" name="群組 39"/>
          <p:cNvGrpSpPr/>
          <p:nvPr/>
        </p:nvGrpSpPr>
        <p:grpSpPr>
          <a:xfrm>
            <a:off x="623686" y="2431327"/>
            <a:ext cx="1644058" cy="1069681"/>
            <a:chOff x="3298585" y="286809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298585" y="2963747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化學品     登錄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3" name="群組 42"/>
          <p:cNvGrpSpPr/>
          <p:nvPr/>
        </p:nvGrpSpPr>
        <p:grpSpPr>
          <a:xfrm>
            <a:off x="3779912" y="1340768"/>
            <a:ext cx="4680520" cy="910545"/>
            <a:chOff x="3298585" y="2151799"/>
            <a:chExt cx="4548951" cy="477529"/>
          </a:xfrm>
        </p:grpSpPr>
        <p:sp>
          <p:nvSpPr>
            <p:cNvPr id="44" name="圓角矩形 43"/>
            <p:cNvSpPr/>
            <p:nvPr/>
          </p:nvSpPr>
          <p:spPr>
            <a:xfrm>
              <a:off x="3298585" y="2151799"/>
              <a:ext cx="445071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圓角矩形 4"/>
            <p:cNvSpPr/>
            <p:nvPr/>
          </p:nvSpPr>
          <p:spPr>
            <a:xfrm>
              <a:off x="3312571" y="2165785"/>
              <a:ext cx="453496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作業場所運作人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新增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所屬場所之化學品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起始庫存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539552" y="1412776"/>
            <a:ext cx="4680520" cy="3312369"/>
            <a:chOff x="-2404247" y="467095"/>
            <a:chExt cx="3446542" cy="3396270"/>
          </a:xfrm>
        </p:grpSpPr>
        <p:sp>
          <p:nvSpPr>
            <p:cNvPr id="47" name="圓角矩形 46"/>
            <p:cNvSpPr/>
            <p:nvPr/>
          </p:nvSpPr>
          <p:spPr>
            <a:xfrm>
              <a:off x="-2404247" y="467095"/>
              <a:ext cx="1325593" cy="73831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化學品運作管理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</a:p>
            <a:p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清單與存量</a:t>
              </a:r>
              <a:endParaRPr lang="zh-TW" altLang="en-US" sz="24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48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7276491" y="6042774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＞形箭號 18"/>
          <p:cNvSpPr/>
          <p:nvPr/>
        </p:nvSpPr>
        <p:spPr>
          <a:xfrm>
            <a:off x="2699792" y="1628800"/>
            <a:ext cx="379686" cy="427262"/>
          </a:xfrm>
          <a:prstGeom prst="chevron">
            <a:avLst>
              <a:gd name="adj" fmla="val 6231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＞形箭號 23"/>
          <p:cNvSpPr/>
          <p:nvPr/>
        </p:nvSpPr>
        <p:spPr>
          <a:xfrm>
            <a:off x="2699792" y="279136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＞形箭號 24"/>
          <p:cNvSpPr/>
          <p:nvPr/>
        </p:nvSpPr>
        <p:spPr>
          <a:xfrm>
            <a:off x="2915816" y="279136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7" name="群組 26"/>
          <p:cNvGrpSpPr/>
          <p:nvPr/>
        </p:nvGrpSpPr>
        <p:grpSpPr>
          <a:xfrm>
            <a:off x="3720369" y="2431327"/>
            <a:ext cx="4668055" cy="910545"/>
            <a:chOff x="3312571" y="2151798"/>
            <a:chExt cx="4994958" cy="477529"/>
          </a:xfrm>
        </p:grpSpPr>
        <p:sp>
          <p:nvSpPr>
            <p:cNvPr id="29" name="圓角矩形 28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作業場所運作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人</a:t>
              </a:r>
              <a:r>
                <a:rPr lang="zh-TW" altLang="en-US" sz="1700" b="1" dirty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登記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所屬場所之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使用紀錄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6" name="＞形箭號 25"/>
          <p:cNvSpPr/>
          <p:nvPr/>
        </p:nvSpPr>
        <p:spPr>
          <a:xfrm>
            <a:off x="2915816" y="1628800"/>
            <a:ext cx="432048" cy="432048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6" name="群組 55"/>
          <p:cNvGrpSpPr/>
          <p:nvPr/>
        </p:nvGrpSpPr>
        <p:grpSpPr>
          <a:xfrm>
            <a:off x="581498" y="3789040"/>
            <a:ext cx="1644058" cy="781649"/>
            <a:chOff x="3298585" y="2868093"/>
            <a:chExt cx="1910117" cy="477529"/>
          </a:xfrm>
        </p:grpSpPr>
        <p:sp>
          <p:nvSpPr>
            <p:cNvPr id="57" name="圓角矩形 56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圓角矩形 4"/>
            <p:cNvSpPr/>
            <p:nvPr/>
          </p:nvSpPr>
          <p:spPr>
            <a:xfrm>
              <a:off x="3298585" y="2907220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化學品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運作記錄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59" name="＞形箭號 58"/>
          <p:cNvSpPr/>
          <p:nvPr/>
        </p:nvSpPr>
        <p:spPr>
          <a:xfrm>
            <a:off x="2657604" y="4015503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＞形箭號 59"/>
          <p:cNvSpPr/>
          <p:nvPr/>
        </p:nvSpPr>
        <p:spPr>
          <a:xfrm>
            <a:off x="2873628" y="4015503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1" name="群組 60"/>
          <p:cNvGrpSpPr/>
          <p:nvPr/>
        </p:nvGrpSpPr>
        <p:grpSpPr>
          <a:xfrm>
            <a:off x="3678181" y="3655463"/>
            <a:ext cx="4668055" cy="910545"/>
            <a:chOff x="3312571" y="2151798"/>
            <a:chExt cx="4994958" cy="477529"/>
          </a:xfrm>
        </p:grpSpPr>
        <p:sp>
          <p:nvSpPr>
            <p:cNvPr id="62" name="圓角矩形 61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作業場所運作人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查詢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所屬單位之化學品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使用清單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096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035660"/>
              </p:ext>
            </p:extLst>
          </p:nvPr>
        </p:nvGraphicFramePr>
        <p:xfrm>
          <a:off x="457200" y="404664"/>
          <a:ext cx="8507288" cy="52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矩形 5"/>
          <p:cNvSpPr/>
          <p:nvPr/>
        </p:nvSpPr>
        <p:spPr>
          <a:xfrm>
            <a:off x="2987824" y="260648"/>
            <a:ext cx="3085930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毒化物管理系統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2" name="群組 11"/>
          <p:cNvGrpSpPr/>
          <p:nvPr/>
        </p:nvGrpSpPr>
        <p:grpSpPr>
          <a:xfrm>
            <a:off x="315747" y="3524639"/>
            <a:ext cx="1375933" cy="957792"/>
            <a:chOff x="73158" y="2952329"/>
            <a:chExt cx="1015893" cy="957792"/>
          </a:xfrm>
        </p:grpSpPr>
        <p:sp>
          <p:nvSpPr>
            <p:cNvPr id="14" name="圓角矩形 13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6" name="群組 15"/>
          <p:cNvGrpSpPr/>
          <p:nvPr/>
        </p:nvGrpSpPr>
        <p:grpSpPr>
          <a:xfrm>
            <a:off x="405027" y="1368330"/>
            <a:ext cx="1286653" cy="922991"/>
            <a:chOff x="3298585" y="2917"/>
            <a:chExt cx="1910117" cy="477529"/>
          </a:xfrm>
        </p:grpSpPr>
        <p:sp>
          <p:nvSpPr>
            <p:cNvPr id="17" name="圓角矩形 16"/>
            <p:cNvSpPr/>
            <p:nvPr/>
          </p:nvSpPr>
          <p:spPr>
            <a:xfrm>
              <a:off x="3298585" y="2917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圓角矩形 4"/>
            <p:cNvSpPr/>
            <p:nvPr/>
          </p:nvSpPr>
          <p:spPr>
            <a:xfrm>
              <a:off x="3312571" y="16903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kern="1200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化學品資料庫</a:t>
              </a:r>
              <a:r>
                <a:rPr lang="en-US" altLang="zh-TW" sz="1300" b="1" kern="1200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資料庫維護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979713" y="1395364"/>
            <a:ext cx="1296143" cy="881972"/>
            <a:chOff x="3298585" y="719211"/>
            <a:chExt cx="1910117" cy="477529"/>
          </a:xfrm>
        </p:grpSpPr>
        <p:sp>
          <p:nvSpPr>
            <p:cNvPr id="20" name="圓角矩形 19"/>
            <p:cNvSpPr/>
            <p:nvPr/>
          </p:nvSpPr>
          <p:spPr>
            <a:xfrm>
              <a:off x="3298585" y="719211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圓角矩形 4"/>
            <p:cNvSpPr/>
            <p:nvPr/>
          </p:nvSpPr>
          <p:spPr>
            <a:xfrm>
              <a:off x="3312571" y="733197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化學品資料庫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endParaRPr lang="en-US" altLang="zh-TW" sz="1300" b="1" dirty="0">
                <a:latin typeface="微軟正黑體" pitchFamily="34" charset="-120"/>
                <a:ea typeface="微軟正黑體" pitchFamily="34" charset="-120"/>
              </a:endParaRPr>
            </a:p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資料庫維護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2" name="群組 21"/>
          <p:cNvGrpSpPr/>
          <p:nvPr/>
        </p:nvGrpSpPr>
        <p:grpSpPr>
          <a:xfrm>
            <a:off x="1979712" y="3522296"/>
            <a:ext cx="1340037" cy="957792"/>
            <a:chOff x="73158" y="2952329"/>
            <a:chExt cx="1015893" cy="957792"/>
          </a:xfrm>
        </p:grpSpPr>
        <p:sp>
          <p:nvSpPr>
            <p:cNvPr id="23" name="圓角矩形 22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5" name="群組 24"/>
          <p:cNvGrpSpPr/>
          <p:nvPr/>
        </p:nvGrpSpPr>
        <p:grpSpPr>
          <a:xfrm>
            <a:off x="3586144" y="1421196"/>
            <a:ext cx="1561920" cy="856140"/>
            <a:chOff x="3298585" y="1435505"/>
            <a:chExt cx="1910117" cy="477529"/>
          </a:xfrm>
        </p:grpSpPr>
        <p:sp>
          <p:nvSpPr>
            <p:cNvPr id="26" name="圓角矩形 25"/>
            <p:cNvSpPr/>
            <p:nvPr/>
          </p:nvSpPr>
          <p:spPr>
            <a:xfrm>
              <a:off x="3298585" y="1435505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圓角矩形 4"/>
            <p:cNvSpPr/>
            <p:nvPr/>
          </p:nvSpPr>
          <p:spPr>
            <a:xfrm>
              <a:off x="3312571" y="1449491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5720" tIns="45720" rIns="45720" bIns="45720" numCol="1" spcCol="1270" anchor="ctr" anchorCtr="0">
              <a:noAutofit/>
            </a:bodyPr>
            <a:lstStyle/>
            <a:p>
              <a:pPr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運作管理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endParaRPr lang="en-US" altLang="zh-TW" sz="1300" b="1" dirty="0">
                <a:latin typeface="微軟正黑體" pitchFamily="34" charset="-120"/>
                <a:ea typeface="微軟正黑體" pitchFamily="34" charset="-120"/>
              </a:endParaRPr>
            </a:p>
            <a:p>
              <a:pPr lvl="0" algn="ctr" defTabSz="533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300" b="1" kern="1200" dirty="0" smtClean="0">
                  <a:latin typeface="微軟正黑體" pitchFamily="34" charset="-120"/>
                  <a:ea typeface="微軟正黑體" pitchFamily="34" charset="-120"/>
                </a:rPr>
                <a:t>清單與存量</a:t>
              </a:r>
              <a:endParaRPr lang="zh-TW" altLang="en-US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28" name="群組 27"/>
          <p:cNvGrpSpPr/>
          <p:nvPr/>
        </p:nvGrpSpPr>
        <p:grpSpPr>
          <a:xfrm>
            <a:off x="3685059" y="3541427"/>
            <a:ext cx="1318989" cy="938661"/>
            <a:chOff x="2514650" y="2952321"/>
            <a:chExt cx="1015893" cy="938661"/>
          </a:xfrm>
        </p:grpSpPr>
        <p:sp>
          <p:nvSpPr>
            <p:cNvPr id="29" name="圓角矩形 28"/>
            <p:cNvSpPr/>
            <p:nvPr/>
          </p:nvSpPr>
          <p:spPr>
            <a:xfrm>
              <a:off x="2514650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2560472" y="2998143"/>
              <a:ext cx="924249" cy="847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毒化物    運作人</a:t>
              </a:r>
              <a:endParaRPr lang="zh-TW" sz="17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31" name="群組 30"/>
          <p:cNvGrpSpPr/>
          <p:nvPr/>
        </p:nvGrpSpPr>
        <p:grpSpPr>
          <a:xfrm>
            <a:off x="5292080" y="1446271"/>
            <a:ext cx="1584176" cy="805233"/>
            <a:chOff x="3298585" y="2151799"/>
            <a:chExt cx="1910117" cy="477529"/>
          </a:xfrm>
        </p:grpSpPr>
        <p:sp>
          <p:nvSpPr>
            <p:cNvPr id="32" name="圓角矩形 31"/>
            <p:cNvSpPr/>
            <p:nvPr/>
          </p:nvSpPr>
          <p:spPr>
            <a:xfrm>
              <a:off x="3298585" y="2151799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圓角矩形 4"/>
            <p:cNvSpPr/>
            <p:nvPr/>
          </p:nvSpPr>
          <p:spPr>
            <a:xfrm>
              <a:off x="3312571" y="2165785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運作管理</a:t>
              </a:r>
              <a:r>
                <a:rPr lang="en-US" altLang="zh-TW" sz="13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13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300" b="1" dirty="0" smtClean="0">
                  <a:latin typeface="微軟正黑體" pitchFamily="34" charset="-120"/>
                  <a:ea typeface="微軟正黑體" pitchFamily="34" charset="-120"/>
                </a:rPr>
                <a:t>登錄</a:t>
              </a:r>
              <a:endParaRPr lang="zh-TW" sz="13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36" name="圓角矩形 4"/>
          <p:cNvSpPr/>
          <p:nvPr/>
        </p:nvSpPr>
        <p:spPr>
          <a:xfrm>
            <a:off x="6907648" y="4747803"/>
            <a:ext cx="1326900" cy="88588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zh-TW" sz="1300" b="1" kern="1200" dirty="0">
              <a:latin typeface="微軟正黑體" pitchFamily="34" charset="-120"/>
              <a:ea typeface="微軟正黑體" pitchFamily="34" charset="-120"/>
            </a:endParaRPr>
          </a:p>
        </p:txBody>
      </p:sp>
      <p:grpSp>
        <p:nvGrpSpPr>
          <p:cNvPr id="37" name="群組 36"/>
          <p:cNvGrpSpPr/>
          <p:nvPr/>
        </p:nvGrpSpPr>
        <p:grpSpPr>
          <a:xfrm>
            <a:off x="5413251" y="3562031"/>
            <a:ext cx="1318989" cy="938661"/>
            <a:chOff x="2514650" y="2952321"/>
            <a:chExt cx="1015893" cy="938661"/>
          </a:xfrm>
        </p:grpSpPr>
        <p:sp>
          <p:nvSpPr>
            <p:cNvPr id="38" name="圓角矩形 37"/>
            <p:cNvSpPr/>
            <p:nvPr/>
          </p:nvSpPr>
          <p:spPr>
            <a:xfrm>
              <a:off x="2514650" y="2952321"/>
              <a:ext cx="1015893" cy="938661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9" name="圓角矩形 4"/>
            <p:cNvSpPr/>
            <p:nvPr/>
          </p:nvSpPr>
          <p:spPr>
            <a:xfrm>
              <a:off x="2560472" y="2998143"/>
              <a:ext cx="924249" cy="84701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dirty="0">
                  <a:latin typeface="微軟正黑體" pitchFamily="34" charset="-120"/>
                  <a:ea typeface="微軟正黑體" pitchFamily="34" charset="-120"/>
                </a:rPr>
                <a:t>毒化物    </a:t>
              </a:r>
              <a:r>
                <a:rPr lang="zh-TW" altLang="en-US" sz="1700" b="1" dirty="0" smtClean="0">
                  <a:latin typeface="微軟正黑體" pitchFamily="34" charset="-120"/>
                  <a:ea typeface="微軟正黑體" pitchFamily="34" charset="-120"/>
                </a:rPr>
                <a:t>運作人</a:t>
              </a:r>
              <a:endParaRPr lang="zh-TW" altLang="zh-TW" sz="17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>
            <a:off x="7020273" y="1469855"/>
            <a:ext cx="1644058" cy="781649"/>
            <a:chOff x="3298585" y="286809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312571" y="2882079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毒化物運作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運作記錄</a:t>
              </a:r>
              <a:endParaRPr lang="zh-TW" sz="1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3" name="群組 42"/>
          <p:cNvGrpSpPr/>
          <p:nvPr/>
        </p:nvGrpSpPr>
        <p:grpSpPr>
          <a:xfrm>
            <a:off x="7132307" y="3598575"/>
            <a:ext cx="1400133" cy="910545"/>
            <a:chOff x="3298585" y="2151799"/>
            <a:chExt cx="1910117" cy="477529"/>
          </a:xfrm>
        </p:grpSpPr>
        <p:sp>
          <p:nvSpPr>
            <p:cNvPr id="44" name="圓角矩形 43"/>
            <p:cNvSpPr/>
            <p:nvPr/>
          </p:nvSpPr>
          <p:spPr>
            <a:xfrm>
              <a:off x="3298585" y="2151799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圓角矩形 4"/>
            <p:cNvSpPr/>
            <p:nvPr/>
          </p:nvSpPr>
          <p:spPr>
            <a:xfrm>
              <a:off x="3312571" y="2165785"/>
              <a:ext cx="188214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所有權限</a:t>
              </a:r>
              <a:endParaRPr lang="zh-TW" sz="17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3679136" y="5842225"/>
            <a:ext cx="1375933" cy="957792"/>
            <a:chOff x="73158" y="2952329"/>
            <a:chExt cx="1015893" cy="957792"/>
          </a:xfrm>
        </p:grpSpPr>
        <p:sp>
          <p:nvSpPr>
            <p:cNvPr id="47" name="圓角矩形 46"/>
            <p:cNvSpPr/>
            <p:nvPr/>
          </p:nvSpPr>
          <p:spPr>
            <a:xfrm>
              <a:off x="73158" y="2952329"/>
              <a:ext cx="1015893" cy="957792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8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7276491" y="5422285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2790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267744" y="426730"/>
            <a:ext cx="5008747" cy="5539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毒化物管理</a:t>
            </a:r>
            <a:r>
              <a:rPr lang="zh-TW" altLang="en-US" sz="3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系統</a:t>
            </a:r>
            <a:endParaRPr lang="zh-TW" altLang="en-US" sz="3000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0" name="群組 39"/>
          <p:cNvGrpSpPr/>
          <p:nvPr/>
        </p:nvGrpSpPr>
        <p:grpSpPr>
          <a:xfrm>
            <a:off x="623686" y="2431327"/>
            <a:ext cx="1644058" cy="1069681"/>
            <a:chOff x="3298585" y="2868093"/>
            <a:chExt cx="1910117" cy="477529"/>
          </a:xfrm>
        </p:grpSpPr>
        <p:sp>
          <p:nvSpPr>
            <p:cNvPr id="41" name="圓角矩形 40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圓角矩形 4"/>
            <p:cNvSpPr/>
            <p:nvPr/>
          </p:nvSpPr>
          <p:spPr>
            <a:xfrm>
              <a:off x="3298585" y="2963747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化學品     登錄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3" name="群組 42"/>
          <p:cNvGrpSpPr/>
          <p:nvPr/>
        </p:nvGrpSpPr>
        <p:grpSpPr>
          <a:xfrm>
            <a:off x="3779912" y="1340768"/>
            <a:ext cx="4680520" cy="910545"/>
            <a:chOff x="3298585" y="2151799"/>
            <a:chExt cx="4548951" cy="477529"/>
          </a:xfrm>
        </p:grpSpPr>
        <p:sp>
          <p:nvSpPr>
            <p:cNvPr id="44" name="圓角矩形 43"/>
            <p:cNvSpPr/>
            <p:nvPr/>
          </p:nvSpPr>
          <p:spPr>
            <a:xfrm>
              <a:off x="3298585" y="2151799"/>
              <a:ext cx="445071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5" name="圓角矩形 4"/>
            <p:cNvSpPr/>
            <p:nvPr/>
          </p:nvSpPr>
          <p:spPr>
            <a:xfrm>
              <a:off x="3312571" y="2165785"/>
              <a:ext cx="4534965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毒化物運作人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新增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場所之毒化物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起始庫存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grpSp>
        <p:nvGrpSpPr>
          <p:cNvPr id="46" name="群組 45"/>
          <p:cNvGrpSpPr/>
          <p:nvPr/>
        </p:nvGrpSpPr>
        <p:grpSpPr>
          <a:xfrm>
            <a:off x="539552" y="1412776"/>
            <a:ext cx="4680520" cy="3312369"/>
            <a:chOff x="-2404247" y="467095"/>
            <a:chExt cx="3446542" cy="3396270"/>
          </a:xfrm>
        </p:grpSpPr>
        <p:sp>
          <p:nvSpPr>
            <p:cNvPr id="47" name="圓角矩形 46"/>
            <p:cNvSpPr/>
            <p:nvPr/>
          </p:nvSpPr>
          <p:spPr>
            <a:xfrm>
              <a:off x="-2404247" y="467095"/>
              <a:ext cx="1325593" cy="738318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</a:p>
            <a:p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清單與存量</a:t>
              </a:r>
              <a:endParaRPr lang="zh-TW" altLang="en-US" sz="2400" b="1" dirty="0">
                <a:latin typeface="微軟正黑體" pitchFamily="34" charset="-120"/>
                <a:ea typeface="微軟正黑體" pitchFamily="34" charset="-120"/>
              </a:endParaRPr>
            </a:p>
          </p:txBody>
        </p:sp>
        <p:sp>
          <p:nvSpPr>
            <p:cNvPr id="48" name="圓角矩形 4"/>
            <p:cNvSpPr/>
            <p:nvPr/>
          </p:nvSpPr>
          <p:spPr>
            <a:xfrm>
              <a:off x="119914" y="2999085"/>
              <a:ext cx="922381" cy="86428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b="1" kern="1200" dirty="0" smtClean="0">
                  <a:latin typeface="微軟正黑體" pitchFamily="34" charset="-120"/>
                  <a:ea typeface="微軟正黑體" pitchFamily="34" charset="-120"/>
                </a:rPr>
                <a:t>系統管理員</a:t>
              </a:r>
              <a:endParaRPr lang="en-US" altLang="zh-TW" sz="1700" b="1" kern="1200" dirty="0" smtClean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49" name="矩形 48"/>
          <p:cNvSpPr/>
          <p:nvPr/>
        </p:nvSpPr>
        <p:spPr>
          <a:xfrm>
            <a:off x="7276491" y="6042774"/>
            <a:ext cx="197682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600" dirty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Copyright </a:t>
            </a:r>
            <a:r>
              <a:rPr lang="en-US" altLang="zh-TW" sz="1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©</a:t>
            </a:r>
            <a:r>
              <a:rPr lang="en-US" altLang="zh-TW" sz="1600" dirty="0" err="1" smtClean="0">
                <a:latin typeface="Chiller" pitchFamily="82" charset="0"/>
              </a:rPr>
              <a:t>CloudThink</a:t>
            </a:r>
            <a:r>
              <a:rPr lang="en-US" altLang="zh-TW" sz="1600" dirty="0"/>
              <a:t> </a:t>
            </a:r>
            <a:endParaRPr lang="zh-TW" altLang="en-US" sz="1600" dirty="0"/>
          </a:p>
        </p:txBody>
      </p:sp>
      <p:pic>
        <p:nvPicPr>
          <p:cNvPr id="50" name="圖片 49" descr="雲集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-76216"/>
            <a:ext cx="1259632" cy="13475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＞形箭號 18"/>
          <p:cNvSpPr/>
          <p:nvPr/>
        </p:nvSpPr>
        <p:spPr>
          <a:xfrm>
            <a:off x="2699792" y="1628800"/>
            <a:ext cx="379686" cy="427262"/>
          </a:xfrm>
          <a:prstGeom prst="chevron">
            <a:avLst>
              <a:gd name="adj" fmla="val 62310"/>
            </a:avLst>
          </a:pr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＞形箭號 23"/>
          <p:cNvSpPr/>
          <p:nvPr/>
        </p:nvSpPr>
        <p:spPr>
          <a:xfrm>
            <a:off x="2699792" y="279136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＞形箭號 24"/>
          <p:cNvSpPr/>
          <p:nvPr/>
        </p:nvSpPr>
        <p:spPr>
          <a:xfrm>
            <a:off x="2915816" y="2791367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7" name="群組 26"/>
          <p:cNvGrpSpPr/>
          <p:nvPr/>
        </p:nvGrpSpPr>
        <p:grpSpPr>
          <a:xfrm>
            <a:off x="3720369" y="2431327"/>
            <a:ext cx="4668055" cy="910545"/>
            <a:chOff x="3312571" y="2151798"/>
            <a:chExt cx="4994958" cy="477529"/>
          </a:xfrm>
        </p:grpSpPr>
        <p:sp>
          <p:nvSpPr>
            <p:cNvPr id="29" name="圓角矩形 28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0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運作人</a:t>
              </a:r>
              <a:r>
                <a:rPr lang="zh-TW" altLang="en-US" sz="1700" b="1" dirty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登記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所屬場所之毒化物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使用紀錄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26" name="＞形箭號 25"/>
          <p:cNvSpPr/>
          <p:nvPr/>
        </p:nvSpPr>
        <p:spPr>
          <a:xfrm>
            <a:off x="2915816" y="1628800"/>
            <a:ext cx="432048" cy="432048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6" name="群組 55"/>
          <p:cNvGrpSpPr/>
          <p:nvPr/>
        </p:nvGrpSpPr>
        <p:grpSpPr>
          <a:xfrm>
            <a:off x="581498" y="3789040"/>
            <a:ext cx="1644058" cy="781649"/>
            <a:chOff x="3298585" y="2868093"/>
            <a:chExt cx="1910117" cy="477529"/>
          </a:xfrm>
        </p:grpSpPr>
        <p:sp>
          <p:nvSpPr>
            <p:cNvPr id="57" name="圓角矩形 56"/>
            <p:cNvSpPr/>
            <p:nvPr/>
          </p:nvSpPr>
          <p:spPr>
            <a:xfrm>
              <a:off x="3298585" y="2868093"/>
              <a:ext cx="1910117" cy="477529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圓角矩形 4"/>
            <p:cNvSpPr/>
            <p:nvPr/>
          </p:nvSpPr>
          <p:spPr>
            <a:xfrm>
              <a:off x="3298585" y="2907220"/>
              <a:ext cx="1882145" cy="3175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《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400" b="1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400" b="1" dirty="0">
                  <a:latin typeface="微軟正黑體" pitchFamily="34" charset="-120"/>
                  <a:ea typeface="微軟正黑體" pitchFamily="34" charset="-120"/>
                </a:rPr>
                <a:t>管理</a:t>
              </a:r>
              <a:r>
                <a:rPr lang="en-US" altLang="zh-TW" sz="1400" b="1" dirty="0" smtClean="0">
                  <a:latin typeface="微軟正黑體" pitchFamily="34" charset="-120"/>
                  <a:ea typeface="微軟正黑體" pitchFamily="34" charset="-120"/>
                </a:rPr>
                <a:t>》</a:t>
              </a:r>
              <a:r>
                <a:rPr lang="zh-TW" altLang="en-US" sz="2400" b="1" dirty="0" smtClean="0">
                  <a:latin typeface="微軟正黑體" pitchFamily="34" charset="-120"/>
                  <a:ea typeface="微軟正黑體" pitchFamily="34" charset="-120"/>
                </a:rPr>
                <a:t>運作記錄</a:t>
              </a:r>
              <a:endParaRPr lang="zh-TW" sz="2400" b="1" kern="1200" dirty="0">
                <a:latin typeface="微軟正黑體" pitchFamily="34" charset="-120"/>
                <a:ea typeface="微軟正黑體" pitchFamily="34" charset="-120"/>
              </a:endParaRPr>
            </a:p>
          </p:txBody>
        </p:sp>
      </p:grpSp>
      <p:sp>
        <p:nvSpPr>
          <p:cNvPr id="59" name="＞形箭號 58"/>
          <p:cNvSpPr/>
          <p:nvPr/>
        </p:nvSpPr>
        <p:spPr>
          <a:xfrm>
            <a:off x="2657604" y="4015503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＞形箭號 59"/>
          <p:cNvSpPr/>
          <p:nvPr/>
        </p:nvSpPr>
        <p:spPr>
          <a:xfrm>
            <a:off x="2873628" y="4015503"/>
            <a:ext cx="379686" cy="427262"/>
          </a:xfrm>
          <a:prstGeom prst="chevron">
            <a:avLst>
              <a:gd name="adj" fmla="val 62310"/>
            </a:avLst>
          </a:prstGeom>
          <a:blipFill rotWithShape="0">
            <a:blip r:embed="rId3" cstate="print"/>
            <a:stretch>
              <a:fillRect/>
            </a:stretch>
          </a:blipFill>
        </p:spPr>
        <p:style>
          <a:lnRef idx="0">
            <a:schemeClr val="accent4">
              <a:shade val="9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shade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61" name="群組 60"/>
          <p:cNvGrpSpPr/>
          <p:nvPr/>
        </p:nvGrpSpPr>
        <p:grpSpPr>
          <a:xfrm>
            <a:off x="3678181" y="3655463"/>
            <a:ext cx="4668055" cy="910545"/>
            <a:chOff x="3312571" y="2151798"/>
            <a:chExt cx="4994958" cy="477529"/>
          </a:xfrm>
        </p:grpSpPr>
        <p:sp>
          <p:nvSpPr>
            <p:cNvPr id="62" name="圓角矩形 61"/>
            <p:cNvSpPr/>
            <p:nvPr/>
          </p:nvSpPr>
          <p:spPr>
            <a:xfrm>
              <a:off x="3379374" y="2151798"/>
              <a:ext cx="4928155" cy="477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3" name="圓角矩形 4"/>
            <p:cNvSpPr/>
            <p:nvPr/>
          </p:nvSpPr>
          <p:spPr>
            <a:xfrm>
              <a:off x="3312571" y="2165785"/>
              <a:ext cx="4994957" cy="44955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運作</a:t>
              </a: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人</a:t>
              </a:r>
              <a:r>
                <a:rPr lang="zh-TW" altLang="en-US" sz="1700" b="1" dirty="0" smtClean="0">
                  <a:solidFill>
                    <a:srgbClr val="FF0000"/>
                  </a:solidFill>
                  <a:latin typeface="微軟正黑體" pitchFamily="34" charset="-120"/>
                  <a:ea typeface="微軟正黑體" pitchFamily="34" charset="-120"/>
                </a:rPr>
                <a:t>查詢</a:t>
              </a:r>
              <a:r>
                <a:rPr lang="zh-TW" altLang="en-US" sz="1700" dirty="0">
                  <a:latin typeface="微軟正黑體" pitchFamily="34" charset="-120"/>
                  <a:ea typeface="微軟正黑體" pitchFamily="34" charset="-120"/>
                </a:rPr>
                <a:t>所屬場所之</a:t>
              </a:r>
              <a:r>
                <a:rPr lang="zh-TW" altLang="en-US" sz="1700" dirty="0" smtClean="0">
                  <a:latin typeface="微軟正黑體" pitchFamily="34" charset="-120"/>
                  <a:ea typeface="微軟正黑體" pitchFamily="34" charset="-120"/>
                </a:rPr>
                <a:t>毒化物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使用</a:t>
              </a:r>
              <a:r>
                <a:rPr lang="zh-TW" altLang="en-US" sz="1700" b="1" dirty="0" smtClean="0">
                  <a:solidFill>
                    <a:srgbClr val="FFFF00"/>
                  </a:solidFill>
                  <a:latin typeface="微軟正黑體" pitchFamily="34" charset="-120"/>
                  <a:ea typeface="微軟正黑體" pitchFamily="34" charset="-120"/>
                </a:rPr>
                <a:t>清單</a:t>
              </a:r>
              <a:endParaRPr lang="zh-TW" altLang="en-US" sz="1700" b="1" dirty="0">
                <a:solidFill>
                  <a:srgbClr val="FFFF00"/>
                </a:solidFill>
                <a:latin typeface="微軟正黑體" pitchFamily="34" charset="-120"/>
                <a:ea typeface="微軟正黑體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709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5822</TotalTime>
  <Words>617</Words>
  <Application>Microsoft Office PowerPoint</Application>
  <PresentationFormat>如螢幕大小 (4:3)</PresentationFormat>
  <Paragraphs>163</Paragraphs>
  <Slides>14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行政院原子能委員會 核能研究所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雲集科技行銷有限公司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Renee</dc:creator>
  <cp:lastModifiedBy>user</cp:lastModifiedBy>
  <cp:revision>293</cp:revision>
  <cp:lastPrinted>2015-10-30T00:40:52Z</cp:lastPrinted>
  <dcterms:created xsi:type="dcterms:W3CDTF">2015-04-29T09:56:18Z</dcterms:created>
  <dcterms:modified xsi:type="dcterms:W3CDTF">2015-11-03T08:27:48Z</dcterms:modified>
</cp:coreProperties>
</file>