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theme/theme39.xml" ContentType="application/vnd.openxmlformats-officedocument.theme+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theme/theme40.xml" ContentType="application/vnd.openxmlformats-officedocument.theme+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theme/theme41.xml" ContentType="application/vnd.openxmlformats-officedocument.theme+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2.xml" ContentType="application/vnd.openxmlformats-officedocument.theme+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3.xml" ContentType="application/vnd.openxmlformats-officedocument.theme+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theme/theme44.xml" ContentType="application/vnd.openxmlformats-officedocument.theme+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theme/theme45.xml" ContentType="application/vnd.openxmlformats-officedocument.theme+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6.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theme/theme47.xml" ContentType="application/vnd.openxmlformats-officedocument.theme+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8.xml" ContentType="application/vnd.openxmlformats-officedocument.theme+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9.xml" ContentType="application/vnd.openxmlformats-officedocument.theme+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theme/theme50.xml" ContentType="application/vnd.openxmlformats-officedocument.theme+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theme/theme51.xml" ContentType="application/vnd.openxmlformats-officedocument.theme+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theme/theme52.xml" ContentType="application/vnd.openxmlformats-officedocument.theme+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theme/theme53.xml" ContentType="application/vnd.openxmlformats-officedocument.theme+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4.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5.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theme/theme56.xml" ContentType="application/vnd.openxmlformats-officedocument.theme+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theme/theme57.xml" ContentType="application/vnd.openxmlformats-officedocument.theme+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theme/theme58.xml" ContentType="application/vnd.openxmlformats-officedocument.theme+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9.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0.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1.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theme/theme62.xml" ContentType="application/vnd.openxmlformats-officedocument.theme+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theme/theme63.xml" ContentType="application/vnd.openxmlformats-officedocument.theme+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theme/theme64.xml" ContentType="application/vnd.openxmlformats-officedocument.theme+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theme/theme65.xml" ContentType="application/vnd.openxmlformats-officedocument.theme+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theme/theme66.xml" ContentType="application/vnd.openxmlformats-officedocument.theme+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67.xml" ContentType="application/vnd.openxmlformats-officedocument.theme+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8.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theme/theme69.xml" ContentType="application/vnd.openxmlformats-officedocument.theme+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theme/theme70.xml" ContentType="application/vnd.openxmlformats-officedocument.theme+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theme/theme71.xml" ContentType="application/vnd.openxmlformats-officedocument.theme+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theme/theme72.xml" ContentType="application/vnd.openxmlformats-officedocument.theme+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theme/theme73.xml" ContentType="application/vnd.openxmlformats-officedocument.theme+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theme/theme74.xml" ContentType="application/vnd.openxmlformats-officedocument.theme+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theme/theme75.xml" ContentType="application/vnd.openxmlformats-officedocument.theme+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theme/theme76.xml" ContentType="application/vnd.openxmlformats-officedocument.theme+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theme/theme77.xml" ContentType="application/vnd.openxmlformats-officedocument.theme+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theme/theme78.xml" ContentType="application/vnd.openxmlformats-officedocument.theme+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theme/theme79.xml" ContentType="application/vnd.openxmlformats-officedocument.theme+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theme/theme80.xml" ContentType="application/vnd.openxmlformats-officedocument.theme+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theme/theme81.xml" ContentType="application/vnd.openxmlformats-officedocument.theme+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theme/theme82.xml" ContentType="application/vnd.openxmlformats-officedocument.theme+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theme/theme83.xml" ContentType="application/vnd.openxmlformats-officedocument.theme+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theme/theme84.xml" ContentType="application/vnd.openxmlformats-officedocument.theme+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theme/theme85.xml" ContentType="application/vnd.openxmlformats-officedocument.theme+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theme/theme86.xml" ContentType="application/vnd.openxmlformats-officedocument.theme+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theme/theme87.xml" ContentType="application/vnd.openxmlformats-officedocument.theme+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theme/theme88.xml" ContentType="application/vnd.openxmlformats-officedocument.theme+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theme/theme89.xml" ContentType="application/vnd.openxmlformats-officedocument.theme+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theme/theme90.xml" ContentType="application/vnd.openxmlformats-officedocument.theme+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theme/theme91.xml" ContentType="application/vnd.openxmlformats-officedocument.theme+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theme/theme92.xml" ContentType="application/vnd.openxmlformats-officedocument.theme+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theme/theme93.xml" ContentType="application/vnd.openxmlformats-officedocument.theme+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theme/theme94.xml" ContentType="application/vnd.openxmlformats-officedocument.theme+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theme/theme95.xml" ContentType="application/vnd.openxmlformats-officedocument.theme+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theme/theme96.xml" ContentType="application/vnd.openxmlformats-officedocument.theme+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theme/theme97.xml" ContentType="application/vnd.openxmlformats-officedocument.theme+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theme/theme98.xml" ContentType="application/vnd.openxmlformats-officedocument.theme+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theme/theme99.xml" ContentType="application/vnd.openxmlformats-officedocument.theme+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theme/theme100.xml" ContentType="application/vnd.openxmlformats-officedocument.theme+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theme/theme101.xml" ContentType="application/vnd.openxmlformats-officedocument.theme+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theme/theme102.xml" ContentType="application/vnd.openxmlformats-officedocument.theme+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theme/theme103.xml" ContentType="application/vnd.openxmlformats-officedocument.theme+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2" r:id="rId1"/>
    <p:sldMasterId id="2147483683" r:id="rId2"/>
    <p:sldMasterId id="2147483684" r:id="rId3"/>
    <p:sldMasterId id="2147483685" r:id="rId4"/>
    <p:sldMasterId id="2147483686" r:id="rId5"/>
    <p:sldMasterId id="2147483687" r:id="rId6"/>
    <p:sldMasterId id="2147483688" r:id="rId7"/>
    <p:sldMasterId id="2147483689" r:id="rId8"/>
    <p:sldMasterId id="2147483690" r:id="rId9"/>
    <p:sldMasterId id="2147483691" r:id="rId10"/>
    <p:sldMasterId id="2147483692" r:id="rId11"/>
    <p:sldMasterId id="2147483693" r:id="rId12"/>
    <p:sldMasterId id="2147483694" r:id="rId13"/>
    <p:sldMasterId id="2147483695" r:id="rId14"/>
    <p:sldMasterId id="2147483696" r:id="rId15"/>
    <p:sldMasterId id="2147483697" r:id="rId16"/>
    <p:sldMasterId id="2147483698" r:id="rId17"/>
    <p:sldMasterId id="2147483699" r:id="rId18"/>
    <p:sldMasterId id="2147483735" r:id="rId19"/>
    <p:sldMasterId id="2147483700" r:id="rId20"/>
    <p:sldMasterId id="2147483701" r:id="rId21"/>
    <p:sldMasterId id="2147483702" r:id="rId22"/>
    <p:sldMasterId id="2147483734" r:id="rId23"/>
    <p:sldMasterId id="2147483703" r:id="rId24"/>
    <p:sldMasterId id="2147483704" r:id="rId25"/>
    <p:sldMasterId id="2147483705" r:id="rId26"/>
    <p:sldMasterId id="2147483706" r:id="rId27"/>
    <p:sldMasterId id="2147483707" r:id="rId28"/>
    <p:sldMasterId id="2147483708" r:id="rId29"/>
    <p:sldMasterId id="2147483709" r:id="rId30"/>
    <p:sldMasterId id="2147483710" r:id="rId31"/>
    <p:sldMasterId id="2147483711" r:id="rId32"/>
    <p:sldMasterId id="2147483712" r:id="rId33"/>
    <p:sldMasterId id="2147483713" r:id="rId34"/>
    <p:sldMasterId id="2147483714" r:id="rId35"/>
    <p:sldMasterId id="2147483715" r:id="rId36"/>
    <p:sldMasterId id="2147483716" r:id="rId37"/>
    <p:sldMasterId id="2147483717" r:id="rId38"/>
    <p:sldMasterId id="2147483718" r:id="rId39"/>
    <p:sldMasterId id="2147483719" r:id="rId40"/>
    <p:sldMasterId id="2147483720" r:id="rId41"/>
    <p:sldMasterId id="2147483721" r:id="rId42"/>
    <p:sldMasterId id="2147483722" r:id="rId43"/>
    <p:sldMasterId id="2147483723" r:id="rId44"/>
    <p:sldMasterId id="2147483724" r:id="rId45"/>
    <p:sldMasterId id="2147483725" r:id="rId46"/>
    <p:sldMasterId id="2147483726" r:id="rId47"/>
    <p:sldMasterId id="2147483727" r:id="rId48"/>
    <p:sldMasterId id="2147483728" r:id="rId49"/>
    <p:sldMasterId id="2147483729" r:id="rId50"/>
    <p:sldMasterId id="2147483730" r:id="rId51"/>
    <p:sldMasterId id="2147483731" r:id="rId52"/>
    <p:sldMasterId id="2147483732" r:id="rId53"/>
    <p:sldMasterId id="2147483733" r:id="rId54"/>
    <p:sldMasterId id="2147483736" r:id="rId55"/>
    <p:sldMasterId id="2147483737" r:id="rId56"/>
    <p:sldMasterId id="2147483738" r:id="rId57"/>
    <p:sldMasterId id="2147483739" r:id="rId58"/>
    <p:sldMasterId id="2147483740" r:id="rId59"/>
    <p:sldMasterId id="2147483741" r:id="rId60"/>
    <p:sldMasterId id="2147483742" r:id="rId61"/>
    <p:sldMasterId id="2147483743" r:id="rId62"/>
    <p:sldMasterId id="2147483744" r:id="rId63"/>
    <p:sldMasterId id="2147483745" r:id="rId64"/>
    <p:sldMasterId id="2147483746" r:id="rId65"/>
    <p:sldMasterId id="2147483747" r:id="rId66"/>
    <p:sldMasterId id="2147483748" r:id="rId67"/>
    <p:sldMasterId id="2147483749" r:id="rId68"/>
    <p:sldMasterId id="2147483750" r:id="rId69"/>
    <p:sldMasterId id="2147483751" r:id="rId70"/>
    <p:sldMasterId id="2147483752" r:id="rId71"/>
    <p:sldMasterId id="2147483753" r:id="rId72"/>
    <p:sldMasterId id="2147483754" r:id="rId73"/>
    <p:sldMasterId id="2147483755" r:id="rId74"/>
    <p:sldMasterId id="2147483756" r:id="rId75"/>
    <p:sldMasterId id="2147483757" r:id="rId76"/>
    <p:sldMasterId id="2147483758" r:id="rId77"/>
    <p:sldMasterId id="2147483759" r:id="rId78"/>
    <p:sldMasterId id="2147483760" r:id="rId79"/>
    <p:sldMasterId id="2147483761" r:id="rId80"/>
    <p:sldMasterId id="2147483762" r:id="rId81"/>
    <p:sldMasterId id="2147483763" r:id="rId82"/>
    <p:sldMasterId id="2147483764" r:id="rId83"/>
    <p:sldMasterId id="2147483765" r:id="rId84"/>
    <p:sldMasterId id="2147483766" r:id="rId85"/>
    <p:sldMasterId id="2147483767" r:id="rId86"/>
    <p:sldMasterId id="2147483768" r:id="rId87"/>
    <p:sldMasterId id="2147483769" r:id="rId88"/>
    <p:sldMasterId id="2147483770" r:id="rId89"/>
    <p:sldMasterId id="2147483771" r:id="rId90"/>
    <p:sldMasterId id="2147483772" r:id="rId91"/>
    <p:sldMasterId id="2147483773" r:id="rId92"/>
    <p:sldMasterId id="2147483774" r:id="rId93"/>
    <p:sldMasterId id="2147483775" r:id="rId94"/>
    <p:sldMasterId id="2147483776" r:id="rId95"/>
    <p:sldMasterId id="2147483777" r:id="rId96"/>
    <p:sldMasterId id="2147483778" r:id="rId97"/>
    <p:sldMasterId id="2147483779" r:id="rId98"/>
    <p:sldMasterId id="2147483780" r:id="rId99"/>
    <p:sldMasterId id="2147483781" r:id="rId100"/>
    <p:sldMasterId id="2147483782" r:id="rId101"/>
    <p:sldMasterId id="2147483783" r:id="rId102"/>
    <p:sldMasterId id="2147483784" r:id="rId103"/>
    <p:sldMasterId id="2147483785" r:id="rId104"/>
  </p:sldMasterIdLst>
  <p:notesMasterIdLst>
    <p:notesMasterId r:id="rId139"/>
  </p:notesMasterIdLst>
  <p:handoutMasterIdLst>
    <p:handoutMasterId r:id="rId140"/>
  </p:handoutMasterIdLst>
  <p:sldIdLst>
    <p:sldId id="488" r:id="rId105"/>
    <p:sldId id="435" r:id="rId106"/>
    <p:sldId id="622" r:id="rId107"/>
    <p:sldId id="436" r:id="rId108"/>
    <p:sldId id="578" r:id="rId109"/>
    <p:sldId id="437" r:id="rId110"/>
    <p:sldId id="676" r:id="rId111"/>
    <p:sldId id="677" r:id="rId112"/>
    <p:sldId id="678" r:id="rId113"/>
    <p:sldId id="675" r:id="rId114"/>
    <p:sldId id="438" r:id="rId115"/>
    <p:sldId id="623" r:id="rId116"/>
    <p:sldId id="446" r:id="rId117"/>
    <p:sldId id="624" r:id="rId118"/>
    <p:sldId id="625" r:id="rId119"/>
    <p:sldId id="499" r:id="rId120"/>
    <p:sldId id="626" r:id="rId121"/>
    <p:sldId id="627" r:id="rId122"/>
    <p:sldId id="503" r:id="rId123"/>
    <p:sldId id="628" r:id="rId124"/>
    <p:sldId id="629" r:id="rId125"/>
    <p:sldId id="630" r:id="rId126"/>
    <p:sldId id="663" r:id="rId127"/>
    <p:sldId id="631" r:id="rId128"/>
    <p:sldId id="633" r:id="rId129"/>
    <p:sldId id="634" r:id="rId130"/>
    <p:sldId id="665" r:id="rId131"/>
    <p:sldId id="666" r:id="rId132"/>
    <p:sldId id="667" r:id="rId133"/>
    <p:sldId id="671" r:id="rId134"/>
    <p:sldId id="672" r:id="rId135"/>
    <p:sldId id="668" r:id="rId136"/>
    <p:sldId id="670" r:id="rId137"/>
    <p:sldId id="533" r:id="rId138"/>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ctr"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ctr"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ctr"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ctr"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FF0066"/>
    <a:srgbClr val="FF66CC"/>
    <a:srgbClr val="CCCCFF"/>
    <a:srgbClr val="595959"/>
    <a:srgbClr val="00008C"/>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304" autoAdjust="0"/>
  </p:normalViewPr>
  <p:slideViewPr>
    <p:cSldViewPr>
      <p:cViewPr>
        <p:scale>
          <a:sx n="90" d="100"/>
          <a:sy n="90"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13.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8.xml"/><Relationship Id="rId133" Type="http://schemas.openxmlformats.org/officeDocument/2006/relationships/slide" Target="slides/slide29.xml"/><Relationship Id="rId138" Type="http://schemas.openxmlformats.org/officeDocument/2006/relationships/slide" Target="slides/slide34.xml"/><Relationship Id="rId16" Type="http://schemas.openxmlformats.org/officeDocument/2006/relationships/slideMaster" Target="slideMasters/slideMaster16.xml"/><Relationship Id="rId107" Type="http://schemas.openxmlformats.org/officeDocument/2006/relationships/slide" Target="slides/slide3.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9.xml"/><Relationship Id="rId128" Type="http://schemas.openxmlformats.org/officeDocument/2006/relationships/slide" Target="slides/slide24.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9.xml"/><Relationship Id="rId118" Type="http://schemas.openxmlformats.org/officeDocument/2006/relationships/slide" Target="slides/slide14.xml"/><Relationship Id="rId134" Type="http://schemas.openxmlformats.org/officeDocument/2006/relationships/slide" Target="slides/slide30.xml"/><Relationship Id="rId13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7.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Master" Target="slideMasters/slideMaster103.xml"/><Relationship Id="rId108" Type="http://schemas.openxmlformats.org/officeDocument/2006/relationships/slide" Target="slides/slide4.xml"/><Relationship Id="rId116" Type="http://schemas.openxmlformats.org/officeDocument/2006/relationships/slide" Target="slides/slide12.xml"/><Relationship Id="rId124" Type="http://schemas.openxmlformats.org/officeDocument/2006/relationships/slide" Target="slides/slide20.xml"/><Relationship Id="rId129" Type="http://schemas.openxmlformats.org/officeDocument/2006/relationships/slide" Target="slides/slide25.xml"/><Relationship Id="rId137" Type="http://schemas.openxmlformats.org/officeDocument/2006/relationships/slide" Target="slides/slide33.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11" Type="http://schemas.openxmlformats.org/officeDocument/2006/relationships/slide" Target="slides/slide7.xml"/><Relationship Id="rId132" Type="http://schemas.openxmlformats.org/officeDocument/2006/relationships/slide" Target="slides/slide28.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xml"/><Relationship Id="rId114" Type="http://schemas.openxmlformats.org/officeDocument/2006/relationships/slide" Target="slides/slide10.xml"/><Relationship Id="rId119" Type="http://schemas.openxmlformats.org/officeDocument/2006/relationships/slide" Target="slides/slide15.xml"/><Relationship Id="rId127" Type="http://schemas.openxmlformats.org/officeDocument/2006/relationships/slide" Target="slides/slide23.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8.xml"/><Relationship Id="rId130" Type="http://schemas.openxmlformats.org/officeDocument/2006/relationships/slide" Target="slides/slide26.xml"/><Relationship Id="rId135" Type="http://schemas.openxmlformats.org/officeDocument/2006/relationships/slide" Target="slides/slide31.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5.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6.xml"/><Relationship Id="rId125" Type="http://schemas.openxmlformats.org/officeDocument/2006/relationships/slide" Target="slides/slide21.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 Target="slides/slide6.xml"/><Relationship Id="rId115" Type="http://schemas.openxmlformats.org/officeDocument/2006/relationships/slide" Target="slides/slide11.xml"/><Relationship Id="rId131" Type="http://schemas.openxmlformats.org/officeDocument/2006/relationships/slide" Target="slides/slide27.xml"/><Relationship Id="rId136" Type="http://schemas.openxmlformats.org/officeDocument/2006/relationships/slide" Target="slides/slide3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 Target="slides/slide1.xml"/><Relationship Id="rId1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Century Gothic" pitchFamily="34" charset="0"/>
                <a:ea typeface="新細明體" pitchFamily="18" charset="-120"/>
              </a:defRPr>
            </a:lvl1pPr>
          </a:lstStyle>
          <a:p>
            <a:endParaRPr lang="en-US" altLang="zh-TW"/>
          </a:p>
        </p:txBody>
      </p:sp>
      <p:sp>
        <p:nvSpPr>
          <p:cNvPr id="337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Century Gothic" pitchFamily="34" charset="0"/>
                <a:ea typeface="新細明體" pitchFamily="18" charset="-120"/>
              </a:defRPr>
            </a:lvl1pPr>
          </a:lstStyle>
          <a:p>
            <a:fld id="{F2FFF5B9-8736-4DB6-A6E1-7FE42B5C1FC9}" type="datetime1">
              <a:rPr lang="zh-TW" altLang="en-US"/>
              <a:pPr/>
              <a:t>2015/9/23</a:t>
            </a:fld>
            <a:endParaRPr lang="en-US" altLang="zh-TW"/>
          </a:p>
        </p:txBody>
      </p:sp>
      <p:sp>
        <p:nvSpPr>
          <p:cNvPr id="337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Century Gothic" pitchFamily="34" charset="0"/>
                <a:ea typeface="新細明體" pitchFamily="18" charset="-120"/>
              </a:defRPr>
            </a:lvl1pPr>
          </a:lstStyle>
          <a:p>
            <a:endParaRPr lang="en-US" altLang="zh-TW"/>
          </a:p>
        </p:txBody>
      </p:sp>
      <p:sp>
        <p:nvSpPr>
          <p:cNvPr id="337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Century Gothic" pitchFamily="34" charset="0"/>
                <a:ea typeface="新細明體" pitchFamily="18" charset="-120"/>
              </a:defRPr>
            </a:lvl1pPr>
          </a:lstStyle>
          <a:p>
            <a:fld id="{5A36B7D3-D64D-4BCF-9583-59F23DBB08CA}" type="slidenum">
              <a:rPr lang="zh-TW" altLang="en-US"/>
              <a:pPr/>
              <a:t>‹#›</a:t>
            </a:fld>
            <a:endParaRPr lang="en-US" altLang="zh-TW"/>
          </a:p>
        </p:txBody>
      </p:sp>
    </p:spTree>
    <p:extLst>
      <p:ext uri="{BB962C8B-B14F-4D97-AF65-F5344CB8AC3E}">
        <p14:creationId xmlns:p14="http://schemas.microsoft.com/office/powerpoint/2010/main" val="3726046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Century Gothic" pitchFamily="34" charset="0"/>
                <a:ea typeface="新細明體" pitchFamily="18" charset="-120"/>
              </a:defRPr>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entury Gothic" pitchFamily="34" charset="0"/>
                <a:ea typeface="新細明體" pitchFamily="18" charset="-120"/>
              </a:defRPr>
            </a:lvl1pPr>
          </a:lstStyle>
          <a:p>
            <a:fld id="{E4BB1192-E46D-49EA-9FE9-D2D85C77E40E}" type="datetime1">
              <a:rPr lang="zh-TW" altLang="en-US"/>
              <a:pPr/>
              <a:t>2015/9/23</a:t>
            </a:fld>
            <a:endParaRPr lang="en-US" altLang="zh-TW"/>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TW" altLang="en-US"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entury Gothic" pitchFamily="34" charset="0"/>
                <a:ea typeface="新細明體" pitchFamily="18" charset="-120"/>
              </a:defRPr>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entury Gothic" pitchFamily="34" charset="0"/>
                <a:ea typeface="新細明體" pitchFamily="18" charset="-120"/>
              </a:defRPr>
            </a:lvl1pPr>
          </a:lstStyle>
          <a:p>
            <a:fld id="{4A12428C-ADB3-4991-9668-6F65A5A14835}" type="slidenum">
              <a:rPr lang="zh-TW" altLang="en-US"/>
              <a:pPr/>
              <a:t>‹#›</a:t>
            </a:fld>
            <a:endParaRPr lang="en-US" altLang="zh-TW"/>
          </a:p>
        </p:txBody>
      </p:sp>
    </p:spTree>
    <p:extLst>
      <p:ext uri="{BB962C8B-B14F-4D97-AF65-F5344CB8AC3E}">
        <p14:creationId xmlns:p14="http://schemas.microsoft.com/office/powerpoint/2010/main" val="3146233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新細明體" charset="-120"/>
        <a:cs typeface="新細明體" charset="-120"/>
      </a:defRPr>
    </a:lvl1pPr>
    <a:lvl2pPr marL="457200" algn="l" rtl="0" eaLnBrk="0" fontAlgn="base" hangingPunct="0">
      <a:spcBef>
        <a:spcPct val="30000"/>
      </a:spcBef>
      <a:spcAft>
        <a:spcPct val="0"/>
      </a:spcAft>
      <a:defRPr kumimoji="1" sz="1200" kern="1200">
        <a:solidFill>
          <a:schemeClr val="tx1"/>
        </a:solidFill>
        <a:latin typeface="+mn-lt"/>
        <a:ea typeface="新細明體" charset="-120"/>
        <a:cs typeface="新細明體" charset="-120"/>
      </a:defRPr>
    </a:lvl2pPr>
    <a:lvl3pPr marL="914400" algn="l" rtl="0" eaLnBrk="0" fontAlgn="base" hangingPunct="0">
      <a:spcBef>
        <a:spcPct val="30000"/>
      </a:spcBef>
      <a:spcAft>
        <a:spcPct val="0"/>
      </a:spcAft>
      <a:defRPr kumimoji="1" sz="1200" kern="1200">
        <a:solidFill>
          <a:schemeClr val="tx1"/>
        </a:solidFill>
        <a:latin typeface="+mn-lt"/>
        <a:ea typeface="新細明體" charset="-120"/>
        <a:cs typeface="新細明體" charset="-120"/>
      </a:defRPr>
    </a:lvl3pPr>
    <a:lvl4pPr marL="1371600" algn="l" rtl="0" eaLnBrk="0" fontAlgn="base" hangingPunct="0">
      <a:spcBef>
        <a:spcPct val="30000"/>
      </a:spcBef>
      <a:spcAft>
        <a:spcPct val="0"/>
      </a:spcAft>
      <a:defRPr kumimoji="1" sz="1200" kern="1200">
        <a:solidFill>
          <a:schemeClr val="tx1"/>
        </a:solidFill>
        <a:latin typeface="+mn-lt"/>
        <a:ea typeface="新細明體" charset="-120"/>
        <a:cs typeface="新細明體" charset="-120"/>
      </a:defRPr>
    </a:lvl4pPr>
    <a:lvl5pPr marL="1828800" algn="l" rtl="0" eaLnBrk="0" fontAlgn="base" hangingPunct="0">
      <a:spcBef>
        <a:spcPct val="30000"/>
      </a:spcBef>
      <a:spcAft>
        <a:spcPct val="0"/>
      </a:spcAft>
      <a:defRPr kumimoji="1" sz="1200" kern="1200">
        <a:solidFill>
          <a:schemeClr val="tx1"/>
        </a:solidFill>
        <a:latin typeface="+mn-lt"/>
        <a:ea typeface="新細明體" charset="-120"/>
        <a:cs typeface="新細明體" charset="-12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CAFD99-5C44-4E45-9120-923737FE42C6}" type="slidenum">
              <a:rPr kumimoji="1" lang="en-US" altLang="zh-TW" sz="1200">
                <a:ea typeface="新細明體" pitchFamily="18" charset="-120"/>
              </a:rPr>
              <a:pPr algn="r"/>
              <a:t>3</a:t>
            </a:fld>
            <a:endParaRPr kumimoji="1" lang="en-US" altLang="zh-TW" sz="1200">
              <a:ea typeface="新細明體" pitchFamily="18" charset="-120"/>
            </a:endParaRPr>
          </a:p>
        </p:txBody>
      </p:sp>
      <p:sp>
        <p:nvSpPr>
          <p:cNvPr id="128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7172" name="Rectangle 3"/>
          <p:cNvSpPr>
            <a:spLocks noGrp="1" noChangeArrowheads="1"/>
          </p:cNvSpPr>
          <p:nvPr>
            <p:ph type="body" idx="1"/>
          </p:nvPr>
        </p:nvSpPr>
        <p:spPr bwMode="auto">
          <a:noFill/>
        </p:spPr>
        <p:txBody>
          <a:bodyPr/>
          <a:lstStyle/>
          <a:p>
            <a:pPr eaLnBrk="1" hangingPunct="1"/>
            <a:r>
              <a:rPr lang="en-US" altLang="zh-TW" smtClean="0">
                <a:ea typeface="新細明體" pitchFamily="18" charset="-120"/>
              </a:rPr>
              <a:t>FLPT</a:t>
            </a:r>
            <a:r>
              <a:rPr lang="zh-TW" altLang="en-US" smtClean="0">
                <a:ea typeface="新細明體" pitchFamily="18" charset="-120"/>
              </a:rPr>
              <a:t>為語言中心自行研發測驗。</a:t>
            </a:r>
            <a:r>
              <a:rPr lang="en-US" altLang="zh-TW" smtClean="0">
                <a:ea typeface="新細明體" pitchFamily="18" charset="-120"/>
              </a:rPr>
              <a:t>FLPT</a:t>
            </a:r>
            <a:r>
              <a:rPr lang="zh-TW" altLang="en-US" smtClean="0">
                <a:ea typeface="新細明體" pitchFamily="18" charset="-120"/>
              </a:rPr>
              <a:t>與全民英檢的目的都是在評量一般語言能力，但</a:t>
            </a:r>
            <a:r>
              <a:rPr lang="en-US" altLang="zh-TW" smtClean="0">
                <a:ea typeface="新細明體" pitchFamily="18" charset="-120"/>
              </a:rPr>
              <a:t>FLPT</a:t>
            </a:r>
            <a:r>
              <a:rPr lang="zh-TW" altLang="en-US" smtClean="0">
                <a:ea typeface="新細明體" pitchFamily="18" charset="-120"/>
              </a:rPr>
              <a:t>不分級，是常模參照測驗</a:t>
            </a:r>
            <a:r>
              <a:rPr lang="en-US" altLang="zh-TW" smtClean="0">
                <a:ea typeface="新細明體" pitchFamily="18" charset="-120"/>
              </a:rPr>
              <a:t> (norm-referenced test)</a:t>
            </a:r>
            <a:r>
              <a:rPr lang="zh-TW" altLang="en-US" smtClean="0">
                <a:ea typeface="新細明體" pitchFamily="18" charset="-120"/>
              </a:rPr>
              <a:t>；全民英檢分級，為標準參照測驗</a:t>
            </a:r>
            <a:r>
              <a:rPr lang="en-US" altLang="zh-TW" smtClean="0">
                <a:ea typeface="新細明體" pitchFamily="18" charset="-120"/>
              </a:rPr>
              <a:t> (criterion- referenced test)</a:t>
            </a:r>
            <a:r>
              <a:rPr lang="zh-TW" altLang="en-US" smtClean="0">
                <a:ea typeface="新細明體" pitchFamily="18" charset="-120"/>
              </a:rPr>
              <a:t>。常模參照測驗</a:t>
            </a:r>
            <a:r>
              <a:rPr lang="en-US" altLang="zh-TW" smtClean="0">
                <a:ea typeface="新細明體" pitchFamily="18" charset="-120"/>
              </a:rPr>
              <a:t> (</a:t>
            </a:r>
            <a:r>
              <a:rPr lang="zh-TW" altLang="en-US" smtClean="0">
                <a:ea typeface="新細明體" pitchFamily="18" charset="-120"/>
              </a:rPr>
              <a:t>托福測驗亦是</a:t>
            </a:r>
            <a:r>
              <a:rPr lang="en-US" altLang="zh-TW" smtClean="0">
                <a:ea typeface="新細明體" pitchFamily="18" charset="-120"/>
              </a:rPr>
              <a:t>) </a:t>
            </a:r>
            <a:r>
              <a:rPr lang="zh-TW" altLang="en-US" smtClean="0">
                <a:ea typeface="新細明體" pitchFamily="18" charset="-120"/>
              </a:rPr>
              <a:t>主要的目的是區別能力相對較高與相對較低的考生，定位出考生在所定義的常模</a:t>
            </a:r>
            <a:r>
              <a:rPr lang="en-US" altLang="zh-TW" smtClean="0">
                <a:ea typeface="新細明體" pitchFamily="18" charset="-120"/>
              </a:rPr>
              <a:t> (norm) </a:t>
            </a:r>
            <a:r>
              <a:rPr lang="zh-TW" altLang="en-US" smtClean="0">
                <a:ea typeface="新細明體" pitchFamily="18" charset="-120"/>
              </a:rPr>
              <a:t>中相對排序的位置，由於常模參照測驗須在特定的語言領域中涵蓋較廣泛的語言技巧與難易程度不同的試題，一般而言，測驗時間較長、題數較多。而標準參照測驗</a:t>
            </a:r>
            <a:r>
              <a:rPr lang="en-US" altLang="zh-TW" smtClean="0">
                <a:ea typeface="新細明體" pitchFamily="18" charset="-120"/>
              </a:rPr>
              <a:t> </a:t>
            </a:r>
            <a:r>
              <a:rPr lang="zh-TW" altLang="en-US" smtClean="0">
                <a:ea typeface="新細明體" pitchFamily="18" charset="-120"/>
              </a:rPr>
              <a:t>主要的目的則是在了解考生在特定的領域，對所定義效標</a:t>
            </a:r>
            <a:r>
              <a:rPr lang="en-US" altLang="zh-TW" smtClean="0">
                <a:ea typeface="新細明體" pitchFamily="18" charset="-120"/>
              </a:rPr>
              <a:t> (criterion) </a:t>
            </a:r>
            <a:r>
              <a:rPr lang="zh-TW" altLang="en-US" smtClean="0">
                <a:ea typeface="新細明體" pitchFamily="18" charset="-120"/>
              </a:rPr>
              <a:t>涵蓋的技能、內容是否已達預期之精熟程度</a:t>
            </a:r>
            <a:endParaRPr lang="en-US" altLang="zh-TW" smtClean="0">
              <a:ea typeface="新細明體"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0195EAF-F5CE-43F9-A829-FC6EBD14448E}" type="slidenum">
              <a:rPr kumimoji="1" lang="en-US" altLang="zh-TW" sz="1200">
                <a:ea typeface="新細明體" pitchFamily="18" charset="-120"/>
              </a:rPr>
              <a:pPr algn="r"/>
              <a:t>21</a:t>
            </a:fld>
            <a:endParaRPr kumimoji="1" lang="en-US" altLang="zh-TW" sz="1200">
              <a:ea typeface="新細明體" pitchFamily="18" charset="-120"/>
            </a:endParaRPr>
          </a:p>
        </p:txBody>
      </p:sp>
      <p:sp>
        <p:nvSpPr>
          <p:cNvPr id="1400835"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p:spPr>
      </p:sp>
      <p:sp>
        <p:nvSpPr>
          <p:cNvPr id="1400836" name="Rectangle 3"/>
          <p:cNvSpPr>
            <a:spLocks noGrp="1" noChangeArrowheads="1"/>
          </p:cNvSpPr>
          <p:nvPr>
            <p:ph type="body" idx="1"/>
          </p:nvPr>
        </p:nvSpPr>
        <p:spPr bwMode="auto">
          <a:xfrm>
            <a:off x="914400" y="4343400"/>
            <a:ext cx="5029200" cy="4114800"/>
          </a:xfrm>
          <a:noFill/>
        </p:spPr>
        <p:txBody>
          <a:bodyPr/>
          <a:lstStyle/>
          <a:p>
            <a:pPr eaLnBrk="1" hangingPunct="1"/>
            <a:r>
              <a:rPr lang="en-US" altLang="zh-TW" smtClean="0">
                <a:ea typeface="新細明體" pitchFamily="18" charset="-120"/>
              </a:rPr>
              <a:t>From easy to difficulty level, get hold of the main idea, and then important details and making inferences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CAFD99-5C44-4E45-9120-923737FE42C6}" type="slidenum">
              <a:rPr kumimoji="1" lang="en-US" altLang="zh-TW" sz="1200">
                <a:ea typeface="新細明體" pitchFamily="18" charset="-120"/>
              </a:rPr>
              <a:pPr algn="r"/>
              <a:t>4</a:t>
            </a:fld>
            <a:endParaRPr kumimoji="1" lang="en-US" altLang="zh-TW" sz="1200">
              <a:ea typeface="新細明體" pitchFamily="18" charset="-120"/>
            </a:endParaRPr>
          </a:p>
        </p:txBody>
      </p:sp>
      <p:sp>
        <p:nvSpPr>
          <p:cNvPr id="128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7172" name="Rectangle 3"/>
          <p:cNvSpPr>
            <a:spLocks noGrp="1" noChangeArrowheads="1"/>
          </p:cNvSpPr>
          <p:nvPr>
            <p:ph type="body" idx="1"/>
          </p:nvPr>
        </p:nvSpPr>
        <p:spPr bwMode="auto">
          <a:noFill/>
        </p:spPr>
        <p:txBody>
          <a:bodyPr/>
          <a:lstStyle/>
          <a:p>
            <a:pPr eaLnBrk="1" hangingPunct="1"/>
            <a:r>
              <a:rPr lang="en-US" altLang="zh-TW" smtClean="0">
                <a:ea typeface="新細明體" pitchFamily="18" charset="-120"/>
              </a:rPr>
              <a:t>FLPT</a:t>
            </a:r>
            <a:r>
              <a:rPr lang="zh-TW" altLang="en-US" smtClean="0">
                <a:ea typeface="新細明體" pitchFamily="18" charset="-120"/>
              </a:rPr>
              <a:t>為語言中心自行研發測驗。</a:t>
            </a:r>
            <a:r>
              <a:rPr lang="en-US" altLang="zh-TW" smtClean="0">
                <a:ea typeface="新細明體" pitchFamily="18" charset="-120"/>
              </a:rPr>
              <a:t>FLPT</a:t>
            </a:r>
            <a:r>
              <a:rPr lang="zh-TW" altLang="en-US" smtClean="0">
                <a:ea typeface="新細明體" pitchFamily="18" charset="-120"/>
              </a:rPr>
              <a:t>與全民英檢的目的都是在評量一般語言能力，但</a:t>
            </a:r>
            <a:r>
              <a:rPr lang="en-US" altLang="zh-TW" smtClean="0">
                <a:ea typeface="新細明體" pitchFamily="18" charset="-120"/>
              </a:rPr>
              <a:t>FLPT</a:t>
            </a:r>
            <a:r>
              <a:rPr lang="zh-TW" altLang="en-US" smtClean="0">
                <a:ea typeface="新細明體" pitchFamily="18" charset="-120"/>
              </a:rPr>
              <a:t>不分級，是常模參照測驗</a:t>
            </a:r>
            <a:r>
              <a:rPr lang="en-US" altLang="zh-TW" smtClean="0">
                <a:ea typeface="新細明體" pitchFamily="18" charset="-120"/>
              </a:rPr>
              <a:t> (norm-referenced test)</a:t>
            </a:r>
            <a:r>
              <a:rPr lang="zh-TW" altLang="en-US" smtClean="0">
                <a:ea typeface="新細明體" pitchFamily="18" charset="-120"/>
              </a:rPr>
              <a:t>；全民英檢分級，為標準參照測驗</a:t>
            </a:r>
            <a:r>
              <a:rPr lang="en-US" altLang="zh-TW" smtClean="0">
                <a:ea typeface="新細明體" pitchFamily="18" charset="-120"/>
              </a:rPr>
              <a:t> (criterion- referenced test)</a:t>
            </a:r>
            <a:r>
              <a:rPr lang="zh-TW" altLang="en-US" smtClean="0">
                <a:ea typeface="新細明體" pitchFamily="18" charset="-120"/>
              </a:rPr>
              <a:t>。常模參照測驗</a:t>
            </a:r>
            <a:r>
              <a:rPr lang="en-US" altLang="zh-TW" smtClean="0">
                <a:ea typeface="新細明體" pitchFamily="18" charset="-120"/>
              </a:rPr>
              <a:t> (</a:t>
            </a:r>
            <a:r>
              <a:rPr lang="zh-TW" altLang="en-US" smtClean="0">
                <a:ea typeface="新細明體" pitchFamily="18" charset="-120"/>
              </a:rPr>
              <a:t>托福測驗亦是</a:t>
            </a:r>
            <a:r>
              <a:rPr lang="en-US" altLang="zh-TW" smtClean="0">
                <a:ea typeface="新細明體" pitchFamily="18" charset="-120"/>
              </a:rPr>
              <a:t>) </a:t>
            </a:r>
            <a:r>
              <a:rPr lang="zh-TW" altLang="en-US" smtClean="0">
                <a:ea typeface="新細明體" pitchFamily="18" charset="-120"/>
              </a:rPr>
              <a:t>主要的目的是區別能力相對較高與相對較低的考生，定位出考生在所定義的常模</a:t>
            </a:r>
            <a:r>
              <a:rPr lang="en-US" altLang="zh-TW" smtClean="0">
                <a:ea typeface="新細明體" pitchFamily="18" charset="-120"/>
              </a:rPr>
              <a:t> (norm) </a:t>
            </a:r>
            <a:r>
              <a:rPr lang="zh-TW" altLang="en-US" smtClean="0">
                <a:ea typeface="新細明體" pitchFamily="18" charset="-120"/>
              </a:rPr>
              <a:t>中相對排序的位置，由於常模參照測驗須在特定的語言領域中涵蓋較廣泛的語言技巧與難易程度不同的試題，一般而言，測驗時間較長、題數較多。而標準參照測驗</a:t>
            </a:r>
            <a:r>
              <a:rPr lang="en-US" altLang="zh-TW" smtClean="0">
                <a:ea typeface="新細明體" pitchFamily="18" charset="-120"/>
              </a:rPr>
              <a:t> </a:t>
            </a:r>
            <a:r>
              <a:rPr lang="zh-TW" altLang="en-US" smtClean="0">
                <a:ea typeface="新細明體" pitchFamily="18" charset="-120"/>
              </a:rPr>
              <a:t>主要的目的則是在了解考生在特定的領域，對所定義效標</a:t>
            </a:r>
            <a:r>
              <a:rPr lang="en-US" altLang="zh-TW" smtClean="0">
                <a:ea typeface="新細明體" pitchFamily="18" charset="-120"/>
              </a:rPr>
              <a:t> (criterion) </a:t>
            </a:r>
            <a:r>
              <a:rPr lang="zh-TW" altLang="en-US" smtClean="0">
                <a:ea typeface="新細明體" pitchFamily="18" charset="-120"/>
              </a:rPr>
              <a:t>涵蓋的技能、內容是否已達預期之精熟程度</a:t>
            </a:r>
            <a:endParaRPr lang="en-US" altLang="zh-TW" smtClean="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CAFD99-5C44-4E45-9120-923737FE42C6}" type="slidenum">
              <a:rPr kumimoji="1" lang="en-US" altLang="zh-TW" sz="1200">
                <a:ea typeface="新細明體" pitchFamily="18" charset="-120"/>
              </a:rPr>
              <a:pPr algn="r"/>
              <a:t>5</a:t>
            </a:fld>
            <a:endParaRPr kumimoji="1" lang="en-US" altLang="zh-TW" sz="1200">
              <a:ea typeface="新細明體" pitchFamily="18" charset="-120"/>
            </a:endParaRPr>
          </a:p>
        </p:txBody>
      </p:sp>
      <p:sp>
        <p:nvSpPr>
          <p:cNvPr id="1287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7172" name="Rectangle 3"/>
          <p:cNvSpPr>
            <a:spLocks noGrp="1" noChangeArrowheads="1"/>
          </p:cNvSpPr>
          <p:nvPr>
            <p:ph type="body" idx="1"/>
          </p:nvPr>
        </p:nvSpPr>
        <p:spPr bwMode="auto">
          <a:noFill/>
        </p:spPr>
        <p:txBody>
          <a:bodyPr/>
          <a:lstStyle/>
          <a:p>
            <a:pPr eaLnBrk="1" hangingPunct="1"/>
            <a:r>
              <a:rPr lang="en-US" altLang="zh-TW" smtClean="0">
                <a:ea typeface="新細明體" pitchFamily="18" charset="-120"/>
              </a:rPr>
              <a:t>FLPT</a:t>
            </a:r>
            <a:r>
              <a:rPr lang="zh-TW" altLang="en-US" smtClean="0">
                <a:ea typeface="新細明體" pitchFamily="18" charset="-120"/>
              </a:rPr>
              <a:t>為語言中心自行研發測驗。</a:t>
            </a:r>
            <a:r>
              <a:rPr lang="en-US" altLang="zh-TW" smtClean="0">
                <a:ea typeface="新細明體" pitchFamily="18" charset="-120"/>
              </a:rPr>
              <a:t>FLPT</a:t>
            </a:r>
            <a:r>
              <a:rPr lang="zh-TW" altLang="en-US" smtClean="0">
                <a:ea typeface="新細明體" pitchFamily="18" charset="-120"/>
              </a:rPr>
              <a:t>與全民英檢的目的都是在評量一般語言能力，但</a:t>
            </a:r>
            <a:r>
              <a:rPr lang="en-US" altLang="zh-TW" smtClean="0">
                <a:ea typeface="新細明體" pitchFamily="18" charset="-120"/>
              </a:rPr>
              <a:t>FLPT</a:t>
            </a:r>
            <a:r>
              <a:rPr lang="zh-TW" altLang="en-US" smtClean="0">
                <a:ea typeface="新細明體" pitchFamily="18" charset="-120"/>
              </a:rPr>
              <a:t>不分級，是常模參照測驗</a:t>
            </a:r>
            <a:r>
              <a:rPr lang="en-US" altLang="zh-TW" smtClean="0">
                <a:ea typeface="新細明體" pitchFamily="18" charset="-120"/>
              </a:rPr>
              <a:t> (norm-referenced test)</a:t>
            </a:r>
            <a:r>
              <a:rPr lang="zh-TW" altLang="en-US" smtClean="0">
                <a:ea typeface="新細明體" pitchFamily="18" charset="-120"/>
              </a:rPr>
              <a:t>；全民英檢分級，為標準參照測驗</a:t>
            </a:r>
            <a:r>
              <a:rPr lang="en-US" altLang="zh-TW" smtClean="0">
                <a:ea typeface="新細明體" pitchFamily="18" charset="-120"/>
              </a:rPr>
              <a:t> (criterion- referenced test)</a:t>
            </a:r>
            <a:r>
              <a:rPr lang="zh-TW" altLang="en-US" smtClean="0">
                <a:ea typeface="新細明體" pitchFamily="18" charset="-120"/>
              </a:rPr>
              <a:t>。常模參照測驗</a:t>
            </a:r>
            <a:r>
              <a:rPr lang="en-US" altLang="zh-TW" smtClean="0">
                <a:ea typeface="新細明體" pitchFamily="18" charset="-120"/>
              </a:rPr>
              <a:t> (</a:t>
            </a:r>
            <a:r>
              <a:rPr lang="zh-TW" altLang="en-US" smtClean="0">
                <a:ea typeface="新細明體" pitchFamily="18" charset="-120"/>
              </a:rPr>
              <a:t>托福測驗亦是</a:t>
            </a:r>
            <a:r>
              <a:rPr lang="en-US" altLang="zh-TW" smtClean="0">
                <a:ea typeface="新細明體" pitchFamily="18" charset="-120"/>
              </a:rPr>
              <a:t>) </a:t>
            </a:r>
            <a:r>
              <a:rPr lang="zh-TW" altLang="en-US" smtClean="0">
                <a:ea typeface="新細明體" pitchFamily="18" charset="-120"/>
              </a:rPr>
              <a:t>主要的目的是區別能力相對較高與相對較低的考生，定位出考生在所定義的常模</a:t>
            </a:r>
            <a:r>
              <a:rPr lang="en-US" altLang="zh-TW" smtClean="0">
                <a:ea typeface="新細明體" pitchFamily="18" charset="-120"/>
              </a:rPr>
              <a:t> (norm) </a:t>
            </a:r>
            <a:r>
              <a:rPr lang="zh-TW" altLang="en-US" smtClean="0">
                <a:ea typeface="新細明體" pitchFamily="18" charset="-120"/>
              </a:rPr>
              <a:t>中相對排序的位置，由於常模參照測驗須在特定的語言領域中涵蓋較廣泛的語言技巧與難易程度不同的試題，一般而言，測驗時間較長、題數較多。而標準參照測驗</a:t>
            </a:r>
            <a:r>
              <a:rPr lang="en-US" altLang="zh-TW" smtClean="0">
                <a:ea typeface="新細明體" pitchFamily="18" charset="-120"/>
              </a:rPr>
              <a:t> </a:t>
            </a:r>
            <a:r>
              <a:rPr lang="zh-TW" altLang="en-US" smtClean="0">
                <a:ea typeface="新細明體" pitchFamily="18" charset="-120"/>
              </a:rPr>
              <a:t>主要的目的則是在了解考生在特定的領域，對所定義效標</a:t>
            </a:r>
            <a:r>
              <a:rPr lang="en-US" altLang="zh-TW" smtClean="0">
                <a:ea typeface="新細明體" pitchFamily="18" charset="-120"/>
              </a:rPr>
              <a:t> (criterion) </a:t>
            </a:r>
            <a:r>
              <a:rPr lang="zh-TW" altLang="en-US" smtClean="0">
                <a:ea typeface="新細明體" pitchFamily="18" charset="-120"/>
              </a:rPr>
              <a:t>涵蓋的技能、內容是否已達預期之精熟程度</a:t>
            </a:r>
            <a:endParaRPr lang="en-US" altLang="zh-TW" smtClean="0">
              <a:ea typeface="新細明體"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2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017667-821D-4307-B50E-B1841B3ECFD6}" type="slidenum">
              <a:rPr kumimoji="1" lang="en-US" altLang="zh-TW" sz="1200">
                <a:ea typeface="新細明體" pitchFamily="18" charset="-120"/>
              </a:rPr>
              <a:pPr algn="r"/>
              <a:t>6</a:t>
            </a:fld>
            <a:endParaRPr kumimoji="1" lang="en-US" altLang="zh-TW" sz="1200">
              <a:ea typeface="新細明體" pitchFamily="18" charset="-120"/>
            </a:endParaRPr>
          </a:p>
        </p:txBody>
      </p:sp>
      <p:sp>
        <p:nvSpPr>
          <p:cNvPr id="1289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9220" name="Rectangle 3"/>
          <p:cNvSpPr>
            <a:spLocks noGrp="1" noChangeArrowheads="1"/>
          </p:cNvSpPr>
          <p:nvPr>
            <p:ph type="body" idx="1"/>
          </p:nvPr>
        </p:nvSpPr>
        <p:spPr bwMode="auto">
          <a:noFill/>
        </p:spPr>
        <p:txBody>
          <a:bodyPr/>
          <a:lstStyle/>
          <a:p>
            <a:pPr eaLnBrk="1" hangingPunct="1"/>
            <a:endParaRPr lang="en-US" altLang="zh-TW" smtClean="0">
              <a:ea typeface="新細明體"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BBB62E-F25C-41FE-9C42-839167FBB496}" type="slidenum">
              <a:rPr kumimoji="1" lang="en-US" altLang="zh-TW" sz="1200">
                <a:ea typeface="新細明體" pitchFamily="18" charset="-120"/>
              </a:rPr>
              <a:pPr algn="r"/>
              <a:t>14</a:t>
            </a:fld>
            <a:endParaRPr kumimoji="1" lang="en-US" altLang="zh-TW" sz="1200">
              <a:ea typeface="新細明體" pitchFamily="18" charset="-120"/>
            </a:endParaRPr>
          </a:p>
        </p:txBody>
      </p:sp>
      <p:sp>
        <p:nvSpPr>
          <p:cNvPr id="130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6628" name="Rectangle 3"/>
          <p:cNvSpPr>
            <a:spLocks noGrp="1" noChangeArrowheads="1"/>
          </p:cNvSpPr>
          <p:nvPr>
            <p:ph type="body" idx="1"/>
          </p:nvPr>
        </p:nvSpPr>
        <p:spPr bwMode="auto">
          <a:noFill/>
        </p:spPr>
        <p:txBody>
          <a:bodyPr/>
          <a:lstStyle/>
          <a:p>
            <a:pPr marL="24161750" indent="-24161750" eaLnBrk="1" hangingPunct="1">
              <a:lnSpc>
                <a:spcPct val="80000"/>
              </a:lnSpc>
            </a:pPr>
            <a:r>
              <a:rPr lang="zh-TW" altLang="en-US" sz="800" b="1" smtClean="0">
                <a:ea typeface="新細明體" pitchFamily="18" charset="-120"/>
              </a:rPr>
              <a:t>預期能力</a:t>
            </a:r>
            <a:r>
              <a:rPr lang="zh-TW" altLang="en-US" sz="800" smtClean="0">
                <a:ea typeface="新細明體" pitchFamily="18" charset="-120"/>
              </a:rPr>
              <a:t>指的是在聽的過程中，對接下來要出現的訊息要有所期待。舉例來說，在聽到氣象報告之後，自己心裡要想待會可能會聽到各地溫度、天氣狀況之類的資訊。這個預期其實我們日常生活中很常用到。有這樣的預期能力，才能對即將進來的資訊做好準備，不會一直處在被資訊轟炸的狀態。</a:t>
            </a:r>
          </a:p>
          <a:p>
            <a:pPr marL="24161750" indent="-24161750" eaLnBrk="1" hangingPunct="1">
              <a:lnSpc>
                <a:spcPct val="80000"/>
              </a:lnSpc>
            </a:pPr>
            <a:r>
              <a:rPr lang="zh-TW" altLang="en-US" sz="800" smtClean="0">
                <a:ea typeface="新細明體" pitchFamily="18" charset="-120"/>
              </a:rPr>
              <a:t>生詞。在聽的過程中如果遇到聽不懂的字怎麼辦？先分辨他是不是重要資訊，不是的話當然就略過，是的話就仔細聽，從其他地方去找同義字或相關線索。這些當然不是馬上就可以做到，一定要經過一番練習。各位平常在練習聽力的時候盡量少看文字的錄音內容，多用耳朵聽，訓練耳朵對聲音的敏感度。</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ABBB62E-F25C-41FE-9C42-839167FBB496}" type="slidenum">
              <a:rPr kumimoji="1" lang="en-US" altLang="zh-TW" sz="1200">
                <a:ea typeface="新細明體" pitchFamily="18" charset="-120"/>
              </a:rPr>
              <a:pPr algn="r"/>
              <a:t>15</a:t>
            </a:fld>
            <a:endParaRPr kumimoji="1" lang="en-US" altLang="zh-TW" sz="1200">
              <a:ea typeface="新細明體" pitchFamily="18" charset="-120"/>
            </a:endParaRPr>
          </a:p>
        </p:txBody>
      </p:sp>
      <p:sp>
        <p:nvSpPr>
          <p:cNvPr id="130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6628" name="Rectangle 3"/>
          <p:cNvSpPr>
            <a:spLocks noGrp="1" noChangeArrowheads="1"/>
          </p:cNvSpPr>
          <p:nvPr>
            <p:ph type="body" idx="1"/>
          </p:nvPr>
        </p:nvSpPr>
        <p:spPr bwMode="auto">
          <a:noFill/>
        </p:spPr>
        <p:txBody>
          <a:bodyPr/>
          <a:lstStyle/>
          <a:p>
            <a:pPr marL="24161750" indent="-24161750" eaLnBrk="1" hangingPunct="1">
              <a:lnSpc>
                <a:spcPct val="80000"/>
              </a:lnSpc>
            </a:pPr>
            <a:r>
              <a:rPr lang="zh-TW" altLang="en-US" sz="800" b="1" smtClean="0">
                <a:ea typeface="新細明體" pitchFamily="18" charset="-120"/>
              </a:rPr>
              <a:t>預期能力</a:t>
            </a:r>
            <a:r>
              <a:rPr lang="zh-TW" altLang="en-US" sz="800" smtClean="0">
                <a:ea typeface="新細明體" pitchFamily="18" charset="-120"/>
              </a:rPr>
              <a:t>指的是在聽的過程中，對接下來要出現的訊息要有所期待。舉例來說，在聽到氣象報告之後，自己心裡要想待會可能會聽到各地溫度、天氣狀況之類的資訊。這個預期其實我們日常生活中很常用到。有這樣的預期能力，才能對即將進來的資訊做好準備，不會一直處在被資訊轟炸的狀態。</a:t>
            </a:r>
          </a:p>
          <a:p>
            <a:pPr marL="24161750" indent="-24161750" eaLnBrk="1" hangingPunct="1">
              <a:lnSpc>
                <a:spcPct val="80000"/>
              </a:lnSpc>
            </a:pPr>
            <a:r>
              <a:rPr lang="zh-TW" altLang="en-US" sz="800" smtClean="0">
                <a:ea typeface="新細明體" pitchFamily="18" charset="-120"/>
              </a:rPr>
              <a:t>生詞。在聽的過程中如果遇到聽不懂的字怎麼辦？先分辨他是不是重要資訊，不是的話當然就略過，是的話就仔細聽，從其他地方去找同義字或相關線索。這些當然不是馬上就可以做到，一定要經過一番練習。各位平常在練習聽力的時候盡量少看文字的錄音內容，多用耳朵聽，訓練耳朵對聲音的敏感度。</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Slide Image Placeholder 1"/>
          <p:cNvSpPr>
            <a:spLocks noGrp="1" noRot="1" noChangeAspect="1"/>
          </p:cNvSpPr>
          <p:nvPr>
            <p:ph type="sldImg"/>
          </p:nvPr>
        </p:nvSpPr>
        <p:spPr bwMode="auto">
          <a:noFill/>
          <a:ln>
            <a:solidFill>
              <a:srgbClr val="000000"/>
            </a:solidFill>
            <a:miter lim="800000"/>
            <a:headEnd/>
            <a:tailEnd/>
          </a:ln>
        </p:spPr>
      </p:sp>
      <p:sp>
        <p:nvSpPr>
          <p:cNvPr id="1313795" name="Notes Placeholder 2"/>
          <p:cNvSpPr>
            <a:spLocks noGrp="1"/>
          </p:cNvSpPr>
          <p:nvPr>
            <p:ph type="body" idx="1"/>
          </p:nvPr>
        </p:nvSpPr>
        <p:spPr bwMode="auto">
          <a:noFill/>
        </p:spPr>
        <p:txBody>
          <a:bodyPr/>
          <a:lstStyle/>
          <a:p>
            <a:pPr eaLnBrk="1" hangingPunct="1"/>
            <a:endParaRPr lang="zh-TW" altLang="en-US" smtClean="0">
              <a:ea typeface="新細明體" pitchFamily="18" charset="-120"/>
            </a:endParaRPr>
          </a:p>
        </p:txBody>
      </p:sp>
      <p:sp>
        <p:nvSpPr>
          <p:cNvPr id="1313796" name="Slide Number Placeholder 3"/>
          <p:cNvSpPr>
            <a:spLocks noGrp="1"/>
          </p:cNvSpPr>
          <p:nvPr>
            <p:ph type="sldNum" sz="quarter" idx="5"/>
          </p:nvPr>
        </p:nvSpPr>
        <p:spPr bwMode="auto">
          <a:noFill/>
          <a:ln>
            <a:miter lim="800000"/>
            <a:headEnd/>
            <a:tailEnd/>
          </a:ln>
        </p:spPr>
        <p:txBody>
          <a:bodyPr/>
          <a:lstStyle/>
          <a:p>
            <a:fld id="{0F667F29-1D8A-4027-BBDC-CE2D5A7317D1}" type="slidenum">
              <a:rPr lang="zh-TW" altLang="en-US"/>
              <a:pPr/>
              <a:t>17</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Slide Image Placeholder 1"/>
          <p:cNvSpPr>
            <a:spLocks noGrp="1" noRot="1" noChangeAspect="1"/>
          </p:cNvSpPr>
          <p:nvPr>
            <p:ph type="sldImg"/>
          </p:nvPr>
        </p:nvSpPr>
        <p:spPr bwMode="auto">
          <a:noFill/>
          <a:ln>
            <a:solidFill>
              <a:srgbClr val="000000"/>
            </a:solidFill>
            <a:miter lim="800000"/>
            <a:headEnd/>
            <a:tailEnd/>
          </a:ln>
        </p:spPr>
      </p:sp>
      <p:sp>
        <p:nvSpPr>
          <p:cNvPr id="1313795" name="Notes Placeholder 2"/>
          <p:cNvSpPr>
            <a:spLocks noGrp="1"/>
          </p:cNvSpPr>
          <p:nvPr>
            <p:ph type="body" idx="1"/>
          </p:nvPr>
        </p:nvSpPr>
        <p:spPr bwMode="auto">
          <a:noFill/>
        </p:spPr>
        <p:txBody>
          <a:bodyPr/>
          <a:lstStyle/>
          <a:p>
            <a:pPr eaLnBrk="1" hangingPunct="1"/>
            <a:endParaRPr lang="zh-TW" altLang="en-US" smtClean="0">
              <a:ea typeface="新細明體" pitchFamily="18" charset="-120"/>
            </a:endParaRPr>
          </a:p>
        </p:txBody>
      </p:sp>
      <p:sp>
        <p:nvSpPr>
          <p:cNvPr id="1313796" name="Slide Number Placeholder 3"/>
          <p:cNvSpPr>
            <a:spLocks noGrp="1"/>
          </p:cNvSpPr>
          <p:nvPr>
            <p:ph type="sldNum" sz="quarter" idx="5"/>
          </p:nvPr>
        </p:nvSpPr>
        <p:spPr bwMode="auto">
          <a:noFill/>
          <a:ln>
            <a:miter lim="800000"/>
            <a:headEnd/>
            <a:tailEnd/>
          </a:ln>
        </p:spPr>
        <p:txBody>
          <a:bodyPr/>
          <a:lstStyle/>
          <a:p>
            <a:fld id="{0F667F29-1D8A-4027-BBDC-CE2D5A7317D1}" type="slidenum">
              <a:rPr lang="zh-TW" altLang="en-US"/>
              <a:pPr/>
              <a:t>18</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92DAE43-8F2D-4AC2-B0E5-58DA53938A4F}" type="slidenum">
              <a:rPr kumimoji="1" lang="en-US" altLang="zh-TW" sz="1200">
                <a:ea typeface="新細明體" pitchFamily="18" charset="-120"/>
              </a:rPr>
              <a:pPr algn="r"/>
              <a:t>20</a:t>
            </a:fld>
            <a:endParaRPr kumimoji="1" lang="en-US" altLang="zh-TW" sz="1200">
              <a:ea typeface="新細明體" pitchFamily="18" charset="-120"/>
            </a:endParaRPr>
          </a:p>
        </p:txBody>
      </p:sp>
      <p:sp>
        <p:nvSpPr>
          <p:cNvPr id="139878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550" tIns="45775" rIns="91550" bIns="45775" anchor="b"/>
          <a:lstStyle/>
          <a:p>
            <a:pPr algn="r" defTabSz="915988"/>
            <a:fld id="{7CCCE4E3-571C-44AB-BEF4-6142BF8FB2D5}" type="slidenum">
              <a:rPr lang="en-US" altLang="zh-TW" sz="1200">
                <a:ea typeface="新細明體" pitchFamily="18" charset="-120"/>
              </a:rPr>
              <a:pPr algn="r" defTabSz="915988"/>
              <a:t>20</a:t>
            </a:fld>
            <a:endParaRPr lang="en-US" altLang="zh-TW" sz="1200">
              <a:ea typeface="新細明體" pitchFamily="18" charset="-120"/>
            </a:endParaRPr>
          </a:p>
        </p:txBody>
      </p:sp>
      <p:sp>
        <p:nvSpPr>
          <p:cNvPr id="1398788" name="Rectangle 2"/>
          <p:cNvSpPr>
            <a:spLocks noGrp="1" noRot="1" noChangeAspect="1" noChangeArrowheads="1" noTextEdit="1"/>
          </p:cNvSpPr>
          <p:nvPr>
            <p:ph type="sldImg"/>
          </p:nvPr>
        </p:nvSpPr>
        <p:spPr bwMode="auto">
          <a:xfrm>
            <a:off x="1141413" y="685800"/>
            <a:ext cx="4575175" cy="3430588"/>
          </a:xfrm>
          <a:noFill/>
          <a:ln>
            <a:solidFill>
              <a:srgbClr val="000000"/>
            </a:solidFill>
            <a:miter lim="800000"/>
            <a:headEnd/>
            <a:tailEnd/>
          </a:ln>
        </p:spPr>
      </p:sp>
      <p:sp>
        <p:nvSpPr>
          <p:cNvPr id="139878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lIns="91550" tIns="45775" rIns="91550" bIns="45775"/>
          <a:lstStyle/>
          <a:p>
            <a:pPr eaLnBrk="1" hangingPunct="1"/>
            <a:endParaRPr lang="en-US" altLang="zh-TW" smtClean="0">
              <a:ea typeface="新細明體"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17ACF36-935F-4EFF-9B56-765F1547BB2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145A48-0DCC-457D-9F03-F97BB9B6B7A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7EDA115F-E31A-4A14-878F-460DA8A7D3B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2CEE593-E511-4737-8797-3EE4B4AEB06B}" type="slidenum">
              <a:rPr lang="zh-TW" altLang="en-US"/>
              <a:pPr/>
              <a:t>‹#›</a:t>
            </a:fld>
            <a:endParaRPr lang="en-US" altLang="zh-TW"/>
          </a:p>
        </p:txBody>
      </p:sp>
    </p:spTree>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48FFD8C1-2601-49AA-9318-3806A4498F3E}"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9538AFD5-2FA8-4EA8-A8A3-9B7A538ECEAD}" type="slidenum">
              <a:rPr lang="zh-TW" altLang="en-US"/>
              <a:pPr/>
              <a:t>‹#›</a:t>
            </a:fld>
            <a:endParaRPr lang="en-US" altLang="zh-TW"/>
          </a:p>
        </p:txBody>
      </p:sp>
    </p:spTree>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3D01CF57-5189-49ED-964E-8FDF508AA3E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4EBB4019-FF19-4375-811A-8693F32A6FED}" type="slidenum">
              <a:rPr lang="zh-TW" altLang="en-US"/>
              <a:pPr/>
              <a:t>‹#›</a:t>
            </a:fld>
            <a:endParaRPr lang="en-US" altLang="zh-TW"/>
          </a:p>
        </p:txBody>
      </p:sp>
    </p:spTree>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E0CDCF98-2567-49D8-A660-05C3A62F428D}"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724E4FC2-0D79-4A41-8C19-CAAEB628206D}" type="slidenum">
              <a:rPr lang="zh-TW" altLang="en-US"/>
              <a:pPr/>
              <a:t>‹#›</a:t>
            </a:fld>
            <a:endParaRPr lang="en-US" altLang="zh-TW"/>
          </a:p>
        </p:txBody>
      </p:sp>
    </p:spTree>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544E72D3-D6DA-4FF1-A3EF-E871DB05507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4CA2CD4-C0E1-433E-8813-E56B5CBB19E6}" type="slidenum">
              <a:rPr lang="zh-TW" altLang="en-US"/>
              <a:pPr/>
              <a:t>‹#›</a:t>
            </a:fld>
            <a:endParaRPr lang="en-US" altLang="zh-TW"/>
          </a:p>
        </p:txBody>
      </p:sp>
    </p:spTree>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C4BF75D-6868-4881-89B0-E9D3D3AE00AD}"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C522B57-F511-4C95-925C-2831000FC1A5}" type="slidenum">
              <a:rPr lang="zh-TW" altLang="en-US"/>
              <a:pPr/>
              <a:t>‹#›</a:t>
            </a:fld>
            <a:endParaRPr lang="en-US" altLang="zh-TW"/>
          </a:p>
        </p:txBody>
      </p:sp>
    </p:spTree>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CBB136A6-439F-45C4-A44B-9C236A8121D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C4F5000-B25D-40D7-8155-1C9368B2B91D}" type="slidenum">
              <a:rPr lang="zh-TW" altLang="en-US"/>
              <a:pPr/>
              <a:t>‹#›</a:t>
            </a:fld>
            <a:endParaRPr lang="en-US" altLang="zh-TW"/>
          </a:p>
        </p:txBody>
      </p:sp>
    </p:spTree>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46B7E4F-EA73-4BD8-96D8-7437129FD594}"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04C7F9E-8432-4F01-BD35-974056058015}" type="slidenum">
              <a:rPr lang="zh-TW" altLang="en-US"/>
              <a:pPr/>
              <a:t>‹#›</a:t>
            </a:fld>
            <a:endParaRPr lang="en-US" altLang="zh-TW"/>
          </a:p>
        </p:txBody>
      </p:sp>
    </p:spTree>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4A8333D6-B9AD-41D3-87AB-F4F1DEDD498D}"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18BC294C-50FC-431D-B8CA-E32B6EB04AB3}" type="slidenum">
              <a:rPr lang="zh-TW" altLang="en-US"/>
              <a:pPr/>
              <a:t>‹#›</a:t>
            </a:fld>
            <a:endParaRPr lang="en-US" altLang="zh-TW"/>
          </a:p>
        </p:txBody>
      </p:sp>
    </p:spTree>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D120C58B-E9E8-491F-988E-20184AA1383A}"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FABB3C59-FA51-46B6-AF40-FFE8BD19E430}" type="slidenum">
              <a:rPr lang="zh-TW" altLang="en-US"/>
              <a:pPr/>
              <a:t>‹#›</a:t>
            </a:fld>
            <a:endParaRPr lang="en-US" altLang="zh-TW"/>
          </a:p>
        </p:txBody>
      </p:sp>
    </p:spTree>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828FA0B2-E9EC-4FE5-85D4-9DF6AC9882FA}"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1399E105-D773-4D0C-9036-D234B1B86B69}" type="slidenum">
              <a:rPr lang="zh-TW" altLang="en-US"/>
              <a:pPr/>
              <a:t>‹#›</a:t>
            </a:fld>
            <a:endParaRPr lang="en-US" altLang="zh-TW"/>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FE7E3F6-C8F4-423D-99BB-0EDC656D267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9E18B96-BDB3-4CB9-B5C5-6DF488A5DC0A}" type="slidenum">
              <a:rPr lang="zh-TW" altLang="en-US"/>
              <a:pPr/>
              <a:t>‹#›</a:t>
            </a:fld>
            <a:endParaRPr lang="en-US" altLang="zh-TW"/>
          </a:p>
        </p:txBody>
      </p:sp>
    </p:spTree>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3DB691-F748-4526-AA7F-8DA2C33767E0}"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39B11BDC-D1FA-4D3F-8694-3D9E7C4855E9}" type="slidenum">
              <a:rPr lang="zh-TW" altLang="en-US"/>
              <a:pPr/>
              <a:t>‹#›</a:t>
            </a:fld>
            <a:endParaRPr lang="en-US" altLang="zh-TW"/>
          </a:p>
        </p:txBody>
      </p:sp>
    </p:spTree>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4CF1370-7D8E-45ED-B23F-1CAE9D50468E}"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8A4D8B12-3AC3-422F-988E-54F09139CE99}" type="slidenum">
              <a:rPr lang="zh-TW" altLang="en-US"/>
              <a:pPr/>
              <a:t>‹#›</a:t>
            </a:fld>
            <a:endParaRPr lang="en-US" altLang="zh-TW"/>
          </a:p>
        </p:txBody>
      </p:sp>
    </p:spTree>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0F49C85-0DE1-4180-B383-82B4DCFA367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9208D14-FE57-4AC3-8246-BD07F54E25CB}" type="slidenum">
              <a:rPr lang="zh-TW" altLang="en-US"/>
              <a:pPr/>
              <a:t>‹#›</a:t>
            </a:fld>
            <a:endParaRPr lang="en-US" altLang="zh-TW"/>
          </a:p>
        </p:txBody>
      </p:sp>
    </p:spTree>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794568B-2C91-47F7-BAB4-D935C038D3E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8043EFF4-2619-4334-A202-1D74DA5F305E}" type="slidenum">
              <a:rPr lang="zh-TW" altLang="en-US"/>
              <a:pPr/>
              <a:t>‹#›</a:t>
            </a:fld>
            <a:endParaRPr lang="en-US" altLang="zh-TW"/>
          </a:p>
        </p:txBody>
      </p:sp>
    </p:spTree>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5294A317-8C75-4C22-9432-646F588FF98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5DF353F8-FB27-4F08-9977-EE45598E9120}" type="slidenum">
              <a:rPr lang="zh-TW" altLang="en-US"/>
              <a:pPr/>
              <a:t>‹#›</a:t>
            </a:fld>
            <a:endParaRPr lang="en-US" altLang="zh-TW"/>
          </a:p>
        </p:txBody>
      </p:sp>
    </p:spTree>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BCC7765-814E-4CE7-9AC1-D9C78210297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33AE9D1-8EB0-487A-9E01-96AE15D5CCD0}" type="slidenum">
              <a:rPr lang="zh-TW" altLang="en-US"/>
              <a:pPr/>
              <a:t>‹#›</a:t>
            </a:fld>
            <a:endParaRPr lang="en-US" altLang="zh-TW"/>
          </a:p>
        </p:txBody>
      </p:sp>
    </p:spTree>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68FC332B-0765-47E0-803C-942C9963D1E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4721B8B-04C6-4841-AE42-D0E2A4A53055}" type="slidenum">
              <a:rPr lang="zh-TW" altLang="en-US"/>
              <a:pPr/>
              <a:t>‹#›</a:t>
            </a:fld>
            <a:endParaRPr lang="en-US" altLang="zh-TW"/>
          </a:p>
        </p:txBody>
      </p:sp>
    </p:spTree>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F9A6D46-C974-4E13-B91D-7B02F4B92AAB}"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C144B15-3F73-4CC4-BF1F-BA48B91CD0A8}" type="slidenum">
              <a:rPr lang="zh-TW" altLang="en-US"/>
              <a:pPr/>
              <a:t>‹#›</a:t>
            </a:fld>
            <a:endParaRPr lang="en-US" altLang="zh-TW"/>
          </a:p>
        </p:txBody>
      </p:sp>
    </p:spTree>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CD0A4262-3524-4912-AE0D-67E4AE2B1C4D}"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0DF0820C-7683-44E6-B355-E6A076A086E2}" type="slidenum">
              <a:rPr lang="zh-TW" altLang="en-US"/>
              <a:pPr/>
              <a:t>‹#›</a:t>
            </a:fld>
            <a:endParaRPr lang="en-US" altLang="zh-TW"/>
          </a:p>
        </p:txBody>
      </p:sp>
    </p:spTree>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3266D117-5D53-4F6A-AE76-9534DC325421}"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4650DDDD-19FD-42E3-B77E-6742A3607CD5}" type="slidenum">
              <a:rPr lang="zh-TW" altLang="en-US"/>
              <a:pPr/>
              <a:t>‹#›</a:t>
            </a:fld>
            <a:endParaRPr lang="en-US" altLang="zh-TW"/>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EABCC08D-B3E9-40AE-9245-DC73D32BF30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6276C9D-617B-4021-92DD-8D7BEA33FCAC}" type="slidenum">
              <a:rPr lang="zh-TW" altLang="en-US"/>
              <a:pPr/>
              <a:t>‹#›</a:t>
            </a:fld>
            <a:endParaRPr lang="en-US" altLang="zh-TW"/>
          </a:p>
        </p:txBody>
      </p:sp>
    </p:spTree>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E9105B7F-C74A-4864-A047-08BD00195395}"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9889F108-9AC0-4762-8A64-DEB3D24C04C9}" type="slidenum">
              <a:rPr lang="zh-TW" altLang="en-US"/>
              <a:pPr/>
              <a:t>‹#›</a:t>
            </a:fld>
            <a:endParaRPr lang="en-US" altLang="zh-TW"/>
          </a:p>
        </p:txBody>
      </p:sp>
    </p:spTree>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EB1480-8C81-4F6D-8434-CED1F7FCE1C8}"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D7486555-CC6D-4823-BFA3-BD417928CA2C}" type="slidenum">
              <a:rPr lang="zh-TW" altLang="en-US"/>
              <a:pPr/>
              <a:t>‹#›</a:t>
            </a:fld>
            <a:endParaRPr lang="en-US" altLang="zh-TW"/>
          </a:p>
        </p:txBody>
      </p:sp>
    </p:spTree>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D803EB9-3D9F-483C-8988-26EF14648A3F}"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BC03FCB-49F8-44B8-8138-C48C68B2FE47}" type="slidenum">
              <a:rPr lang="zh-TW" altLang="en-US"/>
              <a:pPr/>
              <a:t>‹#›</a:t>
            </a:fld>
            <a:endParaRPr lang="en-US" altLang="zh-TW"/>
          </a:p>
        </p:txBody>
      </p:sp>
    </p:spTree>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C16F1DD-ED37-49ED-AB36-9BE66438197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E2E5E2E-DB7D-45E2-A976-E247403050D8}" type="slidenum">
              <a:rPr lang="zh-TW" altLang="en-US"/>
              <a:pPr/>
              <a:t>‹#›</a:t>
            </a:fld>
            <a:endParaRPr lang="en-US" altLang="zh-TW"/>
          </a:p>
        </p:txBody>
      </p:sp>
    </p:spTree>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2873322B-6042-4F0A-9C4C-126AF033C1F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E7EAE9C-4862-419F-B099-51559C9C8633}" type="slidenum">
              <a:rPr lang="zh-TW" altLang="en-US"/>
              <a:pPr/>
              <a:t>‹#›</a:t>
            </a:fld>
            <a:endParaRPr lang="en-US" altLang="zh-TW"/>
          </a:p>
        </p:txBody>
      </p:sp>
    </p:spTree>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FC1D6E87-AFF2-4CC7-8E56-BD1BF87D53C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8B37851E-BFAE-4C61-AF1D-83A499E8D571}" type="slidenum">
              <a:rPr lang="zh-TW" altLang="en-US"/>
              <a:pPr/>
              <a:t>‹#›</a:t>
            </a:fld>
            <a:endParaRPr lang="en-US" altLang="zh-TW"/>
          </a:p>
        </p:txBody>
      </p:sp>
    </p:spTree>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56F602AC-DECE-4AAE-9432-71431724283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06FB950-BDD3-4024-8212-443BBEA7D281}" type="slidenum">
              <a:rPr lang="zh-TW" altLang="en-US"/>
              <a:pPr/>
              <a:t>‹#›</a:t>
            </a:fld>
            <a:endParaRPr lang="en-US" altLang="zh-TW"/>
          </a:p>
        </p:txBody>
      </p:sp>
    </p:spTree>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12122160-662F-4949-AE32-ED995F9581C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8515204-487A-4A45-8041-6B76A19B3AF0}" type="slidenum">
              <a:rPr lang="zh-TW" altLang="en-US"/>
              <a:pPr/>
              <a:t>‹#›</a:t>
            </a:fld>
            <a:endParaRPr lang="en-US" altLang="zh-TW"/>
          </a:p>
        </p:txBody>
      </p:sp>
    </p:spTree>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0F6B4F0-C557-401D-83D7-7211BB43BE4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41CFD4E-39F5-41B9-9C04-077D99359F8A}" type="slidenum">
              <a:rPr lang="zh-TW" altLang="en-US"/>
              <a:pPr/>
              <a:t>‹#›</a:t>
            </a:fld>
            <a:endParaRPr lang="en-US" altLang="zh-TW"/>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E81119FA-3B81-4FBE-857A-287A28EE69C9}"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EA88DEF5-8E3B-4EAA-9781-1EEA16B6637F}" type="slidenum">
              <a:rPr lang="zh-TW" altLang="en-US"/>
              <a:pPr/>
              <a:t>‹#›</a:t>
            </a:fld>
            <a:endParaRPr lang="en-US" altLang="zh-TW"/>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0288BF8-1A04-4DF3-B6FA-54ED0B2129E5}"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292BA3A-28EB-406E-9D42-742862B4AD3C}" type="slidenum">
              <a:rPr lang="zh-TW" altLang="en-US"/>
              <a:pPr/>
              <a:t>‹#›</a:t>
            </a:fld>
            <a:endParaRPr lang="en-US" altLang="zh-TW"/>
          </a:p>
        </p:txBody>
      </p:sp>
    </p:spTree>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5D04A259-1C24-4B09-A678-D4270D894088}"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F87737C1-0052-4E92-8EDD-E7F2CAB52DEA}" type="slidenum">
              <a:rPr lang="zh-TW" altLang="en-US"/>
              <a:pPr/>
              <a:t>‹#›</a:t>
            </a:fld>
            <a:endParaRPr lang="en-US" altLang="zh-TW"/>
          </a:p>
        </p:txBody>
      </p:sp>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1267D5DB-5DF2-42C0-8C18-001EE2A08D11}"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C26F16B4-6384-48F4-B9D8-022437543DD5}" type="slidenum">
              <a:rPr lang="zh-TW" altLang="en-US"/>
              <a:pPr/>
              <a:t>‹#›</a:t>
            </a:fld>
            <a:endParaRPr lang="en-US" altLang="zh-TW"/>
          </a:p>
        </p:txBody>
      </p:sp>
    </p:spTree>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733A018-832A-4C71-B267-76EAD6BC9AD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854FBA6B-DA2F-4B31-919D-8EB24DD1ADB1}" type="slidenum">
              <a:rPr lang="zh-TW" altLang="en-US"/>
              <a:pPr/>
              <a:t>‹#›</a:t>
            </a:fld>
            <a:endParaRPr lang="en-US" altLang="zh-TW"/>
          </a:p>
        </p:txBody>
      </p:sp>
    </p:spTree>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9F96B4D-9D84-43B3-8164-CC6A11AB84E7}"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8E1C1D8-684E-4ED7-981F-FB00AD5ADBE0}" type="slidenum">
              <a:rPr lang="zh-TW" altLang="en-US"/>
              <a:pPr/>
              <a:t>‹#›</a:t>
            </a:fld>
            <a:endParaRPr lang="en-US" altLang="zh-TW"/>
          </a:p>
        </p:txBody>
      </p:sp>
    </p:spTree>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7D97FAFA-A5E0-43EB-8FBE-476D0D58C86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29A12C6-5CB7-4BD4-B8A6-3513DB6F64BA}" type="slidenum">
              <a:rPr lang="zh-TW" altLang="en-US"/>
              <a:pPr/>
              <a:t>‹#›</a:t>
            </a:fld>
            <a:endParaRPr lang="en-US" altLang="zh-TW"/>
          </a:p>
        </p:txBody>
      </p:sp>
    </p:spTree>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59EB4F1-6280-43EE-B672-B3E219DA49A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647BAC8-32AC-40D8-9B64-89C8CF9C9120}" type="slidenum">
              <a:rPr lang="zh-TW" altLang="en-US"/>
              <a:pPr/>
              <a:t>‹#›</a:t>
            </a:fld>
            <a:endParaRPr lang="en-US" altLang="zh-TW"/>
          </a:p>
        </p:txBody>
      </p:sp>
    </p:spTree>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EDE81AC-0AEE-469B-8B5B-01056AB1736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7770C50-D30D-49A5-BAB9-2846C0FC363A}" type="slidenum">
              <a:rPr lang="zh-TW" altLang="en-US"/>
              <a:pPr/>
              <a:t>‹#›</a:t>
            </a:fld>
            <a:endParaRPr lang="en-US" altLang="zh-TW"/>
          </a:p>
        </p:txBody>
      </p:sp>
    </p:spTree>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9E1037-0B6E-4DB1-B8C2-76CB9A59E6A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FB3BEBD-398F-425C-BCF4-B5185C02AA09}" type="slidenum">
              <a:rPr lang="zh-TW" altLang="en-US"/>
              <a:pPr/>
              <a:t>‹#›</a:t>
            </a:fld>
            <a:endParaRPr lang="en-US" altLang="zh-TW"/>
          </a:p>
        </p:txBody>
      </p:sp>
    </p:spTree>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4B893E2-1B4C-4D2B-A118-9E1D05A348A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08395DE-DBB9-4F0B-8E1E-10F76DCD48DD}" type="slidenum">
              <a:rPr lang="zh-TW" altLang="en-US"/>
              <a:pPr/>
              <a:t>‹#›</a:t>
            </a:fld>
            <a:endParaRPr lang="en-US" altLang="zh-TW"/>
          </a:p>
        </p:txBody>
      </p:sp>
    </p:spTree>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388C36F-EF9E-4C40-BF8F-C14B6701456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9AC07A8-F2D4-468A-881C-42FBFDA23253}" type="slidenum">
              <a:rPr lang="zh-TW" altLang="en-US"/>
              <a:pPr/>
              <a:t>‹#›</a:t>
            </a:fld>
            <a:endParaRPr lang="en-US" altLang="zh-TW"/>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0C0F9016-E7C2-410A-96FD-BC5880A3079D}"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D9B1E399-DCA4-4EDD-86F0-6A4979DD3ACA}" type="slidenum">
              <a:rPr lang="zh-TW" altLang="en-US"/>
              <a:pPr/>
              <a:t>‹#›</a:t>
            </a:fld>
            <a:endParaRPr lang="en-US" altLang="zh-TW"/>
          </a:p>
        </p:txBody>
      </p:sp>
    </p:spTree>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A494D83-FB24-4AE6-840C-863A3C218979}"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024C2A28-4B00-4E6F-B4CE-42DB16D36AAA}" type="slidenum">
              <a:rPr lang="zh-TW" altLang="en-US"/>
              <a:pPr/>
              <a:t>‹#›</a:t>
            </a:fld>
            <a:endParaRPr lang="en-US" altLang="zh-TW"/>
          </a:p>
        </p:txBody>
      </p:sp>
    </p:spTree>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8A97B5E-2FEB-468A-9892-C2734E279909}"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1E21749B-0192-4650-BD43-AF805CCA02F9}" type="slidenum">
              <a:rPr lang="zh-TW" altLang="en-US"/>
              <a:pPr/>
              <a:t>‹#›</a:t>
            </a:fld>
            <a:endParaRPr lang="en-US" altLang="zh-TW"/>
          </a:p>
        </p:txBody>
      </p:sp>
    </p:spTree>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E700213-7293-46B7-A155-DFF166424D3E}"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5EB9C587-FCF6-4EB5-BC56-43C49802C0B4}" type="slidenum">
              <a:rPr lang="zh-TW" altLang="en-US"/>
              <a:pPr/>
              <a:t>‹#›</a:t>
            </a:fld>
            <a:endParaRPr lang="en-US" altLang="zh-TW"/>
          </a:p>
        </p:txBody>
      </p:sp>
    </p:spTree>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B43527-A90E-4032-874D-EEEBFA96EDD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7AA76AD-6E55-4F28-AE74-6A0889EF8525}" type="slidenum">
              <a:rPr lang="zh-TW" altLang="en-US"/>
              <a:pPr/>
              <a:t>‹#›</a:t>
            </a:fld>
            <a:endParaRPr lang="en-US" altLang="zh-TW"/>
          </a:p>
        </p:txBody>
      </p:sp>
    </p:spTree>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3FC173D-8EF4-41FF-82B0-2C34F7DCB08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BA4C2474-0DEA-432D-A645-594876ECE43B}" type="slidenum">
              <a:rPr lang="zh-TW" altLang="en-US"/>
              <a:pPr/>
              <a:t>‹#›</a:t>
            </a:fld>
            <a:endParaRPr lang="en-US" altLang="zh-TW"/>
          </a:p>
        </p:txBody>
      </p:sp>
    </p:spTree>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8603DA-2A7A-4494-902C-AB1A2E53293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292C6B7-7921-4EB8-8531-D6E33DDC6F56}" type="slidenum">
              <a:rPr lang="zh-TW" altLang="en-US"/>
              <a:pPr/>
              <a:t>‹#›</a:t>
            </a:fld>
            <a:endParaRPr lang="en-US" altLang="zh-TW"/>
          </a:p>
        </p:txBody>
      </p:sp>
    </p:spTree>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2A986A1-1541-4951-9548-09048993EAA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5916A9A9-C756-4E91-ADDD-15432052460B}" type="slidenum">
              <a:rPr lang="zh-TW" altLang="en-US"/>
              <a:pPr/>
              <a:t>‹#›</a:t>
            </a:fld>
            <a:endParaRPr lang="en-US" altLang="zh-TW"/>
          </a:p>
        </p:txBody>
      </p:sp>
    </p:spTree>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2E87D258-4FFE-4C36-95C8-1414C87890CF}"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ED5DCA78-9231-4B44-BC8F-7BE974C91FDC}" type="slidenum">
              <a:rPr lang="zh-TW" altLang="en-US"/>
              <a:pPr/>
              <a:t>‹#›</a:t>
            </a:fld>
            <a:endParaRPr lang="en-US" altLang="zh-TW"/>
          </a:p>
        </p:txBody>
      </p:sp>
    </p:spTree>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5C83D4AC-A3AF-4425-B8C7-3CFC154089D9}"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1AA7099A-C327-4DF1-9307-CB0EADA37478}" type="slidenum">
              <a:rPr lang="zh-TW" altLang="en-US"/>
              <a:pPr/>
              <a:t>‹#›</a:t>
            </a:fld>
            <a:endParaRPr lang="en-US" altLang="zh-TW"/>
          </a:p>
        </p:txBody>
      </p:sp>
    </p:spTree>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5DB7A1E0-61CC-4A6A-9A0F-D0929871861D}"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B69EA5C6-449B-4C5F-B142-841578367961}" type="slidenum">
              <a:rPr lang="zh-TW" altLang="en-US"/>
              <a:pPr/>
              <a:t>‹#›</a:t>
            </a:fld>
            <a:endParaRPr lang="en-US" altLang="zh-TW"/>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785E4EF7-8B30-48D7-B8A9-1FEFDD2C90A1}"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C1B3344F-104F-425A-8B0F-BC888FEC12AC}" type="slidenum">
              <a:rPr lang="zh-TW" altLang="en-US"/>
              <a:pPr/>
              <a:t>‹#›</a:t>
            </a:fld>
            <a:endParaRPr lang="en-US" altLang="zh-TW"/>
          </a:p>
        </p:txBody>
      </p:sp>
    </p:spTree>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F8B494F0-3F08-48A7-8115-73FDB39B97EC}"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096A5A94-E5C3-4457-B952-0FCCE4E1DD07}" type="slidenum">
              <a:rPr lang="zh-TW" altLang="en-US"/>
              <a:pPr/>
              <a:t>‹#›</a:t>
            </a:fld>
            <a:endParaRPr lang="en-US" altLang="zh-TW"/>
          </a:p>
        </p:txBody>
      </p:sp>
    </p:spTree>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E4371858-9C9F-4E77-A8AA-2E966C3D3418}"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969CF10E-6ECD-4774-BA3D-91EC0339C734}" type="slidenum">
              <a:rPr lang="zh-TW" altLang="en-US"/>
              <a:pPr/>
              <a:t>‹#›</a:t>
            </a:fld>
            <a:endParaRPr lang="en-US" altLang="zh-TW"/>
          </a:p>
        </p:txBody>
      </p:sp>
    </p:spTree>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8770327-F7E2-483A-928F-7FF4B547D2E9}"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1176F85F-FD7B-422B-84C5-2FBC03D63F0D}" type="slidenum">
              <a:rPr lang="zh-TW" altLang="en-US"/>
              <a:pPr/>
              <a:t>‹#›</a:t>
            </a:fld>
            <a:endParaRPr lang="en-US" altLang="zh-TW"/>
          </a:p>
        </p:txBody>
      </p:sp>
    </p:spTree>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A211A27C-5CBF-48A9-A3EA-AF9365034711}"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068007B5-7AE6-4361-8B33-71270ECEFC65}" type="slidenum">
              <a:rPr lang="zh-TW" altLang="en-US"/>
              <a:pPr/>
              <a:t>‹#›</a:t>
            </a:fld>
            <a:endParaRPr lang="en-US" altLang="zh-TW"/>
          </a:p>
        </p:txBody>
      </p:sp>
    </p:spTree>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87C66200-0FB3-4AF8-88C4-EBC5FC457FE7}"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0B7C736F-4BE0-4650-AEC9-D1C66155C10E}" type="slidenum">
              <a:rPr lang="zh-TW" altLang="en-US"/>
              <a:pPr/>
              <a:t>‹#›</a:t>
            </a:fld>
            <a:endParaRPr lang="en-US" altLang="zh-TW"/>
          </a:p>
        </p:txBody>
      </p:sp>
    </p:spTree>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46AAA2B8-0104-4314-8E07-9E967CCCD3F8}"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C8900553-46F6-4980-AA5B-5E656332488B}" type="slidenum">
              <a:rPr lang="zh-TW" altLang="en-US"/>
              <a:pPr/>
              <a:t>‹#›</a:t>
            </a:fld>
            <a:endParaRPr lang="en-US" altLang="zh-TW"/>
          </a:p>
        </p:txBody>
      </p:sp>
    </p:spTree>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709E670F-E2C0-486E-B423-8FDD5613C39F}"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0718475D-D9E5-4AEA-8D62-C379E028C1F7}" type="slidenum">
              <a:rPr lang="zh-TW" altLang="en-US"/>
              <a:pPr/>
              <a:t>‹#›</a:t>
            </a:fld>
            <a:endParaRPr lang="en-US" altLang="zh-TW"/>
          </a:p>
        </p:txBody>
      </p:sp>
    </p:spTree>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53DC6BA9-568D-439C-852B-306C6EAFC7BC}"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5DBA9615-AC13-49F1-82F9-8CAF14AA6FD7}" type="slidenum">
              <a:rPr lang="zh-TW" altLang="en-US"/>
              <a:pPr/>
              <a:t>‹#›</a:t>
            </a:fld>
            <a:endParaRPr lang="en-US" altLang="zh-TW"/>
          </a:p>
        </p:txBody>
      </p:sp>
    </p:spTree>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CA6A8CD-359B-4309-A8D5-BEC037A0127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30BADBB-E51C-4F01-91D7-652B54D5DB90}" type="slidenum">
              <a:rPr lang="zh-TW" altLang="en-US"/>
              <a:pPr/>
              <a:t>‹#›</a:t>
            </a:fld>
            <a:endParaRPr lang="en-US" altLang="zh-TW"/>
          </a:p>
        </p:txBody>
      </p:sp>
    </p:spTree>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F8A665-754E-4AF5-AC4B-73BC6C013C8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3B054AB-46D5-4D51-BD11-3DB8E098543A}" type="slidenum">
              <a:rPr lang="zh-TW" altLang="en-US"/>
              <a:pPr/>
              <a:t>‹#›</a:t>
            </a:fld>
            <a:endParaRPr lang="en-US" altLang="zh-TW"/>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A354A6A9-672A-409D-A9AB-88FBC9A96853}"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AB508F0E-2E2D-4708-A15F-F0F377915CB7}" type="slidenum">
              <a:rPr lang="zh-TW" altLang="en-US"/>
              <a:pPr/>
              <a:t>‹#›</a:t>
            </a:fld>
            <a:endParaRPr lang="en-US" altLang="zh-TW"/>
          </a:p>
        </p:txBody>
      </p:sp>
    </p:spTree>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26E6073-BB62-4AD3-92AA-1B44D001F36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B239E45-650D-4108-BFA4-4E85D444D505}" type="slidenum">
              <a:rPr lang="zh-TW" altLang="en-US"/>
              <a:pPr/>
              <a:t>‹#›</a:t>
            </a:fld>
            <a:endParaRPr lang="en-US" altLang="zh-TW"/>
          </a:p>
        </p:txBody>
      </p:sp>
    </p:spTree>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C639B2E-260B-48E9-9807-644A6139F73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13A471C-ADB8-4EE2-BD50-134975573640}" type="slidenum">
              <a:rPr lang="zh-TW" altLang="en-US"/>
              <a:pPr/>
              <a:t>‹#›</a:t>
            </a:fld>
            <a:endParaRPr lang="en-US" altLang="zh-TW"/>
          </a:p>
        </p:txBody>
      </p:sp>
    </p:spTree>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663797A-6F15-4850-99CD-FEE079AF14FD}"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36FDC8DC-6F40-4F8B-B186-C2C986944829}" type="slidenum">
              <a:rPr lang="zh-TW" altLang="en-US"/>
              <a:pPr/>
              <a:t>‹#›</a:t>
            </a:fld>
            <a:endParaRPr lang="en-US" altLang="zh-TW"/>
          </a:p>
        </p:txBody>
      </p:sp>
    </p:spTree>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8766190-9D98-43EA-AADC-B4598EC91E50}"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F6C02D90-ECB8-45E1-94E9-CB941AE4839F}" type="slidenum">
              <a:rPr lang="zh-TW" altLang="en-US"/>
              <a:pPr/>
              <a:t>‹#›</a:t>
            </a:fld>
            <a:endParaRPr lang="en-US" altLang="zh-TW"/>
          </a:p>
        </p:txBody>
      </p:sp>
    </p:spTree>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E3C8569-1333-4866-9F4E-BC0E5F919691}"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5ADD61C5-3431-42EC-A576-CD8036F26086}" type="slidenum">
              <a:rPr lang="zh-TW" altLang="en-US"/>
              <a:pPr/>
              <a:t>‹#›</a:t>
            </a:fld>
            <a:endParaRPr lang="en-US" altLang="zh-TW"/>
          </a:p>
        </p:txBody>
      </p:sp>
    </p:spTree>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CE9FE81-3008-461F-A6FA-7DC653A74D5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6537939-480D-4506-8837-4F27CBFA077E}" type="slidenum">
              <a:rPr lang="zh-TW" altLang="en-US"/>
              <a:pPr/>
              <a:t>‹#›</a:t>
            </a:fld>
            <a:endParaRPr lang="en-US" altLang="zh-TW"/>
          </a:p>
        </p:txBody>
      </p:sp>
    </p:spTree>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24BD689-F2A4-47A6-AA5D-9F11A2E494B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B0CCB33-3CA9-4122-99BF-FF0DD2D50162}" type="slidenum">
              <a:rPr lang="zh-TW" altLang="en-US"/>
              <a:pPr/>
              <a:t>‹#›</a:t>
            </a:fld>
            <a:endParaRPr lang="en-US" altLang="zh-TW"/>
          </a:p>
        </p:txBody>
      </p:sp>
    </p:spTree>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A52CAB-9B73-4AAB-858F-8365371437B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B1F2F50-3A5E-4262-9FB2-44424ADE171E}" type="slidenum">
              <a:rPr lang="zh-TW" altLang="en-US"/>
              <a:pPr/>
              <a:t>‹#›</a:t>
            </a:fld>
            <a:endParaRPr lang="en-US" altLang="zh-TW"/>
          </a:p>
        </p:txBody>
      </p:sp>
    </p:spTree>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AB7195-A62E-488F-9BA1-683BEDFAC03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1B2AD4F-00C7-4C88-84E8-57AF5A03289C}" type="slidenum">
              <a:rPr lang="zh-TW" altLang="en-US"/>
              <a:pPr/>
              <a:t>‹#›</a:t>
            </a:fld>
            <a:endParaRPr lang="en-US" altLang="zh-TW"/>
          </a:p>
        </p:txBody>
      </p:sp>
    </p:spTree>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6370CB6-1458-4915-B037-A7F04FEBA1D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8208D5D-8453-4647-BB8C-90EDF4B64954}" type="slidenum">
              <a:rPr lang="zh-TW" altLang="en-US"/>
              <a:pPr/>
              <a:t>‹#›</a:t>
            </a:fld>
            <a:endParaRPr lang="en-US" altLang="zh-TW"/>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912535-FCD3-44BD-980B-4753362E4A14}"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C108478-F1D1-4FAB-B560-D7BDC61F7574}" type="slidenum">
              <a:rPr lang="zh-TW" altLang="en-US"/>
              <a:pPr/>
              <a:t>‹#›</a:t>
            </a:fld>
            <a:endParaRPr lang="en-US" altLang="zh-TW"/>
          </a:p>
        </p:txBody>
      </p:sp>
    </p:spTree>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8DE5C9-9ECF-4707-AC60-94CB61F0B01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F693E18-3224-4664-85E5-33E1C87F53C2}" type="slidenum">
              <a:rPr lang="zh-TW" altLang="en-US"/>
              <a:pPr/>
              <a:t>‹#›</a:t>
            </a:fld>
            <a:endParaRPr lang="en-US" altLang="zh-TW"/>
          </a:p>
        </p:txBody>
      </p:sp>
    </p:spTree>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D27C008-6774-43EB-B49D-2192F6818B3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EF49C72-02C6-467B-93FF-80FB6ABB65BB}" type="slidenum">
              <a:rPr lang="zh-TW" altLang="en-US"/>
              <a:pPr/>
              <a:t>‹#›</a:t>
            </a:fld>
            <a:endParaRPr lang="en-US" altLang="zh-TW"/>
          </a:p>
        </p:txBody>
      </p:sp>
    </p:spTree>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3C3F55C-3F6E-4FF3-82FE-B1476CE4F868}"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0DBFAF98-3A58-4779-801F-BB95EA93CACF}" type="slidenum">
              <a:rPr lang="zh-TW" altLang="en-US"/>
              <a:pPr/>
              <a:t>‹#›</a:t>
            </a:fld>
            <a:endParaRPr lang="en-US" altLang="zh-TW"/>
          </a:p>
        </p:txBody>
      </p:sp>
    </p:spTree>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ACEF3CE-0B9E-4595-9523-77550F40DF25}"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5805C545-1D6B-45F9-B507-AC125E588E17}" type="slidenum">
              <a:rPr lang="zh-TW" altLang="en-US"/>
              <a:pPr/>
              <a:t>‹#›</a:t>
            </a:fld>
            <a:endParaRPr lang="en-US" altLang="zh-TW"/>
          </a:p>
        </p:txBody>
      </p:sp>
    </p:spTree>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EC8AAB1-9FC0-4240-A721-8963408B01A4}"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7E31C149-EE65-45A2-8630-C769EB040FE6}" type="slidenum">
              <a:rPr lang="zh-TW" altLang="en-US"/>
              <a:pPr/>
              <a:t>‹#›</a:t>
            </a:fld>
            <a:endParaRPr lang="en-US" altLang="zh-TW"/>
          </a:p>
        </p:txBody>
      </p:sp>
    </p:spTree>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6EA6289-AD99-4D1F-9433-5EC166656B63}"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D1F2C972-D2D0-4B85-8760-8D601E09D554}" type="slidenum">
              <a:rPr lang="zh-TW" altLang="en-US"/>
              <a:pPr/>
              <a:t>‹#›</a:t>
            </a:fld>
            <a:endParaRPr lang="en-US" altLang="zh-TW"/>
          </a:p>
        </p:txBody>
      </p:sp>
    </p:spTree>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0282015-FD1D-4030-8899-2C17A19C7EB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298D4B2-36BB-44FF-989C-7C1244CE2DBA}" type="slidenum">
              <a:rPr lang="zh-TW" altLang="en-US"/>
              <a:pPr/>
              <a:t>‹#›</a:t>
            </a:fld>
            <a:endParaRPr lang="en-US" altLang="zh-TW"/>
          </a:p>
        </p:txBody>
      </p:sp>
    </p:spTree>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8BC992A-12F9-4515-8E34-EA4FBD06AEB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08EF5F9-F315-4BAD-B33D-2E9FA94C7CBE}" type="slidenum">
              <a:rPr lang="zh-TW" altLang="en-US"/>
              <a:pPr/>
              <a:t>‹#›</a:t>
            </a:fld>
            <a:endParaRPr lang="en-US" altLang="zh-TW"/>
          </a:p>
        </p:txBody>
      </p:sp>
    </p:spTree>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360509-49B5-4FD7-A2EB-F1EBA0BD6F4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7F7E316-3CFB-400F-A96D-DD8D5430ADFA}" type="slidenum">
              <a:rPr lang="zh-TW" altLang="en-US"/>
              <a:pPr/>
              <a:t>‹#›</a:t>
            </a:fld>
            <a:endParaRPr lang="en-US" altLang="zh-TW"/>
          </a:p>
        </p:txBody>
      </p:sp>
    </p:spTree>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B8A5A34-E5B0-4D04-A0A6-0F15A9591C8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8422263-0514-4642-BC17-CA5A38101B16}" type="slidenum">
              <a:rPr lang="zh-TW" altLang="en-US"/>
              <a:pPr/>
              <a:t>‹#›</a:t>
            </a:fld>
            <a:endParaRPr lang="en-US" altLang="zh-TW"/>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DF11552-D00F-4FDD-B90E-5087C9E8437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DBB0EE9E-7E03-4464-8048-645FE5468211}" type="slidenum">
              <a:rPr lang="zh-TW" altLang="en-US"/>
              <a:pPr/>
              <a:t>‹#›</a:t>
            </a:fld>
            <a:endParaRPr lang="en-US" altLang="zh-TW"/>
          </a:p>
        </p:txBody>
      </p:sp>
    </p:spTree>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6706DF19-7E03-4C94-A243-3A481A9936DC}"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52964D2E-D991-4179-AB1D-65E3EC026A64}" type="slidenum">
              <a:rPr lang="zh-TW" altLang="en-US"/>
              <a:pPr/>
              <a:t>‹#›</a:t>
            </a:fld>
            <a:endParaRPr lang="en-US" altLang="zh-TW"/>
          </a:p>
        </p:txBody>
      </p:sp>
    </p:spTree>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EFD0E288-6F1F-4732-926E-ACD53941E262}"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2FE976C2-38FD-48F3-9D51-D6D785044A84}" type="slidenum">
              <a:rPr lang="zh-TW" altLang="en-US"/>
              <a:pPr/>
              <a:t>‹#›</a:t>
            </a:fld>
            <a:endParaRPr lang="en-US" altLang="zh-TW"/>
          </a:p>
        </p:txBody>
      </p:sp>
    </p:spTree>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3EF2F71E-2878-4039-B60F-F074DA6483A0}"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B141AE7A-5B27-4231-BE55-7411F7FCDC5C}" type="slidenum">
              <a:rPr lang="zh-TW" altLang="en-US"/>
              <a:pPr/>
              <a:t>‹#›</a:t>
            </a:fld>
            <a:endParaRPr lang="en-US" altLang="zh-TW"/>
          </a:p>
        </p:txBody>
      </p:sp>
    </p:spTree>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71709850-1C31-436A-90C6-21868D790C76}"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ACCE72D6-C02D-48F5-8DB4-79FE8EE93270}" type="slidenum">
              <a:rPr lang="zh-TW" altLang="en-US"/>
              <a:pPr/>
              <a:t>‹#›</a:t>
            </a:fld>
            <a:endParaRPr lang="en-US" altLang="zh-TW"/>
          </a:p>
        </p:txBody>
      </p:sp>
    </p:spTree>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52422B33-B3FD-4619-9FA5-384217FE2DBA}"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6C725545-A70F-4C55-AB38-7F56D21E6D03}" type="slidenum">
              <a:rPr lang="zh-TW" altLang="en-US"/>
              <a:pPr/>
              <a:t>‹#›</a:t>
            </a:fld>
            <a:endParaRPr lang="en-US" altLang="zh-TW"/>
          </a:p>
        </p:txBody>
      </p:sp>
    </p:spTree>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45E3F38B-6CD4-4CF7-AF09-C1895A183C13}"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0CBF85B3-7907-410E-AFC3-DB9203242EA7}" type="slidenum">
              <a:rPr lang="zh-TW" altLang="en-US"/>
              <a:pPr/>
              <a:t>‹#›</a:t>
            </a:fld>
            <a:endParaRPr lang="en-US" altLang="zh-TW"/>
          </a:p>
        </p:txBody>
      </p:sp>
    </p:spTree>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3BD1DB7-611D-4C62-A5EB-5AA339AD4367}"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9310DF4E-F2CA-46B8-A69F-EEFD824FF2D5}" type="slidenum">
              <a:rPr lang="zh-TW" altLang="en-US"/>
              <a:pPr/>
              <a:t>‹#›</a:t>
            </a:fld>
            <a:endParaRPr lang="en-US" altLang="zh-TW"/>
          </a:p>
        </p:txBody>
      </p:sp>
    </p:spTree>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E7C29637-0634-4A96-A5F4-7BC6CEE2496C}"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5B7A8282-88B3-44FE-8939-791DED7D0BF6}" type="slidenum">
              <a:rPr lang="zh-TW" altLang="en-US"/>
              <a:pPr/>
              <a:t>‹#›</a:t>
            </a:fld>
            <a:endParaRPr lang="en-US" altLang="zh-TW"/>
          </a:p>
        </p:txBody>
      </p:sp>
    </p:spTree>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D2E7E934-808E-4E5B-B0FD-643ABE60F164}"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F5037B3E-A7B0-4AA5-807D-372D97392A6B}" type="slidenum">
              <a:rPr lang="zh-TW" altLang="en-US"/>
              <a:pPr/>
              <a:t>‹#›</a:t>
            </a:fld>
            <a:endParaRPr lang="en-US" altLang="zh-TW"/>
          </a:p>
        </p:txBody>
      </p:sp>
    </p:spTree>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390E8970-9C89-4887-9440-5E47458C12BF}"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EFA1A818-0319-4D59-AD41-543AD0D02BC8}" type="slidenum">
              <a:rPr lang="zh-TW" altLang="en-US"/>
              <a:pPr/>
              <a:t>‹#›</a:t>
            </a:fld>
            <a:endParaRPr lang="en-US" altLang="zh-TW"/>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6BE75A44-D57B-46B3-B6E0-6B6CCA67A46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1A7D24E-3601-4990-88D4-13CC35C7C571}" type="slidenum">
              <a:rPr lang="zh-TW" altLang="en-US"/>
              <a:pPr/>
              <a:t>‹#›</a:t>
            </a:fld>
            <a:endParaRPr lang="en-US" altLang="zh-TW"/>
          </a:p>
        </p:txBody>
      </p:sp>
    </p:spTree>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43A61FF5-5E3F-4E24-9D52-3E6597A427A9}"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605C2642-6DA1-4183-8E33-07129A5651F3}" type="slidenum">
              <a:rPr lang="zh-TW" altLang="en-US"/>
              <a:pPr/>
              <a:t>‹#›</a:t>
            </a:fld>
            <a:endParaRPr lang="en-US" altLang="zh-TW"/>
          </a:p>
        </p:txBody>
      </p:sp>
    </p:spTree>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59A39D4B-38CD-4AE3-840C-5B0C6CCCA90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E8A6881-25B8-4F0A-8911-446C47716943}" type="slidenum">
              <a:rPr lang="zh-TW" altLang="en-US"/>
              <a:pPr/>
              <a:t>‹#›</a:t>
            </a:fld>
            <a:endParaRPr lang="en-US" altLang="zh-TW"/>
          </a:p>
        </p:txBody>
      </p:sp>
    </p:spTree>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8595BD6-955A-4522-B367-B318AD5BCE9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6D1DA13-6334-4022-B48D-8FCBBCE8616E}" type="slidenum">
              <a:rPr lang="zh-TW" altLang="en-US"/>
              <a:pPr/>
              <a:t>‹#›</a:t>
            </a:fld>
            <a:endParaRPr lang="en-US" altLang="zh-TW"/>
          </a:p>
        </p:txBody>
      </p:sp>
    </p:spTree>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F052BE28-FC17-4486-BE48-6EDB97E018C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794604E-4B74-412A-9AA9-37C5C3C6B199}" type="slidenum">
              <a:rPr lang="zh-TW" altLang="en-US"/>
              <a:pPr/>
              <a:t>‹#›</a:t>
            </a:fld>
            <a:endParaRPr lang="en-US" altLang="zh-TW"/>
          </a:p>
        </p:txBody>
      </p:sp>
    </p:spTree>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6F25ED0-2134-4E51-B164-19FA3D14DF5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E210A6C-E918-49F3-AF62-E9C63FD835A0}" type="slidenum">
              <a:rPr lang="zh-TW" altLang="en-US"/>
              <a:pPr/>
              <a:t>‹#›</a:t>
            </a:fld>
            <a:endParaRPr lang="en-US" altLang="zh-TW"/>
          </a:p>
        </p:txBody>
      </p:sp>
    </p:spTree>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334FF7EF-B1FA-47C6-BA48-B7D673E20D25}"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5F312B72-9444-4599-B558-E9BFA431137A}" type="slidenum">
              <a:rPr lang="zh-TW" altLang="en-US"/>
              <a:pPr/>
              <a:t>‹#›</a:t>
            </a:fld>
            <a:endParaRPr lang="en-US" altLang="zh-TW"/>
          </a:p>
        </p:txBody>
      </p:sp>
    </p:spTree>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D18626E3-7BB2-4606-A21D-96FC39516941}"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FB497633-6F45-4E52-BC3D-1F1E5C0FB3ED}" type="slidenum">
              <a:rPr lang="zh-TW" altLang="en-US"/>
              <a:pPr/>
              <a:t>‹#›</a:t>
            </a:fld>
            <a:endParaRPr lang="en-US" altLang="zh-TW"/>
          </a:p>
        </p:txBody>
      </p:sp>
    </p:spTree>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89C0CA95-6BC4-47F0-A63C-38DD03DFD7CF}"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DE3DED2A-7771-4842-AE85-E5525CDBEB6C}" type="slidenum">
              <a:rPr lang="zh-TW" altLang="en-US"/>
              <a:pPr/>
              <a:t>‹#›</a:t>
            </a:fld>
            <a:endParaRPr lang="en-US" altLang="zh-TW"/>
          </a:p>
        </p:txBody>
      </p:sp>
    </p:spTree>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EEFF2E5-270A-4964-9A8F-4019D244C358}"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65F1BD0-9E49-40B7-87E2-0A9A4EEFBF97}" type="slidenum">
              <a:rPr lang="zh-TW" altLang="en-US"/>
              <a:pPr/>
              <a:t>‹#›</a:t>
            </a:fld>
            <a:endParaRPr lang="en-US" altLang="zh-TW"/>
          </a:p>
        </p:txBody>
      </p:sp>
    </p:spTree>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35A9BD4-6893-4AA4-889D-CB4FA3F1B06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34B121B4-ADDD-4F9B-A85B-CF9562F37B4D}" type="slidenum">
              <a:rPr lang="zh-TW" altLang="en-US"/>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EE605D-4BFE-4D75-B8B4-297A0CF173F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4BB78A89-EF25-4DD2-86D7-FAD9488D408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1D5FCF9-F92F-42FF-A3DB-635B1C03CC23}" type="slidenum">
              <a:rPr lang="zh-TW" altLang="en-US"/>
              <a:pPr/>
              <a:t>‹#›</a:t>
            </a:fld>
            <a:endParaRPr lang="en-US" altLang="zh-TW"/>
          </a:p>
        </p:txBody>
      </p:sp>
    </p:spTree>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A2B39CE-E806-457F-B163-75EDA78C52D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89DA9047-61D0-4E84-B3BE-BB4723164E15}" type="slidenum">
              <a:rPr lang="zh-TW" altLang="en-US"/>
              <a:pPr/>
              <a:t>‹#›</a:t>
            </a:fld>
            <a:endParaRPr lang="en-US" altLang="zh-TW"/>
          </a:p>
        </p:txBody>
      </p:sp>
    </p:spTree>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A60DA41-E186-423E-B803-2BFEAB709B6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1D40D43-0023-4FC2-8D6A-5E559B27844F}" type="slidenum">
              <a:rPr lang="zh-TW" altLang="en-US"/>
              <a:pPr/>
              <a:t>‹#›</a:t>
            </a:fld>
            <a:endParaRPr lang="en-US" altLang="zh-TW"/>
          </a:p>
        </p:txBody>
      </p:sp>
    </p:spTree>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381D3E5C-7026-4603-BD52-49524ACD97F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AB61E79-1940-481E-A0C4-5C8A0EFE63A6}" type="slidenum">
              <a:rPr lang="zh-TW" altLang="en-US"/>
              <a:pPr/>
              <a:t>‹#›</a:t>
            </a:fld>
            <a:endParaRPr lang="en-US" altLang="zh-TW"/>
          </a:p>
        </p:txBody>
      </p:sp>
    </p:spTree>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A52DF468-5309-4226-884F-FC881C5FE6B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6F9FFB3-54AD-4852-956D-171C8163B094}" type="slidenum">
              <a:rPr lang="zh-TW" altLang="en-US"/>
              <a:pPr/>
              <a:t>‹#›</a:t>
            </a:fld>
            <a:endParaRPr lang="en-US" altLang="zh-TW"/>
          </a:p>
        </p:txBody>
      </p:sp>
    </p:spTree>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56F93853-40DD-4139-A171-4D9D67CDEBD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B9BA108-4515-4C02-A07F-A8732CF48C6A}" type="slidenum">
              <a:rPr lang="zh-TW" altLang="en-US"/>
              <a:pPr/>
              <a:t>‹#›</a:t>
            </a:fld>
            <a:endParaRPr lang="en-US" altLang="zh-TW"/>
          </a:p>
        </p:txBody>
      </p:sp>
    </p:spTree>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261E039-9C65-49AF-80EE-C373C692BC6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7C8C80F1-F09B-429B-98AD-6303A147DE8F}" type="slidenum">
              <a:rPr lang="zh-TW" altLang="en-US"/>
              <a:pPr/>
              <a:t>‹#›</a:t>
            </a:fld>
            <a:endParaRPr lang="en-US" altLang="zh-TW"/>
          </a:p>
        </p:txBody>
      </p:sp>
    </p:spTree>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1B0AC873-9A83-4E3B-ABCF-22E79CE55E79}"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7DAEA63E-ED5A-4BF7-BD19-EE39DD7DE02E}" type="slidenum">
              <a:rPr lang="zh-TW" altLang="en-US"/>
              <a:pPr/>
              <a:t>‹#›</a:t>
            </a:fld>
            <a:endParaRPr lang="en-US" altLang="zh-TW"/>
          </a:p>
        </p:txBody>
      </p:sp>
    </p:spTree>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25FFA29E-B901-48A6-AF8E-9A4843FBB342}"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B6BD58E5-E603-4470-9E71-E6621B1FDA5C}" type="slidenum">
              <a:rPr lang="zh-TW" altLang="en-US"/>
              <a:pPr/>
              <a:t>‹#›</a:t>
            </a:fld>
            <a:endParaRPr lang="en-US" altLang="zh-TW"/>
          </a:p>
        </p:txBody>
      </p:sp>
    </p:spTree>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41755166-64BB-47DE-9041-2A40440D22BA}"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D1CE2460-4016-48FD-ADA3-A8B933A96C35}" type="slidenum">
              <a:rPr lang="zh-TW" altLang="en-US"/>
              <a:pPr/>
              <a:t>‹#›</a:t>
            </a:fld>
            <a:endParaRPr lang="en-US" altLang="zh-TW"/>
          </a:p>
        </p:txBody>
      </p:sp>
    </p:spTree>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91D8C30-19C9-45E4-A5EC-0F1DE3F13B00}"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A88950F6-ECC2-44AB-B5BC-08E4CEBB7155}" type="slidenum">
              <a:rPr lang="zh-TW" altLang="en-US"/>
              <a:pPr/>
              <a:t>‹#›</a:t>
            </a:fld>
            <a:endParaRPr lang="en-US" altLang="zh-TW"/>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BE45D03C-3723-4E14-82D5-2B4FEE77332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11903CA-2095-46D4-90A9-7251D5905274}" type="slidenum">
              <a:rPr lang="zh-TW" altLang="en-US"/>
              <a:pPr/>
              <a:t>‹#›</a:t>
            </a:fld>
            <a:endParaRPr lang="en-US" altLang="zh-TW"/>
          </a:p>
        </p:txBody>
      </p:sp>
    </p:spTree>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E98A248-56DD-49E2-890F-7F1BF2CD2BE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94A6B3F-47D2-4866-BB95-0A1E4CF24BE5}" type="slidenum">
              <a:rPr lang="zh-TW" altLang="en-US"/>
              <a:pPr/>
              <a:t>‹#›</a:t>
            </a:fld>
            <a:endParaRPr lang="en-US" altLang="zh-TW"/>
          </a:p>
        </p:txBody>
      </p:sp>
    </p:spTree>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B1B8BAC-94DA-4B45-952C-A1C4A4FBA1C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1F67DAC-1701-4D80-B1D9-6AC617B40FB7}" type="slidenum">
              <a:rPr lang="zh-TW" altLang="en-US"/>
              <a:pPr/>
              <a:t>‹#›</a:t>
            </a:fld>
            <a:endParaRPr lang="en-US" altLang="zh-TW"/>
          </a:p>
        </p:txBody>
      </p:sp>
    </p:spTree>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324019E-24DA-48B4-BE09-D3B012FC6DF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8A7F181-AB49-4D59-81B4-402DAFE4C669}" type="slidenum">
              <a:rPr lang="zh-TW" altLang="en-US"/>
              <a:pPr/>
              <a:t>‹#›</a:t>
            </a:fld>
            <a:endParaRPr lang="en-US" altLang="zh-TW"/>
          </a:p>
        </p:txBody>
      </p:sp>
    </p:spTree>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EAB27084-74A9-4124-9F98-9627EF15402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58285A5-0047-4B4D-8C5B-F3773BD90C8F}" type="slidenum">
              <a:rPr lang="zh-TW" altLang="en-US"/>
              <a:pPr/>
              <a:t>‹#›</a:t>
            </a:fld>
            <a:endParaRPr lang="en-US" altLang="zh-TW"/>
          </a:p>
        </p:txBody>
      </p:sp>
    </p:spTree>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E7342F4-2848-45C0-9628-7A523D2624C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04EF92E-1E1E-4F84-8485-7739EB898A66}" type="slidenum">
              <a:rPr lang="zh-TW" altLang="en-US"/>
              <a:pPr/>
              <a:t>‹#›</a:t>
            </a:fld>
            <a:endParaRPr lang="en-US" altLang="zh-TW"/>
          </a:p>
        </p:txBody>
      </p:sp>
    </p:spTree>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292E0ED1-64D7-4C2A-8120-1236E80EC06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F6FA203-42AD-475F-BED9-B1A0CBC72FE0}" type="slidenum">
              <a:rPr lang="zh-TW" altLang="en-US"/>
              <a:pPr/>
              <a:t>‹#›</a:t>
            </a:fld>
            <a:endParaRPr lang="en-US" altLang="zh-TW"/>
          </a:p>
        </p:txBody>
      </p:sp>
    </p:spTree>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D6DDBA1-3DAB-4176-B189-6F2B44F0F0B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0BFA9CAF-2F68-4A94-A56F-97A2BCB0E829}" type="slidenum">
              <a:rPr lang="zh-TW" altLang="en-US"/>
              <a:pPr/>
              <a:t>‹#›</a:t>
            </a:fld>
            <a:endParaRPr lang="en-US" altLang="zh-TW"/>
          </a:p>
        </p:txBody>
      </p:sp>
    </p:spTree>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563F0502-9F04-40DF-B13D-0B81FC64DDFE}"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EFB93057-AAC9-4238-960D-3A8B08E15DD8}" type="slidenum">
              <a:rPr lang="zh-TW" altLang="en-US"/>
              <a:pPr/>
              <a:t>‹#›</a:t>
            </a:fld>
            <a:endParaRPr lang="en-US" altLang="zh-TW"/>
          </a:p>
        </p:txBody>
      </p:sp>
    </p:spTree>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B790AEA3-B357-470B-B4A9-E430DF88D90A}"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84BB1603-C85C-4FD3-BA3B-81E5B78A569B}" type="slidenum">
              <a:rPr lang="zh-TW" altLang="en-US"/>
              <a:pPr/>
              <a:t>‹#›</a:t>
            </a:fld>
            <a:endParaRPr lang="en-US" altLang="zh-TW"/>
          </a:p>
        </p:txBody>
      </p:sp>
    </p:spTree>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149AF34A-961C-4AE3-918F-A3FDB0DE895A}"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D54A101B-DEA7-4E27-A489-C30092E0A213}" type="slidenum">
              <a:rPr lang="zh-TW" altLang="en-US"/>
              <a:pPr/>
              <a:t>‹#›</a:t>
            </a:fld>
            <a:endParaRPr lang="en-US" altLang="zh-TW"/>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00DEA859-B61A-41D5-904F-D723C66A26C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46A3DDC-D1D1-490E-911B-2FCA0CCD234D}" type="slidenum">
              <a:rPr lang="zh-TW" altLang="en-US"/>
              <a:pPr/>
              <a:t>‹#›</a:t>
            </a:fld>
            <a:endParaRPr lang="en-US" altLang="zh-TW"/>
          </a:p>
        </p:txBody>
      </p:sp>
    </p:spTree>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9BA284F-90F7-4FB6-99EB-401E51EC53EE}"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C290672-839B-4A7E-BC2C-53D505468C74}" type="slidenum">
              <a:rPr lang="zh-TW" altLang="en-US"/>
              <a:pPr/>
              <a:t>‹#›</a:t>
            </a:fld>
            <a:endParaRPr lang="en-US" altLang="zh-TW"/>
          </a:p>
        </p:txBody>
      </p:sp>
    </p:spTree>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23FE37-86E7-473B-82AA-27F584A76CA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2830C0D2-1681-4675-B8B7-CECEBE2BDD3C}" type="slidenum">
              <a:rPr lang="zh-TW" altLang="en-US"/>
              <a:pPr/>
              <a:t>‹#›</a:t>
            </a:fld>
            <a:endParaRPr lang="en-US" altLang="zh-TW"/>
          </a:p>
        </p:txBody>
      </p:sp>
    </p:spTree>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E98CF4E1-46FE-4306-8FF9-6B0BD74AE95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C3B9923-28D9-4037-A72E-76749106EF47}" type="slidenum">
              <a:rPr lang="zh-TW" altLang="en-US"/>
              <a:pPr/>
              <a:t>‹#›</a:t>
            </a:fld>
            <a:endParaRPr lang="en-US" altLang="zh-TW"/>
          </a:p>
        </p:txBody>
      </p:sp>
    </p:spTree>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7F053CC6-2ACD-462F-919D-166A25EE394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9177E39-2D84-4C55-A19E-0A615E582F7A}" type="slidenum">
              <a:rPr lang="zh-TW" altLang="en-US"/>
              <a:pPr/>
              <a:t>‹#›</a:t>
            </a:fld>
            <a:endParaRPr lang="en-US" altLang="zh-TW"/>
          </a:p>
        </p:txBody>
      </p:sp>
    </p:spTree>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56F7619-98CE-4088-AB2C-63701D1F481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90A5D8A-28D5-42AD-A96F-4C725B3D971E}" type="slidenum">
              <a:rPr lang="zh-TW" altLang="en-US"/>
              <a:pPr/>
              <a:t>‹#›</a:t>
            </a:fld>
            <a:endParaRPr lang="en-US" altLang="zh-TW"/>
          </a:p>
        </p:txBody>
      </p:sp>
    </p:spTree>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E19C281-7857-4868-BA69-EDE3A011DAE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8A8334B-5892-44D0-BDD3-DC3303760592}" type="slidenum">
              <a:rPr lang="zh-TW" altLang="en-US"/>
              <a:pPr/>
              <a:t>‹#›</a:t>
            </a:fld>
            <a:endParaRPr lang="en-US" altLang="zh-TW"/>
          </a:p>
        </p:txBody>
      </p:sp>
    </p:spTree>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503A4C-766B-4455-8715-04408CF5328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486F304-368C-4ED0-B37C-229C6B20ECEE}" type="slidenum">
              <a:rPr lang="zh-TW" altLang="en-US"/>
              <a:pPr/>
              <a:t>‹#›</a:t>
            </a:fld>
            <a:endParaRPr lang="en-US" altLang="zh-TW"/>
          </a:p>
        </p:txBody>
      </p:sp>
    </p:spTree>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72E4853-33D4-4F5E-B8B1-48FA190E7888}"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F01B8EC-4618-4F45-B20E-6AEEA2151F0F}" type="slidenum">
              <a:rPr lang="zh-TW" altLang="en-US"/>
              <a:pPr/>
              <a:t>‹#›</a:t>
            </a:fld>
            <a:endParaRPr lang="en-US" altLang="zh-TW"/>
          </a:p>
        </p:txBody>
      </p:sp>
    </p:spTree>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29690AB-476A-4CD6-A583-491F930C5986}"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4CA35447-E0CD-4FEA-B3E5-0E83E2417E9C}" type="slidenum">
              <a:rPr lang="zh-TW" altLang="en-US"/>
              <a:pPr/>
              <a:t>‹#›</a:t>
            </a:fld>
            <a:endParaRPr lang="en-US" altLang="zh-TW"/>
          </a:p>
        </p:txBody>
      </p:sp>
    </p:spTree>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E64153F-4CBA-4F1B-B193-912281E129C4}"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FF8368D-6AC0-440C-9C3D-459B3C7058C7}" type="slidenum">
              <a:rPr lang="zh-TW" altLang="en-US"/>
              <a:pPr/>
              <a:t>‹#›</a:t>
            </a:fld>
            <a:endParaRPr lang="en-US" altLang="zh-TW"/>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BC8093B4-7DFB-414A-9D02-4C2EB396F4F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E81447E-4CB1-40B8-B782-7B31FA026FB9}" type="slidenum">
              <a:rPr lang="zh-TW" altLang="en-US"/>
              <a:pPr/>
              <a:t>‹#›</a:t>
            </a:fld>
            <a:endParaRPr lang="en-US" altLang="zh-TW"/>
          </a:p>
        </p:txBody>
      </p:sp>
    </p:spTree>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F47B645-8C77-45F4-9415-BB9814B678CD}"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501723C2-1D60-4511-89BA-2AED43BC5F4F}" type="slidenum">
              <a:rPr lang="zh-TW" altLang="en-US"/>
              <a:pPr/>
              <a:t>‹#›</a:t>
            </a:fld>
            <a:endParaRPr lang="en-US" altLang="zh-TW"/>
          </a:p>
        </p:txBody>
      </p:sp>
    </p:spTree>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CBD1605-6E41-408F-BCF1-8C78B5A8A477}"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39732306-4AE6-49A3-8DA2-E168BD3B248B}" type="slidenum">
              <a:rPr lang="zh-TW" altLang="en-US"/>
              <a:pPr/>
              <a:t>‹#›</a:t>
            </a:fld>
            <a:endParaRPr lang="en-US" altLang="zh-TW"/>
          </a:p>
        </p:txBody>
      </p:sp>
    </p:spTree>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12ED135-6690-4EC3-99E6-AC7B2CE2F95C}"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328F9BB0-F1F4-4239-8103-CC78CF36B8E9}" type="slidenum">
              <a:rPr lang="zh-TW" altLang="en-US"/>
              <a:pPr/>
              <a:t>‹#›</a:t>
            </a:fld>
            <a:endParaRPr lang="en-US" altLang="zh-TW"/>
          </a:p>
        </p:txBody>
      </p:sp>
    </p:spTree>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9880CB-9687-4549-A50B-A404E17F3EC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2D6D7CA-6F95-47AC-BB7E-77E95CEBCF6E}" type="slidenum">
              <a:rPr lang="zh-TW" altLang="en-US"/>
              <a:pPr/>
              <a:t>‹#›</a:t>
            </a:fld>
            <a:endParaRPr lang="en-US" altLang="zh-TW"/>
          </a:p>
        </p:txBody>
      </p:sp>
    </p:spTree>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B7D998-54C1-446A-967B-3D8CFF19EC0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ACC2B41-C375-4AF2-B2FB-4972AF50899E}" type="slidenum">
              <a:rPr lang="zh-TW" altLang="en-US"/>
              <a:pPr/>
              <a:t>‹#›</a:t>
            </a:fld>
            <a:endParaRPr lang="en-US" altLang="zh-TW"/>
          </a:p>
        </p:txBody>
      </p:sp>
    </p:spTree>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E10007F7-40F5-4A90-B6BD-E4226FA2B751}"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1F58298D-E991-495A-A44A-CA9CB39D8ED0}" type="slidenum">
              <a:rPr lang="zh-TW" altLang="en-US"/>
              <a:pPr/>
              <a:t>‹#›</a:t>
            </a:fld>
            <a:endParaRPr lang="en-US" altLang="zh-TW"/>
          </a:p>
        </p:txBody>
      </p:sp>
    </p:spTree>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9FE0975C-7A23-47E5-B63A-317A375891D0}"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F30ED25E-C429-407C-8BDA-EF75FF21932C}" type="slidenum">
              <a:rPr lang="zh-TW" altLang="en-US"/>
              <a:pPr/>
              <a:t>‹#›</a:t>
            </a:fld>
            <a:endParaRPr lang="en-US" altLang="zh-TW"/>
          </a:p>
        </p:txBody>
      </p:sp>
    </p:spTree>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69A0450B-E526-49E1-8B03-7B1216157A8D}"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3C423D5F-9DD9-4C3C-B67A-C6097AD60CB5}" type="slidenum">
              <a:rPr lang="zh-TW" altLang="en-US"/>
              <a:pPr/>
              <a:t>‹#›</a:t>
            </a:fld>
            <a:endParaRPr lang="en-US" altLang="zh-TW"/>
          </a:p>
        </p:txBody>
      </p:sp>
    </p:spTree>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B4AEEE47-2E67-4EF6-83E5-A79F895DED9E}"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EE3DFBB2-F549-45AE-AA04-50D7F726883B}" type="slidenum">
              <a:rPr lang="zh-TW" altLang="en-US"/>
              <a:pPr/>
              <a:t>‹#›</a:t>
            </a:fld>
            <a:endParaRPr lang="en-US" altLang="zh-TW"/>
          </a:p>
        </p:txBody>
      </p:sp>
    </p:spTree>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4749CF83-8189-4C7F-95CE-33740DA131B0}"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3BE33260-63FF-4A98-A00B-CCADC9F18952}" type="slidenum">
              <a:rPr lang="zh-TW" altLang="en-US"/>
              <a:pPr/>
              <a:t>‹#›</a:t>
            </a:fld>
            <a:endParaRPr lang="en-US" altLang="zh-TW"/>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FBF197D-551B-4EAE-BF2D-FDCA411F480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FF165717-67BD-4DBD-9D33-7D0B610D9F3C}" type="slidenum">
              <a:rPr lang="zh-TW" altLang="en-US"/>
              <a:pPr/>
              <a:t>‹#›</a:t>
            </a:fld>
            <a:endParaRPr lang="en-US" altLang="zh-TW"/>
          </a:p>
        </p:txBody>
      </p:sp>
    </p:spTree>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A5A48E-F2F8-43D6-AF31-E3E56E8A233C}"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C3C0C407-08C5-477F-AA42-6A01D0C23F64}" type="slidenum">
              <a:rPr lang="zh-TW" altLang="en-US"/>
              <a:pPr/>
              <a:t>‹#›</a:t>
            </a:fld>
            <a:endParaRPr lang="en-US" altLang="zh-TW"/>
          </a:p>
        </p:txBody>
      </p:sp>
    </p:spTree>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6B73D215-72E6-4CB9-A466-782548A06583}"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022CD2A3-3DD2-4456-BCED-83CA678DCC44}" type="slidenum">
              <a:rPr lang="zh-TW" altLang="en-US"/>
              <a:pPr/>
              <a:t>‹#›</a:t>
            </a:fld>
            <a:endParaRPr lang="en-US" altLang="zh-TW"/>
          </a:p>
        </p:txBody>
      </p:sp>
    </p:spTree>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2FCC749F-1C9C-4951-8B1E-8F1F230ADD88}"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E1B96CA6-E9E3-4B85-897A-ACB26CA92E73}" type="slidenum">
              <a:rPr lang="zh-TW" altLang="en-US"/>
              <a:pPr/>
              <a:t>‹#›</a:t>
            </a:fld>
            <a:endParaRPr lang="en-US" altLang="zh-TW"/>
          </a:p>
        </p:txBody>
      </p:sp>
    </p:spTree>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42DADAB7-4552-4F92-BDF2-50A580B94802}"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72F820EF-2287-4A68-A07A-809784628935}" type="slidenum">
              <a:rPr lang="zh-TW" altLang="en-US"/>
              <a:pPr/>
              <a:t>‹#›</a:t>
            </a:fld>
            <a:endParaRPr lang="en-US" altLang="zh-TW"/>
          </a:p>
        </p:txBody>
      </p:sp>
    </p:spTree>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98EC22D2-EA4E-4CE2-B491-FBE833239C54}"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5991D4EC-217F-4A68-8C52-17D34E07AECD}" type="slidenum">
              <a:rPr lang="zh-TW" altLang="en-US"/>
              <a:pPr/>
              <a:t>‹#›</a:t>
            </a:fld>
            <a:endParaRPr lang="en-US" altLang="zh-TW"/>
          </a:p>
        </p:txBody>
      </p:sp>
    </p:spTree>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85F3DE26-9315-4992-8AB2-F7AA6D712D5E}"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A7708A5F-AC2E-4336-9ECF-DE9B37E9F312}" type="slidenum">
              <a:rPr lang="zh-TW" altLang="en-US"/>
              <a:pPr/>
              <a:t>‹#›</a:t>
            </a:fld>
            <a:endParaRPr lang="en-US" altLang="zh-TW"/>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C18F171D-1CF8-4CAD-AB64-D762DF4A5D59}"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6612D4B4-AB30-4054-945B-9D471219D165}" type="slidenum">
              <a:rPr lang="zh-TW" altLang="en-US"/>
              <a:pPr/>
              <a:t>‹#›</a:t>
            </a:fld>
            <a:endParaRPr lang="en-US" altLang="zh-TW"/>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758C077-CEAE-4000-B6FE-720D01430CD2}"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F40509E5-45FF-4445-A051-1DA254C30E80}" type="slidenum">
              <a:rPr lang="zh-TW" altLang="en-US"/>
              <a:pPr/>
              <a:t>‹#›</a:t>
            </a:fld>
            <a:endParaRPr lang="en-US" altLang="zh-TW"/>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FE3465C0-1C7E-456A-A29D-73C61C8AEE3B}"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16739AC2-B0F9-4AD4-BB54-873427F6C417}" type="slidenum">
              <a:rPr lang="zh-TW" altLang="en-US"/>
              <a:pPr/>
              <a:t>‹#›</a:t>
            </a:fld>
            <a:endParaRPr lang="en-US" altLang="zh-TW"/>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D8C4101-C30B-4D39-80AF-E0ABDBCA1A77}"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08CB38E0-E2E9-408F-9C1A-C26AC1AE20D0}" type="slidenum">
              <a:rPr lang="zh-TW" altLang="en-US"/>
              <a:pPr/>
              <a:t>‹#›</a:t>
            </a:fld>
            <a:endParaRPr lang="en-US" altLang="zh-TW"/>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4C7D2CE-B2A4-492C-B9C6-4CD741BB767F}"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9DB312E-837B-4492-8360-D76B309E95E4}" type="slidenum">
              <a:rPr lang="zh-TW" altLang="en-US"/>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53E0D01-58C9-473C-82B1-FFD9DDAD54EE}"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3AEEADA4-4AC8-4D31-9A49-FA2C9346646F}"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43C7808-63FF-4C56-B30F-76A65CDD7F1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FBCD300-59E8-4A62-B843-1480443B0A98}" type="slidenum">
              <a:rPr lang="zh-TW" altLang="en-US"/>
              <a:pPr/>
              <a:t>‹#›</a:t>
            </a:fld>
            <a:endParaRPr lang="en-US" altLang="zh-TW"/>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AC4DBF67-CFB5-4881-A642-375884BDE2C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4B64C7C5-4E60-46E3-A42A-CA105BFA0554}" type="slidenum">
              <a:rPr lang="zh-TW" altLang="en-US"/>
              <a:pPr/>
              <a:t>‹#›</a:t>
            </a:fld>
            <a:endParaRPr lang="en-US" altLang="zh-TW"/>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596069C7-9F66-4F69-9F98-9EAA51CE6CF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897E7EB-4636-4EB4-9FE9-1EDDEAD98C06}" type="slidenum">
              <a:rPr lang="zh-TW" altLang="en-US"/>
              <a:pPr/>
              <a:t>‹#›</a:t>
            </a:fld>
            <a:endParaRPr lang="en-US" altLang="zh-TW"/>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A8EEA8C-A2E2-4A4E-8363-E2D3C75B201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7DBA8781-F90B-4FD5-AFDD-190556E52393}" type="slidenum">
              <a:rPr lang="zh-TW" altLang="en-US"/>
              <a:pPr/>
              <a:t>‹#›</a:t>
            </a:fld>
            <a:endParaRPr lang="en-US" altLang="zh-TW"/>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895EAED9-FDB1-4B96-BDDA-06CD3FF211A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FCA1D68-8BC6-40A3-8007-3E50EB4D1131}" type="slidenum">
              <a:rPr lang="zh-TW" altLang="en-US"/>
              <a:pPr/>
              <a:t>‹#›</a:t>
            </a:fld>
            <a:endParaRPr lang="en-US" altLang="zh-TW"/>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3FDA27-1330-418C-8D9C-AF4B817B7D05}"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DD5C903-E5B5-4962-8212-BFB47677E9E3}" type="slidenum">
              <a:rPr lang="zh-TW" altLang="en-US"/>
              <a:pPr/>
              <a:t>‹#›</a:t>
            </a:fld>
            <a:endParaRPr lang="en-US" altLang="zh-TW"/>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AF1F3BEE-CE58-4D2C-BBDB-99DD987545CB}"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C9663CA8-5723-457A-9BE6-6C7AF746F24B}" type="slidenum">
              <a:rPr lang="zh-TW" altLang="en-US"/>
              <a:pPr/>
              <a:t>‹#›</a:t>
            </a:fld>
            <a:endParaRPr lang="en-US" altLang="zh-TW"/>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6BC6CBFA-4272-4C98-970D-73F35FA936A3}"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45E56646-B720-40FA-BE2C-F0C5E3F374EC}" type="slidenum">
              <a:rPr lang="zh-TW" altLang="en-US"/>
              <a:pPr/>
              <a:t>‹#›</a:t>
            </a:fld>
            <a:endParaRPr lang="en-US" altLang="zh-TW"/>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FFA744EF-9380-4A90-A0E0-305105C0C7F9}"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1BB7792D-55AD-4437-982D-B3889EF9D1F6}" type="slidenum">
              <a:rPr lang="zh-TW" altLang="en-US"/>
              <a:pPr/>
              <a:t>‹#›</a:t>
            </a:fld>
            <a:endParaRPr lang="en-US" altLang="zh-TW"/>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CF5B53C-AF24-4E59-B193-D52BE931C0B7}"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2044251E-613C-4426-8CA5-514804F79CAA}" type="slidenum">
              <a:rPr lang="zh-TW" altLang="en-US"/>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1543F9-0876-4EB6-8E4E-B3950A55C88F}"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94D5796C-5D7D-4807-9650-93868645AE1F}"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BF2CF0-C41C-46E6-8847-AD7FD89A8E50}"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07F6D0FA-961C-4F70-AD6F-DD475E96264D}" type="slidenum">
              <a:rPr lang="zh-TW" altLang="en-US"/>
              <a:pPr/>
              <a:t>‹#›</a:t>
            </a:fld>
            <a:endParaRPr lang="en-US" altLang="zh-TW"/>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75FD0C24-23EA-4435-98EC-540A6673E55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625B7D8-4A86-43D7-B240-FA45EF73273F}" type="slidenum">
              <a:rPr lang="zh-TW" altLang="en-US"/>
              <a:pPr/>
              <a:t>‹#›</a:t>
            </a:fld>
            <a:endParaRPr lang="en-US" altLang="zh-TW"/>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A798CD4-180A-45AE-AC73-74C6D8BDCE1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DD93279-82E7-4419-AD39-6559368F6546}" type="slidenum">
              <a:rPr lang="zh-TW" altLang="en-US"/>
              <a:pPr/>
              <a:t>‹#›</a:t>
            </a:fld>
            <a:endParaRPr lang="en-US" altLang="zh-TW"/>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942C447-63BD-48AF-A59E-5CEA2642361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0D937E1-F82E-4AD3-A781-82E3CA9C2679}" type="slidenum">
              <a:rPr lang="zh-TW" altLang="en-US"/>
              <a:pPr/>
              <a:t>‹#›</a:t>
            </a:fld>
            <a:endParaRPr lang="en-US" altLang="zh-TW"/>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60D708-C259-47D1-8817-9559AE2DD95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3570952-B25F-48D5-B8AF-2EB52046BF4B}" type="slidenum">
              <a:rPr lang="zh-TW" altLang="en-US"/>
              <a:pPr/>
              <a:t>‹#›</a:t>
            </a:fld>
            <a:endParaRPr lang="en-US" altLang="zh-TW"/>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2BAD99E-591D-4A6C-85AC-8BE92825AB3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953A63E-63CA-4736-97AB-156BDD53507F}" type="slidenum">
              <a:rPr lang="zh-TW" altLang="en-US"/>
              <a:pPr/>
              <a:t>‹#›</a:t>
            </a:fld>
            <a:endParaRPr lang="en-US" altLang="zh-TW"/>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7665003-6003-48EC-A979-FE6186A7659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A204163-26F5-4823-A9CE-D0956A7545B6}" type="slidenum">
              <a:rPr lang="zh-TW" altLang="en-US"/>
              <a:pPr/>
              <a:t>‹#›</a:t>
            </a:fld>
            <a:endParaRPr lang="en-US" altLang="zh-TW"/>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E39D2-514A-4967-98BF-EAE930E3572E}"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D185C2C4-8A74-4555-AE26-84C4BFC6DE72}" type="slidenum">
              <a:rPr lang="zh-TW" altLang="en-US"/>
              <a:pPr/>
              <a:t>‹#›</a:t>
            </a:fld>
            <a:endParaRPr lang="en-US" altLang="zh-TW"/>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464A12A-57AC-4765-AECC-CAFD9D46D9E2}"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4292BD8-E5CC-47E1-A835-D1BA2741316E}" type="slidenum">
              <a:rPr lang="zh-TW" altLang="en-US"/>
              <a:pPr/>
              <a:t>‹#›</a:t>
            </a:fld>
            <a:endParaRPr lang="en-US" altLang="zh-TW"/>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39D912D-ADEA-4276-B179-ED48A1F49132}"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FD97C726-32E5-4554-81E9-EEC095F36386}" type="slidenum">
              <a:rPr lang="zh-TW" altLang="en-US"/>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4F8B6AC-D344-437E-AEE6-9DA09D80DE17}"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A1A5C220-ED22-4EC0-8327-461B5D3B58E2}"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2E84D6-49C0-4EC0-A1DA-ACC363AA666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F854095-57CD-4B66-BF6F-2CA51D454EA5}" type="slidenum">
              <a:rPr lang="zh-TW" altLang="en-US"/>
              <a:pPr/>
              <a:t>‹#›</a:t>
            </a:fld>
            <a:endParaRPr lang="en-US" altLang="zh-TW"/>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55CE909-29C4-4BC2-A5EB-1BB5B8075C7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D4EF892-A9DB-4466-AB17-41E2000E301C}" type="slidenum">
              <a:rPr lang="zh-TW" altLang="en-US"/>
              <a:pPr/>
              <a:t>‹#›</a:t>
            </a:fld>
            <a:endParaRPr lang="en-US" altLang="zh-TW"/>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2747998-F9C9-4FA0-AF6E-CB4B879547C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FAA3290-2669-4C6C-B874-B28ED227EA0A}" type="slidenum">
              <a:rPr lang="zh-TW" altLang="en-US"/>
              <a:pPr/>
              <a:t>‹#›</a:t>
            </a:fld>
            <a:endParaRPr lang="en-US" altLang="zh-TW"/>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1E8F85-F6AF-4746-9B8E-90AF83706C1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44A713C-74EF-4B7F-8C5D-DAA91B339546}" type="slidenum">
              <a:rPr lang="zh-TW" altLang="en-US"/>
              <a:pPr/>
              <a:t>‹#›</a:t>
            </a:fld>
            <a:endParaRPr lang="en-US" altLang="zh-TW"/>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D0F3F7A-2FF0-4135-8A43-7E036BB5A48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ACAE0D3-43CD-47AC-B3ED-99607BA8E452}" type="slidenum">
              <a:rPr lang="zh-TW" altLang="en-US"/>
              <a:pPr/>
              <a:t>‹#›</a:t>
            </a:fld>
            <a:endParaRPr lang="en-US" altLang="zh-TW"/>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65B61E-8B90-4A14-8132-D1EE119C941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E0799DC-E904-4074-81C6-8A80EA85FBF7}" type="slidenum">
              <a:rPr lang="zh-TW" altLang="en-US"/>
              <a:pPr/>
              <a:t>‹#›</a:t>
            </a:fld>
            <a:endParaRPr lang="en-US" altLang="zh-TW"/>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3941C70-C663-4D65-BFCF-EAB53C2952E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BA53FBA-C530-4ACF-9C77-63C048F550FE}" type="slidenum">
              <a:rPr lang="zh-TW" altLang="en-US"/>
              <a:pPr/>
              <a:t>‹#›</a:t>
            </a:fld>
            <a:endParaRPr lang="en-US" altLang="zh-TW"/>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C0EAFBB-1AE6-4C71-A1BE-5544BEBB7046}"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D636F36-D1C1-4E5A-9405-4B601F8A2B70}" type="slidenum">
              <a:rPr lang="zh-TW" altLang="en-US"/>
              <a:pPr/>
              <a:t>‹#›</a:t>
            </a:fld>
            <a:endParaRPr lang="en-US" altLang="zh-TW"/>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2C38C15-CB77-4381-B353-B752A96C07F1}"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1129D6B6-276B-43E8-A6B4-E78FAFE8F2A2}" type="slidenum">
              <a:rPr lang="zh-TW" altLang="en-US"/>
              <a:pPr/>
              <a:t>‹#›</a:t>
            </a:fld>
            <a:endParaRPr lang="en-US" altLang="zh-TW"/>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3C53D4A-5EFF-45D7-9151-72056139454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75319C0-D122-40AC-BE2E-9073B96C89E7}" type="slidenum">
              <a:rPr lang="zh-TW" altLang="en-US"/>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993B038-4E8A-45D3-8288-0BFD2CF24861}"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AA53645D-E9C2-417F-A81A-B48F8ED4E24B}" type="slidenum">
              <a:rPr lang="zh-TW" altLang="en-US"/>
              <a:pPr/>
              <a:t>‹#›</a:t>
            </a:fld>
            <a:endParaRPr lang="en-US" altLang="zh-TW"/>
          </a:p>
        </p:txBody>
      </p:sp>
      <p:sp>
        <p:nvSpPr>
          <p:cNvPr id="7"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094B638-2559-4F55-87E5-AC990FB3FFDC}"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251DF135-DF61-40A9-9139-4CAC440973B6}" type="slidenum">
              <a:rPr lang="zh-TW" altLang="en-US"/>
              <a:pPr/>
              <a:t>‹#›</a:t>
            </a:fld>
            <a:endParaRPr lang="en-US" altLang="zh-TW"/>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7263D20-9FA3-4321-AA89-50DB9C0E7421}"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5CE5000-0E26-486A-BF52-A88CAB4142B2}" type="slidenum">
              <a:rPr lang="zh-TW" altLang="en-US"/>
              <a:pPr/>
              <a:t>‹#›</a:t>
            </a:fld>
            <a:endParaRPr lang="en-US" altLang="zh-TW"/>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E09046B-249D-422A-A2A7-6D5699C1EC8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CEDAA634-74CE-4FE2-B40C-C44636844561}" type="slidenum">
              <a:rPr lang="zh-TW" altLang="en-US"/>
              <a:pPr/>
              <a:t>‹#›</a:t>
            </a:fld>
            <a:endParaRPr lang="en-US" altLang="zh-TW"/>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9C7D5B-F616-4B37-9867-8B40425CA41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CBE57AC-6314-4C64-97F0-0476852AF980}" type="slidenum">
              <a:rPr lang="zh-TW" altLang="en-US"/>
              <a:pPr/>
              <a:t>‹#›</a:t>
            </a:fld>
            <a:endParaRPr lang="en-US" altLang="zh-TW"/>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2931A9-697B-4043-96F4-8D51E5AD819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CEDBD81-F55C-409F-8A7C-F09F6BFF467A}" type="slidenum">
              <a:rPr lang="zh-TW" altLang="en-US"/>
              <a:pPr/>
              <a:t>‹#›</a:t>
            </a:fld>
            <a:endParaRPr lang="en-US" altLang="zh-TW"/>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B07C1DD-7A9B-4324-AE48-570670728F9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22A1C43-04D0-4796-B5C0-DB1A00E8DC8C}" type="slidenum">
              <a:rPr lang="zh-TW" altLang="en-US"/>
              <a:pPr/>
              <a:t>‹#›</a:t>
            </a:fld>
            <a:endParaRPr lang="en-US" altLang="zh-TW"/>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F594E5-98F0-41D5-A7A4-9C7356BE12C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28F21AA-57C9-4FC4-B52E-04934E3E7752}" type="slidenum">
              <a:rPr lang="zh-TW" altLang="en-US"/>
              <a:pPr/>
              <a:t>‹#›</a:t>
            </a:fld>
            <a:endParaRPr lang="en-US" altLang="zh-TW"/>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20904AE-71ED-4A25-B87A-7686803D30B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BCE0C52-CF80-4F58-8CC9-E5928D5D38DB}" type="slidenum">
              <a:rPr lang="zh-TW" altLang="en-US"/>
              <a:pPr/>
              <a:t>‹#›</a:t>
            </a:fld>
            <a:endParaRPr lang="en-US" altLang="zh-TW"/>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AFF5BCD-351A-4E1A-85B9-502407D185C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CAE70929-059F-4F9E-A6BB-5AAAEDB3C536}" type="slidenum">
              <a:rPr lang="zh-TW" altLang="en-US"/>
              <a:pPr/>
              <a:t>‹#›</a:t>
            </a:fld>
            <a:endParaRPr lang="en-US" altLang="zh-TW"/>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7B404CD-C98F-4C8C-BBC2-D00942F86308}"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021FC7AE-6B47-4DBB-91B7-FE064F8BBCB1}" type="slidenum">
              <a:rPr lang="zh-TW" altLang="en-US"/>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9A4444-8BD3-4D65-8011-CFC53B82E085}" type="datetime1">
              <a:rPr lang="zh-TW" altLang="en-US"/>
              <a:pPr/>
              <a:t>2015/9/23</a:t>
            </a:fld>
            <a:endParaRPr lang="en-US" altLang="zh-TW"/>
          </a:p>
        </p:txBody>
      </p:sp>
      <p:sp>
        <p:nvSpPr>
          <p:cNvPr id="8" name="Slide Number Placeholder 5"/>
          <p:cNvSpPr>
            <a:spLocks noGrp="1"/>
          </p:cNvSpPr>
          <p:nvPr>
            <p:ph type="sldNum" sz="quarter" idx="11"/>
          </p:nvPr>
        </p:nvSpPr>
        <p:spPr/>
        <p:txBody>
          <a:bodyPr/>
          <a:lstStyle>
            <a:lvl1pPr>
              <a:defRPr/>
            </a:lvl1pPr>
          </a:lstStyle>
          <a:p>
            <a:fld id="{F5929874-AB28-47B8-88E7-23AD02CF0DEF}" type="slidenum">
              <a:rPr lang="zh-TW" altLang="en-US"/>
              <a:pPr/>
              <a:t>‹#›</a:t>
            </a:fld>
            <a:endParaRPr lang="en-US" altLang="zh-TW"/>
          </a:p>
        </p:txBody>
      </p:sp>
      <p:sp>
        <p:nvSpPr>
          <p:cNvPr id="9"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52D595A-906F-4A5A-9C48-423E9C16CA99}"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9CCFC736-5025-45A2-9A12-5F2DDF02CBB0}" type="slidenum">
              <a:rPr lang="zh-TW" altLang="en-US"/>
              <a:pPr/>
              <a:t>‹#›</a:t>
            </a:fld>
            <a:endParaRPr lang="en-US" altLang="zh-TW"/>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2F1885A-1021-48D2-A3FA-AC840EDB9B2A}"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3C512957-EC77-4A51-A2FB-603105CB17AB}" type="slidenum">
              <a:rPr lang="zh-TW" altLang="en-US"/>
              <a:pPr/>
              <a:t>‹#›</a:t>
            </a:fld>
            <a:endParaRPr lang="en-US" altLang="zh-TW"/>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39E2507-BAEC-40F2-872F-FEEC5EB7071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0BF76B45-0C50-4EC4-83DF-F4084C9EEC69}" type="slidenum">
              <a:rPr lang="zh-TW" altLang="en-US"/>
              <a:pPr/>
              <a:t>‹#›</a:t>
            </a:fld>
            <a:endParaRPr lang="en-US" altLang="zh-TW"/>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F867FF1-F8FD-4F65-A884-B8009B00304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9964783-680E-4DA0-B333-CFA5C2136E4E}" type="slidenum">
              <a:rPr lang="zh-TW" altLang="en-US"/>
              <a:pPr/>
              <a:t>‹#›</a:t>
            </a:fld>
            <a:endParaRPr lang="en-US" altLang="zh-TW"/>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B0EA3E2-1410-4C19-B209-52BBF1CFCEB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60017C9-3E51-45CE-9C5E-C58A9517701C}" type="slidenum">
              <a:rPr lang="zh-TW" altLang="en-US"/>
              <a:pPr/>
              <a:t>‹#›</a:t>
            </a:fld>
            <a:endParaRPr lang="en-US" altLang="zh-TW"/>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205761-E929-40A1-9B81-BBEC1119B25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5F3309FB-E7A5-48D0-8B19-1FBD6545DAB3}" type="slidenum">
              <a:rPr lang="zh-TW" altLang="en-US"/>
              <a:pPr/>
              <a:t>‹#›</a:t>
            </a:fld>
            <a:endParaRPr lang="en-US" altLang="zh-TW"/>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21C589C-3EB0-43BE-B3E4-6094C3DA1E3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BCD6D18-076C-4802-A457-A8625FE5A619}" type="slidenum">
              <a:rPr lang="zh-TW" altLang="en-US"/>
              <a:pPr/>
              <a:t>‹#›</a:t>
            </a:fld>
            <a:endParaRPr lang="en-US" altLang="zh-TW"/>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E11191-5C59-4CE6-B524-BFFC178A348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9F5E1EF-540A-46A0-92B9-56A9934AA849}" type="slidenum">
              <a:rPr lang="zh-TW" altLang="en-US"/>
              <a:pPr/>
              <a:t>‹#›</a:t>
            </a:fld>
            <a:endParaRPr lang="en-US" altLang="zh-TW"/>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FF3BC9D-9348-4073-875F-CE7AC4C4C77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F8CBFF6-BB07-4921-B17C-A6982E87162A}" type="slidenum">
              <a:rPr lang="zh-TW" altLang="en-US"/>
              <a:pPr/>
              <a:t>‹#›</a:t>
            </a:fld>
            <a:endParaRPr lang="en-US" altLang="zh-TW"/>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FF9C9C30-540C-466B-9EE7-A2916C3AAAC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4A14A48-3E08-41EA-BDD0-5D16AECCE7B6}" type="slidenum">
              <a:rPr lang="zh-TW" altLang="en-US"/>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EE6A68A-58DB-41CF-877D-48C450007374}" type="datetime1">
              <a:rPr lang="zh-TW" altLang="en-US"/>
              <a:pPr/>
              <a:t>2015/9/23</a:t>
            </a:fld>
            <a:endParaRPr lang="en-US" altLang="zh-TW"/>
          </a:p>
        </p:txBody>
      </p:sp>
      <p:sp>
        <p:nvSpPr>
          <p:cNvPr id="4" name="Slide Number Placeholder 5"/>
          <p:cNvSpPr>
            <a:spLocks noGrp="1"/>
          </p:cNvSpPr>
          <p:nvPr>
            <p:ph type="sldNum" sz="quarter" idx="11"/>
          </p:nvPr>
        </p:nvSpPr>
        <p:spPr/>
        <p:txBody>
          <a:bodyPr/>
          <a:lstStyle>
            <a:lvl1pPr>
              <a:defRPr/>
            </a:lvl1pPr>
          </a:lstStyle>
          <a:p>
            <a:fld id="{285FF6A2-C82E-4CCF-9305-3FDCE73F14D7}" type="slidenum">
              <a:rPr lang="zh-TW" altLang="en-US"/>
              <a:pPr/>
              <a:t>‹#›</a:t>
            </a:fld>
            <a:endParaRPr lang="en-US" altLang="zh-TW"/>
          </a:p>
        </p:txBody>
      </p:sp>
      <p:sp>
        <p:nvSpPr>
          <p:cNvPr id="5"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4DCD630-EA3D-4656-80C5-DDF996F05330}"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A7DB3ABA-DFC9-4E13-8BC8-2CB803A673E9}" type="slidenum">
              <a:rPr lang="zh-TW" altLang="en-US"/>
              <a:pPr/>
              <a:t>‹#›</a:t>
            </a:fld>
            <a:endParaRPr lang="en-US" altLang="zh-TW"/>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0372919-3BA9-4579-BB48-DF5616657895}"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EBCF6B2A-5B63-47A3-B344-1C08D4EDA65A}" type="slidenum">
              <a:rPr lang="zh-TW" altLang="en-US"/>
              <a:pPr/>
              <a:t>‹#›</a:t>
            </a:fld>
            <a:endParaRPr lang="en-US" altLang="zh-TW"/>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9A0A89E-192F-48B5-8A4E-0838B05A4257}"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E9E40C61-E8C6-4217-9092-4270C0820686}" type="slidenum">
              <a:rPr lang="zh-TW" altLang="en-US"/>
              <a:pPr/>
              <a:t>‹#›</a:t>
            </a:fld>
            <a:endParaRPr lang="en-US" altLang="zh-TW"/>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77CE6F9-B086-4A00-8BE1-783D0CF6171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2F7F93A-8D5E-4FF8-840F-F84A4A40C941}" type="slidenum">
              <a:rPr lang="zh-TW" altLang="en-US"/>
              <a:pPr/>
              <a:t>‹#›</a:t>
            </a:fld>
            <a:endParaRPr lang="en-US" altLang="zh-TW"/>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57F0C86-4F14-409A-A768-209EE912B0C3}"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47AB9E7-4C33-4FEC-AA81-6BB73569648C}" type="slidenum">
              <a:rPr lang="zh-TW" altLang="en-US"/>
              <a:pPr/>
              <a:t>‹#›</a:t>
            </a:fld>
            <a:endParaRPr lang="en-US" altLang="zh-TW"/>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9249FB-5D1C-4C59-8C48-DBC770482DA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965475F-4D4D-4812-AA6B-783A01BC7FC9}" type="slidenum">
              <a:rPr lang="zh-TW" altLang="en-US"/>
              <a:pPr/>
              <a:t>‹#›</a:t>
            </a:fld>
            <a:endParaRPr lang="en-US" altLang="zh-TW"/>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ABC3ACB-496D-4518-AA29-381BDE4121A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EAA8EE1-44AE-452B-A527-E5BC53BA526D}" type="slidenum">
              <a:rPr lang="zh-TW" altLang="en-US"/>
              <a:pPr/>
              <a:t>‹#›</a:t>
            </a:fld>
            <a:endParaRPr lang="en-US" altLang="zh-TW"/>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68BE16C-184D-48C0-BA0E-2B6DC17C616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0AB3A7A-C4E4-4592-A967-8F8DE60F170C}" type="slidenum">
              <a:rPr lang="zh-TW" altLang="en-US"/>
              <a:pPr/>
              <a:t>‹#›</a:t>
            </a:fld>
            <a:endParaRPr lang="en-US" altLang="zh-TW"/>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F72F6C-3646-46EF-8157-E38EAE08D18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D6999C9-F356-447F-B21D-DD8985CF5E58}" type="slidenum">
              <a:rPr lang="zh-TW" altLang="en-US"/>
              <a:pPr/>
              <a:t>‹#›</a:t>
            </a:fld>
            <a:endParaRPr lang="en-US" altLang="zh-TW"/>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551ACF2-F8B7-4E7D-9481-38B615E0B3F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9355BB4-9386-400B-9B32-95C0396F75E2}" type="slidenum">
              <a:rPr lang="zh-TW" altLang="en-US"/>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472838E-FB05-4ADC-B6D1-89B6D8C608CB}" type="datetime1">
              <a:rPr lang="zh-TW" altLang="en-US"/>
              <a:pPr/>
              <a:t>2015/9/23</a:t>
            </a:fld>
            <a:endParaRPr lang="en-US" altLang="zh-TW"/>
          </a:p>
        </p:txBody>
      </p:sp>
      <p:sp>
        <p:nvSpPr>
          <p:cNvPr id="3" name="Slide Number Placeholder 5"/>
          <p:cNvSpPr>
            <a:spLocks noGrp="1"/>
          </p:cNvSpPr>
          <p:nvPr>
            <p:ph type="sldNum" sz="quarter" idx="11"/>
          </p:nvPr>
        </p:nvSpPr>
        <p:spPr/>
        <p:txBody>
          <a:bodyPr/>
          <a:lstStyle>
            <a:lvl1pPr>
              <a:defRPr/>
            </a:lvl1pPr>
          </a:lstStyle>
          <a:p>
            <a:fld id="{3720CFFB-9F21-4AE8-B147-74BF243A0E57}" type="slidenum">
              <a:rPr lang="zh-TW" altLang="en-US"/>
              <a:pPr/>
              <a:t>‹#›</a:t>
            </a:fld>
            <a:endParaRPr lang="en-US" altLang="zh-TW"/>
          </a:p>
        </p:txBody>
      </p:sp>
      <p:sp>
        <p:nvSpPr>
          <p:cNvPr id="4"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1E3F68E-15C9-4936-8208-6FCA71719165}"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36C74DA-F7B0-4F82-9187-5DAE1DC6413F}" type="slidenum">
              <a:rPr lang="zh-TW" altLang="en-US"/>
              <a:pPr/>
              <a:t>‹#›</a:t>
            </a:fld>
            <a:endParaRPr lang="en-US" altLang="zh-TW"/>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9E698C2-62B9-4921-8D54-A4E81CC58D6F}"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2387591C-BC6B-488A-8DCD-2D6F15CEFE46}" type="slidenum">
              <a:rPr lang="zh-TW" altLang="en-US"/>
              <a:pPr/>
              <a:t>‹#›</a:t>
            </a:fld>
            <a:endParaRPr lang="en-US" altLang="zh-TW"/>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90D460E-4F48-4060-BC2A-19DB8D675A7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AF35F240-7DC4-474E-9D37-A456B867DCF9}" type="slidenum">
              <a:rPr lang="zh-TW" altLang="en-US"/>
              <a:pPr/>
              <a:t>‹#›</a:t>
            </a:fld>
            <a:endParaRPr lang="en-US" altLang="zh-TW"/>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2AE3902-4B77-45D7-97E4-6C60BD7CD430}"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C456F924-E907-4E03-BCB4-69CD38C7251B}" type="slidenum">
              <a:rPr lang="zh-TW" altLang="en-US"/>
              <a:pPr/>
              <a:t>‹#›</a:t>
            </a:fld>
            <a:endParaRPr lang="en-US" altLang="zh-TW"/>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AC4EFEF-67AA-4CFF-8FA1-C9809DE2B855}"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8F16910-4FC1-4D8C-953A-8A318569F5B8}" type="slidenum">
              <a:rPr lang="zh-TW" altLang="en-US"/>
              <a:pPr/>
              <a:t>‹#›</a:t>
            </a:fld>
            <a:endParaRPr lang="en-US" altLang="zh-TW"/>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6F5AFEE-5A7C-486C-8B32-E7E2475631F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ED550EC-6ECF-483A-ABC2-16067F4AD21C}" type="slidenum">
              <a:rPr lang="zh-TW" altLang="en-US"/>
              <a:pPr/>
              <a:t>‹#›</a:t>
            </a:fld>
            <a:endParaRPr lang="en-US" altLang="zh-TW"/>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CCB2EE-FFE9-4077-A36C-D8961FCDAD3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F3ED9AF-3E21-4E8F-84AB-53844CB0682A}" type="slidenum">
              <a:rPr lang="zh-TW" altLang="en-US"/>
              <a:pPr/>
              <a:t>‹#›</a:t>
            </a:fld>
            <a:endParaRPr lang="en-US" altLang="zh-TW"/>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715C6DF-9DD5-4CEC-BBA8-FB2980EB358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C5B465F-1C51-4A19-A224-55035BD77EEE}" type="slidenum">
              <a:rPr lang="zh-TW" altLang="en-US"/>
              <a:pPr/>
              <a:t>‹#›</a:t>
            </a:fld>
            <a:endParaRPr lang="en-US" altLang="zh-TW"/>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1"/>
          <p:cNvSpPr>
            <a:spLocks noGrp="1" noChangeArrowheads="1"/>
          </p:cNvSpPr>
          <p:nvPr>
            <p:ph type="sldNum" sz="quarter" idx="10"/>
          </p:nvPr>
        </p:nvSpPr>
        <p:spPr>
          <a:ln/>
        </p:spPr>
        <p:txBody>
          <a:bodyPr/>
          <a:lstStyle>
            <a:lvl1pPr>
              <a:defRPr/>
            </a:lvl1pPr>
          </a:lstStyle>
          <a:p>
            <a:fld id="{1831AB62-96A7-439D-A422-FE87F49F8F16}" type="slidenum">
              <a:rPr lang="zh-TW" altLang="en-US"/>
              <a:pPr/>
              <a:t>‹#›</a:t>
            </a:fld>
            <a:endParaRPr lang="en-US" altLang="zh-TW"/>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5429445E-132D-4B8B-A84E-3ABA623993CC}" type="slidenum">
              <a:rPr lang="zh-TW" altLang="en-US"/>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F6A9C4-FCF8-41DE-807C-0CEA95665934}"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91170721-199D-4E1A-B1D8-74E39ECD18FE}" type="slidenum">
              <a:rPr lang="zh-TW" altLang="en-US"/>
              <a:pPr/>
              <a:t>‹#›</a:t>
            </a:fld>
            <a:endParaRPr lang="en-US" altLang="zh-TW"/>
          </a:p>
        </p:txBody>
      </p:sp>
      <p:sp>
        <p:nvSpPr>
          <p:cNvPr id="7"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fld id="{7229BC40-AB36-47EB-A6B2-06CEE39B9C6B}" type="slidenum">
              <a:rPr lang="zh-TW" altLang="en-US"/>
              <a:pPr/>
              <a:t>‹#›</a:t>
            </a:fld>
            <a:endParaRPr lang="en-US" altLang="zh-TW"/>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412875"/>
            <a:ext cx="417195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17195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fld id="{E7351AAA-D1FB-4F79-AA1A-9D1FFCCCF27F}" type="slidenum">
              <a:rPr lang="zh-TW" altLang="en-US"/>
              <a:pPr/>
              <a:t>‹#›</a:t>
            </a:fld>
            <a:endParaRPr lang="en-US" altLang="zh-TW"/>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fld id="{412CE4F0-CB00-4A2C-A4A9-76167BF83E6A}" type="slidenum">
              <a:rPr lang="zh-TW" altLang="en-US"/>
              <a:pPr/>
              <a:t>‹#›</a:t>
            </a:fld>
            <a:endParaRPr lang="en-US" altLang="zh-TW"/>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fld id="{9B3EF620-A7DB-4661-9565-848CA685CB3A}" type="slidenum">
              <a:rPr lang="zh-TW" altLang="en-US"/>
              <a:pPr/>
              <a:t>‹#›</a:t>
            </a:fld>
            <a:endParaRPr lang="en-US" altLang="zh-TW"/>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fld id="{3999D98B-576C-4C90-ACCD-712874519BCB}" type="slidenum">
              <a:rPr lang="zh-TW" altLang="en-US"/>
              <a:pPr/>
              <a:t>‹#›</a:t>
            </a:fld>
            <a:endParaRPr lang="en-US" altLang="zh-TW"/>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91E03AFB-BF28-41C9-9816-CCD9B3CAF73B}" type="slidenum">
              <a:rPr lang="zh-TW" altLang="en-US"/>
              <a:pPr/>
              <a:t>‹#›</a:t>
            </a:fld>
            <a:endParaRPr lang="en-US" altLang="zh-TW"/>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fld id="{D04DE5CD-8048-4B77-BC07-08C07AE9EE99}" type="slidenum">
              <a:rPr lang="zh-TW" altLang="en-US"/>
              <a:pPr/>
              <a:t>‹#›</a:t>
            </a:fld>
            <a:endParaRPr lang="en-US" altLang="zh-TW"/>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0D96095D-DAEE-446B-8AE5-FC8DFBE5E2F0}" type="slidenum">
              <a:rPr lang="zh-TW" altLang="en-US"/>
              <a:pPr/>
              <a:t>‹#›</a:t>
            </a:fld>
            <a:endParaRPr lang="en-US" altLang="zh-TW"/>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44450"/>
            <a:ext cx="2124075"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44450"/>
            <a:ext cx="6219825"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fld id="{9708F76C-12A1-4BC7-8D14-6AFF1BF25FC4}" type="slidenum">
              <a:rPr lang="zh-TW" altLang="en-US"/>
              <a:pPr/>
              <a:t>‹#›</a:t>
            </a:fld>
            <a:endParaRPr lang="en-US" altLang="zh-TW"/>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sldNum" sz="quarter" idx="10"/>
          </p:nvPr>
        </p:nvSpPr>
        <p:spPr>
          <a:ln/>
        </p:spPr>
        <p:txBody>
          <a:bodyPr/>
          <a:lstStyle>
            <a:lvl1pPr>
              <a:defRPr/>
            </a:lvl1pPr>
          </a:lstStyle>
          <a:p>
            <a:fld id="{BC5C6988-1894-4D7B-94A5-8E35AFA3BCBE}" type="slidenum">
              <a:rPr lang="zh-TW" altLang="en-US"/>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FED9498-BA80-494D-B914-4091056DC0C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2C3EB4-4862-4A25-810D-AE0B3BAF5C83}"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E9C565F8-9CBF-407D-9548-E4CBD80A561B}" type="slidenum">
              <a:rPr lang="zh-TW" altLang="en-US"/>
              <a:pPr/>
              <a:t>‹#›</a:t>
            </a:fld>
            <a:endParaRPr lang="en-US" altLang="zh-TW"/>
          </a:p>
        </p:txBody>
      </p:sp>
      <p:sp>
        <p:nvSpPr>
          <p:cNvPr id="7"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fld id="{702D9EAA-F7E6-483B-A33A-C5387F8E52D7}" type="slidenum">
              <a:rPr lang="zh-TW" altLang="en-US"/>
              <a:pPr/>
              <a:t>‹#›</a:t>
            </a:fld>
            <a:endParaRPr lang="en-US" altLang="zh-TW"/>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2F0B9936-9115-4F1C-BD3C-FEE164516A0B}" type="slidenum">
              <a:rPr lang="zh-TW" altLang="en-US"/>
              <a:pPr/>
              <a:t>‹#›</a:t>
            </a:fld>
            <a:endParaRPr lang="en-US" altLang="zh-TW"/>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412875"/>
            <a:ext cx="417195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2875"/>
            <a:ext cx="4171950"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fld id="{FB5C1F31-1DDA-4E01-AC7C-8658D7EBA6ED}" type="slidenum">
              <a:rPr lang="zh-TW" altLang="en-US"/>
              <a:pPr/>
              <a:t>‹#›</a:t>
            </a:fld>
            <a:endParaRPr lang="en-US" altLang="zh-TW"/>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fld id="{77A0B44E-99D6-4A35-BF4B-268B4C5710E8}" type="slidenum">
              <a:rPr lang="zh-TW" altLang="en-US"/>
              <a:pPr/>
              <a:t>‹#›</a:t>
            </a:fld>
            <a:endParaRPr lang="en-US" altLang="zh-TW"/>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fld id="{659A9D48-7192-4D74-92B7-1FAA0A2785B7}" type="slidenum">
              <a:rPr lang="zh-TW" altLang="en-US"/>
              <a:pPr/>
              <a:t>‹#›</a:t>
            </a:fld>
            <a:endParaRPr lang="en-US" altLang="zh-TW"/>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EF275EE5-7C98-446F-9899-D6D123576C56}" type="slidenum">
              <a:rPr lang="zh-TW" altLang="en-US"/>
              <a:pPr/>
              <a:t>‹#›</a:t>
            </a:fld>
            <a:endParaRPr lang="en-US" altLang="zh-TW"/>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B9C4DAA6-8744-4936-A56C-83B9AD27D2CA}" type="slidenum">
              <a:rPr lang="zh-TW" altLang="en-US"/>
              <a:pPr/>
              <a:t>‹#›</a:t>
            </a:fld>
            <a:endParaRPr lang="en-US" altLang="zh-TW"/>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CBD585A9-7C60-474F-8CC9-CDEBEEA922EF}" type="slidenum">
              <a:rPr lang="zh-TW" altLang="en-US"/>
              <a:pPr/>
              <a:t>‹#›</a:t>
            </a:fld>
            <a:endParaRPr lang="en-US" altLang="zh-TW"/>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fld id="{78B71457-2E10-44C6-B9AC-FB495365600E}" type="slidenum">
              <a:rPr lang="zh-TW" altLang="en-US"/>
              <a:pPr/>
              <a:t>‹#›</a:t>
            </a:fld>
            <a:endParaRPr lang="en-US" altLang="zh-TW"/>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44450"/>
            <a:ext cx="2124075" cy="6408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44450"/>
            <a:ext cx="6219825" cy="6408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fld id="{CCB45C74-C746-4BBA-B1A4-E3641ED8F8FD}" type="slidenum">
              <a:rPr lang="zh-TW" altLang="en-US"/>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A10B390-D81C-48BA-8286-A15F626FEE27}"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D1FF8A5B-74B8-48B1-8436-633CC237C588}"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44450"/>
            <a:ext cx="8496300" cy="9366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323850" y="1412875"/>
            <a:ext cx="4171950" cy="50403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412875"/>
            <a:ext cx="4171950" cy="504031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4"/>
          <p:cNvSpPr>
            <a:spLocks noGrp="1"/>
          </p:cNvSpPr>
          <p:nvPr>
            <p:ph type="sldNum" sz="quarter" idx="10"/>
          </p:nvPr>
        </p:nvSpPr>
        <p:spPr>
          <a:xfrm>
            <a:off x="6902450" y="6481763"/>
            <a:ext cx="2133600" cy="476250"/>
          </a:xfrm>
        </p:spPr>
        <p:txBody>
          <a:bodyPr/>
          <a:lstStyle>
            <a:lvl1pPr>
              <a:defRPr/>
            </a:lvl1pPr>
          </a:lstStyle>
          <a:p>
            <a:fld id="{51103FE5-2B14-4762-8618-8A9F7C998971}" type="slidenum">
              <a:rPr lang="zh-TW" altLang="en-US"/>
              <a:pPr/>
              <a:t>‹#›</a:t>
            </a:fld>
            <a:endParaRPr lang="en-US" altLang="zh-TW"/>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CD0698A4-8977-4ADA-AC5C-5D6E834B875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73C485D3-48D9-48B2-AF7C-74515955DC37}" type="slidenum">
              <a:rPr lang="zh-TW" altLang="en-US"/>
              <a:pPr/>
              <a:t>‹#›</a:t>
            </a:fld>
            <a:endParaRPr lang="en-US" altLang="zh-TW"/>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E277B2C-F1FE-4083-9D80-2965DA9AD4B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A320E47-8954-4ADB-999E-3B5B766EC9A9}" type="slidenum">
              <a:rPr lang="zh-TW" altLang="en-US"/>
              <a:pPr/>
              <a:t>‹#›</a:t>
            </a:fld>
            <a:endParaRPr lang="en-US" altLang="zh-TW"/>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B5DB31F7-EEAD-491A-B36C-4685FDB1A73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DB5E1C4-E5B3-4EA3-83C1-1960903BC757}" type="slidenum">
              <a:rPr lang="zh-TW" altLang="en-US"/>
              <a:pPr/>
              <a:t>‹#›</a:t>
            </a:fld>
            <a:endParaRPr lang="en-US" altLang="zh-TW"/>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36FB56B-E9E0-41AA-9F38-AB555D12EDB9}"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754393CD-7B02-46B7-B2E1-324D615FA462}" type="slidenum">
              <a:rPr lang="zh-TW" altLang="en-US"/>
              <a:pPr/>
              <a:t>‹#›</a:t>
            </a:fld>
            <a:endParaRPr lang="en-US" altLang="zh-TW"/>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70153DF9-CEB2-4514-8B15-30A7CBA1E3B8}"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EA65BDE9-1691-42CD-8B86-B74C8E6F82E0}" type="slidenum">
              <a:rPr lang="zh-TW" altLang="en-US"/>
              <a:pPr/>
              <a:t>‹#›</a:t>
            </a:fld>
            <a:endParaRPr lang="en-US" altLang="zh-TW"/>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16B1DDB3-AF01-473E-A34B-9FE7C3926BA3}"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9A486131-0E77-4E5E-A464-6B317CC31293}" type="slidenum">
              <a:rPr lang="zh-TW" altLang="en-US"/>
              <a:pPr/>
              <a:t>‹#›</a:t>
            </a:fld>
            <a:endParaRPr lang="en-US" altLang="zh-TW"/>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4F0F8492-195C-4958-A1D0-5AEF647B803B}"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B45C17EA-8416-44FF-AA19-7D20FD5F2E53}" type="slidenum">
              <a:rPr lang="zh-TW" altLang="en-US"/>
              <a:pPr/>
              <a:t>‹#›</a:t>
            </a:fld>
            <a:endParaRPr lang="en-US" altLang="zh-TW"/>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D055F65-7868-43CB-BE0D-BDA03A9CA40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5278A4DB-5212-40EA-B990-D6D0496346B6}" type="slidenum">
              <a:rPr lang="zh-TW" altLang="en-US"/>
              <a:pPr/>
              <a:t>‹#›</a:t>
            </a:fld>
            <a:endParaRPr lang="en-US" altLang="zh-TW"/>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6880E9-F83F-4477-8957-47168FAD36F8}"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D680BE5C-BB33-4E04-BC61-699F8E758805}" type="slidenum">
              <a:rPr lang="zh-TW" altLang="en-US"/>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6EA0EAE-CC28-45DD-97A0-D2E77716BF7E}"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4BE4BF59-3D06-4C14-B442-0BA9051D58DB}"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6D2D643-4A0B-4D76-A30E-4EC3C5FD09AD}"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2ACD872-01AA-4501-94EE-5CB273914FD4}" type="slidenum">
              <a:rPr lang="zh-TW" altLang="en-US"/>
              <a:pPr/>
              <a:t>‹#›</a:t>
            </a:fld>
            <a:endParaRPr lang="en-US" altLang="zh-TW"/>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13FD2C1-E41D-4F52-94A4-1DF82D18179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7126732-FD59-474E-9254-AA03ED5C63FD}" type="slidenum">
              <a:rPr lang="zh-TW" altLang="en-US"/>
              <a:pPr/>
              <a:t>‹#›</a:t>
            </a:fld>
            <a:endParaRPr lang="en-US" altLang="zh-TW"/>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74E1E358-EC3D-4A1B-B8E5-E6406574CC9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012FE5D-E020-4E94-8813-CDD9D62814E5}" type="slidenum">
              <a:rPr lang="zh-TW" altLang="en-US"/>
              <a:pPr/>
              <a:t>‹#›</a:t>
            </a:fld>
            <a:endParaRPr lang="en-US" altLang="zh-TW"/>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7BCC762-249B-4092-8E9B-8C80B7B1100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DC646CF-A0B1-4947-864A-2E40E0CD3615}" type="slidenum">
              <a:rPr lang="zh-TW" altLang="en-US"/>
              <a:pPr/>
              <a:t>‹#›</a:t>
            </a:fld>
            <a:endParaRPr lang="en-US" altLang="zh-TW"/>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29BCD546-D1A3-4E74-95FD-8B3090E4C8B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87DD1BC-17C7-4E07-88E7-10B6EA85B4D3}" type="slidenum">
              <a:rPr lang="zh-TW" altLang="en-US"/>
              <a:pPr/>
              <a:t>‹#›</a:t>
            </a:fld>
            <a:endParaRPr lang="en-US" altLang="zh-TW"/>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D3E05F0-4DAB-43CB-8EF6-8334693F72BB}"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5E20F28-93D5-46A3-B569-5B85F47A7A18}" type="slidenum">
              <a:rPr lang="zh-TW" altLang="en-US"/>
              <a:pPr/>
              <a:t>‹#›</a:t>
            </a:fld>
            <a:endParaRPr lang="en-US" altLang="zh-TW"/>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06C58F2E-7E5B-46DA-96C3-33F377AA663F}"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109D0670-4433-416F-9A8A-D18A2C8D16E9}" type="slidenum">
              <a:rPr lang="zh-TW" altLang="en-US"/>
              <a:pPr/>
              <a:t>‹#›</a:t>
            </a:fld>
            <a:endParaRPr lang="en-US" altLang="zh-TW"/>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FADC8CC7-CFF4-4F62-BCBD-EE126F5C2AB5}"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2639D0BF-A69F-42A2-94F6-90315AE0A622}" type="slidenum">
              <a:rPr lang="zh-TW" altLang="en-US"/>
              <a:pPr/>
              <a:t>‹#›</a:t>
            </a:fld>
            <a:endParaRPr lang="en-US" altLang="zh-TW"/>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046855EE-313B-4C8B-8D27-2727E97A0039}"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56C72C20-D84B-4E44-A645-18A67FBFD237}" type="slidenum">
              <a:rPr lang="zh-TW" altLang="en-US"/>
              <a:pPr/>
              <a:t>‹#›</a:t>
            </a:fld>
            <a:endParaRPr lang="en-US" altLang="zh-TW"/>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B7E8880-0942-4A07-A1EF-4B0C42E11D7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529B86D-80AF-4178-8E60-5B03F02F4839}" type="slidenum">
              <a:rPr lang="zh-TW" altLang="en-US"/>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77525B0-85B3-410E-86EF-8245E8F01AA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AAA81D1-C0F7-4FE1-8EA8-EE14CB2A3DB8}" type="slidenum">
              <a:rPr lang="zh-TW" altLang="en-US"/>
              <a:pPr/>
              <a:t>‹#›</a:t>
            </a:fld>
            <a:endParaRPr lang="en-US" altLang="zh-TW"/>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3412BC-185E-4D2C-8965-AF5A644ED6E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4304896-6D2D-4124-9545-6CD7E4CA677A}" type="slidenum">
              <a:rPr lang="zh-TW" altLang="en-US"/>
              <a:pPr/>
              <a:t>‹#›</a:t>
            </a:fld>
            <a:endParaRPr lang="en-US" altLang="zh-TW"/>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26B5390C-6852-4C39-83EC-A4A3245B1B1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00362E9-359C-473B-80B6-36742D9F20F3}" type="slidenum">
              <a:rPr lang="zh-TW" altLang="en-US"/>
              <a:pPr/>
              <a:t>‹#›</a:t>
            </a:fld>
            <a:endParaRPr lang="en-US" altLang="zh-TW"/>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ADB0ED27-F1D1-4B7A-9EB4-97675F660BA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4A283EE-E456-4F1E-B3B4-FDC0A72A8A39}" type="slidenum">
              <a:rPr lang="zh-TW" altLang="en-US"/>
              <a:pPr/>
              <a:t>‹#›</a:t>
            </a:fld>
            <a:endParaRPr lang="en-US" altLang="zh-TW"/>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983A348E-29F1-4326-8421-5223D633A04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C79547C-8AFC-4130-81A9-94A80C4762B9}" type="slidenum">
              <a:rPr lang="zh-TW" altLang="en-US"/>
              <a:pPr/>
              <a:t>‹#›</a:t>
            </a:fld>
            <a:endParaRPr lang="en-US" altLang="zh-TW"/>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37E12C9-A6DA-4CE1-A5C8-6781581B8B3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F77D839-CFC3-4676-B056-B4F21E91BF69}" type="slidenum">
              <a:rPr lang="zh-TW" altLang="en-US"/>
              <a:pPr/>
              <a:t>‹#›</a:t>
            </a:fld>
            <a:endParaRPr lang="en-US" altLang="zh-TW"/>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5B7DAA87-DA9E-4156-B2E9-EF6BCE070BA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0158293-E435-490E-87A7-2196042883FD}" type="slidenum">
              <a:rPr lang="zh-TW" altLang="en-US"/>
              <a:pPr/>
              <a:t>‹#›</a:t>
            </a:fld>
            <a:endParaRPr lang="en-US" altLang="zh-TW"/>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6DC0AF8-C7AF-4F34-89C7-E0DA25D0243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2E1C0B11-8883-4113-89EB-003D94A9C275}" type="slidenum">
              <a:rPr lang="zh-TW" altLang="en-US"/>
              <a:pPr/>
              <a:t>‹#›</a:t>
            </a:fld>
            <a:endParaRPr lang="en-US" altLang="zh-TW"/>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54FCAE11-F69E-4545-A042-10855AB24CF8}"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1AE92FDA-E7F6-4EFC-891E-5934DEB000C1}" type="slidenum">
              <a:rPr lang="zh-TW" altLang="en-US"/>
              <a:pPr/>
              <a:t>‹#›</a:t>
            </a:fld>
            <a:endParaRPr lang="en-US" altLang="zh-TW"/>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AD0441B8-A554-4EDC-A81E-768F2C711FDB}"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005346F9-AA12-48C3-87FB-DDB4A9FDE058}" type="slidenum">
              <a:rPr lang="zh-TW" altLang="en-US"/>
              <a:pPr/>
              <a:t>‹#›</a:t>
            </a:fld>
            <a:endParaRPr lang="en-US" altLang="zh-TW"/>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565250B5-1EDF-4B73-845D-B709E65226BC}"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F6BEAA0B-5842-445C-A34F-D8778496A696}" type="slidenum">
              <a:rPr lang="zh-TW" altLang="en-US"/>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F5FDC59-EFFB-45E9-AC36-B1364CA593C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9F2A102-6862-4E24-B585-742BD55CB280}" type="slidenum">
              <a:rPr lang="zh-TW" altLang="en-US"/>
              <a:pPr/>
              <a:t>‹#›</a:t>
            </a:fld>
            <a:endParaRPr lang="en-US" altLang="zh-TW"/>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9B713A6-09CC-4B0E-B72F-34E9E8C17CA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AE911668-44F5-4E69-9CB5-B0F2BF155E8D}" type="slidenum">
              <a:rPr lang="zh-TW" altLang="en-US"/>
              <a:pPr/>
              <a:t>‹#›</a:t>
            </a:fld>
            <a:endParaRPr lang="en-US" altLang="zh-TW"/>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FF724B-8584-44EC-8F8B-22DF4D5A9F3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D37CB30-F21A-43E1-93E7-08B454495958}" type="slidenum">
              <a:rPr lang="zh-TW" altLang="en-US"/>
              <a:pPr/>
              <a:t>‹#›</a:t>
            </a:fld>
            <a:endParaRPr lang="en-US" altLang="zh-TW"/>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936B20F8-507D-413C-906F-CB0B4052452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8ED30607-CFB8-474C-BA17-A1A3743285A5}" type="slidenum">
              <a:rPr lang="zh-TW" altLang="en-US"/>
              <a:pPr/>
              <a:t>‹#›</a:t>
            </a:fld>
            <a:endParaRPr lang="en-US" altLang="zh-TW"/>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71D9597-07AC-47A8-BA28-BBC9C8206AA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7B3C2728-9879-4A04-AEC3-8A58CCDCD1B2}" type="slidenum">
              <a:rPr lang="zh-TW" altLang="en-US"/>
              <a:pPr/>
              <a:t>‹#›</a:t>
            </a:fld>
            <a:endParaRPr lang="en-US" altLang="zh-TW"/>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A239798-8283-44D2-9C41-DFC1568E579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6FF8BEE-A988-4ED6-B05D-0CFFC1320185}" type="slidenum">
              <a:rPr lang="zh-TW" altLang="en-US"/>
              <a:pPr/>
              <a:t>‹#›</a:t>
            </a:fld>
            <a:endParaRPr lang="en-US" altLang="zh-TW"/>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CBA383-D287-4BE6-A08A-D725328038B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9406E12-2752-4C76-9CF7-C28D9A272EA0}" type="slidenum">
              <a:rPr lang="zh-TW" altLang="en-US"/>
              <a:pPr/>
              <a:t>‹#›</a:t>
            </a:fld>
            <a:endParaRPr lang="en-US" altLang="zh-TW"/>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C67D711-0F3C-47D2-8C8E-464710DCCD6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1B79C42-49A5-47D5-AD11-E6416E7DBCED}" type="slidenum">
              <a:rPr lang="zh-TW" altLang="en-US"/>
              <a:pPr/>
              <a:t>‹#›</a:t>
            </a:fld>
            <a:endParaRPr lang="en-US" altLang="zh-TW"/>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8A83597-3FE1-4D7C-BAA7-BD3B9DF901B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EC3A9F5-1FEA-4A84-9EF3-8D12250B4BF9}" type="slidenum">
              <a:rPr lang="zh-TW" altLang="en-US"/>
              <a:pPr/>
              <a:t>‹#›</a:t>
            </a:fld>
            <a:endParaRPr lang="en-US" altLang="zh-TW"/>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A08AE45-9CE3-4FF6-AC93-9DE140AB1923}"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7BA526BE-A795-46BB-BCB4-41640A2369E6}" type="slidenum">
              <a:rPr lang="zh-TW" altLang="en-US"/>
              <a:pPr/>
              <a:t>‹#›</a:t>
            </a:fld>
            <a:endParaRPr lang="en-US" altLang="zh-TW"/>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D91D6B9-AF04-432A-AACA-10DBD6481288}"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EFC094D2-48CC-4240-8067-FC38BC0DD9A5}" type="slidenum">
              <a:rPr lang="zh-TW" altLang="en-US"/>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6A74220-EE1C-462B-A8BF-DC91A64B940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BFC3501-A945-4FA8-89B2-D3A1EB063F3D}" type="slidenum">
              <a:rPr lang="zh-TW" altLang="en-US"/>
              <a:pPr/>
              <a:t>‹#›</a:t>
            </a:fld>
            <a:endParaRPr lang="en-US" altLang="zh-TW"/>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AE3DD47-CACF-4AED-8DEB-9BA6A91790A5}"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1CC35E1F-A955-4426-89CF-E45FA554FFD8}" type="slidenum">
              <a:rPr lang="zh-TW" altLang="en-US"/>
              <a:pPr/>
              <a:t>‹#›</a:t>
            </a:fld>
            <a:endParaRPr lang="en-US" altLang="zh-TW"/>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77668C8-AEBA-4881-AD34-FCFDEB68561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397B8BDE-EA17-425D-A491-E1DD215870F0}" type="slidenum">
              <a:rPr lang="zh-TW" altLang="en-US"/>
              <a:pPr/>
              <a:t>‹#›</a:t>
            </a:fld>
            <a:endParaRPr lang="en-US" altLang="zh-TW"/>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9A5610-88E4-4BE4-BB58-13DAB65683D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ADFA0C8-96F3-4EC3-AC68-1BAB16794144}" type="slidenum">
              <a:rPr lang="zh-TW" altLang="en-US"/>
              <a:pPr/>
              <a:t>‹#›</a:t>
            </a:fld>
            <a:endParaRPr lang="en-US" altLang="zh-TW"/>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DCD4070-3DFF-4A49-82EA-5696A5ED0B7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0A64B8F-C2C3-4105-AABA-1DE5E57E2E39}" type="slidenum">
              <a:rPr lang="zh-TW" altLang="en-US"/>
              <a:pPr/>
              <a:t>‹#›</a:t>
            </a:fld>
            <a:endParaRPr lang="en-US" altLang="zh-TW"/>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C685D1-98F1-4A83-B422-8C3175B6BE1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0229881-42CA-4BC5-8961-8E67EFFBF30E}" type="slidenum">
              <a:rPr lang="zh-TW" altLang="en-US"/>
              <a:pPr/>
              <a:t>‹#›</a:t>
            </a:fld>
            <a:endParaRPr lang="en-US" altLang="zh-TW"/>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FCFE6CD-7B57-42E7-996C-E09322BDB605}"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F24A5612-257F-42CC-9A68-D14445D24D46}" type="slidenum">
              <a:rPr lang="zh-TW" altLang="en-US"/>
              <a:pPr/>
              <a:t>‹#›</a:t>
            </a:fld>
            <a:endParaRPr lang="en-US" altLang="zh-TW"/>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3BC8A6-DED2-4556-950C-6B866F7686D3}"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3040DEB3-3BBC-43DC-A0A3-B64E600DCCCF}" type="slidenum">
              <a:rPr lang="zh-TW" altLang="en-US"/>
              <a:pPr/>
              <a:t>‹#›</a:t>
            </a:fld>
            <a:endParaRPr lang="en-US" altLang="zh-TW"/>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04C1E-C163-49AE-B412-7BFAB01F9CA3}"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13322DF1-35AC-474D-8A24-3A531D27C0E2}" type="slidenum">
              <a:rPr lang="zh-TW" altLang="en-US"/>
              <a:pPr/>
              <a:t>‹#›</a:t>
            </a:fld>
            <a:endParaRPr lang="en-US" altLang="zh-TW"/>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0047E8-9022-4C66-A5A5-81B956E47016}"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9AB6A38C-15B6-480D-BC1A-09714E1AB478}" type="slidenum">
              <a:rPr lang="zh-TW" altLang="en-US"/>
              <a:pPr/>
              <a:t>‹#›</a:t>
            </a:fld>
            <a:endParaRPr lang="en-US" altLang="zh-TW"/>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440F37C-02BF-485A-9004-626ABB7E83EB}" type="datetime1">
              <a:rPr lang="zh-TW" altLang="en-US"/>
              <a:pPr/>
              <a:t>2015/9/23</a:t>
            </a:fld>
            <a:endParaRPr lang="en-US" altLang="zh-TW"/>
          </a:p>
        </p:txBody>
      </p:sp>
      <p:sp>
        <p:nvSpPr>
          <p:cNvPr id="8" name="Slide Number Placeholder 5"/>
          <p:cNvSpPr>
            <a:spLocks noGrp="1"/>
          </p:cNvSpPr>
          <p:nvPr>
            <p:ph type="sldNum" sz="quarter" idx="11"/>
          </p:nvPr>
        </p:nvSpPr>
        <p:spPr/>
        <p:txBody>
          <a:bodyPr/>
          <a:lstStyle>
            <a:lvl1pPr>
              <a:defRPr/>
            </a:lvl1pPr>
          </a:lstStyle>
          <a:p>
            <a:fld id="{67C6A98B-74ED-43BF-B578-497CF4ADCE40}" type="slidenum">
              <a:rPr lang="zh-TW" altLang="en-US"/>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23A4A3D-7B5B-4829-A7FA-D2FAD5C9415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73B93B1-9BF9-4F63-B42D-F275CFB44E28}" type="slidenum">
              <a:rPr lang="zh-TW" altLang="en-US"/>
              <a:pPr/>
              <a:t>‹#›</a:t>
            </a:fld>
            <a:endParaRPr lang="en-US" altLang="zh-TW"/>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CFDA6F4-4C8C-467E-AD82-69E06A093BAF}" type="datetime1">
              <a:rPr lang="zh-TW" altLang="en-US"/>
              <a:pPr/>
              <a:t>2015/9/23</a:t>
            </a:fld>
            <a:endParaRPr lang="en-US" altLang="zh-TW"/>
          </a:p>
        </p:txBody>
      </p:sp>
      <p:sp>
        <p:nvSpPr>
          <p:cNvPr id="4" name="Slide Number Placeholder 5"/>
          <p:cNvSpPr>
            <a:spLocks noGrp="1"/>
          </p:cNvSpPr>
          <p:nvPr>
            <p:ph type="sldNum" sz="quarter" idx="11"/>
          </p:nvPr>
        </p:nvSpPr>
        <p:spPr/>
        <p:txBody>
          <a:bodyPr/>
          <a:lstStyle>
            <a:lvl1pPr>
              <a:defRPr/>
            </a:lvl1pPr>
          </a:lstStyle>
          <a:p>
            <a:fld id="{C8B78954-05C2-4FA1-991A-879CC28916B6}" type="slidenum">
              <a:rPr lang="zh-TW" altLang="en-US"/>
              <a:pPr/>
              <a:t>‹#›</a:t>
            </a:fld>
            <a:endParaRPr lang="en-US" altLang="zh-TW"/>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C075F5C-4754-4B00-BE43-EE281A4A5DB8}" type="datetime1">
              <a:rPr lang="zh-TW" altLang="en-US"/>
              <a:pPr/>
              <a:t>2015/9/23</a:t>
            </a:fld>
            <a:endParaRPr lang="en-US" altLang="zh-TW"/>
          </a:p>
        </p:txBody>
      </p:sp>
      <p:sp>
        <p:nvSpPr>
          <p:cNvPr id="3" name="Slide Number Placeholder 5"/>
          <p:cNvSpPr>
            <a:spLocks noGrp="1"/>
          </p:cNvSpPr>
          <p:nvPr>
            <p:ph type="sldNum" sz="quarter" idx="11"/>
          </p:nvPr>
        </p:nvSpPr>
        <p:spPr/>
        <p:txBody>
          <a:bodyPr/>
          <a:lstStyle>
            <a:lvl1pPr>
              <a:defRPr/>
            </a:lvl1pPr>
          </a:lstStyle>
          <a:p>
            <a:fld id="{F5146761-24C7-4D94-897B-22270E0F59C3}" type="slidenum">
              <a:rPr lang="zh-TW" altLang="en-US"/>
              <a:pPr/>
              <a:t>‹#›</a:t>
            </a:fld>
            <a:endParaRPr lang="en-US" altLang="zh-TW"/>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81E42EE-5D75-4291-AF40-0C5ED23A4EB9}"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D29D64FB-920C-4DA9-AD0E-9F477F174626}" type="slidenum">
              <a:rPr lang="zh-TW" altLang="en-US"/>
              <a:pPr/>
              <a:t>‹#›</a:t>
            </a:fld>
            <a:endParaRPr lang="en-US" altLang="zh-TW"/>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53318F7-B9A1-4C5A-AB30-64CABE8CE81A}"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F3FDEAAB-08DE-4D1E-BF4D-1E16C15E4020}" type="slidenum">
              <a:rPr lang="zh-TW" altLang="en-US"/>
              <a:pPr/>
              <a:t>‹#›</a:t>
            </a:fld>
            <a:endParaRPr lang="en-US" altLang="zh-TW"/>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F9D00D-6F08-4B10-9EB3-B6E1D3418E04}"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25A5849D-C40C-4DB9-917D-782D0D612210}" type="slidenum">
              <a:rPr lang="zh-TW" altLang="en-US"/>
              <a:pPr/>
              <a:t>‹#›</a:t>
            </a:fld>
            <a:endParaRPr lang="en-US" altLang="zh-TW"/>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1600200"/>
            <a:ext cx="2071688" cy="4697413"/>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67425" cy="469741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CE2D07-9ECC-402C-85C7-CE3B033B76D3}"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DB80DD57-15E1-45FC-BDF7-B1A607602F56}" type="slidenum">
              <a:rPr lang="zh-TW" altLang="en-US"/>
              <a:pPr/>
              <a:t>‹#›</a:t>
            </a:fld>
            <a:endParaRPr lang="en-US" altLang="zh-TW"/>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3A2905D0-A6CE-4DF2-AD13-AC7BBDF44B9D}"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594C4DB-A1EC-4AEE-88A5-FCD3BF8B1E89}" type="slidenum">
              <a:rPr lang="zh-TW" altLang="en-US"/>
              <a:pPr/>
              <a:t>‹#›</a:t>
            </a:fld>
            <a:endParaRPr lang="en-US" altLang="zh-TW"/>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ABF8655F-EAB2-4FD1-99B3-C19FE13E963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4B333D0D-94DA-4A50-B605-0D98CB9D7299}" type="slidenum">
              <a:rPr lang="zh-TW" altLang="en-US"/>
              <a:pPr/>
              <a:t>‹#›</a:t>
            </a:fld>
            <a:endParaRPr lang="en-US" altLang="zh-TW"/>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AB2B3CBA-5B62-4E18-A2DA-DF4DB199B5B9}"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75242234-06E7-4982-9B1D-43E5F8AEC1FF}" type="slidenum">
              <a:rPr lang="zh-TW" altLang="en-US"/>
              <a:pPr/>
              <a:t>‹#›</a:t>
            </a:fld>
            <a:endParaRPr lang="en-US" altLang="zh-TW"/>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8E353CBE-9AF1-479E-B7A8-A0AE6926AB0C}"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8D2EA6ED-9403-45B9-ACCA-4C632448D36F}" type="slidenum">
              <a:rPr lang="zh-TW" altLang="en-US"/>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ED38F80-5C1B-4D0F-84C3-7AB5899B2167}"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3160427A-4217-4773-A880-17CB7663AE1D}" type="slidenum">
              <a:rPr lang="zh-TW" altLang="en-US"/>
              <a:pPr/>
              <a:t>‹#›</a:t>
            </a:fld>
            <a:endParaRPr lang="en-US" altLang="zh-TW"/>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C4BFC9B5-3BD0-425B-9FD4-CC750B2185E3}"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3CF91621-5D98-48B3-A0EC-2D48E16F17DF}" type="slidenum">
              <a:rPr lang="zh-TW" altLang="en-US"/>
              <a:pPr/>
              <a:t>‹#›</a:t>
            </a:fld>
            <a:endParaRPr lang="en-US" altLang="zh-TW"/>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9C7C01A-28F6-4BC3-8B37-277AC49650B8}"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855D8275-F36B-4D6A-B031-0F380233B95D}" type="slidenum">
              <a:rPr lang="zh-TW" altLang="en-US"/>
              <a:pPr/>
              <a:t>‹#›</a:t>
            </a:fld>
            <a:endParaRPr lang="en-US" altLang="zh-TW"/>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7E122841-DA6C-44D2-82D5-976C367E6D30}"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C999BAB2-A0F9-4764-8A12-651135CF2D5D}" type="slidenum">
              <a:rPr lang="zh-TW" altLang="en-US"/>
              <a:pPr/>
              <a:t>‹#›</a:t>
            </a:fld>
            <a:endParaRPr lang="en-US" altLang="zh-TW"/>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D8B22A81-6A8F-491B-8F3D-E7E19A68A836}"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0AA07777-586F-4E67-84A3-5C493CE4ECE5}" type="slidenum">
              <a:rPr lang="zh-TW" altLang="en-US"/>
              <a:pPr/>
              <a:t>‹#›</a:t>
            </a:fld>
            <a:endParaRPr lang="en-US" altLang="zh-TW"/>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4DBB5C14-F475-49AB-A12F-3EDD488ABE75}"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285A737B-0168-42C2-89A0-A46286FD652F}" type="slidenum">
              <a:rPr lang="zh-TW" altLang="en-US"/>
              <a:pPr/>
              <a:t>‹#›</a:t>
            </a:fld>
            <a:endParaRPr lang="en-US" altLang="zh-TW"/>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2F7699E7-8DF4-495D-93B8-676C51C9C47A}"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5BD52A25-1541-4F54-AA10-1C1D1D066A9F}" type="slidenum">
              <a:rPr lang="zh-TW" altLang="en-US"/>
              <a:pPr/>
              <a:t>‹#›</a:t>
            </a:fld>
            <a:endParaRPr lang="en-US" altLang="zh-TW"/>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2FE475FF-19D8-4DB5-9AF5-EC3F36ACB960}"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B0EE8DD-17C9-4D58-932B-521D4DA77D5E}" type="slidenum">
              <a:rPr lang="zh-TW" altLang="en-US"/>
              <a:pPr/>
              <a:t>‹#›</a:t>
            </a:fld>
            <a:endParaRPr lang="en-US" altLang="zh-TW"/>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091F1BE-397A-4CB3-A9E9-C3E42E5C346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203AD6A-CCAA-4D07-8FE3-EDB03F7CE05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4A5E26F-87CB-4A3E-80E5-897C6DBD6C7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7900904-6520-48B7-8402-120185AC904E}"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10F7B9BA-57E7-45FF-B10C-035F1E83DA22}" type="slidenum">
              <a:rPr lang="zh-TW" altLang="en-US"/>
              <a:pPr/>
              <a:t>‹#›</a:t>
            </a:fld>
            <a:endParaRPr lang="en-US" altLang="zh-TW"/>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A56F2D1-8032-4B5B-93A1-AEAA46FDD391}"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23A69D3-D138-4873-87EA-73E90C19B8A7}"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3E0AA30-3C8F-48B5-941C-243D5B4FDE19}"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6E8AD51-8DCB-4F24-AAA3-33E898BBC165}"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21FAE1-606B-43F3-B5C5-0ED9F260F0C3}"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F08C9C1-A0D8-48AA-952D-D210123D1F7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02EA58-5055-4E53-BF8E-5991A7F4EA8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600200"/>
            <a:ext cx="20764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600200"/>
            <a:ext cx="6080125"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55A8A71-B246-4A11-9FE1-C9472EBBE5E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00DA410-06CA-41C9-9DAC-F6EA63E1241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4F6E093-7104-485B-AFE0-F7EF4EC9BF01}" type="slidenum">
              <a:rPr lang="zh-TW" altLang="en-US"/>
              <a:pPr/>
              <a:t>‹#›</a:t>
            </a:fld>
            <a:endParaRPr lang="en-US" altLang="zh-TW"/>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6E28A8-8848-4D9D-897B-82232C7D25A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CF9D880-9061-4ABC-9126-47DEE97523AD}" type="slidenum">
              <a:rPr lang="zh-TW" altLang="en-US"/>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CBA7C45-8797-4785-B456-71BB967F650B}"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696213F1-5DF4-43FC-AEDB-299A4827F75E}" type="slidenum">
              <a:rPr lang="zh-TW" altLang="en-US"/>
              <a:pPr/>
              <a:t>‹#›</a:t>
            </a:fld>
            <a:endParaRPr lang="en-US" altLang="zh-TW"/>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C0947D-1DDD-48A8-8505-42547454C53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519D9CE-84F3-434C-A35B-BCDB38840A70}" type="slidenum">
              <a:rPr lang="zh-TW" altLang="en-US"/>
              <a:pPr/>
              <a:t>‹#›</a:t>
            </a:fld>
            <a:endParaRPr lang="en-US" altLang="zh-TW"/>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97E8B48-BECB-43E5-AB90-F8F81CCBA996}"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809F67D-DB77-4C57-9C5E-6A0AEEEA3229}" type="slidenum">
              <a:rPr lang="zh-TW" altLang="en-US"/>
              <a:pPr/>
              <a:t>‹#›</a:t>
            </a:fld>
            <a:endParaRPr lang="en-US" altLang="zh-TW"/>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01D8AB2-C552-44F7-9CCE-C9DC624E5B24}"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552FBC51-4BDC-4142-AEE0-164EC118E9E3}" type="slidenum">
              <a:rPr lang="zh-TW" altLang="en-US"/>
              <a:pPr/>
              <a:t>‹#›</a:t>
            </a:fld>
            <a:endParaRPr lang="en-US" altLang="zh-TW"/>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9C8D859-8C2B-4940-9536-7DB08A90F15F}"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10052A08-A747-4AA0-BFFB-AAEF6FE37CEF}" type="slidenum">
              <a:rPr lang="zh-TW" altLang="en-US"/>
              <a:pPr/>
              <a:t>‹#›</a:t>
            </a:fld>
            <a:endParaRPr lang="en-US" altLang="zh-TW"/>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B86F47-6979-4C5D-B793-CC76426F788F}"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AFF77051-68E1-4A58-867C-59DFC0484632}" type="slidenum">
              <a:rPr lang="zh-TW" altLang="en-US"/>
              <a:pPr/>
              <a:t>‹#›</a:t>
            </a:fld>
            <a:endParaRPr lang="en-US" altLang="zh-TW"/>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6DCEB74-DE2A-4D8C-A9D1-9080E78D752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B944E1F-B753-4904-8872-4C074FCA6CA3}" type="slidenum">
              <a:rPr lang="zh-TW" altLang="en-US"/>
              <a:pPr/>
              <a:t>‹#›</a:t>
            </a:fld>
            <a:endParaRPr lang="en-US" altLang="zh-TW"/>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E3792E3-30B4-416A-B3F2-879BEF116EE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A7BE528-2AD5-434A-AD58-BF6976454EA3}" type="slidenum">
              <a:rPr lang="zh-TW" altLang="en-US"/>
              <a:pPr/>
              <a:t>‹#›</a:t>
            </a:fld>
            <a:endParaRPr lang="en-US" altLang="zh-TW"/>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9C4504F-D954-4659-B18A-09DC6D570D7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0CEA986-50BB-4621-ABBF-CCC2BEED7682}" type="slidenum">
              <a:rPr lang="zh-TW" altLang="en-US"/>
              <a:pPr/>
              <a:t>‹#›</a:t>
            </a:fld>
            <a:endParaRPr lang="en-US" altLang="zh-TW"/>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2BBFE8-4BC5-4CF0-AC76-721FB5F4C16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350B45F-3147-4546-B47C-A22653C27421}" type="slidenum">
              <a:rPr lang="zh-TW" altLang="en-US"/>
              <a:pPr/>
              <a:t>‹#›</a:t>
            </a:fld>
            <a:endParaRPr lang="en-US" altLang="zh-TW"/>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C8AB837-DE0D-43E4-8061-B63458369F6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5C63119-4448-4E83-887D-8E986E303D27}" type="slidenum">
              <a:rPr lang="zh-TW" altLang="en-US"/>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8BF76AD-2518-4B33-80DB-C412BFB5333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D87B3B6-6EFC-4038-A7E6-6F3B78B6F44F}"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E97CFEA-61E4-4ABE-808B-F7BAB7600234}" type="slidenum">
              <a:rPr lang="zh-TW" altLang="en-US"/>
              <a:pPr/>
              <a:t>‹#›</a:t>
            </a:fld>
            <a:endParaRPr lang="en-US" altLang="zh-TW"/>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F14981-15BD-44D2-9FFA-867969B4BB7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EA494B5-8E99-411F-8A8B-E2176AE9EBE2}" type="slidenum">
              <a:rPr lang="zh-TW" altLang="en-US"/>
              <a:pPr/>
              <a:t>‹#›</a:t>
            </a:fld>
            <a:endParaRPr lang="en-US" altLang="zh-TW"/>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E4608-C8CD-4502-93DD-480C045142A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D00A5B5-4C04-411E-8B46-39E60B285E06}" type="slidenum">
              <a:rPr lang="zh-TW" altLang="en-US"/>
              <a:pPr/>
              <a:t>‹#›</a:t>
            </a:fld>
            <a:endParaRPr lang="en-US" altLang="zh-TW"/>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9F94E7A-9229-4D32-88EC-3D242746274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3C68D0D-A26E-496F-88F8-02E80A4B669E}" type="slidenum">
              <a:rPr lang="zh-TW" altLang="en-US"/>
              <a:pPr/>
              <a:t>‹#›</a:t>
            </a:fld>
            <a:endParaRPr lang="en-US" altLang="zh-TW"/>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2673C22-2996-47A3-A4CB-2F0CCF8DFD5A}"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C0257221-9516-4B4E-BDC3-E48B9CA4B0CF}" type="slidenum">
              <a:rPr lang="zh-TW" altLang="en-US"/>
              <a:pPr/>
              <a:t>‹#›</a:t>
            </a:fld>
            <a:endParaRPr lang="en-US" altLang="zh-TW"/>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3A1F2D9-A3EC-4F88-8838-545FF1503BB2}"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154E3B73-87C0-4B33-9C42-0909A916438B}" type="slidenum">
              <a:rPr lang="zh-TW" altLang="en-US"/>
              <a:pPr/>
              <a:t>‹#›</a:t>
            </a:fld>
            <a:endParaRPr lang="en-US" altLang="zh-TW"/>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5E76371-B82E-44E2-B664-6ABD02F24E7A}"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D92A8B95-E907-44BF-8339-67391FF54483}" type="slidenum">
              <a:rPr lang="zh-TW" altLang="en-US"/>
              <a:pPr/>
              <a:t>‹#›</a:t>
            </a:fld>
            <a:endParaRPr lang="en-US" altLang="zh-TW"/>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D08C30C-2C7A-4DD3-8BF9-D19842BD87EF}"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E4D3F9F-6FA3-441C-BF85-84BC7D1930D1}" type="slidenum">
              <a:rPr lang="zh-TW" altLang="en-US"/>
              <a:pPr/>
              <a:t>‹#›</a:t>
            </a:fld>
            <a:endParaRPr lang="en-US" altLang="zh-TW"/>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868F5E5-0638-4E73-95AE-29C4F4338F08}"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3004EDCF-CBCC-4D68-85DC-F847D560B9D2}" type="slidenum">
              <a:rPr lang="zh-TW" altLang="en-US"/>
              <a:pPr/>
              <a:t>‹#›</a:t>
            </a:fld>
            <a:endParaRPr lang="en-US" altLang="zh-TW"/>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0A8BB3-5600-4EE8-94B9-19C1107FCA3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D960870-692E-4FC4-B14B-BE34A9C5FAF1}" type="slidenum">
              <a:rPr lang="zh-TW" altLang="en-US"/>
              <a:pPr/>
              <a:t>‹#›</a:t>
            </a:fld>
            <a:endParaRPr lang="en-US" altLang="zh-TW"/>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B36CB62-7D75-49AF-9671-850BB2433DD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0E5DA61-7380-4DA8-BB11-54DBF487AD57}" type="slidenum">
              <a:rPr lang="zh-TW" altLang="en-US"/>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19B6613-C896-4407-9911-7609B9BC97AF}"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137261E-2D66-4DCB-8D52-17B97300EC93}" type="slidenum">
              <a:rPr lang="zh-TW" altLang="en-US"/>
              <a:pPr/>
              <a:t>‹#›</a:t>
            </a:fld>
            <a:endParaRPr lang="en-US" altLang="zh-TW"/>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EB57134-89BE-42D3-9406-ECA5A606CEC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1C42B5D-EF71-4D80-8578-16EFBBBC8483}" type="slidenum">
              <a:rPr lang="zh-TW" altLang="en-US"/>
              <a:pPr/>
              <a:t>‹#›</a:t>
            </a:fld>
            <a:endParaRPr lang="en-US" altLang="zh-TW"/>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112A3DB-727F-4A80-8F1D-0A28CAE181D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B59EC81-587D-4340-8973-BE1BC8AFAD87}" type="slidenum">
              <a:rPr lang="zh-TW" altLang="en-US"/>
              <a:pPr/>
              <a:t>‹#›</a:t>
            </a:fld>
            <a:endParaRPr lang="en-US" altLang="zh-TW"/>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CDEEA2-29DC-4050-BAA8-68B1D470694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F520EBD-41E7-43A1-A130-E1ADEB0F9652}" type="slidenum">
              <a:rPr lang="zh-TW" altLang="en-US"/>
              <a:pPr/>
              <a:t>‹#›</a:t>
            </a:fld>
            <a:endParaRPr lang="en-US" altLang="zh-TW"/>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70C20EB-6CD8-4E2C-A3C6-B6F719B6165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38A9E4E-468D-4F65-904A-DD425F21239A}" type="slidenum">
              <a:rPr lang="zh-TW" altLang="en-US"/>
              <a:pPr/>
              <a:t>‹#›</a:t>
            </a:fld>
            <a:endParaRPr lang="en-US" altLang="zh-TW"/>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2E7FD60-796C-4275-B43B-5A80DD91D70B}"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CC325F2C-6004-4E7B-A2ED-42E9761365EC}" type="slidenum">
              <a:rPr lang="zh-TW" altLang="en-US"/>
              <a:pPr/>
              <a:t>‹#›</a:t>
            </a:fld>
            <a:endParaRPr lang="en-US" altLang="zh-TW"/>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A297B9A-BB68-42BD-B7FA-44C37776D5ED}"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DA7B52A3-DFA6-4A00-AFCB-A18D922FB5C8}" type="slidenum">
              <a:rPr lang="zh-TW" altLang="en-US"/>
              <a:pPr/>
              <a:t>‹#›</a:t>
            </a:fld>
            <a:endParaRPr lang="en-US" altLang="zh-TW"/>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6FC8C3E-DDE4-4C6C-BC90-7AF453AC2596}"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FD168666-23CD-4D2A-9D76-BE971D3C4411}" type="slidenum">
              <a:rPr lang="zh-TW" altLang="en-US"/>
              <a:pPr/>
              <a:t>‹#›</a:t>
            </a:fld>
            <a:endParaRPr lang="en-US" altLang="zh-TW"/>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D7E6AE-01D4-42D5-ABB6-725C972F50E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3FD7D9DE-FA1F-43BB-BB44-9E7D306493F4}" type="slidenum">
              <a:rPr lang="zh-TW" altLang="en-US"/>
              <a:pPr/>
              <a:t>‹#›</a:t>
            </a:fld>
            <a:endParaRPr lang="en-US" altLang="zh-TW"/>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EEA46B-8E20-48BC-AB80-0A507F8E387F}"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33D5594-EE9E-495B-BA1D-146407472D81}" type="slidenum">
              <a:rPr lang="zh-TW" altLang="en-US"/>
              <a:pPr/>
              <a:t>‹#›</a:t>
            </a:fld>
            <a:endParaRPr lang="en-US" altLang="zh-TW"/>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3CE686A-640F-4EF6-8383-0AC90457B16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6A81C1E-ABEF-4FC3-B480-0F3CAD3550E2}" type="slidenum">
              <a:rPr lang="zh-TW" altLang="en-US"/>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BA855B5-03B9-4270-B394-F11EE9C5897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7B435F2-A2B1-4E1D-B0ED-61B038CBE545}" type="slidenum">
              <a:rPr lang="zh-TW" altLang="en-US"/>
              <a:pPr/>
              <a:t>‹#›</a:t>
            </a:fld>
            <a:endParaRPr lang="en-US" altLang="zh-TW"/>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CDB189-495D-4C23-ABF6-F6B7E6C36D5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47E33FC-1491-414D-AFED-34BB90BD85BF}" type="slidenum">
              <a:rPr lang="zh-TW" altLang="en-US"/>
              <a:pPr/>
              <a:t>‹#›</a:t>
            </a:fld>
            <a:endParaRPr lang="en-US" altLang="zh-TW"/>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B84C9A7-C7A1-4B15-BB68-E2E0EC9B7C3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6A9DF88-D559-4BE8-B45B-ADD7F473D003}" type="slidenum">
              <a:rPr lang="zh-TW" altLang="en-US"/>
              <a:pPr/>
              <a:t>‹#›</a:t>
            </a:fld>
            <a:endParaRPr lang="en-US" altLang="zh-TW"/>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79C9D0-6209-44A4-A77F-A37CC46CD38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5B32A9DD-EEE3-4B51-8C99-557550BC269A}" type="slidenum">
              <a:rPr lang="zh-TW" altLang="en-US"/>
              <a:pPr/>
              <a:t>‹#›</a:t>
            </a:fld>
            <a:endParaRPr lang="en-US" altLang="zh-TW"/>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682D0B3-01A1-4BCA-9C10-3A9043BDFAD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645D120-D485-4215-A323-3B06C6A4461E}" type="slidenum">
              <a:rPr lang="zh-TW" altLang="en-US"/>
              <a:pPr/>
              <a:t>‹#›</a:t>
            </a:fld>
            <a:endParaRPr lang="en-US" altLang="zh-TW"/>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0A77AB8-77B3-4BFF-A958-F32D8A9AE25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07D31ED8-22FD-4CBB-B2DF-0D7F3696C5A1}" type="slidenum">
              <a:rPr lang="zh-TW" altLang="en-US"/>
              <a:pPr/>
              <a:t>‹#›</a:t>
            </a:fld>
            <a:endParaRPr lang="en-US" altLang="zh-TW"/>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FF804E0-B31C-429A-89FD-A399C5C6EFED}"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E686BD6A-5DDF-455C-83D1-ADE483D08B03}" type="slidenum">
              <a:rPr lang="zh-TW" altLang="en-US"/>
              <a:pPr/>
              <a:t>‹#›</a:t>
            </a:fld>
            <a:endParaRPr lang="en-US" altLang="zh-TW"/>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57AF5F8-8614-44F7-A8F8-08B9E0ED2BF4}"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45CEE92F-4F65-4D12-8C2B-D40F6734CBBF}" type="slidenum">
              <a:rPr lang="zh-TW" altLang="en-US"/>
              <a:pPr/>
              <a:t>‹#›</a:t>
            </a:fld>
            <a:endParaRPr lang="en-US" altLang="zh-TW"/>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B019947-EDE4-402C-B758-0DDDB40FEC1D}"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F030F193-1B57-42EA-8F14-DA2209E6F860}" type="slidenum">
              <a:rPr lang="zh-TW" altLang="en-US"/>
              <a:pPr/>
              <a:t>‹#›</a:t>
            </a:fld>
            <a:endParaRPr lang="en-US" altLang="zh-TW"/>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ED8DD74-CA79-4CEC-A4DA-F9499F1FFB7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3D1DAC3-A68E-4987-BA69-D491809302C7}" type="slidenum">
              <a:rPr lang="zh-TW" altLang="en-US"/>
              <a:pPr/>
              <a:t>‹#›</a:t>
            </a:fld>
            <a:endParaRPr lang="en-US" altLang="zh-TW"/>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A466CBC-82F4-41ED-A699-174F4F578DE3}"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5D971E8-834A-4BE6-A80C-4F38EA12E324}" type="slidenum">
              <a:rPr lang="zh-TW" altLang="en-US"/>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0CE5694-440A-4A6C-A35C-009660A2354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64DFFD3-11BB-414E-8053-313E8FD8D7E9}" type="slidenum">
              <a:rPr lang="zh-TW" altLang="en-US"/>
              <a:pPr/>
              <a:t>‹#›</a:t>
            </a:fld>
            <a:endParaRPr lang="en-US" altLang="zh-TW"/>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28F969-5283-439F-8396-06536B10BEA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558FCE7-BB54-4107-B6B6-0723179683B3}" type="slidenum">
              <a:rPr lang="zh-TW" altLang="en-US"/>
              <a:pPr/>
              <a:t>‹#›</a:t>
            </a:fld>
            <a:endParaRPr lang="en-US" altLang="zh-TW"/>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3F5C236-EF29-466A-A9F9-F14738EF272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0753118-CF91-4A55-9E59-B7FF43BCB635}" type="slidenum">
              <a:rPr lang="zh-TW" altLang="en-US"/>
              <a:pPr/>
              <a:t>‹#›</a:t>
            </a:fld>
            <a:endParaRPr lang="en-US" altLang="zh-TW"/>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65235659-3EA9-4589-A6C0-E1D02345B37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8B92A75-F48C-4B92-93AF-53AC89B95CDA}" type="slidenum">
              <a:rPr lang="zh-TW" altLang="en-US"/>
              <a:pPr/>
              <a:t>‹#›</a:t>
            </a:fld>
            <a:endParaRPr lang="en-US" altLang="zh-TW"/>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B890B50-17A2-4700-86F0-2B87DD79B35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0CE5AEB-A052-4D8C-9E31-D5E0A4259015}" type="slidenum">
              <a:rPr lang="zh-TW" altLang="en-US"/>
              <a:pPr/>
              <a:t>‹#›</a:t>
            </a:fld>
            <a:endParaRPr lang="en-US" altLang="zh-TW"/>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663C311F-27F9-4224-AF53-2830F9EBBCE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334B22F-C901-4947-A293-61D24B0AE99C}" type="slidenum">
              <a:rPr lang="zh-TW" altLang="en-US"/>
              <a:pPr/>
              <a:t>‹#›</a:t>
            </a:fld>
            <a:endParaRPr lang="en-US" altLang="zh-TW"/>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0CB2F44-62A0-427E-8468-13BD019247BE}"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160B2A2-4507-4CE5-ABFA-E9F06ADD983E}" type="slidenum">
              <a:rPr lang="zh-TW" altLang="en-US"/>
              <a:pPr/>
              <a:t>‹#›</a:t>
            </a:fld>
            <a:endParaRPr lang="en-US" altLang="zh-TW"/>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A47CDEBE-7669-4D9F-A588-AF02285F9FF7}"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CD0A1EDA-4BF6-4AB1-9565-EA26EB26B46E}" type="slidenum">
              <a:rPr lang="zh-TW" altLang="en-US"/>
              <a:pPr/>
              <a:t>‹#›</a:t>
            </a:fld>
            <a:endParaRPr lang="en-US" altLang="zh-TW"/>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30E75C98-A4B0-4160-A6E2-06D2F169A817}"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D65B1EA4-9FCB-4898-AB37-BD6DA161DF47}" type="slidenum">
              <a:rPr lang="zh-TW" altLang="en-US"/>
              <a:pPr/>
              <a:t>‹#›</a:t>
            </a:fld>
            <a:endParaRPr lang="en-US" altLang="zh-TW"/>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4E17547B-ED02-40CE-9C77-4C765B082195}"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EA1F91C8-4B4E-4B39-B2B8-7431941E7EB6}" type="slidenum">
              <a:rPr lang="zh-TW" altLang="en-US"/>
              <a:pPr/>
              <a:t>‹#›</a:t>
            </a:fld>
            <a:endParaRPr lang="en-US" altLang="zh-TW"/>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9195B51-9ED8-4C65-879C-648466B1992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58C45E31-DBCE-4AB3-9FB1-7A76AA3A918D}" type="slidenum">
              <a:rPr lang="zh-TW" altLang="en-US"/>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BEE8516-25F8-4951-9BD8-190EE8AAC02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9FFB087-D14C-497F-A6AE-F450D1F0196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C83C239B-8F5A-4E25-A405-DD2CA9478874}" type="slidenum">
              <a:rPr lang="zh-TW" altLang="en-US"/>
              <a:pPr/>
              <a:t>‹#›</a:t>
            </a:fld>
            <a:endParaRPr lang="en-US" altLang="zh-TW"/>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56F92BA6-E4A6-415D-86AE-80C2BCB90C5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6CDB2F8-0AC8-453D-A33C-F11BD60C8775}" type="slidenum">
              <a:rPr lang="zh-TW" altLang="en-US"/>
              <a:pPr/>
              <a:t>‹#›</a:t>
            </a:fld>
            <a:endParaRPr lang="en-US" altLang="zh-TW"/>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BD7DE4A4-B612-4941-914C-EDC888B16FB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09CDE58-E64F-42AD-878E-F43C713311C2}" type="slidenum">
              <a:rPr lang="zh-TW" altLang="en-US"/>
              <a:pPr/>
              <a:t>‹#›</a:t>
            </a:fld>
            <a:endParaRPr lang="en-US" altLang="zh-TW"/>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fld id="{E55AB0F9-C8C0-4B66-80D4-4963436F85C5}"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69CE9504-D6CB-49E3-A008-386750FD2FDC}" type="slidenum">
              <a:rPr lang="zh-TW" altLang="en-US"/>
              <a:pPr/>
              <a:t>‹#›</a:t>
            </a:fld>
            <a:endParaRPr lang="en-US" altLang="zh-TW"/>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C3313C1B-47F0-4DFE-82F8-17AF371A5E5E}"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B82D07F9-84BB-4375-A12C-438974CDB3C2}" type="slidenum">
              <a:rPr lang="zh-TW" altLang="en-US"/>
              <a:pPr/>
              <a:t>‹#›</a:t>
            </a:fld>
            <a:endParaRPr lang="en-US" altLang="zh-TW"/>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fld id="{E921BE52-EFBB-4B69-879E-871269B83242}"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47D8895C-2139-4FE7-B441-78986070C545}" type="slidenum">
              <a:rPr lang="zh-TW" altLang="en-US"/>
              <a:pPr/>
              <a:t>‹#›</a:t>
            </a:fld>
            <a:endParaRPr lang="en-US" altLang="zh-TW"/>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fld id="{25B567BE-1AA2-4E63-A586-AF499E6CDF2A}"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B62A95A4-019D-4877-B93B-2157A633E5D2}" type="slidenum">
              <a:rPr lang="zh-TW" altLang="en-US"/>
              <a:pPr/>
              <a:t>‹#›</a:t>
            </a:fld>
            <a:endParaRPr lang="en-US" altLang="zh-TW"/>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7E53436-F9F0-4767-898E-6FE4C55401F1}" type="datetime1">
              <a:rPr lang="zh-TW" altLang="en-US"/>
              <a:pPr/>
              <a:t>2015/9/23</a:t>
            </a:fld>
            <a:endParaRPr lang="en-US" altLang="zh-TW"/>
          </a:p>
        </p:txBody>
      </p:sp>
      <p:sp>
        <p:nvSpPr>
          <p:cNvPr id="8"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8"/>
          <p:cNvSpPr>
            <a:spLocks noGrp="1"/>
          </p:cNvSpPr>
          <p:nvPr>
            <p:ph type="sldNum" sz="quarter" idx="12"/>
          </p:nvPr>
        </p:nvSpPr>
        <p:spPr/>
        <p:txBody>
          <a:bodyPr/>
          <a:lstStyle>
            <a:lvl1pPr>
              <a:defRPr/>
            </a:lvl1pPr>
          </a:lstStyle>
          <a:p>
            <a:fld id="{DB78F552-5C82-46B6-BC52-38EEF7DDC556}" type="slidenum">
              <a:rPr lang="zh-TW" altLang="en-US"/>
              <a:pPr/>
              <a:t>‹#›</a:t>
            </a:fld>
            <a:endParaRPr lang="en-US" altLang="zh-TW"/>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fld id="{0DD28ECB-EB7C-4A56-A1E5-40E4018166A4}" type="datetime1">
              <a:rPr lang="zh-TW" altLang="en-US"/>
              <a:pPr/>
              <a:t>2015/9/23</a:t>
            </a:fld>
            <a:endParaRPr lang="en-US" altLang="zh-TW"/>
          </a:p>
        </p:txBody>
      </p:sp>
      <p:sp>
        <p:nvSpPr>
          <p:cNvPr id="4"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8"/>
          <p:cNvSpPr>
            <a:spLocks noGrp="1"/>
          </p:cNvSpPr>
          <p:nvPr>
            <p:ph type="sldNum" sz="quarter" idx="12"/>
          </p:nvPr>
        </p:nvSpPr>
        <p:spPr/>
        <p:txBody>
          <a:bodyPr/>
          <a:lstStyle>
            <a:lvl1pPr>
              <a:defRPr/>
            </a:lvl1pPr>
          </a:lstStyle>
          <a:p>
            <a:fld id="{4B80AFE4-4684-4808-8194-641DBEE72AB8}" type="slidenum">
              <a:rPr lang="zh-TW" altLang="en-US"/>
              <a:pPr/>
              <a:t>‹#›</a:t>
            </a:fld>
            <a:endParaRPr lang="en-US" altLang="zh-TW"/>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fld id="{138F1D1A-B650-41E0-ABC3-64E6D611981D}" type="datetime1">
              <a:rPr lang="zh-TW" altLang="en-US"/>
              <a:pPr/>
              <a:t>2015/9/23</a:t>
            </a:fld>
            <a:endParaRPr lang="en-US" altLang="zh-TW"/>
          </a:p>
        </p:txBody>
      </p:sp>
      <p:sp>
        <p:nvSpPr>
          <p:cNvPr id="3"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8"/>
          <p:cNvSpPr>
            <a:spLocks noGrp="1"/>
          </p:cNvSpPr>
          <p:nvPr>
            <p:ph type="sldNum" sz="quarter" idx="12"/>
          </p:nvPr>
        </p:nvSpPr>
        <p:spPr/>
        <p:txBody>
          <a:bodyPr/>
          <a:lstStyle>
            <a:lvl1pPr>
              <a:defRPr/>
            </a:lvl1pPr>
          </a:lstStyle>
          <a:p>
            <a:fld id="{394D4A18-6C42-4212-835D-A39CB6237A11}" type="slidenum">
              <a:rPr lang="zh-TW" altLang="en-US"/>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449360-913B-43A8-826B-1F8F1E5086E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C9728F67-89FE-46DE-99E1-BDF5D027CD28}"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84378662-0758-4F40-B7C7-8E997A83ACB9}" type="slidenum">
              <a:rPr lang="zh-TW" altLang="en-US"/>
              <a:pPr/>
              <a:t>‹#›</a:t>
            </a:fld>
            <a:endParaRPr lang="en-US" altLang="zh-TW"/>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E3D75CCA-9B7E-411F-A814-D7A367ED8AA7}"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33A862A7-0BD5-4726-898E-D6CA4F1B4543}" type="slidenum">
              <a:rPr lang="zh-TW" altLang="en-US"/>
              <a:pPr/>
              <a:t>‹#›</a:t>
            </a:fld>
            <a:endParaRPr lang="en-US" altLang="zh-TW"/>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74B5F48A-1D89-4A04-A5DD-0715AF8354FB}"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0E27CE49-9F69-459C-94D6-8EC8E9E12CE0}" type="slidenum">
              <a:rPr lang="zh-TW" altLang="en-US"/>
              <a:pPr/>
              <a:t>‹#›</a:t>
            </a:fld>
            <a:endParaRPr lang="en-US" altLang="zh-TW"/>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579208EA-0AD6-4428-85B3-90C491C1A37F}"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746F9530-DA4D-47F1-B2B0-2FBADE7C8AAC}" type="slidenum">
              <a:rPr lang="zh-TW" altLang="en-US"/>
              <a:pPr/>
              <a:t>‹#›</a:t>
            </a:fld>
            <a:endParaRPr lang="en-US" altLang="zh-TW"/>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90519769-8530-48DF-9E69-BF1A4C2DDBB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2A8C544E-23F3-420E-B51A-43DD45DEEB47}" type="slidenum">
              <a:rPr lang="zh-TW" altLang="en-US"/>
              <a:pPr/>
              <a:t>‹#›</a:t>
            </a:fld>
            <a:endParaRPr lang="en-US" altLang="zh-TW"/>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153BA311-8B4B-459F-8F45-53754B56FA47}"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EBD45327-CCC9-4F45-A7B4-6ED0396FFE8C}" type="slidenum">
              <a:rPr lang="zh-TW" altLang="en-US"/>
              <a:pPr/>
              <a:t>‹#›</a:t>
            </a:fld>
            <a:endParaRPr lang="en-US" altLang="zh-TW"/>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A7DD14AC-9253-4A4C-951C-E8CECC747F15}"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BE78B6D-D43A-41DC-AC2C-4BD2A11B10BA}" type="slidenum">
              <a:rPr lang="zh-TW" altLang="en-US"/>
              <a:pPr/>
              <a:t>‹#›</a:t>
            </a:fld>
            <a:endParaRPr lang="en-US" altLang="zh-TW"/>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A764BE52-C3B6-40BD-8EDA-1F80B445E055}"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75B4D428-84F2-40D0-BC5D-3F109D828F78}" type="slidenum">
              <a:rPr lang="zh-TW" altLang="en-US"/>
              <a:pPr/>
              <a:t>‹#›</a:t>
            </a:fld>
            <a:endParaRPr lang="en-US" altLang="zh-TW"/>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D142957D-6EBF-48D0-80DE-740802B0BBB3}"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CE85F4B4-A740-49E5-82FA-30CC568A1113}" type="slidenum">
              <a:rPr lang="zh-TW" altLang="en-US"/>
              <a:pPr/>
              <a:t>‹#›</a:t>
            </a:fld>
            <a:endParaRPr lang="en-US" altLang="zh-TW"/>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DD463A7-3248-465B-BD96-E283DFBCCF2C}"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60537EB5-1CD5-4E79-9990-BE27EE9C11DD}" type="slidenum">
              <a:rPr lang="zh-TW" altLang="en-US"/>
              <a:pPr/>
              <a:t>‹#›</a:t>
            </a:fld>
            <a:endParaRPr lang="en-US" altLang="zh-TW"/>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BDF3221-DC23-493D-B386-FAEF76DEC82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43876813-956A-44E1-842A-D9FB23F509B1}"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6B990F59-45E6-497D-8B25-C177653CEA7C}" type="slidenum">
              <a:rPr lang="zh-TW" altLang="en-US"/>
              <a:pPr/>
              <a:t>‹#›</a:t>
            </a:fld>
            <a:endParaRPr lang="en-US" altLang="zh-TW"/>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9B390511-B42B-4494-99B4-3559E3387E57}"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49461306-6686-4042-8CE8-49D66A2B45AE}" type="slidenum">
              <a:rPr lang="zh-TW" altLang="en-US"/>
              <a:pPr/>
              <a:t>‹#›</a:t>
            </a:fld>
            <a:endParaRPr lang="en-US" altLang="zh-TW"/>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DB0A081B-D51F-4748-AE5B-D3FCD6C69311}"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DCD2338A-453F-418C-9767-A606F958E646}" type="slidenum">
              <a:rPr lang="zh-TW" altLang="en-US"/>
              <a:pPr/>
              <a:t>‹#›</a:t>
            </a:fld>
            <a:endParaRPr lang="en-US" altLang="zh-TW"/>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FA1FA5B7-C640-4F4F-AC93-8C4E7AEF39EF}"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2EC31DB9-16D7-451D-97B8-8C640AD10CDF}" type="slidenum">
              <a:rPr lang="zh-TW" altLang="en-US"/>
              <a:pPr/>
              <a:t>‹#›</a:t>
            </a:fld>
            <a:endParaRPr lang="en-US" altLang="zh-TW"/>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69E9CB47-B807-4E3E-A26C-F01DE3FFD71D}"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2424ABA8-D3D5-4C05-A173-422A926B1324}" type="slidenum">
              <a:rPr lang="zh-TW" altLang="en-US"/>
              <a:pPr/>
              <a:t>‹#›</a:t>
            </a:fld>
            <a:endParaRPr lang="en-US" altLang="zh-TW"/>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E3DEFB8-46A2-434F-B62B-077D65ECD2E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1"/>
          </p:nvPr>
        </p:nvSpPr>
        <p:spPr/>
        <p:txBody>
          <a:bodyPr/>
          <a:lstStyle>
            <a:lvl1pPr>
              <a:defRPr/>
            </a:lvl1pPr>
          </a:lstStyle>
          <a:p>
            <a:fld id="{0D6E1BFC-5D1B-42CA-8E89-915CE90BDE64}" type="slidenum">
              <a:rPr lang="zh-TW" altLang="en-US"/>
              <a:pPr/>
              <a:t>‹#›</a:t>
            </a:fld>
            <a:endParaRPr lang="en-US" altLang="zh-TW"/>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1"/>
          </p:nvPr>
        </p:nvSpPr>
        <p:spPr/>
        <p:txBody>
          <a:bodyPr/>
          <a:lstStyle>
            <a:lvl1pPr>
              <a:defRPr/>
            </a:lvl1pPr>
          </a:lstStyle>
          <a:p>
            <a:fld id="{74AFF3C5-4907-467C-B301-7B1DA251BFB9}" type="slidenum">
              <a:rPr lang="zh-TW" altLang="en-US"/>
              <a:pPr/>
              <a:t>‹#›</a:t>
            </a:fld>
            <a:endParaRPr lang="en-US" altLang="zh-TW"/>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1"/>
          </p:nvPr>
        </p:nvSpPr>
        <p:spPr/>
        <p:txBody>
          <a:bodyPr/>
          <a:lstStyle>
            <a:lvl1pPr>
              <a:defRPr/>
            </a:lvl1pPr>
          </a:lstStyle>
          <a:p>
            <a:fld id="{9AA5E5C2-DC8C-419E-86DE-9D6198AED0D2}" type="slidenum">
              <a:rPr lang="zh-TW" altLang="en-US"/>
              <a:pPr/>
              <a:t>‹#›</a:t>
            </a:fld>
            <a:endParaRPr lang="en-US" altLang="zh-TW"/>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1412875"/>
            <a:ext cx="4078288"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412875"/>
            <a:ext cx="4078287"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1"/>
          </p:nvPr>
        </p:nvSpPr>
        <p:spPr/>
        <p:txBody>
          <a:bodyPr/>
          <a:lstStyle>
            <a:lvl1pPr>
              <a:defRPr/>
            </a:lvl1pPr>
          </a:lstStyle>
          <a:p>
            <a:fld id="{F382E146-1299-4EA0-81D6-7E946AACA639}" type="slidenum">
              <a:rPr lang="zh-TW" altLang="en-US"/>
              <a:pPr/>
              <a:t>‹#›</a:t>
            </a:fld>
            <a:endParaRPr lang="en-US" altLang="zh-TW"/>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72A58D6-8FC3-4BA1-8963-EB8D37DD2586}"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8" name="Slide Number Placeholder 6"/>
          <p:cNvSpPr>
            <a:spLocks noGrp="1"/>
          </p:cNvSpPr>
          <p:nvPr>
            <p:ph type="sldNum" sz="quarter" idx="11"/>
          </p:nvPr>
        </p:nvSpPr>
        <p:spPr/>
        <p:txBody>
          <a:bodyPr/>
          <a:lstStyle>
            <a:lvl1pPr>
              <a:defRPr/>
            </a:lvl1pPr>
          </a:lstStyle>
          <a:p>
            <a:fld id="{A999439E-6888-4EE8-A0AB-3CA16336306A}" type="slidenum">
              <a:rPr lang="zh-TW" altLang="en-US"/>
              <a:pPr/>
              <a:t>‹#›</a:t>
            </a:fld>
            <a:endParaRPr lang="en-US" altLang="zh-TW"/>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1"/>
          </p:nvPr>
        </p:nvSpPr>
        <p:spPr/>
        <p:txBody>
          <a:bodyPr/>
          <a:lstStyle>
            <a:lvl1pPr>
              <a:defRPr/>
            </a:lvl1pPr>
          </a:lstStyle>
          <a:p>
            <a:fld id="{A83B5D72-0DA4-4573-98F7-14D6206D7A02}" type="slidenum">
              <a:rPr lang="zh-TW" altLang="en-US"/>
              <a:pPr/>
              <a:t>‹#›</a:t>
            </a:fld>
            <a:endParaRPr lang="en-US" altLang="zh-TW"/>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3" name="Slide Number Placeholder 6"/>
          <p:cNvSpPr>
            <a:spLocks noGrp="1"/>
          </p:cNvSpPr>
          <p:nvPr>
            <p:ph type="sldNum" sz="quarter" idx="11"/>
          </p:nvPr>
        </p:nvSpPr>
        <p:spPr/>
        <p:txBody>
          <a:bodyPr/>
          <a:lstStyle>
            <a:lvl1pPr>
              <a:defRPr/>
            </a:lvl1pPr>
          </a:lstStyle>
          <a:p>
            <a:fld id="{428A4C2B-D37A-4ACA-8627-93CA23FBA392}" type="slidenum">
              <a:rPr lang="zh-TW" altLang="en-US"/>
              <a:pPr/>
              <a:t>‹#›</a:t>
            </a:fld>
            <a:endParaRPr lang="en-US" altLang="zh-TW"/>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1"/>
          </p:nvPr>
        </p:nvSpPr>
        <p:spPr/>
        <p:txBody>
          <a:bodyPr/>
          <a:lstStyle>
            <a:lvl1pPr>
              <a:defRPr/>
            </a:lvl1pPr>
          </a:lstStyle>
          <a:p>
            <a:fld id="{E2798F7A-B190-496B-95B7-FEA228CB3C85}" type="slidenum">
              <a:rPr lang="zh-TW" altLang="en-US"/>
              <a:pPr/>
              <a:t>‹#›</a:t>
            </a:fld>
            <a:endParaRPr lang="en-US" altLang="zh-TW"/>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1"/>
          </p:nvPr>
        </p:nvSpPr>
        <p:spPr/>
        <p:txBody>
          <a:bodyPr/>
          <a:lstStyle>
            <a:lvl1pPr>
              <a:defRPr/>
            </a:lvl1pPr>
          </a:lstStyle>
          <a:p>
            <a:fld id="{F35D65C7-A937-4E3D-9C34-FD3F152C6286}" type="slidenum">
              <a:rPr lang="zh-TW" altLang="en-US"/>
              <a:pPr/>
              <a:t>‹#›</a:t>
            </a:fld>
            <a:endParaRPr lang="en-US" altLang="zh-TW"/>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1"/>
          </p:nvPr>
        </p:nvSpPr>
        <p:spPr/>
        <p:txBody>
          <a:bodyPr/>
          <a:lstStyle>
            <a:lvl1pPr>
              <a:defRPr/>
            </a:lvl1pPr>
          </a:lstStyle>
          <a:p>
            <a:fld id="{0F410EBE-1C4C-4F5D-B66A-A25A127678B9}" type="slidenum">
              <a:rPr lang="zh-TW" altLang="en-US"/>
              <a:pPr/>
              <a:t>‹#›</a:t>
            </a:fld>
            <a:endParaRPr lang="en-US" altLang="zh-TW"/>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5888"/>
            <a:ext cx="2076450"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15888"/>
            <a:ext cx="6080125"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5"/>
          <p:cNvSpPr>
            <a:spLocks noGrp="1"/>
          </p:cNvSpPr>
          <p:nvPr>
            <p:ph type="ftr" sz="quarter" idx="10"/>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1"/>
          </p:nvPr>
        </p:nvSpPr>
        <p:spPr/>
        <p:txBody>
          <a:bodyPr/>
          <a:lstStyle>
            <a:lvl1pPr>
              <a:defRPr/>
            </a:lvl1pPr>
          </a:lstStyle>
          <a:p>
            <a:fld id="{39C4C119-C4C8-4916-934D-FCFA8E44A53A}" type="slidenum">
              <a:rPr lang="zh-TW" altLang="en-US"/>
              <a:pPr/>
              <a:t>‹#›</a:t>
            </a:fld>
            <a:endParaRPr lang="en-US" altLang="zh-TW"/>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64DAC0BA-1AD4-4939-9AF0-5D8565B8793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BFD4628A-1E66-490A-AFEB-878B977DAB2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4FF0DC03-45A3-4235-A32B-DE488FC3CD9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E6ADA85-7648-477B-82A0-EB69C59FC192}"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1D242EA-A04D-4B63-AD7A-6D32F6B61D7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26589A7B-7317-4252-AA75-97FF0AC37778}"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8D18B4D2-6393-4366-950A-903C76FD3856}"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F014926B-C7AD-47A9-84AD-B29B4DEA9F15}"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D6D8E95-E0F9-479F-978F-85FB6D0363E5}"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93FFB4-80EE-4C8F-A590-6787D9CE2339}"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507B402F-DEED-4EF3-9AE5-FBB62B9BFFC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F737F01-D132-42AB-848A-322713C3D6D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6DD2EC6D-5230-4518-AB64-7E3A360FD9A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52EADCDB-58F5-4EBB-89FE-DE574E77181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143BCAA-5C5E-4729-A2F6-C800C6590E8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4C801AF-ED77-4549-AE28-6654E1E8FC4B}"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5691FCF6-DAC3-4DE2-9032-E6ADB0E468B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C078F97-8BBF-4B38-A301-B9BC9D87BB66}"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D81A5FA5-4CA1-40F4-801A-F669D7D4A815}"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01756ED9-B35E-4473-864E-176F0A982461}"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106D0322-9DE5-45B1-A8BE-51BB1A60592D}"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3454843-32DF-40E4-8C32-B8F302D72A1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6CA1FA9-852C-47CB-96A9-241D718CE2CF}"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A690066-E811-475B-B2B5-D7D4FC6E109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5DA63D8-AE12-4A40-9A0E-9BBC72FB192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4A4CEE4E-1567-43FD-AB13-1F54750835A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EB162C5-9499-442F-B2A0-0C98D9D08ED2}" type="slidenum">
              <a:rPr lang="zh-TW" altLang="en-US"/>
              <a:pPr/>
              <a:t>‹#›</a:t>
            </a:fld>
            <a:endParaRPr lang="en-US" altLang="zh-TW"/>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2150B0B-0C58-4906-B048-78AA10901F47}"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7CB91F8A-E1C4-4CB2-936D-98EB7BBA66B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5842C4B-5D23-4D34-9086-4DE8950FAEDA}" type="slidenum">
              <a:rPr lang="zh-TW" altLang="en-US"/>
              <a:pPr/>
              <a:t>‹#›</a:t>
            </a:fld>
            <a:endParaRPr lang="en-US" altLang="zh-TW"/>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6D0B7526-8BC1-4798-AFC1-68DC5716B4BD}"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A71DCDC-5FA1-49E1-A47B-CAE6E1448579}" type="slidenum">
              <a:rPr lang="zh-TW" altLang="en-US"/>
              <a:pPr/>
              <a:t>‹#›</a:t>
            </a:fld>
            <a:endParaRPr lang="en-US" altLang="zh-TW"/>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9153B98-2A23-4311-B448-5BD1C953629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7982B20-0A73-4E53-A178-0A98AD569162}" type="slidenum">
              <a:rPr lang="zh-TW" altLang="en-US"/>
              <a:pPr/>
              <a:t>‹#›</a:t>
            </a:fld>
            <a:endParaRPr lang="en-US" altLang="zh-TW"/>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2D133AA7-DFCC-48A1-A468-7108266A5780}"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DEFB6DED-F041-47E7-B70B-43FD43A1FF07}" type="slidenum">
              <a:rPr lang="zh-TW" altLang="en-US"/>
              <a:pPr/>
              <a:t>‹#›</a:t>
            </a:fld>
            <a:endParaRPr lang="en-US" altLang="zh-TW"/>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5440CB3-4C04-45F5-8F5C-4BFA593F58FF}"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5331909-BFD1-4948-8ABA-11A57104226A}" type="slidenum">
              <a:rPr lang="zh-TW" altLang="en-US"/>
              <a:pPr/>
              <a:t>‹#›</a:t>
            </a:fld>
            <a:endParaRPr lang="en-US" altLang="zh-TW"/>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D11D5FE5-0137-407B-B57C-2A6B196D56AA}"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479651B1-E40A-4D3E-8007-F2209F364425}" type="slidenum">
              <a:rPr lang="zh-TW" altLang="en-US"/>
              <a:pPr/>
              <a:t>‹#›</a:t>
            </a:fld>
            <a:endParaRPr lang="en-US" altLang="zh-TW"/>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1596627-7B3B-48B2-9971-64ED486B9D8B}"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8B7E7A9-CA83-4FB0-9A87-F69B0449FE70}" type="slidenum">
              <a:rPr lang="zh-TW" altLang="en-US"/>
              <a:pPr/>
              <a:t>‹#›</a:t>
            </a:fld>
            <a:endParaRPr lang="en-US" altLang="zh-TW"/>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C40DA90-E760-496D-ABD5-ED75A2F2D25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E566A8C-7A8D-4637-99A0-AEDBD8ED6DE3}" type="slidenum">
              <a:rPr lang="zh-TW" altLang="en-US"/>
              <a:pPr/>
              <a:t>‹#›</a:t>
            </a:fld>
            <a:endParaRPr lang="en-US" altLang="zh-TW"/>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01C9B3C9-A8DF-40BB-8541-DAE18841E8E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EF9B00F-9D87-4B38-B13F-2E2DC8A53DB4}" type="slidenum">
              <a:rPr lang="zh-TW" altLang="en-US"/>
              <a:pPr/>
              <a:t>‹#›</a:t>
            </a:fld>
            <a:endParaRPr lang="en-US" altLang="zh-TW"/>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E4244203-2D2F-490E-8D7A-356ECF6FE78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9FDC3DE-ECC1-4EE8-A9EA-E161E05CBF1D}" type="slidenum">
              <a:rPr lang="zh-TW" altLang="en-US"/>
              <a:pPr/>
              <a:t>‹#›</a:t>
            </a:fld>
            <a:endParaRPr lang="en-US" altLang="zh-TW"/>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08A1E04-A68B-431D-A1A1-ECCB7C80AFD5}"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4253039-FF91-4891-AB46-F4301D4D47F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EC2B6FB-92DA-4B53-921A-0599E9104E2A}" type="slidenum">
              <a:rPr lang="zh-TW" altLang="en-US"/>
              <a:pPr/>
              <a:t>‹#›</a:t>
            </a:fld>
            <a:endParaRPr lang="en-US" altLang="zh-TW"/>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3298570-2041-4F4A-9BF0-D060ACFD56C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4D7B020-935D-4CCB-8F6A-93E1159755C5}" type="slidenum">
              <a:rPr lang="zh-TW" altLang="en-US"/>
              <a:pPr/>
              <a:t>‹#›</a:t>
            </a:fld>
            <a:endParaRPr lang="en-US" altLang="zh-TW"/>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918190-15B0-4CF2-9141-97F9DF61820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4C1E3B5-DEDF-4E39-A498-521923498042}" type="slidenum">
              <a:rPr lang="zh-TW" altLang="en-US"/>
              <a:pPr/>
              <a:t>‹#›</a:t>
            </a:fld>
            <a:endParaRPr lang="en-US" altLang="zh-TW"/>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23D5D13-F4AE-41E1-A62B-45440AFC80C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AD6C727-7133-4F7A-BB52-C69C5A35F79A}" type="slidenum">
              <a:rPr lang="zh-TW" altLang="en-US"/>
              <a:pPr/>
              <a:t>‹#›</a:t>
            </a:fld>
            <a:endParaRPr lang="en-US" altLang="zh-TW"/>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8FC768-5E8E-4DE5-94CD-2DF50A58FA12}"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DA9C5543-B8FE-41F9-9D74-052C47B28285}" type="slidenum">
              <a:rPr lang="zh-TW" altLang="en-US"/>
              <a:pPr/>
              <a:t>‹#›</a:t>
            </a:fld>
            <a:endParaRPr lang="en-US" altLang="zh-TW"/>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717B4F9-C055-42EA-B3DD-855A9A3D5828}"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602480D8-82FF-4830-8AB7-930CC77023C4}" type="slidenum">
              <a:rPr lang="zh-TW" altLang="en-US"/>
              <a:pPr/>
              <a:t>‹#›</a:t>
            </a:fld>
            <a:endParaRPr lang="en-US" altLang="zh-TW"/>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2CC3FDB-CF99-41CF-B5D6-6F56E16FC878}"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AF6495BC-E714-4333-B901-5466B37455D9}" type="slidenum">
              <a:rPr lang="zh-TW" altLang="en-US"/>
              <a:pPr/>
              <a:t>‹#›</a:t>
            </a:fld>
            <a:endParaRPr lang="en-US" altLang="zh-TW"/>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B8B48EC-748F-4F54-B893-F7555C9AFBA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9575786-06AF-48DF-8C81-1AB0AFF5B283}" type="slidenum">
              <a:rPr lang="zh-TW" altLang="en-US"/>
              <a:pPr/>
              <a:t>‹#›</a:t>
            </a:fld>
            <a:endParaRPr lang="en-US" altLang="zh-TW"/>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BE1814B-A406-4A8B-A8BD-23D24A92FCE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B874EADB-CCEB-494B-9144-ECA9ADD2526B}" type="slidenum">
              <a:rPr lang="zh-TW" altLang="en-US"/>
              <a:pPr/>
              <a:t>‹#›</a:t>
            </a:fld>
            <a:endParaRPr lang="en-US" altLang="zh-TW"/>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794A80-5E16-4DD8-9891-EF2958F05A7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4ABAAE5-A0F9-43AF-BFC9-6218A381B564}" type="slidenum">
              <a:rPr lang="zh-TW" altLang="en-US"/>
              <a:pPr/>
              <a:t>‹#›</a:t>
            </a:fld>
            <a:endParaRPr lang="en-US" altLang="zh-TW"/>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F10A5A-5BE3-46CC-B66C-4E99F90EA80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9B6D78-705E-436B-A1E5-B83982F185E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E9CD70D-07CE-466E-93B4-936EBFD9500C}" type="slidenum">
              <a:rPr lang="zh-TW" altLang="en-US"/>
              <a:pPr/>
              <a:t>‹#›</a:t>
            </a:fld>
            <a:endParaRPr lang="en-US" altLang="zh-TW"/>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AB08C34-DDA4-426F-A4E6-62426C2D061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1187169-752E-49F7-8A91-521AEDE2AAE0}" type="slidenum">
              <a:rPr lang="zh-TW" altLang="en-US"/>
              <a:pPr/>
              <a:t>‹#›</a:t>
            </a:fld>
            <a:endParaRPr lang="en-US" altLang="zh-TW"/>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CD86987-0CD8-4496-9D76-B50BBE783F6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473C825-0BCC-4EF5-9B29-35641EA248B4}" type="slidenum">
              <a:rPr lang="zh-TW" altLang="en-US"/>
              <a:pPr/>
              <a:t>‹#›</a:t>
            </a:fld>
            <a:endParaRPr lang="en-US" altLang="zh-TW"/>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A343CF0-A15F-464E-AE94-740F043A6E4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5318A16-8AB1-4211-908D-516A5C3D9962}" type="slidenum">
              <a:rPr lang="zh-TW" altLang="en-US"/>
              <a:pPr/>
              <a:t>‹#›</a:t>
            </a:fld>
            <a:endParaRPr lang="en-US" altLang="zh-TW"/>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F9F317D-7EAD-4EBA-9A7D-52D652115AB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938C76C-1465-4F52-883B-68AC900D15BC}" type="slidenum">
              <a:rPr lang="zh-TW" altLang="en-US"/>
              <a:pPr/>
              <a:t>‹#›</a:t>
            </a:fld>
            <a:endParaRPr lang="en-US" altLang="zh-TW"/>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045B46B-6DFB-485A-90EE-BD9505863233}"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A43DDF52-D357-4587-B831-9CFC5CA35BA0}" type="slidenum">
              <a:rPr lang="zh-TW" altLang="en-US"/>
              <a:pPr/>
              <a:t>‹#›</a:t>
            </a:fld>
            <a:endParaRPr lang="en-US" altLang="zh-TW"/>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53E7129-71DB-4754-8923-076070F9517B}"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56A4E93-4C4A-4CCA-91DC-507E619C3315}" type="slidenum">
              <a:rPr lang="zh-TW" altLang="en-US"/>
              <a:pPr/>
              <a:t>‹#›</a:t>
            </a:fld>
            <a:endParaRPr lang="en-US" altLang="zh-TW"/>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E936330-5E57-44B4-810C-36E8D9BCEF38}"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5EB8AC0C-3857-407D-A025-BC03841370B8}" type="slidenum">
              <a:rPr lang="zh-TW" altLang="en-US"/>
              <a:pPr/>
              <a:t>‹#›</a:t>
            </a:fld>
            <a:endParaRPr lang="en-US" altLang="zh-TW"/>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E8A59BE-119F-4555-AD0C-265A61A8F04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9C80044-F512-4531-89C4-B25DD1773828}" type="slidenum">
              <a:rPr lang="zh-TW" altLang="en-US"/>
              <a:pPr/>
              <a:t>‹#›</a:t>
            </a:fld>
            <a:endParaRPr lang="en-US" altLang="zh-TW"/>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1E7ACE8-1094-40BB-8BFF-EB04D00F5D9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13F968C-8ED6-445F-8406-6CFCE4DA8CA9}" type="slidenum">
              <a:rPr lang="zh-TW" altLang="en-US"/>
              <a:pPr/>
              <a:t>‹#›</a:t>
            </a:fld>
            <a:endParaRPr lang="en-US" altLang="zh-TW"/>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8D88AEC-7DD7-4F03-8338-9A1ADF5CF02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AA1063-7CEA-4369-B01C-F532C2BA6BF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92178AB-8DFE-4D6E-818B-D0389525D49A}" type="slidenum">
              <a:rPr lang="zh-TW" altLang="en-US"/>
              <a:pPr/>
              <a:t>‹#›</a:t>
            </a:fld>
            <a:endParaRPr lang="en-US" altLang="zh-TW"/>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E42D940-BFF0-4E3D-805F-4B5503172CD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1F8D83F-F840-4681-95E3-212A5FBC73AF}" type="slidenum">
              <a:rPr lang="zh-TW" altLang="en-US"/>
              <a:pPr/>
              <a:t>‹#›</a:t>
            </a:fld>
            <a:endParaRPr lang="en-US" altLang="zh-TW"/>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2A7F1EDE-C7DF-43DD-9112-7990F73D4526}"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DD884316-BB77-46B4-8E9C-288E91685890}" type="slidenum">
              <a:rPr lang="zh-TW" altLang="en-US"/>
              <a:pPr/>
              <a:t>‹#›</a:t>
            </a:fld>
            <a:endParaRPr lang="en-US" altLang="zh-TW"/>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E8A7A9AB-6983-41F0-B97F-C46B0C6D0C1F}"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79306C74-7FA6-4FAB-B877-5CBF3377F388}" type="slidenum">
              <a:rPr lang="zh-TW" altLang="en-US"/>
              <a:pPr/>
              <a:t>‹#›</a:t>
            </a:fld>
            <a:endParaRPr lang="en-US" altLang="zh-TW"/>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3838045F-C7FC-4A67-82C5-11DC28DB0A0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E561FACC-B23C-475E-8021-F796F19D0F1B}" type="slidenum">
              <a:rPr lang="zh-TW" altLang="en-US"/>
              <a:pPr/>
              <a:t>‹#›</a:t>
            </a:fld>
            <a:endParaRPr lang="en-US" altLang="zh-TW"/>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5925" y="2770188"/>
            <a:ext cx="4078288"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4078287" cy="3478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3108BEAF-AB6A-4E28-8B64-B4A89F24749C}"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E3696D65-7ED2-4DA9-848D-EF2A8CAA1548}" type="slidenum">
              <a:rPr lang="zh-TW" altLang="en-US"/>
              <a:pPr/>
              <a:t>‹#›</a:t>
            </a:fld>
            <a:endParaRPr lang="en-US" altLang="zh-TW"/>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9B9A853F-68FB-4A84-9D63-C635FFC93900}"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203481F4-4BBE-4B68-8C01-60ECACC22B41}" type="slidenum">
              <a:rPr lang="zh-TW" altLang="en-US"/>
              <a:pPr/>
              <a:t>‹#›</a:t>
            </a:fld>
            <a:endParaRPr lang="en-US" altLang="zh-TW"/>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29E7D44A-9E52-4428-8DC1-C57E789BFDAB}"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BA545A92-D484-4124-9539-F53CED3DE364}" type="slidenum">
              <a:rPr lang="zh-TW" altLang="en-US"/>
              <a:pPr/>
              <a:t>‹#›</a:t>
            </a:fld>
            <a:endParaRPr lang="en-US" altLang="zh-TW"/>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CEF79E2-E130-4C6E-881E-A83261BB61F7}"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D0169EB6-C262-4D3B-BFFF-2CA0F21DC124}" type="slidenum">
              <a:rPr lang="zh-TW" altLang="en-US"/>
              <a:pPr/>
              <a:t>‹#›</a:t>
            </a:fld>
            <a:endParaRPr lang="en-US" altLang="zh-TW"/>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65B5A626-6425-44FE-99D6-728869211A3B}"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8BF2270E-A390-4ADE-AFA7-21331A9F436D}" type="slidenum">
              <a:rPr lang="zh-TW" altLang="en-US"/>
              <a:pPr/>
              <a:t>‹#›</a:t>
            </a:fld>
            <a:endParaRPr lang="en-US" altLang="zh-TW"/>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EE80D7C-C14B-45AD-A2B5-712C51F2D42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A71F5FF-FE9D-4FD3-9AC0-999CBEFD4419}" type="slidenum">
              <a:rPr lang="zh-TW" altLang="en-US"/>
              <a:pPr/>
              <a:t>‹#›</a:t>
            </a:fld>
            <a:endParaRPr lang="en-US" altLang="zh-TW"/>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FCE9EE47-BF35-4CC9-89C3-6726E594E27E}"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C8F70FAA-548F-41D2-8E46-F9BE01F08941}" type="slidenum">
              <a:rPr lang="zh-TW" altLang="en-US"/>
              <a:pPr/>
              <a:t>‹#›</a:t>
            </a:fld>
            <a:endParaRPr lang="en-US" altLang="zh-TW"/>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150D29C6-6D2C-4FDC-9AF9-0C8CA17B6331}"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DC7D0985-7241-475D-918F-822FD838030A}" type="slidenum">
              <a:rPr lang="zh-TW" altLang="en-US"/>
              <a:pPr/>
              <a:t>‹#›</a:t>
            </a:fld>
            <a:endParaRPr lang="en-US" altLang="zh-TW"/>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457325"/>
            <a:ext cx="20764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5925" y="1457325"/>
            <a:ext cx="6080125"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DA0CF38C-9646-4E85-9779-A5E8A13E21C7}"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D3DB5C4A-A5DE-4808-9514-2CD3EFE36F87}" type="slidenum">
              <a:rPr lang="zh-TW" altLang="en-US"/>
              <a:pPr/>
              <a:t>‹#›</a:t>
            </a:fld>
            <a:endParaRPr lang="en-US" altLang="zh-TW"/>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23EF5FC-8C41-4600-B7A9-5C30110AF570}"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CD97DD8B-2483-4A09-BF7F-7DABDFC88EFF}"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4DB8B72-9E7D-440D-895F-B603DB86B527}"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4D45AC47-0423-48F4-A8B9-52BFF0F6519E}"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8A9145C-027B-4C7B-8590-34F601B9291A}"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5389DB07-F18C-42BF-8B07-70F471C95208}"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CD28341-4EA2-45B9-AB88-F9DB3BBD05BB}"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4296FCA8-CE26-4A67-A070-B037C4C37DEF}" type="slidenum">
              <a:rPr lang="zh-TW" altLang="en-US"/>
              <a:pPr/>
              <a:t>‹#›</a:t>
            </a:fld>
            <a:endParaRPr lang="en-US" altLang="zh-TW"/>
          </a:p>
        </p:txBody>
      </p:sp>
      <p:sp>
        <p:nvSpPr>
          <p:cNvPr id="7"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DC14596-6C49-47EB-B7BD-D2CEF59A11E3}" type="datetime1">
              <a:rPr lang="zh-TW" altLang="en-US"/>
              <a:pPr/>
              <a:t>2015/9/23</a:t>
            </a:fld>
            <a:endParaRPr lang="en-US" altLang="zh-TW"/>
          </a:p>
        </p:txBody>
      </p:sp>
      <p:sp>
        <p:nvSpPr>
          <p:cNvPr id="8" name="Slide Number Placeholder 5"/>
          <p:cNvSpPr>
            <a:spLocks noGrp="1"/>
          </p:cNvSpPr>
          <p:nvPr>
            <p:ph type="sldNum" sz="quarter" idx="11"/>
          </p:nvPr>
        </p:nvSpPr>
        <p:spPr/>
        <p:txBody>
          <a:bodyPr/>
          <a:lstStyle>
            <a:lvl1pPr>
              <a:defRPr/>
            </a:lvl1pPr>
          </a:lstStyle>
          <a:p>
            <a:fld id="{8FBEC038-862B-42B4-B5FC-C70F653A4816}" type="slidenum">
              <a:rPr lang="zh-TW" altLang="en-US"/>
              <a:pPr/>
              <a:t>‹#›</a:t>
            </a:fld>
            <a:endParaRPr lang="en-US" altLang="zh-TW"/>
          </a:p>
        </p:txBody>
      </p:sp>
      <p:sp>
        <p:nvSpPr>
          <p:cNvPr id="9"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2DEFD55-CA55-4A2B-8574-04B576931258}" type="datetime1">
              <a:rPr lang="zh-TW" altLang="en-US"/>
              <a:pPr/>
              <a:t>2015/9/23</a:t>
            </a:fld>
            <a:endParaRPr lang="en-US" altLang="zh-TW"/>
          </a:p>
        </p:txBody>
      </p:sp>
      <p:sp>
        <p:nvSpPr>
          <p:cNvPr id="4" name="Slide Number Placeholder 5"/>
          <p:cNvSpPr>
            <a:spLocks noGrp="1"/>
          </p:cNvSpPr>
          <p:nvPr>
            <p:ph type="sldNum" sz="quarter" idx="11"/>
          </p:nvPr>
        </p:nvSpPr>
        <p:spPr/>
        <p:txBody>
          <a:bodyPr/>
          <a:lstStyle>
            <a:lvl1pPr>
              <a:defRPr/>
            </a:lvl1pPr>
          </a:lstStyle>
          <a:p>
            <a:fld id="{D70012B0-AB59-41B1-A25B-CCFB600EC554}" type="slidenum">
              <a:rPr lang="zh-TW" altLang="en-US"/>
              <a:pPr/>
              <a:t>‹#›</a:t>
            </a:fld>
            <a:endParaRPr lang="en-US" altLang="zh-TW"/>
          </a:p>
        </p:txBody>
      </p:sp>
      <p:sp>
        <p:nvSpPr>
          <p:cNvPr id="5"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AB0C626-5FCD-4E13-B49C-BCA3D5F8D384}" type="datetime1">
              <a:rPr lang="zh-TW" altLang="en-US"/>
              <a:pPr/>
              <a:t>2015/9/23</a:t>
            </a:fld>
            <a:endParaRPr lang="en-US" altLang="zh-TW"/>
          </a:p>
        </p:txBody>
      </p:sp>
      <p:sp>
        <p:nvSpPr>
          <p:cNvPr id="3" name="Slide Number Placeholder 5"/>
          <p:cNvSpPr>
            <a:spLocks noGrp="1"/>
          </p:cNvSpPr>
          <p:nvPr>
            <p:ph type="sldNum" sz="quarter" idx="11"/>
          </p:nvPr>
        </p:nvSpPr>
        <p:spPr/>
        <p:txBody>
          <a:bodyPr/>
          <a:lstStyle>
            <a:lvl1pPr>
              <a:defRPr/>
            </a:lvl1pPr>
          </a:lstStyle>
          <a:p>
            <a:fld id="{128C756B-A4F9-4CFD-B8BF-C7BD4DA6C301}" type="slidenum">
              <a:rPr lang="zh-TW" altLang="en-US"/>
              <a:pPr/>
              <a:t>‹#›</a:t>
            </a:fld>
            <a:endParaRPr lang="en-US" altLang="zh-TW"/>
          </a:p>
        </p:txBody>
      </p:sp>
      <p:sp>
        <p:nvSpPr>
          <p:cNvPr id="4"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20EAE9B-44B4-4C9D-B85F-238A2E39E26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ADEC8F7-3A5C-4249-8301-A91859D503E6}" type="slidenum">
              <a:rPr lang="zh-TW" altLang="en-US"/>
              <a:pPr/>
              <a:t>‹#›</a:t>
            </a:fld>
            <a:endParaRPr lang="en-US" altLang="zh-TW"/>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3B7F344-66E0-4F39-A18E-5BBF01F9A9C5}"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F53BA66F-67D1-4688-9979-7B98C98F76AD}" type="slidenum">
              <a:rPr lang="zh-TW" altLang="en-US"/>
              <a:pPr/>
              <a:t>‹#›</a:t>
            </a:fld>
            <a:endParaRPr lang="en-US" altLang="zh-TW"/>
          </a:p>
        </p:txBody>
      </p:sp>
      <p:sp>
        <p:nvSpPr>
          <p:cNvPr id="7"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A5ABA46-E1A1-48E5-9EC9-A873E5FEC310}" type="datetime1">
              <a:rPr lang="zh-TW" altLang="en-US"/>
              <a:pPr/>
              <a:t>2015/9/23</a:t>
            </a:fld>
            <a:endParaRPr lang="en-US" altLang="zh-TW"/>
          </a:p>
        </p:txBody>
      </p:sp>
      <p:sp>
        <p:nvSpPr>
          <p:cNvPr id="6" name="Slide Number Placeholder 5"/>
          <p:cNvSpPr>
            <a:spLocks noGrp="1"/>
          </p:cNvSpPr>
          <p:nvPr>
            <p:ph type="sldNum" sz="quarter" idx="11"/>
          </p:nvPr>
        </p:nvSpPr>
        <p:spPr/>
        <p:txBody>
          <a:bodyPr/>
          <a:lstStyle>
            <a:lvl1pPr>
              <a:defRPr/>
            </a:lvl1pPr>
          </a:lstStyle>
          <a:p>
            <a:fld id="{C6BBBC7E-0EA0-46AB-AE23-702BD12E189C}" type="slidenum">
              <a:rPr lang="zh-TW" altLang="en-US"/>
              <a:pPr/>
              <a:t>‹#›</a:t>
            </a:fld>
            <a:endParaRPr lang="en-US" altLang="zh-TW"/>
          </a:p>
        </p:txBody>
      </p:sp>
      <p:sp>
        <p:nvSpPr>
          <p:cNvPr id="7"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50F9919-A898-4EA2-B375-A50473D82C06}"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1F8EE461-CA44-401B-8B78-B56014F5EA6D}"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A0F628B-604E-4949-A638-A98E840347D0}" type="datetime1">
              <a:rPr lang="zh-TW" altLang="en-US"/>
              <a:pPr/>
              <a:t>2015/9/23</a:t>
            </a:fld>
            <a:endParaRPr lang="en-US" altLang="zh-TW"/>
          </a:p>
        </p:txBody>
      </p:sp>
      <p:sp>
        <p:nvSpPr>
          <p:cNvPr id="5" name="Slide Number Placeholder 5"/>
          <p:cNvSpPr>
            <a:spLocks noGrp="1"/>
          </p:cNvSpPr>
          <p:nvPr>
            <p:ph type="sldNum" sz="quarter" idx="11"/>
          </p:nvPr>
        </p:nvSpPr>
        <p:spPr/>
        <p:txBody>
          <a:bodyPr/>
          <a:lstStyle>
            <a:lvl1pPr>
              <a:defRPr/>
            </a:lvl1pPr>
          </a:lstStyle>
          <a:p>
            <a:fld id="{B8C91DF9-7E56-4B89-8456-4241D7290A72}" type="slidenum">
              <a:rPr lang="zh-TW" altLang="en-US"/>
              <a:pPr/>
              <a:t>‹#›</a:t>
            </a:fld>
            <a:endParaRPr lang="en-US" altLang="zh-TW"/>
          </a:p>
        </p:txBody>
      </p:sp>
      <p:sp>
        <p:nvSpPr>
          <p:cNvPr id="6" name="Footer Placeholder 4"/>
          <p:cNvSpPr>
            <a:spLocks noGrp="1"/>
          </p:cNvSpPr>
          <p:nvPr>
            <p:ph type="ftr" sz="quarter" idx="12"/>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AA73A60-93A9-4878-A060-ACC0C16A718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BC4DE5D-BDBA-47C0-82A8-ED2A8CCB9102}" type="slidenum">
              <a:rPr lang="zh-TW" altLang="en-US"/>
              <a:pPr/>
              <a:t>‹#›</a:t>
            </a:fld>
            <a:endParaRPr lang="en-US" altLang="zh-TW"/>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2C0F15B-51F0-43D1-9E68-8A6A57BF879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F30226E-CE24-45D2-BFFB-679F108C75C5}" type="slidenum">
              <a:rPr lang="zh-TW" altLang="en-US"/>
              <a:pPr/>
              <a:t>‹#›</a:t>
            </a:fld>
            <a:endParaRPr lang="en-US" altLang="zh-TW"/>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75D222A-39B1-4710-8F66-6BE9E79CA08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E12D44F-B15F-418A-8DD9-2A23C0E79852}" type="slidenum">
              <a:rPr lang="zh-TW" altLang="en-US"/>
              <a:pPr/>
              <a:t>‹#›</a:t>
            </a:fld>
            <a:endParaRPr lang="en-US" altLang="zh-TW"/>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B32EC6E-1A00-4515-B86C-A178B596A8B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42BBB4D-10BE-42BB-BC62-D95132F96B3E}" type="slidenum">
              <a:rPr lang="zh-TW" altLang="en-US"/>
              <a:pPr/>
              <a:t>‹#›</a:t>
            </a:fld>
            <a:endParaRPr lang="en-US" altLang="zh-TW"/>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99860C0-639E-4781-A75A-4141B55E32E9}"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63F4069B-9177-46E9-B01A-E22F9C0EBEEF}" type="slidenum">
              <a:rPr lang="zh-TW" altLang="en-US"/>
              <a:pPr/>
              <a:t>‹#›</a:t>
            </a:fld>
            <a:endParaRPr lang="en-US" altLang="zh-TW"/>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E783D91-A1CB-4CCE-99B4-0CAAD1E36CA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2AE6C412-73B8-4862-BA8D-BB6F60D590C9}" type="slidenum">
              <a:rPr lang="zh-TW" altLang="en-US"/>
              <a:pPr/>
              <a:t>‹#›</a:t>
            </a:fld>
            <a:endParaRPr lang="en-US" altLang="zh-TW"/>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083841B-B7F2-4182-93A3-B9B85BC72AC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F87FE05-A856-4454-925E-D479A7F446B3}" type="slidenum">
              <a:rPr lang="zh-TW" altLang="en-US"/>
              <a:pPr/>
              <a:t>‹#›</a:t>
            </a:fld>
            <a:endParaRPr lang="en-US" altLang="zh-TW"/>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0D3EBBA-27CC-4BE0-A7DC-1AE6A1F5C754}"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A308F650-F712-4015-84A6-DDDE665D33F2}" type="slidenum">
              <a:rPr lang="zh-TW" altLang="en-US"/>
              <a:pPr/>
              <a:t>‹#›</a:t>
            </a:fld>
            <a:endParaRPr lang="en-US" altLang="zh-TW"/>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C66E8CA-120D-4025-A8CC-7744CFF9E756}"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CE390C5D-3889-4C5C-B666-DBA7AB1D208C}" type="slidenum">
              <a:rPr lang="zh-TW" altLang="en-US"/>
              <a:pPr/>
              <a:t>‹#›</a:t>
            </a:fld>
            <a:endParaRPr lang="en-US" altLang="zh-TW"/>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8A08508-1F36-4F1D-833B-6132640A868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5010D73-5EBD-40EC-936B-66B754F9B7C5}" type="slidenum">
              <a:rPr lang="zh-TW" altLang="en-US"/>
              <a:pPr/>
              <a:t>‹#›</a:t>
            </a:fld>
            <a:endParaRPr lang="en-US" altLang="zh-TW"/>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8ECAC63-79D4-4583-A9D6-76F68D1D6CD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D1589EA-4916-4CF7-89B2-76A0A2E59D7C}" type="slidenum">
              <a:rPr lang="zh-TW" altLang="en-US"/>
              <a:pPr/>
              <a:t>‹#›</a:t>
            </a:fld>
            <a:endParaRPr lang="en-US" altLang="zh-TW"/>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7304B87-5334-4396-A281-86BC0743938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29D01B8-7078-4097-BD68-43A7641D46D7}" type="slidenum">
              <a:rPr lang="zh-TW" altLang="en-US"/>
              <a:pPr/>
              <a:t>‹#›</a:t>
            </a:fld>
            <a:endParaRPr lang="en-US" altLang="zh-TW"/>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5C152AF-FCAE-4DDB-A579-24016AD10B1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A0CE8F-0543-4A87-8CCA-02B65867810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080508-EECB-4481-B747-26BA0981CED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F978D38-F8B7-45DE-B141-DBF49CCBB91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42A5D11-9910-4DE2-8441-D3B258558ED9}"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9B2378A-FF2A-4C36-897D-C6A9FF2AC3C1}"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0B46532-DA06-45A0-9D54-547DB6A083B6}" type="slidenum">
              <a:rPr lang="zh-TW" altLang="en-US"/>
              <a:pPr/>
              <a:t>‹#›</a:t>
            </a:fld>
            <a:endParaRPr lang="en-US" altLang="zh-TW"/>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693F36-DBDB-47EA-BF64-70F3AEB66B5B}"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4FCC91-8328-4565-AFEA-C5A0FD4FA942}"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7306017-E1D8-420F-B8BC-2076B60FDB9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B45C8F5-BAAE-4E2D-BD6F-1636606B379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66A2F3-106C-48FE-8F29-8F5718F61B2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9F35525-4E4F-4647-BA2B-7005C8E491F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F5768AE-3925-4EA0-AD99-23763551232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011349F-E7C7-4195-96F1-42AA0EE6EA7D}" type="slidenum">
              <a:rPr lang="zh-TW" altLang="en-US"/>
              <a:pPr/>
              <a:t>‹#›</a:t>
            </a:fld>
            <a:endParaRPr lang="en-US" altLang="zh-TW"/>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065CAD-E0D3-470D-8C24-3AF09A4D930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C4AC382-15C7-42AF-9506-70D1CF259BD0}" type="slidenum">
              <a:rPr lang="zh-TW" altLang="en-US"/>
              <a:pPr/>
              <a:t>‹#›</a:t>
            </a:fld>
            <a:endParaRPr lang="en-US" altLang="zh-TW"/>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0D2E804-B140-4E37-812C-A370537D975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6F375EA-43D7-4ACD-82FC-EC1FC0310175}" type="slidenum">
              <a:rPr lang="zh-TW" altLang="en-US"/>
              <a:pPr/>
              <a:t>‹#›</a:t>
            </a:fld>
            <a:endParaRPr lang="en-US" altLang="zh-TW"/>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B1D130D-A894-41C7-A4BD-23F0F615D39F}"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466F571-56C7-4D6B-877F-E70CE6A4E37E}" type="slidenum">
              <a:rPr lang="zh-TW" altLang="en-US"/>
              <a:pPr/>
              <a:t>‹#›</a:t>
            </a:fld>
            <a:endParaRPr lang="en-US" altLang="zh-TW"/>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6D29E24-0194-4A2E-B5F0-E188091AA941}"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1D0C5A34-4686-48DA-95AC-C3441AF1DFD5}" type="slidenum">
              <a:rPr lang="zh-TW" altLang="en-US"/>
              <a:pPr/>
              <a:t>‹#›</a:t>
            </a:fld>
            <a:endParaRPr lang="en-US" altLang="zh-TW"/>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413286-97F1-4857-A496-602F1C3C0AA2}"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DE90F4ED-3712-4DA6-9301-1F2A8EE9D353}" type="slidenum">
              <a:rPr lang="zh-TW" altLang="en-US"/>
              <a:pPr/>
              <a:t>‹#›</a:t>
            </a:fld>
            <a:endParaRPr lang="en-US" altLang="zh-TW"/>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02B678B-2473-4EA0-8E83-42E90041C2F3}"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D2C264CB-1D9D-4C75-9D6B-FBFD935A13F0}" type="slidenum">
              <a:rPr lang="zh-TW" altLang="en-US"/>
              <a:pPr/>
              <a:t>‹#›</a:t>
            </a:fld>
            <a:endParaRPr lang="en-US" altLang="zh-TW"/>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0BE06C7-47D5-4CF8-A448-23BE8DEFDE64}"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0C6B365C-18CB-4D7E-AE3F-3EACC7AFBBD7}" type="slidenum">
              <a:rPr lang="zh-TW" altLang="en-US"/>
              <a:pPr/>
              <a:t>‹#›</a:t>
            </a:fld>
            <a:endParaRPr lang="en-US" altLang="zh-TW"/>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A427D67-AA6B-4D27-8D55-98B871ED8BE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09A761FE-B889-44B4-9637-84D61D32DF54}" type="slidenum">
              <a:rPr lang="zh-TW" altLang="en-US"/>
              <a:pPr/>
              <a:t>‹#›</a:t>
            </a:fld>
            <a:endParaRPr lang="en-US" altLang="zh-TW"/>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606A88B-EFE0-44FB-84A1-2A8DC77CC5B1}"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9BFCA731-36FB-4BAD-A17D-EF1A6AA66D93}" type="slidenum">
              <a:rPr lang="zh-TW" altLang="en-US"/>
              <a:pPr/>
              <a:t>‹#›</a:t>
            </a:fld>
            <a:endParaRPr lang="en-US" altLang="zh-TW"/>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DCE33F5-0056-43A2-A971-3DFDEC5BE4B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C29186C-D1E6-4BAD-971D-F888EF839FDB}" type="slidenum">
              <a:rPr lang="zh-TW" altLang="en-US"/>
              <a:pPr/>
              <a:t>‹#›</a:t>
            </a:fld>
            <a:endParaRPr lang="en-US" altLang="zh-TW"/>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52140E-3DB6-4D5C-A75E-EC3C99A5E4B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8A8B422-5F71-4FB2-91AC-85CD9B39D31B}" type="slidenum">
              <a:rPr lang="zh-TW" altLang="en-US"/>
              <a:pPr/>
              <a:t>‹#›</a:t>
            </a:fld>
            <a:endParaRPr lang="en-US" altLang="zh-TW"/>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131ECB54-ACB3-415C-8834-F0E33AF7382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484A99B9-307C-4D56-B46A-75DDEE8E3CEA}" type="slidenum">
              <a:rPr lang="zh-TW" altLang="en-US"/>
              <a:pPr/>
              <a:t>‹#›</a:t>
            </a:fld>
            <a:endParaRPr lang="en-US" altLang="zh-TW"/>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BFDC6E82-441A-439C-AEF7-A2FCFB0A227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ED3E80E-066F-4951-BF38-E8630F96B88A}" type="slidenum">
              <a:rPr lang="zh-TW" altLang="en-US"/>
              <a:pPr/>
              <a:t>‹#›</a:t>
            </a:fld>
            <a:endParaRPr lang="en-US" altLang="zh-TW"/>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227CD403-5F1C-4E8A-BCA9-5702C5BCACC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198D9F0-81D5-48CC-A9EF-D7C6A3B06B91}" type="slidenum">
              <a:rPr lang="zh-TW" altLang="en-US"/>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BC0DD8A-095A-4312-9E42-A69A7007C964}"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75390E0-A9BD-42D7-BEA5-B82E38850CED}"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4C5383B4-2542-4B6E-BACF-E3065971472F}" type="slidenum">
              <a:rPr lang="zh-TW" altLang="en-US"/>
              <a:pPr/>
              <a:t>‹#›</a:t>
            </a:fld>
            <a:endParaRPr lang="en-US" altLang="zh-TW"/>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D872B6E-9316-4F55-B78B-0C9E322454A0}"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961AEE8-A189-4BDA-B0F7-C0C27E29E35D}" type="slidenum">
              <a:rPr lang="zh-TW" altLang="en-US"/>
              <a:pPr/>
              <a:t>‹#›</a:t>
            </a:fld>
            <a:endParaRPr lang="en-US" altLang="zh-TW"/>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EF8049E8-12B3-427F-B425-FCCE4E220E54}"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DECB9645-1C19-4A32-A2BA-1EB2AC192DC3}" type="slidenum">
              <a:rPr lang="zh-TW" altLang="en-US"/>
              <a:pPr/>
              <a:t>‹#›</a:t>
            </a:fld>
            <a:endParaRPr lang="en-US" altLang="zh-TW"/>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8D6A8FD9-44FD-4019-926E-8C37FC2D4D9B}"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84499325-C842-4DD6-962A-45A2DCFE6791}" type="slidenum">
              <a:rPr lang="zh-TW" altLang="en-US"/>
              <a:pPr/>
              <a:t>‹#›</a:t>
            </a:fld>
            <a:endParaRPr lang="en-US" altLang="zh-TW"/>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97BC0564-22AA-4E94-88CA-B34E9655614D}"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4EBC835B-7C99-4443-96F3-22C0FC590A61}" type="slidenum">
              <a:rPr lang="zh-TW" altLang="en-US"/>
              <a:pPr/>
              <a:t>‹#›</a:t>
            </a:fld>
            <a:endParaRPr lang="en-US" altLang="zh-TW"/>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66006E-83CB-4CBA-8A7B-F9803F710F00}"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5155E92F-838C-4500-82A3-82307A592E74}" type="slidenum">
              <a:rPr lang="zh-TW" altLang="en-US"/>
              <a:pPr/>
              <a:t>‹#›</a:t>
            </a:fld>
            <a:endParaRPr lang="en-US" altLang="zh-TW"/>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782E925-0E6C-4578-B5B9-76F82B64E4E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59951DA-B7B2-4E43-AE0C-1302E1B18809}" type="slidenum">
              <a:rPr lang="zh-TW" altLang="en-US"/>
              <a:pPr/>
              <a:t>‹#›</a:t>
            </a:fld>
            <a:endParaRPr lang="en-US" altLang="zh-TW"/>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80B2D3E-E7E7-4C9F-A395-1A965ACAC7E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C4D961B-C8B4-44D7-8C30-179C1054373C}" type="slidenum">
              <a:rPr lang="zh-TW" altLang="en-US"/>
              <a:pPr/>
              <a:t>‹#›</a:t>
            </a:fld>
            <a:endParaRPr lang="en-US" altLang="zh-TW"/>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5857CDB6-1EE9-43B3-A4EE-56421DB7E83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905A82E-FE0C-4ED2-8863-B40CD9EA89B3}" type="slidenum">
              <a:rPr lang="zh-TW" altLang="en-US"/>
              <a:pPr/>
              <a:t>‹#›</a:t>
            </a:fld>
            <a:endParaRPr lang="en-US" altLang="zh-TW"/>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fld id="{4FAAD193-8804-411E-B4A1-646E5AA9F7C3}"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B35E0310-BAD4-4F85-B639-162E59EE29C6}" type="slidenum">
              <a:rPr lang="zh-TW" altLang="en-US"/>
              <a:pPr/>
              <a:t>‹#›</a:t>
            </a:fld>
            <a:endParaRPr lang="en-US" altLang="zh-TW"/>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F25F4F69-C10F-4392-902C-37EBE389B194}"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3C42C7C3-8204-4C19-A9B2-74ABE0564897}" type="slidenum">
              <a:rPr lang="zh-TW" altLang="en-US"/>
              <a:pPr/>
              <a:t>‹#›</a:t>
            </a:fld>
            <a:endParaRPr lang="en-US" altLang="zh-TW"/>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2E4FBA-3682-4322-BD3D-D5FA0EAA0D49}"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6C7101E3-39AF-44BC-9C50-BB3A5745B4F9}" type="slidenum">
              <a:rPr lang="zh-TW" altLang="en-US"/>
              <a:pPr/>
              <a:t>‹#›</a:t>
            </a:fld>
            <a:endParaRPr lang="en-US" altLang="zh-TW"/>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fld id="{86F0F376-5737-4705-8DE2-BADC8092AD77}"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AED1451E-F3C8-4672-88A6-4349E1E8889A}" type="slidenum">
              <a:rPr lang="zh-TW" altLang="en-US"/>
              <a:pPr/>
              <a:t>‹#›</a:t>
            </a:fld>
            <a:endParaRPr lang="en-US" altLang="zh-TW"/>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fld id="{C10FD0C6-01E6-438D-8306-439AC5FB73DE}"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9F41E1E0-9F6C-44E3-AC6F-8B831EE9FF5E}" type="slidenum">
              <a:rPr lang="zh-TW" altLang="en-US"/>
              <a:pPr/>
              <a:t>‹#›</a:t>
            </a:fld>
            <a:endParaRPr lang="en-US" altLang="zh-TW"/>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AD358A1-8BD7-4C5A-852B-B4049C1AE501}" type="datetime1">
              <a:rPr lang="zh-TW" altLang="en-US"/>
              <a:pPr/>
              <a:t>2015/9/23</a:t>
            </a:fld>
            <a:endParaRPr lang="en-US" altLang="zh-TW"/>
          </a:p>
        </p:txBody>
      </p:sp>
      <p:sp>
        <p:nvSpPr>
          <p:cNvPr id="8"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8"/>
          <p:cNvSpPr>
            <a:spLocks noGrp="1"/>
          </p:cNvSpPr>
          <p:nvPr>
            <p:ph type="sldNum" sz="quarter" idx="12"/>
          </p:nvPr>
        </p:nvSpPr>
        <p:spPr/>
        <p:txBody>
          <a:bodyPr/>
          <a:lstStyle>
            <a:lvl1pPr>
              <a:defRPr/>
            </a:lvl1pPr>
          </a:lstStyle>
          <a:p>
            <a:fld id="{7E79FF23-864B-4CFB-AE65-74C11C3AC797}" type="slidenum">
              <a:rPr lang="zh-TW" altLang="en-US"/>
              <a:pPr/>
              <a:t>‹#›</a:t>
            </a:fld>
            <a:endParaRPr lang="en-US" altLang="zh-TW"/>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fld id="{0E193C92-EDD6-47D8-A2A8-48CBFD46C171}" type="datetime1">
              <a:rPr lang="zh-TW" altLang="en-US"/>
              <a:pPr/>
              <a:t>2015/9/23</a:t>
            </a:fld>
            <a:endParaRPr lang="en-US" altLang="zh-TW"/>
          </a:p>
        </p:txBody>
      </p:sp>
      <p:sp>
        <p:nvSpPr>
          <p:cNvPr id="4"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8"/>
          <p:cNvSpPr>
            <a:spLocks noGrp="1"/>
          </p:cNvSpPr>
          <p:nvPr>
            <p:ph type="sldNum" sz="quarter" idx="12"/>
          </p:nvPr>
        </p:nvSpPr>
        <p:spPr/>
        <p:txBody>
          <a:bodyPr/>
          <a:lstStyle>
            <a:lvl1pPr>
              <a:defRPr/>
            </a:lvl1pPr>
          </a:lstStyle>
          <a:p>
            <a:fld id="{383FB665-E7D1-4887-B921-DDBF0B800517}" type="slidenum">
              <a:rPr lang="zh-TW" altLang="en-US"/>
              <a:pPr/>
              <a:t>‹#›</a:t>
            </a:fld>
            <a:endParaRPr lang="en-US" altLang="zh-TW"/>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fld id="{DC74BA95-AD7F-4798-B722-B3165A69158A}" type="datetime1">
              <a:rPr lang="zh-TW" altLang="en-US"/>
              <a:pPr/>
              <a:t>2015/9/23</a:t>
            </a:fld>
            <a:endParaRPr lang="en-US" altLang="zh-TW"/>
          </a:p>
        </p:txBody>
      </p:sp>
      <p:sp>
        <p:nvSpPr>
          <p:cNvPr id="3"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8"/>
          <p:cNvSpPr>
            <a:spLocks noGrp="1"/>
          </p:cNvSpPr>
          <p:nvPr>
            <p:ph type="sldNum" sz="quarter" idx="12"/>
          </p:nvPr>
        </p:nvSpPr>
        <p:spPr/>
        <p:txBody>
          <a:bodyPr/>
          <a:lstStyle>
            <a:lvl1pPr>
              <a:defRPr/>
            </a:lvl1pPr>
          </a:lstStyle>
          <a:p>
            <a:fld id="{36B0BD24-842F-42C4-BAED-13E0B51662B1}" type="slidenum">
              <a:rPr lang="zh-TW" altLang="en-US"/>
              <a:pPr/>
              <a:t>‹#›</a:t>
            </a:fld>
            <a:endParaRPr lang="en-US" altLang="zh-TW"/>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AB69042F-FD45-4FF3-B063-134A958CDFE5}"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DC8D1DF9-340B-4F25-A963-F0EF17AD8960}" type="slidenum">
              <a:rPr lang="zh-TW" altLang="en-US"/>
              <a:pPr/>
              <a:t>‹#›</a:t>
            </a:fld>
            <a:endParaRPr lang="en-US" altLang="zh-TW"/>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B146F820-4656-476B-8D1F-57B82CB23C2E}"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DC3B6C50-1253-48C0-8623-56ED833D7CF6}" type="slidenum">
              <a:rPr lang="zh-TW" altLang="en-US"/>
              <a:pPr/>
              <a:t>‹#›</a:t>
            </a:fld>
            <a:endParaRPr lang="en-US" altLang="zh-TW"/>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C91BD1D3-5F58-4637-B8B9-F4914C741A5B}"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BEFDB465-D51D-473E-AFEE-619873F7B113}" type="slidenum">
              <a:rPr lang="zh-TW" altLang="en-US"/>
              <a:pPr/>
              <a:t>‹#›</a:t>
            </a:fld>
            <a:endParaRPr lang="en-US" altLang="zh-TW"/>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6D0D9EC5-884A-4FE3-A560-96AC6F806DB7}"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DDABBD1E-73A8-4457-92BE-A2413CCBDC4B}" type="slidenum">
              <a:rPr lang="zh-TW" altLang="en-US"/>
              <a:pPr/>
              <a:t>‹#›</a:t>
            </a:fld>
            <a:endParaRPr lang="en-US" altLang="zh-TW"/>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E7CDEDAB-77EB-41BC-835B-EC08B4681EF8}"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CB39790A-E0CE-4B52-A87F-66338B8CEA05}" type="slidenum">
              <a:rPr lang="zh-TW" altLang="en-US"/>
              <a:pPr/>
              <a:t>‹#›</a:t>
            </a:fld>
            <a:endParaRPr lang="en-US" altLang="zh-TW"/>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F4D22EB-FCB3-4198-B2E0-08D26EF2022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4DE5E7A-99D1-4D9A-B5C8-830DFC6A01BB}" type="slidenum">
              <a:rPr lang="zh-TW" altLang="en-US"/>
              <a:pPr/>
              <a:t>‹#›</a:t>
            </a:fld>
            <a:endParaRPr lang="en-US" altLang="zh-TW"/>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180647F0-088F-4E66-9F22-81820659F6FD}"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46085B0D-813D-4C5C-9D46-35C0C9C0FDF9}" type="slidenum">
              <a:rPr lang="zh-TW" altLang="en-US"/>
              <a:pPr/>
              <a:t>‹#›</a:t>
            </a:fld>
            <a:endParaRPr lang="en-US" altLang="zh-TW"/>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A1B95601-CE3D-4374-8171-BCAFFD933DEB}"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BA251137-FAB8-4AC3-8E13-751E62A6FBAC}" type="slidenum">
              <a:rPr lang="zh-TW" altLang="en-US"/>
              <a:pPr/>
              <a:t>‹#›</a:t>
            </a:fld>
            <a:endParaRPr lang="en-US" altLang="zh-TW"/>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D49FC526-3045-4338-A12E-66192B0BB333}"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5EA251E7-F1EF-4901-99C8-AE15498D9F7C}" type="slidenum">
              <a:rPr lang="zh-TW" altLang="en-US"/>
              <a:pPr/>
              <a:t>‹#›</a:t>
            </a:fld>
            <a:endParaRPr lang="en-US" altLang="zh-TW"/>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EB37D3CD-F828-4C35-B723-7915A2515271}"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52765867-1F2F-4A5B-8C4B-4653F8894117}" type="slidenum">
              <a:rPr lang="zh-TW" altLang="en-US"/>
              <a:pPr/>
              <a:t>‹#›</a:t>
            </a:fld>
            <a:endParaRPr lang="en-US" altLang="zh-TW"/>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CC5ED95-B827-433E-A17F-26B15FE6E291}"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DDF1B4EE-7AEB-4534-A5AD-6C1AB1C47E49}" type="slidenum">
              <a:rPr lang="zh-TW" altLang="en-US"/>
              <a:pPr/>
              <a:t>‹#›</a:t>
            </a:fld>
            <a:endParaRPr lang="en-US" altLang="zh-TW"/>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05437D35-EBA8-4E92-99D6-3ABAEF668676}"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A04A4766-2FDA-44C5-8476-6FF413C511B2}" type="slidenum">
              <a:rPr lang="zh-TW" altLang="en-US"/>
              <a:pPr/>
              <a:t>‹#›</a:t>
            </a:fld>
            <a:endParaRPr lang="en-US" altLang="zh-TW"/>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07164202-984A-4CF9-B2B2-1863A14CEFAA}"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12262836-CD21-41E9-B854-46B25C0B7BF9}" type="slidenum">
              <a:rPr lang="zh-TW" altLang="en-US"/>
              <a:pPr/>
              <a:t>‹#›</a:t>
            </a:fld>
            <a:endParaRPr lang="en-US" altLang="zh-TW"/>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10797EFF-BDE1-49D6-9BD8-2BDB971BA006}"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AD412DE0-3ED5-470E-921D-B0E86CEEC474}" type="slidenum">
              <a:rPr lang="zh-TW" altLang="en-US"/>
              <a:pPr/>
              <a:t>‹#›</a:t>
            </a:fld>
            <a:endParaRPr lang="en-US" altLang="zh-TW"/>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94994550-A7C7-4D0A-9D26-EAE74E798BD1}"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48F034DC-2274-4771-A73A-3AB6233A6B2C}" type="slidenum">
              <a:rPr lang="zh-TW" altLang="en-US"/>
              <a:pPr/>
              <a:t>‹#›</a:t>
            </a:fld>
            <a:endParaRPr lang="en-US" altLang="zh-TW"/>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B798018A-EBE4-4122-89B7-BA4DE95A12E7}"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F4D7E973-98BE-496A-9823-8BA1CB5466DB}" type="slidenum">
              <a:rPr lang="zh-TW" altLang="en-US"/>
              <a:pPr/>
              <a:t>‹#›</a:t>
            </a:fld>
            <a:endParaRPr lang="en-US" altLang="zh-TW"/>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3F018B1-93D5-48C8-8C3B-47F497B08D65}"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C30B621A-C094-4D49-BF48-B3B24AEA2626}" type="slidenum">
              <a:rPr lang="zh-TW" altLang="en-US"/>
              <a:pPr/>
              <a:t>‹#›</a:t>
            </a:fld>
            <a:endParaRPr lang="en-US" altLang="zh-TW"/>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3C8D9D12-5648-40CC-B65D-36A2C00DD9C9}"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A52811FC-A9C5-4852-BCEC-6C39728A4D4F}" type="slidenum">
              <a:rPr lang="zh-TW" altLang="en-US"/>
              <a:pPr/>
              <a:t>‹#›</a:t>
            </a:fld>
            <a:endParaRPr lang="en-US" altLang="zh-TW"/>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BAE7BA42-45BE-4424-9F03-EFB2A51F5D7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DCC97E5C-3235-4D91-A4E4-85A9CFE1C93F}" type="slidenum">
              <a:rPr lang="zh-TW" altLang="en-US"/>
              <a:pPr/>
              <a:t>‹#›</a:t>
            </a:fld>
            <a:endParaRPr lang="en-US" altLang="zh-TW"/>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2349F44C-70D9-4519-A4A1-5CDB9E204F2D}"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6C6EF807-D659-4F1F-9E86-DAA33AA6ECFB}" type="slidenum">
              <a:rPr lang="zh-TW" altLang="en-US"/>
              <a:pPr/>
              <a:t>‹#›</a:t>
            </a:fld>
            <a:endParaRPr lang="en-US" altLang="zh-TW"/>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CAB322A1-5A7F-47E2-9F94-4FE6DC359BFD}"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F14E2DE6-8612-4F80-A73D-C42D9FBCD427}" type="slidenum">
              <a:rPr lang="zh-TW" altLang="en-US"/>
              <a:pPr/>
              <a:t>‹#›</a:t>
            </a:fld>
            <a:endParaRPr lang="en-US" altLang="zh-TW"/>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2895D9FC-B97F-440F-B8EB-046A56EA2788}"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A46C8E19-9237-4E78-A336-20387F68C7A7}" type="slidenum">
              <a:rPr lang="zh-TW" altLang="en-US"/>
              <a:pPr/>
              <a:t>‹#›</a:t>
            </a:fld>
            <a:endParaRPr lang="en-US" altLang="zh-TW"/>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C38370A4-10B0-4940-B0C0-5E4CBB72B17E}"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092A1B76-162F-4429-958A-FBAA22FB1CBB}" type="slidenum">
              <a:rPr lang="zh-TW" altLang="en-US"/>
              <a:pPr/>
              <a:t>‹#›</a:t>
            </a:fld>
            <a:endParaRPr lang="en-US" altLang="zh-TW"/>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4B91C40-85AC-44F1-B9A1-D59A69D12621}"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1A058A42-A7AD-48F0-B70C-07C490284EEC}" type="slidenum">
              <a:rPr lang="zh-TW" altLang="en-US"/>
              <a:pPr/>
              <a:t>‹#›</a:t>
            </a:fld>
            <a:endParaRPr lang="en-US" altLang="zh-TW"/>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0ABDD945-EB55-47D7-BA4C-2B41AAEC3B21}"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DFD7B2B6-4895-49C9-9DB7-F6F9BEDE2280}" type="slidenum">
              <a:rPr lang="zh-TW" altLang="en-US"/>
              <a:pPr/>
              <a:t>‹#›</a:t>
            </a:fld>
            <a:endParaRPr lang="en-US" altLang="zh-TW"/>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397D39D1-4DCD-45B4-B35E-F698CD015F89}"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1D98DAB5-ECC0-4E3E-A2DF-623D26F42C80}" type="slidenum">
              <a:rPr lang="zh-TW" altLang="en-US"/>
              <a:pPr/>
              <a:t>‹#›</a:t>
            </a:fld>
            <a:endParaRPr lang="en-US" altLang="zh-TW"/>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E806FEF7-B8EA-43F4-990E-03533E67FC94}"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C8D5BC57-3271-4170-9BBC-09D8BF1058DD}" type="slidenum">
              <a:rPr lang="zh-TW" altLang="en-US"/>
              <a:pPr/>
              <a:t>‹#›</a:t>
            </a:fld>
            <a:endParaRPr lang="en-US" altLang="zh-TW"/>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84DB58E-2157-4044-B0BC-17E2DF5FF37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30358D4-2EFB-4262-889B-324911B8456A}" type="slidenum">
              <a:rPr lang="zh-TW" altLang="en-US"/>
              <a:pPr/>
              <a:t>‹#›</a:t>
            </a:fld>
            <a:endParaRPr lang="en-US" altLang="zh-TW"/>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CCFCB2B7-9262-4324-98F8-AD9BDD280DBC}"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8E0F4DF3-6AB4-499E-8976-9A8FD085D809}" type="slidenum">
              <a:rPr lang="zh-TW" altLang="en-US"/>
              <a:pPr/>
              <a:t>‹#›</a:t>
            </a:fld>
            <a:endParaRPr lang="en-US" altLang="zh-TW"/>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A3F8EE49-36AD-4EE3-B954-72E30B57CB7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18D68FA-6951-411C-8C34-4ECED0295D83}" type="slidenum">
              <a:rPr lang="zh-TW" altLang="en-US"/>
              <a:pPr/>
              <a:t>‹#›</a:t>
            </a:fld>
            <a:endParaRPr lang="en-US" altLang="zh-TW"/>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738196C-6370-4C9A-9B75-E6E5A9A469E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C6E39B6-739E-4A60-896A-EDDA54232730}" type="slidenum">
              <a:rPr lang="zh-TW" altLang="en-US"/>
              <a:pPr/>
              <a:t>‹#›</a:t>
            </a:fld>
            <a:endParaRPr lang="en-US" altLang="zh-TW"/>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139E5CA7-1249-4667-882E-CAD1C63BD4D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B7F8273-39AA-4E7D-9FE9-CF8EE5702483}" type="slidenum">
              <a:rPr lang="zh-TW" altLang="en-US"/>
              <a:pPr/>
              <a:t>‹#›</a:t>
            </a:fld>
            <a:endParaRPr lang="en-US" altLang="zh-TW"/>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4AABEDD-C2E3-4CCA-87FC-1104AA550E0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3FED2448-B2B8-44D0-98B5-51BAD4E2A7BD}" type="slidenum">
              <a:rPr lang="zh-TW" altLang="en-US"/>
              <a:pPr/>
              <a:t>‹#›</a:t>
            </a:fld>
            <a:endParaRPr lang="en-US" altLang="zh-TW"/>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4C8BAB79-3B63-49A8-B69D-39FF9F9DB3E7}"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4D11B57C-0084-4C9A-A1E3-1FAE6C924263}" type="slidenum">
              <a:rPr lang="zh-TW" altLang="en-US"/>
              <a:pPr/>
              <a:t>‹#›</a:t>
            </a:fld>
            <a:endParaRPr lang="en-US" altLang="zh-TW"/>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E9608A6-157F-4645-BD48-6F049F0E0C9B}"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2094287A-86C8-4129-A5B4-2912623180FF}" type="slidenum">
              <a:rPr lang="zh-TW" altLang="en-US"/>
              <a:pPr/>
              <a:t>‹#›</a:t>
            </a:fld>
            <a:endParaRPr lang="en-US" altLang="zh-TW"/>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6343DCCB-ECEA-4F00-9D09-AA3E8680B4DE}"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EE5AE7C8-9EE9-48BD-8A73-13D09CC61635}" type="slidenum">
              <a:rPr lang="zh-TW" altLang="en-US"/>
              <a:pPr/>
              <a:t>‹#›</a:t>
            </a:fld>
            <a:endParaRPr lang="en-US" altLang="zh-TW"/>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1472D7-C29E-4668-B38D-8D41F222A2C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8DAF2A7-D6F9-4172-8383-355230C13F22}" type="slidenum">
              <a:rPr lang="zh-TW" altLang="en-US"/>
              <a:pPr/>
              <a:t>‹#›</a:t>
            </a:fld>
            <a:endParaRPr lang="en-US" altLang="zh-TW"/>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D103DE9-E049-4E67-8423-16AAED322E4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F71EF010-4360-4632-BB09-CBC07560F0CA}" type="slidenum">
              <a:rPr lang="zh-TW" altLang="en-US"/>
              <a:pPr/>
              <a:t>‹#›</a:t>
            </a:fld>
            <a:endParaRPr lang="en-US" altLang="zh-TW"/>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80E7616-02E3-47EB-8109-A4052E3B3BB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666E532-668E-4B6F-A3CA-C226C51EB407}" type="slidenum">
              <a:rPr lang="zh-TW" altLang="en-US"/>
              <a:pPr/>
              <a:t>‹#›</a:t>
            </a:fld>
            <a:endParaRPr lang="en-US" altLang="zh-TW"/>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AA22506A-BCF0-4F5C-ADAC-0D1686A3352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0FC052A-D814-4D6C-A46F-66F0D2662203}" type="slidenum">
              <a:rPr lang="zh-TW" altLang="en-US"/>
              <a:pPr/>
              <a:t>‹#›</a:t>
            </a:fld>
            <a:endParaRPr lang="en-US" altLang="zh-TW"/>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1908581-C61C-495F-9001-203E6061E28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1326F63-9B77-4FA1-AB72-B6BF3AC14DC7}" type="slidenum">
              <a:rPr lang="zh-TW" altLang="en-US"/>
              <a:pPr/>
              <a:t>‹#›</a:t>
            </a:fld>
            <a:endParaRPr lang="en-US" altLang="zh-TW"/>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BDF65AF0-03D1-46A6-B59B-E79195D211B7}"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B2A659A-500D-40E4-A342-9E6BA7C6264A}" type="slidenum">
              <a:rPr lang="zh-TW" altLang="en-US"/>
              <a:pPr/>
              <a:t>‹#›</a:t>
            </a:fld>
            <a:endParaRPr lang="en-US" altLang="zh-TW"/>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0D11353D-FE2B-4BAE-B970-5C630843C80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2B3462F-68C6-4E29-98D1-FC5EBAD1D667}" type="slidenum">
              <a:rPr lang="zh-TW" altLang="en-US"/>
              <a:pPr/>
              <a:t>‹#›</a:t>
            </a:fld>
            <a:endParaRPr lang="en-US" altLang="zh-TW"/>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BE9871EB-9E51-4638-AC4A-C4DA51A2F99D}"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7874B639-6A8D-40FC-865A-75B8B4AD1E4F}" type="slidenum">
              <a:rPr lang="zh-TW" altLang="en-US"/>
              <a:pPr/>
              <a:t>‹#›</a:t>
            </a:fld>
            <a:endParaRPr lang="en-US" altLang="zh-TW"/>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AF8F350-41DE-4DB9-ABC4-4252C0C1D76E}"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BCCBFC4F-064A-403A-884B-2C3028756FCA}" type="slidenum">
              <a:rPr lang="zh-TW" altLang="en-US"/>
              <a:pPr/>
              <a:t>‹#›</a:t>
            </a:fld>
            <a:endParaRPr lang="en-US" altLang="zh-TW"/>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12FC3B1B-2C44-45CC-B1AB-8AABDA43757F}"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806A0F2C-C519-430D-91C1-AFCB6E68C2C0}" type="slidenum">
              <a:rPr lang="zh-TW" altLang="en-US"/>
              <a:pPr/>
              <a:t>‹#›</a:t>
            </a:fld>
            <a:endParaRPr lang="en-US" altLang="zh-TW"/>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3E6205C-C06B-4234-BE9D-76D2F0DE8D25}"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7D208A29-CE3E-4C44-9F5E-D5D78D6E4BC2}" type="slidenum">
              <a:rPr lang="zh-TW" altLang="en-US"/>
              <a:pPr/>
              <a:t>‹#›</a:t>
            </a:fld>
            <a:endParaRPr lang="en-US" altLang="zh-TW"/>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FB783284-C342-4217-9F99-D2139A68B5E2}"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9C64192C-0E23-4B19-BE83-2C18D31DE743}" type="slidenum">
              <a:rPr lang="zh-TW" altLang="en-US"/>
              <a:pPr/>
              <a:t>‹#›</a:t>
            </a:fld>
            <a:endParaRPr lang="en-US" altLang="zh-TW"/>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BA36F1A-D984-4FB7-9CA1-2EEF3CBBAB8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3367076-0EAA-46FF-A076-9950255FAAF8}" type="slidenum">
              <a:rPr lang="zh-TW" altLang="en-US"/>
              <a:pPr/>
              <a:t>‹#›</a:t>
            </a:fld>
            <a:endParaRPr lang="en-US" altLang="zh-TW"/>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A31169BC-E5F6-40AE-9950-C12F704DAB6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79E20E9-CCBA-4A0A-A1D8-814F2F71509F}" type="slidenum">
              <a:rPr lang="zh-TW" altLang="en-US"/>
              <a:pPr/>
              <a:t>‹#›</a:t>
            </a:fld>
            <a:endParaRPr lang="en-US" altLang="zh-TW"/>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1F21569-9F3A-4DA3-85B9-2F8944E79060}"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3CBEA5A-9515-42FF-A427-20A492B275E6}" type="slidenum">
              <a:rPr lang="zh-TW" altLang="en-US"/>
              <a:pPr/>
              <a:t>‹#›</a:t>
            </a:fld>
            <a:endParaRPr lang="en-US" altLang="zh-TW"/>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6692F711-DF31-46EF-A8AE-228F9C01634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081A93F-1874-43A3-BAE3-D3A5F2A05B01}" type="slidenum">
              <a:rPr lang="zh-TW" altLang="en-US"/>
              <a:pPr/>
              <a:t>‹#›</a:t>
            </a:fld>
            <a:endParaRPr lang="en-US" altLang="zh-TW"/>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BC31F6D5-2F3B-49AC-B9AF-CAF12A0AEFA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BA80181-7993-45A0-9BE1-F8AC2F3BCCEC}" type="slidenum">
              <a:rPr lang="zh-TW" altLang="en-US"/>
              <a:pPr/>
              <a:t>‹#›</a:t>
            </a:fld>
            <a:endParaRPr lang="en-US" altLang="zh-TW"/>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26E536E4-0492-4B40-809D-C812A7B097A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6F279C7-EEBF-400B-92FD-67AB169BC346}" type="slidenum">
              <a:rPr lang="zh-TW" altLang="en-US"/>
              <a:pPr/>
              <a:t>‹#›</a:t>
            </a:fld>
            <a:endParaRPr lang="en-US" altLang="zh-TW"/>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DC41CBC-4ADF-4517-82AF-A839029BAFD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93DF847-46D9-46AE-9360-928A56EAC661}" type="slidenum">
              <a:rPr lang="zh-TW" altLang="en-US"/>
              <a:pPr/>
              <a:t>‹#›</a:t>
            </a:fld>
            <a:endParaRPr lang="en-US" altLang="zh-TW"/>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915BC06D-5E03-4952-BE72-52A87C54C4C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EE286DB-6DE1-45F7-8BB8-B06FD934F5AA}" type="slidenum">
              <a:rPr lang="zh-TW" altLang="en-US"/>
              <a:pPr/>
              <a:t>‹#›</a:t>
            </a:fld>
            <a:endParaRPr lang="en-US" altLang="zh-TW"/>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7C97A0B-FB0C-4AFE-8579-38644F03E8C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002DB83B-42EB-450C-8856-2F9BFBB683B9}" type="slidenum">
              <a:rPr lang="zh-TW" altLang="en-US"/>
              <a:pPr/>
              <a:t>‹#›</a:t>
            </a:fld>
            <a:endParaRPr lang="en-US" altLang="zh-TW"/>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3ADAA913-C424-4342-9D5B-802EDD788CDF}"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BB8EEF64-C646-4869-B2E0-09C69A19C09E}" type="slidenum">
              <a:rPr lang="zh-TW" altLang="en-US"/>
              <a:pPr/>
              <a:t>‹#›</a:t>
            </a:fld>
            <a:endParaRPr lang="en-US" altLang="zh-TW"/>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24F716D-4B66-4860-8945-779E4722C892}"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A9C7E921-239C-4B13-9051-9EA84CE1DA66}" type="slidenum">
              <a:rPr lang="zh-TW" altLang="en-US"/>
              <a:pPr/>
              <a:t>‹#›</a:t>
            </a:fld>
            <a:endParaRPr lang="en-US" altLang="zh-TW"/>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332733E5-8862-49C6-A07A-7F975FEB8C9C}"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57EA3590-4B75-4651-BDA4-EA03732B1E00}" type="slidenum">
              <a:rPr lang="zh-TW" altLang="en-US"/>
              <a:pPr/>
              <a:t>‹#›</a:t>
            </a:fld>
            <a:endParaRPr lang="en-US" altLang="zh-TW"/>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945B1180-B481-468C-9587-F0BF8F9103D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8740FB1-B568-4B6A-B646-1EB9C31CFF82}" type="slidenum">
              <a:rPr lang="zh-TW" altLang="en-US"/>
              <a:pPr/>
              <a:t>‹#›</a:t>
            </a:fld>
            <a:endParaRPr lang="en-US" altLang="zh-TW"/>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6415BA-ED48-4050-8174-777AEBEF0326}"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39CB1749-E904-46F3-A3A9-D42509C81E0B}" type="slidenum">
              <a:rPr lang="zh-TW" altLang="en-US"/>
              <a:pPr/>
              <a:t>‹#›</a:t>
            </a:fld>
            <a:endParaRPr lang="en-US" altLang="zh-TW"/>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E296E86-E73C-46E9-A84F-80CB0DECBB1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EEA9AD7-51EE-4F41-A682-EC30A0DCD445}" type="slidenum">
              <a:rPr lang="zh-TW" altLang="en-US"/>
              <a:pPr/>
              <a:t>‹#›</a:t>
            </a:fld>
            <a:endParaRPr lang="en-US" altLang="zh-TW"/>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423F8ECD-9888-47AF-8D3F-8C59EF3461B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DA62546-DEBF-4D23-96DF-DC55514A67A7}" type="slidenum">
              <a:rPr lang="zh-TW" altLang="en-US"/>
              <a:pPr/>
              <a:t>‹#›</a:t>
            </a:fld>
            <a:endParaRPr lang="en-US" altLang="zh-TW"/>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C1333A1-C33A-486C-9160-DE18E4A80E4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F089A00-3172-4EE4-BF85-C8B2CC064084}" type="slidenum">
              <a:rPr lang="zh-TW" altLang="en-US"/>
              <a:pPr/>
              <a:t>‹#›</a:t>
            </a:fld>
            <a:endParaRPr lang="en-US" altLang="zh-TW"/>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6A906AF-DA36-40A4-8367-A9A16D812A2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4F71029-5E38-4204-A795-753AAE3B0B7E}" type="slidenum">
              <a:rPr lang="zh-TW" altLang="en-US"/>
              <a:pPr/>
              <a:t>‹#›</a:t>
            </a:fld>
            <a:endParaRPr lang="en-US" altLang="zh-TW"/>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976C7BD-E2F2-4D62-B611-9B330BBB59F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2BC7AD7-C9CE-487E-BE78-1C0CC1DD5E43}" type="slidenum">
              <a:rPr lang="zh-TW" altLang="en-US"/>
              <a:pPr/>
              <a:t>‹#›</a:t>
            </a:fld>
            <a:endParaRPr lang="en-US" altLang="zh-TW"/>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4AB7FAC-8052-4EDA-8783-40419A35656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FAE469E-A939-41E6-A378-1596DCD5B193}" type="slidenum">
              <a:rPr lang="zh-TW" altLang="en-US"/>
              <a:pPr/>
              <a:t>‹#›</a:t>
            </a:fld>
            <a:endParaRPr lang="en-US" altLang="zh-TW"/>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38BCD6C-4050-4EE4-BA1D-DEF97D16E78C}"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00C85965-2672-4A75-9207-5681EEE8D871}" type="slidenum">
              <a:rPr lang="zh-TW" altLang="en-US"/>
              <a:pPr/>
              <a:t>‹#›</a:t>
            </a:fld>
            <a:endParaRPr lang="en-US" altLang="zh-TW"/>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FBC9619-C326-4111-8B5F-CEF45E74234B}"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8FCC9CF7-C8A8-4CB4-8A75-EE1AF5D10A27}" type="slidenum">
              <a:rPr lang="zh-TW" altLang="en-US"/>
              <a:pPr/>
              <a:t>‹#›</a:t>
            </a:fld>
            <a:endParaRPr lang="en-US" altLang="zh-TW"/>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C5FDF4E-BC6A-405C-B725-175814388A5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5A798CC5-205B-4B16-8105-AA9C1486A7F0}" type="slidenum">
              <a:rPr lang="zh-TW" altLang="en-US"/>
              <a:pPr/>
              <a:t>‹#›</a:t>
            </a:fld>
            <a:endParaRPr lang="en-US" altLang="zh-TW"/>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CBA7F5FB-D67D-46CE-8667-83F8B1D7387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157C1F4-CB01-4003-A11B-CC2F208DF828}" type="slidenum">
              <a:rPr lang="zh-TW" altLang="en-US"/>
              <a:pPr/>
              <a:t>‹#›</a:t>
            </a:fld>
            <a:endParaRPr lang="en-US" altLang="zh-TW"/>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77219D7-C6DF-4E7A-827C-931CB34B6FA6}"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18CCACE5-0082-4E01-B298-75D3F27FB80E}" type="slidenum">
              <a:rPr lang="zh-TW" altLang="en-US"/>
              <a:pPr/>
              <a:t>‹#›</a:t>
            </a:fld>
            <a:endParaRPr lang="en-US" altLang="zh-TW"/>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EC76DC6-9AFB-4E46-95A3-FBA0DCCA57A1}"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779A953-D98C-4116-8FC7-90406EDEC542}" type="slidenum">
              <a:rPr lang="zh-TW" altLang="en-US"/>
              <a:pPr/>
              <a:t>‹#›</a:t>
            </a:fld>
            <a:endParaRPr lang="en-US" altLang="zh-TW"/>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0E96D75-70AC-4BDF-822C-5F825F1783A8}"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1422964-33E4-4531-98F9-3BFE4DF150CE}" type="slidenum">
              <a:rPr lang="zh-TW" altLang="en-US"/>
              <a:pPr/>
              <a:t>‹#›</a:t>
            </a:fld>
            <a:endParaRPr lang="en-US" altLang="zh-TW"/>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97424DA-0BBA-4828-8778-DDB97385F36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9D104C1-56ED-409D-B7A5-4E66FA055604}" type="slidenum">
              <a:rPr lang="zh-TW" altLang="en-US"/>
              <a:pPr/>
              <a:t>‹#›</a:t>
            </a:fld>
            <a:endParaRPr lang="en-US" altLang="zh-TW"/>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D5B3EBD-1DDA-41BE-BA6F-0DE9E9BF600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594C57D7-A2DF-40E3-8387-AA0ED7156E5E}" type="slidenum">
              <a:rPr lang="zh-TW" altLang="en-US"/>
              <a:pPr/>
              <a:t>‹#›</a:t>
            </a:fld>
            <a:endParaRPr lang="en-US" altLang="zh-TW"/>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CEE3BDB-10C4-46B9-AAF6-AAFFFAE73A6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A3C7E25-ADF1-40C8-8AEA-9444013E5855}" type="slidenum">
              <a:rPr lang="zh-TW" altLang="en-US"/>
              <a:pPr/>
              <a:t>‹#›</a:t>
            </a:fld>
            <a:endParaRPr lang="en-US" altLang="zh-TW"/>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346AB4-6F61-4B5D-8A11-CEEB89B4611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01904B0-C2BC-4E02-AD97-2DFBE299E99F}" type="slidenum">
              <a:rPr lang="zh-TW" altLang="en-US"/>
              <a:pPr/>
              <a:t>‹#›</a:t>
            </a:fld>
            <a:endParaRPr lang="en-US" altLang="zh-TW"/>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42B616-7FC6-4059-9767-C9FAD6A8B61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DDAC74D-67A3-476A-AC21-C6A4C41145BD}" type="slidenum">
              <a:rPr lang="zh-TW" altLang="en-US"/>
              <a:pPr/>
              <a:t>‹#›</a:t>
            </a:fld>
            <a:endParaRPr lang="en-US" altLang="zh-TW"/>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F1EBF56-3AA6-4CFB-A995-5867B1973FF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D4D6ADC-2D84-4FB2-B54A-0BD03206CE34}" type="slidenum">
              <a:rPr lang="zh-TW" altLang="en-US"/>
              <a:pPr/>
              <a:t>‹#›</a:t>
            </a:fld>
            <a:endParaRPr lang="en-US" altLang="zh-TW"/>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59DE555-9089-4226-A71D-8FC69E7D5CD2}"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5427D12C-7513-416C-A82C-774D7E506EAA}" type="slidenum">
              <a:rPr lang="zh-TW" altLang="en-US"/>
              <a:pPr/>
              <a:t>‹#›</a:t>
            </a:fld>
            <a:endParaRPr lang="en-US" altLang="zh-TW"/>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F747AEC-5C5B-400C-8EFC-AF317D27DF29}"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B6FEFA1-038D-4A73-9AD3-7182F19B3EBF}" type="slidenum">
              <a:rPr lang="zh-TW" altLang="en-US"/>
              <a:pPr/>
              <a:t>‹#›</a:t>
            </a:fld>
            <a:endParaRPr lang="en-US" altLang="zh-TW"/>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879B453-DB74-4A7F-A70C-5E1BF80DA022}"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509C83D-9614-41FA-9548-6A1EC674F322}" type="slidenum">
              <a:rPr lang="zh-TW" altLang="en-US"/>
              <a:pPr/>
              <a:t>‹#›</a:t>
            </a:fld>
            <a:endParaRPr lang="en-US" altLang="zh-TW"/>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B65AF0E-F474-4BCE-BFB2-584E21284F8B}"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0211FDB1-D46B-49BA-B993-0C120A76419C}" type="slidenum">
              <a:rPr lang="zh-TW" altLang="en-US"/>
              <a:pPr/>
              <a:t>‹#›</a:t>
            </a:fld>
            <a:endParaRPr lang="en-US" altLang="zh-TW"/>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A14C701-2E8C-4A55-B33C-2CA99CF9F0B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B053DDA-F80C-46AB-9483-AD48F095D44F}" type="slidenum">
              <a:rPr lang="zh-TW" altLang="en-US"/>
              <a:pPr/>
              <a:t>‹#›</a:t>
            </a:fld>
            <a:endParaRPr lang="en-US" altLang="zh-TW"/>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49CA0FA-F8BF-4DE2-8A89-711666374187}"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924E364-13B9-415E-A5F4-4BBAB595E4F5}" type="slidenum">
              <a:rPr lang="zh-TW" altLang="en-US"/>
              <a:pPr/>
              <a:t>‹#›</a:t>
            </a:fld>
            <a:endParaRPr lang="en-US" altLang="zh-TW"/>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77DA869-1B10-48EE-BD89-2DC9CDEF32A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86A091C-A745-4E49-93CA-48B97DF051C4}" type="slidenum">
              <a:rPr lang="zh-TW" altLang="en-US"/>
              <a:pPr/>
              <a:t>‹#›</a:t>
            </a:fld>
            <a:endParaRPr lang="en-US" altLang="zh-TW"/>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459B5D-B77B-4D3B-94FC-609B6CCD82A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718A571-9442-4307-879C-B9B3A6301172}" type="slidenum">
              <a:rPr lang="zh-TW" altLang="en-US"/>
              <a:pPr/>
              <a:t>‹#›</a:t>
            </a:fld>
            <a:endParaRPr lang="en-US" altLang="zh-TW"/>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ED59C0E-8B5A-4C6B-8196-A8206C816A5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D942D8F-B506-4D47-AB12-AA4B6E00D698}" type="slidenum">
              <a:rPr lang="zh-TW" altLang="en-US"/>
              <a:pPr/>
              <a:t>‹#›</a:t>
            </a:fld>
            <a:endParaRPr lang="en-US" altLang="zh-TW"/>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9F6A37A-9D57-4236-B3DA-814106F3EC2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F7781F1-2B1C-4504-85CC-BFD6E548E8DE}" type="slidenum">
              <a:rPr lang="zh-TW" altLang="en-US"/>
              <a:pPr/>
              <a:t>‹#›</a:t>
            </a:fld>
            <a:endParaRPr lang="en-US" altLang="zh-TW"/>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51D49DB-8DE7-4D72-8EC2-4A773E7E342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1D6E7E4-8762-4C33-9A23-6D074F9E0C67}" type="slidenum">
              <a:rPr lang="zh-TW" altLang="en-US"/>
              <a:pPr/>
              <a:t>‹#›</a:t>
            </a:fld>
            <a:endParaRPr lang="en-US" altLang="zh-TW"/>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79B0A83-4B21-44F0-962D-405B6D8D8C3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2F731F9-0125-4086-9B86-79CACCEC93BE}" type="slidenum">
              <a:rPr lang="zh-TW" altLang="en-US"/>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05F6D57-94DE-47BA-B437-5B9FEF878958}"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8DC86343-77C0-4AB9-A5E6-85669C50A5F3}"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C8F400BA-558D-4F80-A3E9-F2BED78DF3BB}" type="slidenum">
              <a:rPr lang="zh-TW" altLang="en-US"/>
              <a:pPr/>
              <a:t>‹#›</a:t>
            </a:fld>
            <a:endParaRPr lang="en-US" altLang="zh-TW"/>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2325623-828E-48D9-91DD-998387B28AD0}"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21925E04-6B1E-4834-A1F3-EF4A9798CF65}" type="slidenum">
              <a:rPr lang="zh-TW" altLang="en-US"/>
              <a:pPr/>
              <a:t>‹#›</a:t>
            </a:fld>
            <a:endParaRPr lang="en-US" altLang="zh-TW"/>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39B3953-28EC-4580-83EA-18FAC7A8C594}"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BAD9282A-E1D9-491C-B1B0-B05A9881EEAB}" type="slidenum">
              <a:rPr lang="zh-TW" altLang="en-US"/>
              <a:pPr/>
              <a:t>‹#›</a:t>
            </a:fld>
            <a:endParaRPr lang="en-US" altLang="zh-TW"/>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41727D-EF1C-42CE-83D4-8F039A395056}"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C84695B8-F3DF-44DB-8297-9ABF5C538261}" type="slidenum">
              <a:rPr lang="zh-TW" altLang="en-US"/>
              <a:pPr/>
              <a:t>‹#›</a:t>
            </a:fld>
            <a:endParaRPr lang="en-US" altLang="zh-TW"/>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7740A1B-F7E2-4400-88F3-6CC823B8B97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E701C05-B766-47FE-BF38-89F9D4F12C80}" type="slidenum">
              <a:rPr lang="zh-TW" altLang="en-US"/>
              <a:pPr/>
              <a:t>‹#›</a:t>
            </a:fld>
            <a:endParaRPr lang="en-US" altLang="zh-TW"/>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B5A8C13-0C21-4431-BB57-7B1EAF59398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B4BB54D-475B-4F6E-B982-A777D1451EB7}" type="slidenum">
              <a:rPr lang="zh-TW" altLang="en-US"/>
              <a:pPr/>
              <a:t>‹#›</a:t>
            </a:fld>
            <a:endParaRPr lang="en-US" altLang="zh-TW"/>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30F236-768C-43AD-9C50-5ECE7285317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8D6806D-F419-418F-8DB7-51192115585A}" type="slidenum">
              <a:rPr lang="zh-TW" altLang="en-US"/>
              <a:pPr/>
              <a:t>‹#›</a:t>
            </a:fld>
            <a:endParaRPr lang="en-US" altLang="zh-TW"/>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9838DF-3BAF-45CB-94D9-F6C41421AC7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AE4E8BA-F3C7-46D7-86A5-61AB6B64A3F0}" type="slidenum">
              <a:rPr lang="zh-TW" altLang="en-US"/>
              <a:pPr/>
              <a:t>‹#›</a:t>
            </a:fld>
            <a:endParaRPr lang="en-US" altLang="zh-TW"/>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523EDF3-C01B-4884-AF89-743FE4C5FDD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869F770-A5D0-47D0-9D26-420D37161F5E}" type="slidenum">
              <a:rPr lang="zh-TW" altLang="en-US"/>
              <a:pPr/>
              <a:t>‹#›</a:t>
            </a:fld>
            <a:endParaRPr lang="en-US" altLang="zh-TW"/>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149EB17-CB3E-486C-8A89-E2A765D72CE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3CBAA7B-CDD8-44F6-80D7-7E7154F60AAC}" type="slidenum">
              <a:rPr lang="zh-TW" altLang="en-US"/>
              <a:pPr/>
              <a:t>‹#›</a:t>
            </a:fld>
            <a:endParaRPr lang="en-US" altLang="zh-TW"/>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9BBA75-927C-442B-B193-CBA5226575C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DEC0408-8DB9-455F-AFFA-5F2AB38D72D3}" type="slidenum">
              <a:rPr lang="zh-TW" altLang="en-US"/>
              <a:pPr/>
              <a:t>‹#›</a:t>
            </a:fld>
            <a:endParaRPr lang="en-US" altLang="zh-TW"/>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BFFE29B8-CD8F-4906-A0FA-94A590CA680C}"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8B2CF916-F226-4A58-B007-DF6A0118AB33}" type="slidenum">
              <a:rPr lang="zh-TW" altLang="en-US"/>
              <a:pPr/>
              <a:t>‹#›</a:t>
            </a:fld>
            <a:endParaRPr lang="en-US" altLang="zh-TW"/>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372CFA8-ECCF-4F1D-A73A-7794A1C9C4DC}"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18CB650-9FD1-4595-97F6-239278367F23}" type="slidenum">
              <a:rPr lang="zh-TW" altLang="en-US"/>
              <a:pPr/>
              <a:t>‹#›</a:t>
            </a:fld>
            <a:endParaRPr lang="en-US" altLang="zh-TW"/>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4520999-9B29-42E1-9161-FEA7BB04259C}"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B1D250C1-7F44-4474-8637-0F355E6FD2CB}" type="slidenum">
              <a:rPr lang="zh-TW" altLang="en-US"/>
              <a:pPr/>
              <a:t>‹#›</a:t>
            </a:fld>
            <a:endParaRPr lang="en-US" altLang="zh-TW"/>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19891E2-8EA1-45DB-A6DC-F94E5F27DDF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57C6657-EC20-46CA-8558-03F7586C4BF3}" type="slidenum">
              <a:rPr lang="zh-TW" altLang="en-US"/>
              <a:pPr/>
              <a:t>‹#›</a:t>
            </a:fld>
            <a:endParaRPr lang="en-US" altLang="zh-TW"/>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8111A6F-3181-43A0-B4D2-058E95E4A63B}"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06B139E8-F1F6-413F-A66A-2FCFBAF57AC2}" type="slidenum">
              <a:rPr lang="zh-TW" altLang="en-US"/>
              <a:pPr/>
              <a:t>‹#›</a:t>
            </a:fld>
            <a:endParaRPr lang="en-US" altLang="zh-TW"/>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2E5D4E-5995-402E-8DAB-CF15DE4B539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FE56DCA-4840-4195-9FC3-2A767B8BB4C5}" type="slidenum">
              <a:rPr lang="zh-TW" altLang="en-US"/>
              <a:pPr/>
              <a:t>‹#›</a:t>
            </a:fld>
            <a:endParaRPr lang="en-US" altLang="zh-TW"/>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91809BB-2733-4BDC-9E92-5012979E103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BFC0A98F-2642-49C7-BAD2-6B2A0E63E0A9}" type="slidenum">
              <a:rPr lang="zh-TW" altLang="en-US"/>
              <a:pPr/>
              <a:t>‹#›</a:t>
            </a:fld>
            <a:endParaRPr lang="en-US" altLang="zh-TW"/>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4684A2-DA1E-4A75-9A69-EBDFC5F7868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D2B8AA8-45D0-469C-9D60-358AB846E18E}" type="slidenum">
              <a:rPr lang="zh-TW" altLang="en-US"/>
              <a:pPr/>
              <a:t>‹#›</a:t>
            </a:fld>
            <a:endParaRPr lang="en-US" altLang="zh-TW"/>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737D52-89DE-41C5-B82C-49FDC430F63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C778E3C-F53F-4B1A-A923-61DB66272C07}" type="slidenum">
              <a:rPr lang="zh-TW" altLang="en-US"/>
              <a:pPr/>
              <a:t>‹#›</a:t>
            </a:fld>
            <a:endParaRPr lang="en-US" altLang="zh-TW"/>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F35DF43F-F30A-4DD2-8186-12ADAC44B337}"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FB8FB810-D1CA-43DB-8F34-B040134ED034}" type="slidenum">
              <a:rPr lang="zh-TW" altLang="en-US"/>
              <a:pPr/>
              <a:t>‹#›</a:t>
            </a:fld>
            <a:endParaRPr lang="en-US" altLang="zh-TW"/>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915E9AE2-B410-4545-B791-F55120728227}"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68B2E1FB-F26C-4FC0-8B12-201FD3CCDC37}" type="slidenum">
              <a:rPr lang="zh-TW" altLang="en-US"/>
              <a:pPr/>
              <a:t>‹#›</a:t>
            </a:fld>
            <a:endParaRPr lang="en-US" altLang="zh-TW"/>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D209C346-44E2-474A-B6F4-A5B1FF6F20DB}"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020AB959-F170-4BC6-B09E-F1146FB78CF9}" type="slidenum">
              <a:rPr lang="zh-TW" altLang="en-US"/>
              <a:pPr/>
              <a:t>‹#›</a:t>
            </a:fld>
            <a:endParaRPr lang="en-US" altLang="zh-TW"/>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65598BBA-B2EC-47D8-BC06-3A00C05C795D}"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F786BCAD-B65B-43F8-80B2-E97A138ADF89}" type="slidenum">
              <a:rPr lang="zh-TW" altLang="en-US"/>
              <a:pPr/>
              <a:t>‹#›</a:t>
            </a:fld>
            <a:endParaRPr lang="en-US" altLang="zh-TW"/>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845E2B83-7534-4805-A03B-5622EC471AA0}"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BCE2285B-0FA4-48AA-AFBE-6BEDA68323CD}" type="slidenum">
              <a:rPr lang="zh-TW" altLang="en-US"/>
              <a:pPr/>
              <a:t>‹#›</a:t>
            </a:fld>
            <a:endParaRPr lang="en-US" altLang="zh-TW"/>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3CD6238E-9F08-4ABD-9F95-E8C309FC59A1}"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8435E463-69F9-472C-AA8F-3CF2BD31FEAF}" type="slidenum">
              <a:rPr lang="zh-TW" altLang="en-US"/>
              <a:pPr/>
              <a:t>‹#›</a:t>
            </a:fld>
            <a:endParaRPr lang="en-US" altLang="zh-TW"/>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E187E7D3-89D6-4A26-B1D4-062FF6A168D6}"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4533DDAC-530D-42C1-8D38-1C5F446D38F0}" type="slidenum">
              <a:rPr lang="zh-TW" altLang="en-US"/>
              <a:pPr/>
              <a:t>‹#›</a:t>
            </a:fld>
            <a:endParaRPr lang="en-US" altLang="zh-TW"/>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41F09C7-BA14-4245-90BB-B7AA42748D78}"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16966092-A15D-4E18-A085-CB361E12ACA5}" type="slidenum">
              <a:rPr lang="zh-TW" altLang="en-US"/>
              <a:pPr/>
              <a:t>‹#›</a:t>
            </a:fld>
            <a:endParaRPr lang="en-US" altLang="zh-TW"/>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CC8491B8-45CA-49E2-B301-26DF63A8CCD3}"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E03395E7-051E-4805-9398-7AE15143383C}" type="slidenum">
              <a:rPr lang="zh-TW" altLang="en-US"/>
              <a:pPr/>
              <a:t>‹#›</a:t>
            </a:fld>
            <a:endParaRPr lang="en-US" altLang="zh-TW"/>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598E7276-C7B2-4D76-A035-FE6283D2BBC6}"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F3F3C0D0-0F23-413A-8F48-69478CE7926D}" type="slidenum">
              <a:rPr lang="zh-TW" altLang="en-US"/>
              <a:pPr/>
              <a:t>‹#›</a:t>
            </a:fld>
            <a:endParaRPr lang="en-US" altLang="zh-TW"/>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332B587D-DD18-48D8-9F6E-AF111EF334F9}"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CDA81570-90FD-49D9-A882-8F771B0C3D50}" type="slidenum">
              <a:rPr lang="zh-TW" altLang="en-US"/>
              <a:pPr/>
              <a:t>‹#›</a:t>
            </a:fld>
            <a:endParaRPr lang="en-US" altLang="zh-TW"/>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6AD9C568-F3F7-4F8D-B9C5-2C9B6783E35B}"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193ED949-0702-44E2-89BF-6E786F02595D}" type="slidenum">
              <a:rPr lang="zh-TW" altLang="en-US"/>
              <a:pPr/>
              <a:t>‹#›</a:t>
            </a:fld>
            <a:endParaRPr lang="en-US" altLang="zh-TW"/>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170E466E-E525-4CB4-8AB9-8813BBD33EF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3D04B01-0839-4F8B-87BA-472213319C4C}" type="slidenum">
              <a:rPr lang="zh-TW" altLang="en-US"/>
              <a:pPr/>
              <a:t>‹#›</a:t>
            </a:fld>
            <a:endParaRPr lang="en-US" altLang="zh-TW"/>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87ED778-5B56-48C0-ABE6-C003C1FBCA4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709CBF2B-FE41-453C-AF69-7C03BE14F60E}" type="slidenum">
              <a:rPr lang="zh-TW" altLang="en-US"/>
              <a:pPr/>
              <a:t>‹#›</a:t>
            </a:fld>
            <a:endParaRPr lang="en-US" altLang="zh-TW"/>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AAC08353-74A3-48B2-97EF-65E4EA60FC9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16F86A3-FEA8-4E54-B55E-B55FDCBDBD69}" type="slidenum">
              <a:rPr lang="zh-TW" altLang="en-US"/>
              <a:pPr/>
              <a:t>‹#›</a:t>
            </a:fld>
            <a:endParaRPr lang="en-US" altLang="zh-TW"/>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A71C6DEE-79F3-416A-8AFA-CA53B7119E6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73D6F94-12E8-4873-B81C-D0BFA7631993}" type="slidenum">
              <a:rPr lang="zh-TW" altLang="en-US"/>
              <a:pPr/>
              <a:t>‹#›</a:t>
            </a:fld>
            <a:endParaRPr lang="en-US" altLang="zh-TW"/>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060BDB0-324E-46D3-B5AC-319A742E8EB9}"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CF9ED00D-65C0-4FE9-86B8-693ABBE5A44A}" type="slidenum">
              <a:rPr lang="zh-TW" altLang="en-US"/>
              <a:pPr/>
              <a:t>‹#›</a:t>
            </a:fld>
            <a:endParaRPr lang="en-US" altLang="zh-TW"/>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8E00BD03-0613-4AAF-A45F-635A5A932E0D}"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0F922FD2-B5CC-49CE-8B30-BCC47472E795}" type="slidenum">
              <a:rPr lang="zh-TW" altLang="en-US"/>
              <a:pPr/>
              <a:t>‹#›</a:t>
            </a:fld>
            <a:endParaRPr lang="en-US" altLang="zh-TW"/>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908F227B-069A-4A92-91B2-59B873EB6B05}"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788F13B9-507C-4FDF-9AE2-21AACE18C20E}" type="slidenum">
              <a:rPr lang="zh-TW" altLang="en-US"/>
              <a:pPr/>
              <a:t>‹#›</a:t>
            </a:fld>
            <a:endParaRPr lang="en-US" altLang="zh-TW"/>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B7069974-12CE-4642-91CA-27F051ED4AB9}"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C26591D3-E143-4468-BFAC-85094B8A6206}" type="slidenum">
              <a:rPr lang="zh-TW" altLang="en-US"/>
              <a:pPr/>
              <a:t>‹#›</a:t>
            </a:fld>
            <a:endParaRPr lang="en-US" altLang="zh-TW"/>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797F01F-876B-4E33-8AA9-AE13891938C6}"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70C9145B-425A-4DB1-9DD4-A6CD3AA09364}" type="slidenum">
              <a:rPr lang="zh-TW" altLang="en-US"/>
              <a:pPr/>
              <a:t>‹#›</a:t>
            </a:fld>
            <a:endParaRPr lang="en-US" altLang="zh-TW"/>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9FA40F7-DA47-4ED3-8C09-B68F36FF525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54E8988-265F-449E-A3DE-11FB1165B702}" type="slidenum">
              <a:rPr lang="zh-TW" altLang="en-US"/>
              <a:pPr/>
              <a:t>‹#›</a:t>
            </a:fld>
            <a:endParaRPr lang="en-US" altLang="zh-TW"/>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0005619C-4B49-44FD-9DEE-CD6E09E3B1A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71B483E-1D23-4173-9304-B3851A668418}" type="slidenum">
              <a:rPr lang="zh-TW" altLang="en-US"/>
              <a:pPr/>
              <a:t>‹#›</a:t>
            </a:fld>
            <a:endParaRPr lang="en-US" altLang="zh-TW"/>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E2A039AF-DD78-44AC-BC74-6CA5B5E7AA1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BD43F5A-65BC-4888-8198-B07B5DC88828}" type="slidenum">
              <a:rPr lang="zh-TW" altLang="en-US"/>
              <a:pPr/>
              <a:t>‹#›</a:t>
            </a:fld>
            <a:endParaRPr lang="en-US" altLang="zh-TW"/>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AD663A8-3AD7-4DCA-93CA-81066B8B7074}"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A1D30729-98F2-415B-8D1D-17811B8BCCB3}" type="slidenum">
              <a:rPr lang="zh-TW" altLang="en-US"/>
              <a:pPr/>
              <a:t>‹#›</a:t>
            </a:fld>
            <a:endParaRPr lang="en-US" altLang="zh-TW"/>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46199DCB-99E1-4C81-824E-3C71D006D97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75F7C7F-60BC-46EA-AE7B-B0DE5B7D5806}" type="slidenum">
              <a:rPr lang="zh-TW" altLang="en-US"/>
              <a:pPr/>
              <a:t>‹#›</a:t>
            </a:fld>
            <a:endParaRPr lang="en-US" altLang="zh-TW"/>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559B141-D1C7-4290-802F-CD1447F2558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B8AF5EC-4480-4DB9-85B7-0A0CC75ADE51}" type="slidenum">
              <a:rPr lang="zh-TW" altLang="en-US"/>
              <a:pPr/>
              <a:t>‹#›</a:t>
            </a:fld>
            <a:endParaRPr lang="en-US" altLang="zh-TW"/>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BD944A1B-B944-492C-94F6-9127BE25F42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F71C66C-9658-4986-A6E3-15DB9DFEDDC7}" type="slidenum">
              <a:rPr lang="zh-TW" altLang="en-US"/>
              <a:pPr/>
              <a:t>‹#›</a:t>
            </a:fld>
            <a:endParaRPr lang="en-US" altLang="zh-TW"/>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ABEEB0E-E482-4EC0-A365-4B53FB0A4BA5}"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BA3CB16A-A346-4882-B279-99CD29B2BC77}" type="slidenum">
              <a:rPr lang="zh-TW" altLang="en-US"/>
              <a:pPr/>
              <a:t>‹#›</a:t>
            </a:fld>
            <a:endParaRPr lang="en-US" altLang="zh-TW"/>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E2E52B90-F46E-487D-920F-8180CEB24EF5}"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3C8DF764-3C08-483D-9167-A6E2412A179C}" type="slidenum">
              <a:rPr lang="zh-TW" altLang="en-US"/>
              <a:pPr/>
              <a:t>‹#›</a:t>
            </a:fld>
            <a:endParaRPr lang="en-US" altLang="zh-TW"/>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12D1D85C-4BB5-4CD9-B4B1-8EB18865302D}"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AF55D6FB-2EEC-4D74-AFD6-1A03528C2F04}" type="slidenum">
              <a:rPr lang="zh-TW" altLang="en-US"/>
              <a:pPr/>
              <a:t>‹#›</a:t>
            </a:fld>
            <a:endParaRPr lang="en-US" altLang="zh-TW"/>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5213CEA3-2D49-4CF6-912B-CF09D964C797}"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9D4AB2A4-A580-4756-A7E5-9D8A3511C705}" type="slidenum">
              <a:rPr lang="zh-TW" altLang="en-US"/>
              <a:pPr/>
              <a:t>‹#›</a:t>
            </a:fld>
            <a:endParaRPr lang="en-US" altLang="zh-TW"/>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DF4B63-0DB0-4672-B98B-5EEC33AC3F8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3F978594-92BE-41CA-BD1D-CFD8A2CF0E6E}" type="slidenum">
              <a:rPr lang="zh-TW" altLang="en-US"/>
              <a:pPr/>
              <a:t>‹#›</a:t>
            </a:fld>
            <a:endParaRPr lang="en-US" altLang="zh-TW"/>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039D5CF-B820-4E5C-AAFE-C26AF7F5C52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F72486C4-EEEC-4BDC-A258-27ED4EE9F49E}" type="slidenum">
              <a:rPr lang="zh-TW" altLang="en-US"/>
              <a:pPr/>
              <a:t>‹#›</a:t>
            </a:fld>
            <a:endParaRPr lang="en-US" altLang="zh-TW"/>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DF848867-41E0-4C69-A84A-690B3B73919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131837E-F650-4596-A1D9-FE560D2940A8}" type="slidenum">
              <a:rPr lang="zh-TW" altLang="en-US"/>
              <a:pPr/>
              <a:t>‹#›</a:t>
            </a:fld>
            <a:endParaRPr lang="en-US" altLang="zh-TW"/>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2306693-A810-4073-B7AB-74DF5F23634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4D79005-34C2-47FC-8C17-40E4E5232360}" type="slidenum">
              <a:rPr lang="zh-TW" altLang="en-US"/>
              <a:pPr/>
              <a:t>‹#›</a:t>
            </a:fld>
            <a:endParaRPr lang="en-US" altLang="zh-TW"/>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F330DC0-AC10-4D33-9528-F22A731F365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E39D25E-597B-4B45-B2FA-BA46E06CF7B9}" type="slidenum">
              <a:rPr lang="zh-TW" altLang="en-US"/>
              <a:pPr/>
              <a:t>‹#›</a:t>
            </a:fld>
            <a:endParaRPr lang="en-US" altLang="zh-TW"/>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30B6177C-5CAE-4DA8-8AE4-87C8C7BC68D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970AF52-9CB4-48FA-B917-59AB5435DBE7}" type="slidenum">
              <a:rPr lang="zh-TW" altLang="en-US"/>
              <a:pPr/>
              <a:t>‹#›</a:t>
            </a:fld>
            <a:endParaRPr lang="en-US" altLang="zh-TW"/>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DEDA6D4-A673-48DE-8956-9AFBFF547E0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D6EC3A8-62FC-462C-AE7D-6A7E31378022}" type="slidenum">
              <a:rPr lang="zh-TW" altLang="en-US"/>
              <a:pPr/>
              <a:t>‹#›</a:t>
            </a:fld>
            <a:endParaRPr lang="en-US" altLang="zh-TW"/>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D03AA455-FF8A-4E06-928D-6F434B7E4AC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FD3F766-B93A-4788-993A-289A85DD2115}" type="slidenum">
              <a:rPr lang="zh-TW" altLang="en-US"/>
              <a:pPr/>
              <a:t>‹#›</a:t>
            </a:fld>
            <a:endParaRPr lang="en-US" altLang="zh-TW"/>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BB455E0-807C-4FA6-97C9-C80DB96A37FB}"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4BB9C1E-D539-410A-85B2-41E21CCD0F6D}" type="slidenum">
              <a:rPr lang="zh-TW" altLang="en-US"/>
              <a:pPr/>
              <a:t>‹#›</a:t>
            </a:fld>
            <a:endParaRPr lang="en-US" altLang="zh-TW"/>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418D06F5-894F-49A2-A25B-B2A888BF4314}"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F362EFEA-D4BD-4033-83E4-A3AED12E148F}" type="slidenum">
              <a:rPr lang="zh-TW" altLang="en-US"/>
              <a:pPr/>
              <a:t>‹#›</a:t>
            </a:fld>
            <a:endParaRPr lang="en-US" altLang="zh-TW"/>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668E2FB-E229-4051-916C-785BDC7ACF6E}"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34C73F99-E518-4557-8097-5D971D6CC351}" type="slidenum">
              <a:rPr lang="zh-TW" altLang="en-US"/>
              <a:pPr/>
              <a:t>‹#›</a:t>
            </a:fld>
            <a:endParaRPr lang="en-US" altLang="zh-TW"/>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10EFFC8C-5FAF-4F08-BDC7-0D2B7692F0B8}"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37795494-2B50-406D-965E-2CC2125CD4F3}" type="slidenum">
              <a:rPr lang="zh-TW" altLang="en-US"/>
              <a:pPr/>
              <a:t>‹#›</a:t>
            </a:fld>
            <a:endParaRPr lang="en-US" altLang="zh-TW"/>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8B2DEEB-689D-43C2-AEE3-2B3BB09077F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87D6BCB6-4201-474D-8E48-DC0E6B11257A}" type="slidenum">
              <a:rPr lang="zh-TW" altLang="en-US"/>
              <a:pPr/>
              <a:t>‹#›</a:t>
            </a:fld>
            <a:endParaRPr lang="en-US" altLang="zh-TW"/>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89CA6A1-5D1A-4794-853E-FD4B447F84D4}"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711ABA59-E64E-460D-874F-C83F2FD8441A}" type="slidenum">
              <a:rPr lang="zh-TW" altLang="en-US"/>
              <a:pPr/>
              <a:t>‹#›</a:t>
            </a:fld>
            <a:endParaRPr lang="en-US" altLang="zh-TW"/>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EDDBBA2-151E-4B09-87E8-56A01B41F6B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940AD0D-5D5C-4EF9-BB78-407713065888}" type="slidenum">
              <a:rPr lang="zh-TW" altLang="en-US"/>
              <a:pPr/>
              <a:t>‹#›</a:t>
            </a:fld>
            <a:endParaRPr lang="en-US" altLang="zh-TW"/>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66946EB7-869B-47D4-8701-ABDC98AFCE1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3277463-79FF-4612-B628-55BE8461BD31}" type="slidenum">
              <a:rPr lang="zh-TW" altLang="en-US"/>
              <a:pPr/>
              <a:t>‹#›</a:t>
            </a:fld>
            <a:endParaRPr lang="en-US" altLang="zh-TW"/>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73ED4FB-800F-465F-8F07-7A1F892DB21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C64792A-DC77-4D1F-9F51-D5B086A2AB46}" type="slidenum">
              <a:rPr lang="zh-TW" altLang="en-US"/>
              <a:pPr/>
              <a:t>‹#›</a:t>
            </a:fld>
            <a:endParaRPr lang="en-US" altLang="zh-TW"/>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90F452-7FF0-4587-BB48-4654258223E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D61E364-28F4-469B-920F-303EE0FDFC92}" type="slidenum">
              <a:rPr lang="zh-TW" altLang="en-US"/>
              <a:pPr/>
              <a:t>‹#›</a:t>
            </a:fld>
            <a:endParaRPr lang="en-US" altLang="zh-TW"/>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D87617-C3F6-48FA-9CF3-314353B5B03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7623873-BDC3-437C-AB4A-E9BF780FEA19}" type="slidenum">
              <a:rPr lang="zh-TW" altLang="en-US"/>
              <a:pPr/>
              <a:t>‹#›</a:t>
            </a:fld>
            <a:endParaRPr lang="en-US" altLang="zh-TW"/>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5C276B6-321A-4E51-88D1-1179F4BF923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7719E2B-0954-4826-9D9F-F3148E72EC6A}" type="slidenum">
              <a:rPr lang="zh-TW" altLang="en-US"/>
              <a:pPr/>
              <a:t>‹#›</a:t>
            </a:fld>
            <a:endParaRPr lang="en-US" altLang="zh-TW"/>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EB6DB27-1FA0-4DCD-9B45-79F119683508}"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5580BEA-22A0-4512-8594-4263A8FB8ACD}" type="slidenum">
              <a:rPr lang="zh-TW" altLang="en-US"/>
              <a:pPr/>
              <a:t>‹#›</a:t>
            </a:fld>
            <a:endParaRPr lang="en-US" altLang="zh-TW"/>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9B95DB34-1690-4543-8832-3ADD77B5451A}"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FB46E459-82BE-4393-8EF1-9F68D38854D4}" type="slidenum">
              <a:rPr lang="zh-TW" altLang="en-US"/>
              <a:pPr/>
              <a:t>‹#›</a:t>
            </a:fld>
            <a:endParaRPr lang="en-US" altLang="zh-TW"/>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5980B94-2AB9-48F2-9392-434AA983EA87}"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DEB029C3-8D75-43EA-BFFC-E2E294A4BE31}" type="slidenum">
              <a:rPr lang="zh-TW" altLang="en-US"/>
              <a:pPr/>
              <a:t>‹#›</a:t>
            </a:fld>
            <a:endParaRPr lang="en-US" altLang="zh-TW"/>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5C2836B-1D44-46B8-8B0E-6AEC38CA8F6E}"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8F7882FD-D490-4060-90AD-A9CA2BB7550A}" type="slidenum">
              <a:rPr lang="zh-TW" altLang="en-US"/>
              <a:pPr/>
              <a:t>‹#›</a:t>
            </a:fld>
            <a:endParaRPr lang="en-US" altLang="zh-TW"/>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EAF0EE6-FDBA-46F5-8CC1-0E9AB873847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93F031C-4FDA-4BEA-AE2A-7004BDC0C3C9}" type="slidenum">
              <a:rPr lang="zh-TW" altLang="en-US"/>
              <a:pPr/>
              <a:t>‹#›</a:t>
            </a:fld>
            <a:endParaRPr lang="en-US" altLang="zh-TW"/>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6"/>
          <p:cNvSpPr>
            <a:spLocks noGrp="1"/>
          </p:cNvSpPr>
          <p:nvPr>
            <p:ph type="dt" sz="half" idx="10"/>
          </p:nvPr>
        </p:nvSpPr>
        <p:spPr/>
        <p:txBody>
          <a:bodyPr/>
          <a:lstStyle>
            <a:lvl1pPr>
              <a:defRPr/>
            </a:lvl1pPr>
          </a:lstStyle>
          <a:p>
            <a:fld id="{321495BF-4E8B-461F-AFCC-0E5DB10CD223}"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06D8F10C-9AB6-48E9-A535-C99DF400E27E}" type="slidenum">
              <a:rPr lang="zh-TW" altLang="en-US"/>
              <a:pPr/>
              <a:t>‹#›</a:t>
            </a:fld>
            <a:endParaRPr lang="en-US" altLang="zh-TW"/>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3EBC140-A6A2-4444-B8C6-484B3387F177}"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F796736-CAAA-40EC-962F-382BC646021C}" type="slidenum">
              <a:rPr lang="zh-TW" altLang="en-US"/>
              <a:pPr/>
              <a:t>‹#›</a:t>
            </a:fld>
            <a:endParaRPr lang="en-US" altLang="zh-TW"/>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23F92B7-9896-45F3-814D-BB54B87A5CB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E258A11-1713-44B0-9687-B033AE17CA45}" type="slidenum">
              <a:rPr lang="zh-TW" altLang="en-US"/>
              <a:pPr/>
              <a:t>‹#›</a:t>
            </a:fld>
            <a:endParaRPr lang="en-US" altLang="zh-TW"/>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648A0C-3FF2-43EE-BC7C-3082D8B99C5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0965798-B303-4F8D-8804-7D0ED8E036C2}" type="slidenum">
              <a:rPr lang="zh-TW" altLang="en-US"/>
              <a:pPr/>
              <a:t>‹#›</a:t>
            </a:fld>
            <a:endParaRPr lang="en-US" altLang="zh-TW"/>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D9739147-A26B-4A7E-A6FC-276DB37A5B7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6B3CD9E1-5B1C-45AC-BB09-AB15B3A6E2BE}" type="slidenum">
              <a:rPr lang="zh-TW" altLang="en-US"/>
              <a:pPr/>
              <a:t>‹#›</a:t>
            </a:fld>
            <a:endParaRPr lang="en-US" altLang="zh-TW"/>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7BF114AB-A867-4FB3-86B2-14ACCBE8B53B}"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E7D3D24B-CDE8-45EE-89DF-F9D38E311766}" type="slidenum">
              <a:rPr lang="zh-TW" altLang="en-US"/>
              <a:pPr/>
              <a:t>‹#›</a:t>
            </a:fld>
            <a:endParaRPr lang="en-US" altLang="zh-TW"/>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FB357340-3BAF-40B5-BB1A-DE9CF2435DAF}"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F5F960A2-5850-44BB-A90C-6AC73FF43752}" type="slidenum">
              <a:rPr lang="zh-TW" altLang="en-US"/>
              <a:pPr/>
              <a:t>‹#›</a:t>
            </a:fld>
            <a:endParaRPr lang="en-US" altLang="zh-TW"/>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CB8BD766-0AC8-46F1-B1AE-A1B85F8CB7F1}"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56CCD613-648F-49FB-9118-328E182DF88C}" type="slidenum">
              <a:rPr lang="zh-TW" altLang="en-US"/>
              <a:pPr/>
              <a:t>‹#›</a:t>
            </a:fld>
            <a:endParaRPr lang="en-US" altLang="zh-TW"/>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B2CEB742-A4E6-4318-B213-F573CAE26AF8}"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1ACC2F9E-D493-47BA-9A27-B36DE5310F01}" type="slidenum">
              <a:rPr lang="zh-TW" altLang="en-US"/>
              <a:pPr/>
              <a:t>‹#›</a:t>
            </a:fld>
            <a:endParaRPr lang="en-US" altLang="zh-TW"/>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35ED5CD-69A8-48B7-9B8E-03A2B9020D73}"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4C8351BC-B581-47BC-AB1B-180C0A8E456D}" type="slidenum">
              <a:rPr lang="zh-TW" altLang="en-US"/>
              <a:pPr/>
              <a:t>‹#›</a:t>
            </a:fld>
            <a:endParaRPr lang="en-US" altLang="zh-TW"/>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983D519A-6B99-4C71-9578-73EC86E7DF9C}"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C3029893-EF75-48E8-8720-6C575472B624}" type="slidenum">
              <a:rPr lang="zh-TW" altLang="en-US"/>
              <a:pPr/>
              <a:t>‹#›</a:t>
            </a:fld>
            <a:endParaRPr lang="en-US" altLang="zh-TW"/>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A714E62F-74E9-49EE-BA81-87D46F49F5CD}"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4DA1C045-04C2-4B7C-9C40-964F58BB6DF0}" type="slidenum">
              <a:rPr lang="zh-TW" altLang="en-US"/>
              <a:pPr/>
              <a:t>‹#›</a:t>
            </a:fld>
            <a:endParaRPr lang="en-US" altLang="zh-TW"/>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76DBBCA3-F553-4D78-A685-BEE5FB81AFDB}"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B40B462B-015A-42C2-92E4-7845052EA101}" type="slidenum">
              <a:rPr lang="zh-TW" altLang="en-US"/>
              <a:pPr/>
              <a:t>‹#›</a:t>
            </a:fld>
            <a:endParaRPr lang="en-US" altLang="zh-TW"/>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1A76708E-86BF-4409-B56D-A22FF82618AA}"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4D83DE18-1FAA-493F-8B10-DAC5E6B394BA}" type="slidenum">
              <a:rPr lang="zh-TW" altLang="en-US"/>
              <a:pPr/>
              <a:t>‹#›</a:t>
            </a:fld>
            <a:endParaRPr lang="en-US" altLang="zh-TW"/>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CD2AEF84-3AD1-4688-A61F-79F3DACAF20C}"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5422338A-B991-40AB-BC38-C1417F412D3B}" type="slidenum">
              <a:rPr lang="zh-TW" altLang="en-US"/>
              <a:pPr/>
              <a:t>‹#›</a:t>
            </a:fld>
            <a:endParaRPr lang="en-US" altLang="zh-TW"/>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CAE1F05C-5504-429B-8138-8EC2D24C2FD7}"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1E48D188-E3F7-4A18-9C1B-B14825DF271F}" type="slidenum">
              <a:rPr lang="zh-TW" altLang="en-US"/>
              <a:pPr/>
              <a:t>‹#›</a:t>
            </a:fld>
            <a:endParaRPr lang="en-US" altLang="zh-TW"/>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1980DDE-DE5A-47CA-9DF5-0B0E52B5191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703EE6E-FBC0-42E5-9B26-9DAACA5E8B43}" type="slidenum">
              <a:rPr lang="zh-TW" altLang="en-US"/>
              <a:pPr/>
              <a:t>‹#›</a:t>
            </a:fld>
            <a:endParaRPr lang="en-US" altLang="zh-TW"/>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6570B16-18E7-49EE-921A-BC71C454C50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4AE622C-21D4-4183-9C1A-87C5C26BE8F6}" type="slidenum">
              <a:rPr lang="zh-TW" altLang="en-US"/>
              <a:pPr/>
              <a:t>‹#›</a:t>
            </a:fld>
            <a:endParaRPr lang="en-US" altLang="zh-TW"/>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188667D-D2E1-4F3B-8969-B5785462221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CC1288A-D250-4E58-A8A1-E8377A1D5B36}" type="slidenum">
              <a:rPr lang="zh-TW" altLang="en-US"/>
              <a:pPr/>
              <a:t>‹#›</a:t>
            </a:fld>
            <a:endParaRPr lang="en-US" altLang="zh-TW"/>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2434354-FD71-4163-BF49-D1D1F65C786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28405B6-D858-4787-B09C-92A6E616EB56}" type="slidenum">
              <a:rPr lang="zh-TW" altLang="en-US"/>
              <a:pPr/>
              <a:t>‹#›</a:t>
            </a:fld>
            <a:endParaRPr lang="en-US" altLang="zh-TW"/>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91BB6FF-5939-44C1-B950-927D8DA15D85}"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071C61F3-25D9-4CC6-862C-F3E798794F02}" type="slidenum">
              <a:rPr lang="zh-TW" altLang="en-US"/>
              <a:pPr/>
              <a:t>‹#›</a:t>
            </a:fld>
            <a:endParaRPr lang="en-US" altLang="zh-TW"/>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8B9F5A0-45B3-4C0F-B064-E09EDB151D50}"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AA7647B0-F8AD-4B63-B39F-C59532721CA5}" type="slidenum">
              <a:rPr lang="zh-TW" altLang="en-US"/>
              <a:pPr/>
              <a:t>‹#›</a:t>
            </a:fld>
            <a:endParaRPr lang="en-US" altLang="zh-TW"/>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fld id="{229CDEAF-CB76-4F2D-BDC5-70386DC096B8}"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2A99CDF5-5E3D-4BFE-BD64-4AEFB9613928}" type="slidenum">
              <a:rPr lang="zh-TW" altLang="en-US"/>
              <a:pPr/>
              <a:t>‹#›</a:t>
            </a:fld>
            <a:endParaRPr lang="en-US" altLang="zh-TW"/>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BF4D213-B17B-45BB-BF3E-5D0AD21184D1}"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2950F0E7-B6C3-45B8-99BF-31353567EA2D}" type="slidenum">
              <a:rPr lang="zh-TW" altLang="en-US"/>
              <a:pPr/>
              <a:t>‹#›</a:t>
            </a:fld>
            <a:endParaRPr lang="en-US" altLang="zh-TW"/>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51E361A-5331-4E55-80FD-5FE8EFD36A7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F1C60A2-9184-43E5-99DE-53BE6AE03B8A}" type="slidenum">
              <a:rPr lang="zh-TW" altLang="en-US"/>
              <a:pPr/>
              <a:t>‹#›</a:t>
            </a:fld>
            <a:endParaRPr lang="en-US" altLang="zh-TW"/>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FE549B7-2473-48F8-B5CC-2F927E573B2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C459B45-69FE-4FC7-920C-EBBAE4853F79}" type="slidenum">
              <a:rPr lang="zh-TW" altLang="en-US"/>
              <a:pPr/>
              <a:t>‹#›</a:t>
            </a:fld>
            <a:endParaRPr lang="en-US" altLang="zh-TW"/>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7BBF74-7731-41D5-84A8-2EAEFBB3C96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819EADE-6526-453B-BDD4-5FAED265FA4F}" type="slidenum">
              <a:rPr lang="zh-TW" altLang="en-US"/>
              <a:pPr/>
              <a:t>‹#›</a:t>
            </a:fld>
            <a:endParaRPr lang="en-US" altLang="zh-TW"/>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1B3010-EB77-4488-A3EF-DC6BE2BE813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251D2F3-0132-4D0D-B79B-C17AD67452B6}" type="slidenum">
              <a:rPr lang="zh-TW" altLang="en-US"/>
              <a:pPr/>
              <a:t>‹#›</a:t>
            </a:fld>
            <a:endParaRPr lang="en-US" altLang="zh-TW"/>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897452E-6F0F-4B93-8563-3964D3118AA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3E6EBDA-464C-47B5-8DB4-4EE9AAB998C6}" type="slidenum">
              <a:rPr lang="zh-TW" altLang="en-US"/>
              <a:pPr/>
              <a:t>‹#›</a:t>
            </a:fld>
            <a:endParaRPr lang="en-US" altLang="zh-TW"/>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AE496F7-CB9E-48F5-ADE7-99A1CCFA877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B3BDFD7-DA3F-4A66-AF9C-C6F092C02370}" type="slidenum">
              <a:rPr lang="zh-TW" altLang="en-US"/>
              <a:pPr/>
              <a:t>‹#›</a:t>
            </a:fld>
            <a:endParaRPr lang="en-US" altLang="zh-TW"/>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908A93-B86B-42A6-AFDD-00BC5850C22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7E614D6-15A4-4D0F-9108-6B9EFC3C0AEC}" type="slidenum">
              <a:rPr lang="zh-TW" altLang="en-US"/>
              <a:pPr/>
              <a:t>‹#›</a:t>
            </a:fld>
            <a:endParaRPr lang="en-US" altLang="zh-TW"/>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74CB714-B391-42A6-A1FF-07F9C5BCEB8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F8E8766-6F96-4453-962E-2D3028B42EBF}" type="slidenum">
              <a:rPr lang="zh-TW" altLang="en-US"/>
              <a:pPr/>
              <a:t>‹#›</a:t>
            </a:fld>
            <a:endParaRPr lang="en-US" altLang="zh-TW"/>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271DEAB-813C-4E10-8EFF-2A695511F3A1}"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9E39B161-EF70-4D81-8763-F8E51D8FE5FB}" type="slidenum">
              <a:rPr lang="zh-TW" altLang="en-US"/>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B5EE348-2E6D-4156-B87B-5CA02DBF04F8}"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6"/>
          <p:cNvSpPr>
            <a:spLocks noGrp="1"/>
          </p:cNvSpPr>
          <p:nvPr>
            <p:ph type="dt" sz="half" idx="10"/>
          </p:nvPr>
        </p:nvSpPr>
        <p:spPr/>
        <p:txBody>
          <a:bodyPr/>
          <a:lstStyle>
            <a:lvl1pPr>
              <a:defRPr/>
            </a:lvl1pPr>
          </a:lstStyle>
          <a:p>
            <a:fld id="{C6D55C58-38D4-4DE9-8395-E06953DF6B7F}"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A341F105-ED0C-4E4E-9650-6BB65D454FC7}" type="slidenum">
              <a:rPr lang="zh-TW" altLang="en-US"/>
              <a:pPr/>
              <a:t>‹#›</a:t>
            </a:fld>
            <a:endParaRPr lang="en-US" altLang="zh-TW"/>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4713519-7B1F-4709-A997-8B34594C556D}"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6F1B04EC-8A67-46E2-84A6-24E6A0E49988}" type="slidenum">
              <a:rPr lang="zh-TW" altLang="en-US"/>
              <a:pPr/>
              <a:t>‹#›</a:t>
            </a:fld>
            <a:endParaRPr lang="en-US" altLang="zh-TW"/>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0E558EB-EEB8-43D3-9E77-29FB1A1F1C0F}"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3D14AAE2-ECA7-402E-A525-61A189E6DFBB}" type="slidenum">
              <a:rPr lang="zh-TW" altLang="en-US"/>
              <a:pPr/>
              <a:t>‹#›</a:t>
            </a:fld>
            <a:endParaRPr lang="en-US" altLang="zh-TW"/>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52ED0F9-8295-4202-B0C6-078115D533A1}"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04CF262-AEF9-4FF6-9A80-7D2453732C1A}" type="slidenum">
              <a:rPr lang="zh-TW" altLang="en-US"/>
              <a:pPr/>
              <a:t>‹#›</a:t>
            </a:fld>
            <a:endParaRPr lang="en-US" altLang="zh-TW"/>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7CE148-D86D-43D9-A7A4-B7A3176F8CB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2E06CCB-47B2-4900-A546-A405C685ADEF}" type="slidenum">
              <a:rPr lang="zh-TW" altLang="en-US"/>
              <a:pPr/>
              <a:t>‹#›</a:t>
            </a:fld>
            <a:endParaRPr lang="en-US" altLang="zh-TW"/>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CEBC38-1FBE-44AF-9439-8A4298F30D0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BBF22FB-2D10-4FB1-89D6-C3C461D90E08}" type="slidenum">
              <a:rPr lang="zh-TW" altLang="en-US"/>
              <a:pPr/>
              <a:t>‹#›</a:t>
            </a:fld>
            <a:endParaRPr lang="en-US" altLang="zh-TW"/>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69197B-AB8A-4817-82B0-E5B268844D7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D57DF63-1E08-42FB-98BA-B1AF44571DE1}" type="slidenum">
              <a:rPr lang="zh-TW" altLang="en-US"/>
              <a:pPr/>
              <a:t>‹#›</a:t>
            </a:fld>
            <a:endParaRPr lang="en-US" altLang="zh-TW"/>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F85D1B9D-12FE-4166-A395-FEEDC17501A4}"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9A9E9CA0-CD68-431E-9654-E959FB3C6E53}" type="slidenum">
              <a:rPr lang="zh-TW" altLang="en-US"/>
              <a:pPr/>
              <a:t>‹#›</a:t>
            </a:fld>
            <a:endParaRPr lang="en-US" altLang="zh-TW"/>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5C61DB88-27A1-4743-B5EB-FDE6D586BB58}"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541E7914-0B75-4D72-B28E-EBFBD775BF06}" type="slidenum">
              <a:rPr lang="zh-TW" altLang="en-US"/>
              <a:pPr/>
              <a:t>‹#›</a:t>
            </a:fld>
            <a:endParaRPr lang="en-US" altLang="zh-TW"/>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49855CA8-A62E-4D4F-BB37-06DD0C6402BB}"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E44488B9-5342-4868-88F3-52468A580880}" type="slidenum">
              <a:rPr lang="zh-TW" altLang="en-US"/>
              <a:pPr/>
              <a:t>‹#›</a:t>
            </a:fld>
            <a:endParaRPr lang="en-US" altLang="zh-TW"/>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4CC6DE92-994C-4E8A-8A71-1F16A1387FDB}"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54074A71-17C4-4BD5-86B7-288430F19623}" type="slidenum">
              <a:rPr lang="zh-TW" altLang="en-US"/>
              <a:pPr/>
              <a:t>‹#›</a:t>
            </a:fld>
            <a:endParaRPr lang="en-US" altLang="zh-TW"/>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854A821-90D2-45BD-8F5E-AB63ECB9D383}" type="datetime1">
              <a:rPr lang="zh-TW" altLang="en-US"/>
              <a:pPr/>
              <a:t>2015/9/23</a:t>
            </a:fld>
            <a:endParaRPr lang="en-US" altLang="zh-TW"/>
          </a:p>
        </p:txBody>
      </p:sp>
      <p:sp>
        <p:nvSpPr>
          <p:cNvPr id="8"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8"/>
          <p:cNvSpPr>
            <a:spLocks noGrp="1"/>
          </p:cNvSpPr>
          <p:nvPr>
            <p:ph type="sldNum" sz="quarter" idx="12"/>
          </p:nvPr>
        </p:nvSpPr>
        <p:spPr/>
        <p:txBody>
          <a:bodyPr/>
          <a:lstStyle>
            <a:lvl1pPr>
              <a:defRPr/>
            </a:lvl1pPr>
          </a:lstStyle>
          <a:p>
            <a:fld id="{3B493063-3587-447D-8349-559563B9B496}" type="slidenum">
              <a:rPr lang="zh-TW" altLang="en-US"/>
              <a:pPr/>
              <a:t>‹#›</a:t>
            </a:fld>
            <a:endParaRPr lang="en-US" altLang="zh-TW"/>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4B27B112-9063-4811-8449-F8E5F1C63D53}"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09CE3924-0DAB-4E75-8B48-5D1899179EBF}" type="slidenum">
              <a:rPr lang="zh-TW" altLang="en-US"/>
              <a:pPr/>
              <a:t>‹#›</a:t>
            </a:fld>
            <a:endParaRPr lang="en-US" altLang="zh-TW"/>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792F46DA-77FC-4730-B13F-6E2639F4EF5D}"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073A0A2F-5084-4405-94B9-EDB442336703}" type="slidenum">
              <a:rPr lang="zh-TW" altLang="en-US"/>
              <a:pPr/>
              <a:t>‹#›</a:t>
            </a:fld>
            <a:endParaRPr lang="en-US" altLang="zh-TW"/>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66B798E-5513-4D2A-801D-E6910DD90097}"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2ED59061-7B95-49E2-9561-7946490DE609}" type="slidenum">
              <a:rPr lang="zh-TW" altLang="en-US"/>
              <a:pPr/>
              <a:t>‹#›</a:t>
            </a:fld>
            <a:endParaRPr lang="en-US" altLang="zh-TW"/>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D500CD89-9DA3-4BBB-9A50-81887365780E}"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84D1AD8C-8337-4124-8A95-C886F16BD80D}" type="slidenum">
              <a:rPr lang="zh-TW" altLang="en-US"/>
              <a:pPr/>
              <a:t>‹#›</a:t>
            </a:fld>
            <a:endParaRPr lang="en-US" altLang="zh-TW"/>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79E202D4-560C-4B7A-A9AE-77A33844CCE4}"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45CB09E2-3EBF-40F9-9E38-51B92C57BBA6}" type="slidenum">
              <a:rPr lang="zh-TW" altLang="en-US"/>
              <a:pPr/>
              <a:t>‹#›</a:t>
            </a:fld>
            <a:endParaRPr lang="en-US" altLang="zh-TW"/>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8D1FCACA-02C6-43A3-A35A-03A73A9F1009}"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AEE74289-D551-4D68-96FD-5E94BE29A93B}" type="slidenum">
              <a:rPr lang="zh-TW" altLang="en-US"/>
              <a:pPr/>
              <a:t>‹#›</a:t>
            </a:fld>
            <a:endParaRPr lang="en-US" altLang="zh-TW"/>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591305DD-A746-4A0E-8EBA-4FE8B7A09D93}"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B9E4261A-CBD9-4645-B68B-C184D6D52599}" type="slidenum">
              <a:rPr lang="zh-TW" altLang="en-US"/>
              <a:pPr/>
              <a:t>‹#›</a:t>
            </a:fld>
            <a:endParaRPr lang="en-US" altLang="zh-TW"/>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56B5F8D5-FA71-48BC-8230-545B4609CF9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28C8F84-7A45-42D9-81F6-35EF1E1DB8DE}" type="slidenum">
              <a:rPr lang="zh-TW" altLang="en-US"/>
              <a:pPr/>
              <a:t>‹#›</a:t>
            </a:fld>
            <a:endParaRPr lang="en-US" altLang="zh-TW"/>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C5B76D0-A95F-41D7-8FAF-57EA9BE1E9F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7A6F514F-F487-4A9E-A974-48FFDAA9DA4E}" type="slidenum">
              <a:rPr lang="zh-TW" altLang="en-US"/>
              <a:pPr/>
              <a:t>‹#›</a:t>
            </a:fld>
            <a:endParaRPr lang="en-US" altLang="zh-TW"/>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0647F8B9-CF75-4F46-A936-C8B259DE0D6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091BB11-6D62-44A8-A571-FB3C2B36864E}" type="slidenum">
              <a:rPr lang="zh-TW" altLang="en-US"/>
              <a:pPr/>
              <a:t>‹#›</a:t>
            </a:fld>
            <a:endParaRPr lang="en-US" altLang="zh-TW"/>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a:defRPr/>
            </a:lvl1pPr>
          </a:lstStyle>
          <a:p>
            <a:fld id="{B20BF2E9-E02E-48D8-BF3C-60DEF0D581FB}" type="datetime1">
              <a:rPr lang="zh-TW" altLang="en-US"/>
              <a:pPr/>
              <a:t>2015/9/23</a:t>
            </a:fld>
            <a:endParaRPr lang="en-US" altLang="zh-TW"/>
          </a:p>
        </p:txBody>
      </p:sp>
      <p:sp>
        <p:nvSpPr>
          <p:cNvPr id="4"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8"/>
          <p:cNvSpPr>
            <a:spLocks noGrp="1"/>
          </p:cNvSpPr>
          <p:nvPr>
            <p:ph type="sldNum" sz="quarter" idx="12"/>
          </p:nvPr>
        </p:nvSpPr>
        <p:spPr/>
        <p:txBody>
          <a:bodyPr/>
          <a:lstStyle>
            <a:lvl1pPr>
              <a:defRPr/>
            </a:lvl1pPr>
          </a:lstStyle>
          <a:p>
            <a:fld id="{A3B9B08E-F145-418A-9F44-2760D7EAD3C9}" type="slidenum">
              <a:rPr lang="zh-TW" altLang="en-US"/>
              <a:pPr/>
              <a:t>‹#›</a:t>
            </a:fld>
            <a:endParaRPr lang="en-US" altLang="zh-TW"/>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6D69E79-CA70-460C-A6A5-9F9E4D3937F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10B6131A-EA4A-4DB1-AAFB-FBFA78BF652B}" type="slidenum">
              <a:rPr lang="zh-TW" altLang="en-US"/>
              <a:pPr/>
              <a:t>‹#›</a:t>
            </a:fld>
            <a:endParaRPr lang="en-US" altLang="zh-TW"/>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BCC4AE15-2FFE-46A1-8818-0151F9DC10C4}"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F674F165-330F-4803-97F7-9AB6E86DCD48}" type="slidenum">
              <a:rPr lang="zh-TW" altLang="en-US"/>
              <a:pPr/>
              <a:t>‹#›</a:t>
            </a:fld>
            <a:endParaRPr lang="en-US" altLang="zh-TW"/>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181ECE47-37BF-4781-81B3-D76C6FE672F3}"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AE1317AD-2F4A-4DA7-80D8-B9CB4245E7FB}" type="slidenum">
              <a:rPr lang="zh-TW" altLang="en-US"/>
              <a:pPr/>
              <a:t>‹#›</a:t>
            </a:fld>
            <a:endParaRPr lang="en-US" altLang="zh-TW"/>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636D6D2F-2B24-4779-9D32-0E89423CCD65}"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4BA43E37-4FEC-42CD-B7C7-A15C681177C5}" type="slidenum">
              <a:rPr lang="zh-TW" altLang="en-US"/>
              <a:pPr/>
              <a:t>‹#›</a:t>
            </a:fld>
            <a:endParaRPr lang="en-US" altLang="zh-TW"/>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5259A9F-298C-4AB5-AD6C-D41975BF345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0277DB11-C025-48BE-BAC0-A7ACE88053B2}" type="slidenum">
              <a:rPr lang="zh-TW" altLang="en-US"/>
              <a:pPr/>
              <a:t>‹#›</a:t>
            </a:fld>
            <a:endParaRPr lang="en-US" altLang="zh-TW"/>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7B70B21-38E6-492C-9D99-8EF77562F229}"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3341D46-7853-4444-90FC-5DC4499BB7DC}" type="slidenum">
              <a:rPr lang="zh-TW" altLang="en-US"/>
              <a:pPr/>
              <a:t>‹#›</a:t>
            </a:fld>
            <a:endParaRPr lang="en-US" altLang="zh-TW"/>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0EC16B3-94E5-4BE1-82A2-B573EE8C10B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3BA10DF-04A7-48DE-A033-BC6E6687008A}" type="slidenum">
              <a:rPr lang="zh-TW" altLang="en-US"/>
              <a:pPr/>
              <a:t>‹#›</a:t>
            </a:fld>
            <a:endParaRPr lang="en-US" altLang="zh-TW"/>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BC357C4F-256F-4575-A196-62D39413051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7D4D052-FB00-4339-AB56-16DC5B28B647}" type="slidenum">
              <a:rPr lang="zh-TW" altLang="en-US"/>
              <a:pPr/>
              <a:t>‹#›</a:t>
            </a:fld>
            <a:endParaRPr lang="en-US" altLang="zh-TW"/>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12E07608-CA2C-47B7-B87F-0C75E777168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86B2FE49-E1B1-48EF-94CE-CA849B8DFBE6}" type="slidenum">
              <a:rPr lang="zh-TW" altLang="en-US"/>
              <a:pPr/>
              <a:t>‹#›</a:t>
            </a:fld>
            <a:endParaRPr lang="en-US" altLang="zh-TW"/>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F33CBDF4-0445-479E-A361-25A244C3EA8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6E4250C-04D6-4222-A81E-9DFF61A112A0}" type="slidenum">
              <a:rPr lang="zh-TW" altLang="en-US"/>
              <a:pPr/>
              <a:t>‹#›</a:t>
            </a:fld>
            <a:endParaRPr lang="en-US" altLang="zh-TW"/>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fld id="{84D9B92C-B3D7-4786-8D86-06E20E16CA94}" type="datetime1">
              <a:rPr lang="zh-TW" altLang="en-US"/>
              <a:pPr/>
              <a:t>2015/9/23</a:t>
            </a:fld>
            <a:endParaRPr lang="en-US" altLang="zh-TW"/>
          </a:p>
        </p:txBody>
      </p:sp>
      <p:sp>
        <p:nvSpPr>
          <p:cNvPr id="3"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8"/>
          <p:cNvSpPr>
            <a:spLocks noGrp="1"/>
          </p:cNvSpPr>
          <p:nvPr>
            <p:ph type="sldNum" sz="quarter" idx="12"/>
          </p:nvPr>
        </p:nvSpPr>
        <p:spPr/>
        <p:txBody>
          <a:bodyPr/>
          <a:lstStyle>
            <a:lvl1pPr>
              <a:defRPr/>
            </a:lvl1pPr>
          </a:lstStyle>
          <a:p>
            <a:fld id="{D3689E33-D93A-4BAF-8F9A-B413B1DC0B53}" type="slidenum">
              <a:rPr lang="zh-TW" altLang="en-US"/>
              <a:pPr/>
              <a:t>‹#›</a:t>
            </a:fld>
            <a:endParaRPr lang="en-US" altLang="zh-TW"/>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ED0DCEB1-ADB2-433A-909C-B42BB57639C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5B229A0-F30E-4C46-A509-1F4BEA66D783}" type="slidenum">
              <a:rPr lang="zh-TW" altLang="en-US"/>
              <a:pPr/>
              <a:t>‹#›</a:t>
            </a:fld>
            <a:endParaRPr lang="en-US" altLang="zh-TW"/>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24EE81E-641D-4E14-A46E-59F99F242F3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FA9AB88-4004-436C-9908-3112287FAE63}" type="slidenum">
              <a:rPr lang="zh-TW" altLang="en-US"/>
              <a:pPr/>
              <a:t>‹#›</a:t>
            </a:fld>
            <a:endParaRPr lang="en-US" altLang="zh-TW"/>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71BF02A9-D666-46B6-BCC0-973D197E4813}"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71BD6ED6-EF1B-4018-82C3-875551626978}" type="slidenum">
              <a:rPr lang="zh-TW" altLang="en-US"/>
              <a:pPr/>
              <a:t>‹#›</a:t>
            </a:fld>
            <a:endParaRPr lang="en-US" altLang="zh-TW"/>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615C3DF-0441-4DA2-BC40-724BEAFD740F}"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A4A72FEC-2FC1-4864-B26E-060824601C0A}" type="slidenum">
              <a:rPr lang="zh-TW" altLang="en-US"/>
              <a:pPr/>
              <a:t>‹#›</a:t>
            </a:fld>
            <a:endParaRPr lang="en-US" altLang="zh-TW"/>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108B6001-BC50-4854-A0EE-B687120D7B10}"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906B870B-8AE6-49EC-AE1F-656C764EF80A}" type="slidenum">
              <a:rPr lang="zh-TW" altLang="en-US"/>
              <a:pPr/>
              <a:t>‹#›</a:t>
            </a:fld>
            <a:endParaRPr lang="en-US" altLang="zh-TW"/>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D2A4D6B-DCD1-4AFE-AAE3-1BCEFBF51118}"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4D6B0D7C-00CA-4DC3-9A86-892A13BD817B}" type="slidenum">
              <a:rPr lang="zh-TW" altLang="en-US"/>
              <a:pPr/>
              <a:t>‹#›</a:t>
            </a:fld>
            <a:endParaRPr lang="en-US" altLang="zh-TW"/>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C2ABAA7-20E6-472A-BEB2-18BEE1A25EC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3C14E8B-FEDB-4234-AA13-047AA31C6F28}" type="slidenum">
              <a:rPr lang="zh-TW" altLang="en-US"/>
              <a:pPr/>
              <a:t>‹#›</a:t>
            </a:fld>
            <a:endParaRPr lang="en-US" altLang="zh-TW"/>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B296455-1DF7-45F5-B5D2-E9D08147A8F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E1F1A5A-08F6-4195-B8AD-973F1B9320A1}" type="slidenum">
              <a:rPr lang="zh-TW" altLang="en-US"/>
              <a:pPr/>
              <a:t>‹#›</a:t>
            </a:fld>
            <a:endParaRPr lang="en-US" altLang="zh-TW"/>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B39BDB9-EE2D-4CAE-8ED9-F5DA8483B86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58ACD81-83F4-4E6C-BDE1-E2316ECEBF92}" type="slidenum">
              <a:rPr lang="zh-TW" altLang="en-US"/>
              <a:pPr/>
              <a:t>‹#›</a:t>
            </a:fld>
            <a:endParaRPr lang="en-US" altLang="zh-TW"/>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2D933BEB-163D-4705-AD02-ED8CEAB480E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0ED6384-08AC-4646-8EEC-785D7BB55820}" type="slidenum">
              <a:rPr lang="zh-TW" altLang="en-US"/>
              <a:pPr/>
              <a:t>‹#›</a:t>
            </a:fld>
            <a:endParaRPr lang="en-US" altLang="zh-TW"/>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3EB96BC7-C228-4452-9FA7-46AF1A78AA94}"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14AE7F85-0587-4A63-A5C9-8369857D00AA}" type="slidenum">
              <a:rPr lang="zh-TW" altLang="en-US"/>
              <a:pPr/>
              <a:t>‹#›</a:t>
            </a:fld>
            <a:endParaRPr lang="en-US" altLang="zh-TW"/>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D6D1038-8F52-4DAE-B937-E48E712D6A6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60E0F32-EDAF-41B4-8F31-DEF529007097}" type="slidenum">
              <a:rPr lang="zh-TW" altLang="en-US"/>
              <a:pPr/>
              <a:t>‹#›</a:t>
            </a:fld>
            <a:endParaRPr lang="en-US" altLang="zh-TW"/>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0E0311F0-7F0B-4DFA-BF03-697D4D7214A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55930C0-86A1-40AB-90EE-A17E1C4E398D}" type="slidenum">
              <a:rPr lang="zh-TW" altLang="en-US"/>
              <a:pPr/>
              <a:t>‹#›</a:t>
            </a:fld>
            <a:endParaRPr lang="en-US" altLang="zh-TW"/>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82FBE10-DD2E-4E24-85E1-9F93E7FC351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F6B6379C-2954-4725-9786-5E76BA16DC46}" type="slidenum">
              <a:rPr lang="zh-TW" altLang="en-US"/>
              <a:pPr/>
              <a:t>‹#›</a:t>
            </a:fld>
            <a:endParaRPr lang="en-US" altLang="zh-TW"/>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AA7F2A0E-72EA-436C-8689-B5C60383409D}"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934B8439-D7D2-4B70-8B1A-178492466EFE}" type="slidenum">
              <a:rPr lang="zh-TW" altLang="en-US"/>
              <a:pPr/>
              <a:t>‹#›</a:t>
            </a:fld>
            <a:endParaRPr lang="en-US" altLang="zh-TW"/>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195DC8F7-D6EC-43B8-8EDA-65E96F89627F}"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29DB32A6-3934-40B6-A58A-EDF7D69B880E}" type="slidenum">
              <a:rPr lang="zh-TW" altLang="en-US"/>
              <a:pPr/>
              <a:t>‹#›</a:t>
            </a:fld>
            <a:endParaRPr lang="en-US" altLang="zh-TW"/>
          </a:p>
        </p:txBody>
      </p:sp>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CF00D205-9AA4-4DC1-9072-E17C2717E69F}"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000F0C08-6400-46B7-9B7E-E8FED7F4AC19}" type="slidenum">
              <a:rPr lang="zh-TW" altLang="en-US"/>
              <a:pPr/>
              <a:t>‹#›</a:t>
            </a:fld>
            <a:endParaRPr lang="en-US" altLang="zh-TW"/>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88C08D-CA7F-47D4-99C3-C251EB48D1B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2F0551B1-7F08-4F4B-B6E0-63CA956FFA21}" type="slidenum">
              <a:rPr lang="zh-TW" altLang="en-US"/>
              <a:pPr/>
              <a:t>‹#›</a:t>
            </a:fld>
            <a:endParaRPr lang="en-US" altLang="zh-TW"/>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F1449DF-5187-4A27-85B1-5F2C9904248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F7F3995-8BCE-48C6-B60F-16C91BFDEA1F}" type="slidenum">
              <a:rPr lang="zh-TW" altLang="en-US"/>
              <a:pPr/>
              <a:t>‹#›</a:t>
            </a:fld>
            <a:endParaRPr lang="en-US" altLang="zh-TW"/>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47914F05-4F7F-4D99-93A4-B28F10C5132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8C86E5F-F8A0-48B3-8B07-15AAE74E390A}" type="slidenum">
              <a:rPr lang="zh-TW" altLang="en-US"/>
              <a:pPr/>
              <a:t>‹#›</a:t>
            </a:fld>
            <a:endParaRPr lang="en-US" altLang="zh-TW"/>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AEB92D76-8775-46AF-8F50-E1D03003CC8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502D3C4-A03F-43CF-8423-6C10218BB583}" type="slidenum">
              <a:rPr lang="zh-TW" altLang="en-US"/>
              <a:pPr/>
              <a:t>‹#›</a:t>
            </a:fld>
            <a:endParaRPr lang="en-US" altLang="zh-TW"/>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fld id="{F3338840-A873-40AF-96F4-2F5B8491AAF9}" type="datetime1">
              <a:rPr lang="zh-TW" altLang="en-US"/>
              <a:pPr/>
              <a:t>2015/9/23</a:t>
            </a:fld>
            <a:endParaRPr lang="en-US" altLang="zh-TW"/>
          </a:p>
        </p:txBody>
      </p:sp>
      <p:sp>
        <p:nvSpPr>
          <p:cNvPr id="6"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8"/>
          <p:cNvSpPr>
            <a:spLocks noGrp="1"/>
          </p:cNvSpPr>
          <p:nvPr>
            <p:ph type="sldNum" sz="quarter" idx="12"/>
          </p:nvPr>
        </p:nvSpPr>
        <p:spPr/>
        <p:txBody>
          <a:bodyPr/>
          <a:lstStyle>
            <a:lvl1pPr>
              <a:defRPr/>
            </a:lvl1pPr>
          </a:lstStyle>
          <a:p>
            <a:fld id="{B73D9430-82AB-46A7-AE04-1473DD567AA1}" type="slidenum">
              <a:rPr lang="zh-TW" altLang="en-US"/>
              <a:pPr/>
              <a:t>‹#›</a:t>
            </a:fld>
            <a:endParaRPr lang="en-US" altLang="zh-TW"/>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7838EE5-2F1B-4276-8A76-B93A79075B9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25B4601-DE39-458F-98D2-89FC04B532F1}" type="slidenum">
              <a:rPr lang="zh-TW" altLang="en-US"/>
              <a:pPr/>
              <a:t>‹#›</a:t>
            </a:fld>
            <a:endParaRPr lang="en-US" altLang="zh-TW"/>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5AEF14F-5E24-4AB2-B24D-63C30196838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F660139-32AF-4FAD-952C-5277F0ED7758}" type="slidenum">
              <a:rPr lang="zh-TW" altLang="en-US"/>
              <a:pPr/>
              <a:t>‹#›</a:t>
            </a:fld>
            <a:endParaRPr lang="en-US" altLang="zh-TW"/>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C2589AD-72A6-4CC3-AC30-1B999B6F88D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218E9A5-E568-4A66-A4D2-5BBC86C38CDB}" type="slidenum">
              <a:rPr lang="zh-TW" altLang="en-US"/>
              <a:pPr/>
              <a:t>‹#›</a:t>
            </a:fld>
            <a:endParaRPr lang="en-US" altLang="zh-TW"/>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4B78F00-4EA8-4BC1-B179-8E35E0C7D4B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0B706D7-D712-45C7-A3F2-CF0B13744C03}" type="slidenum">
              <a:rPr lang="zh-TW" altLang="en-US"/>
              <a:pPr/>
              <a:t>‹#›</a:t>
            </a:fld>
            <a:endParaRPr lang="en-US" altLang="zh-TW"/>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749E98F-8303-4BB8-86E3-5753E01B4DD6}"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BD08C5BC-D64C-4D19-B300-DA19BC0F0093}" type="slidenum">
              <a:rPr lang="zh-TW" altLang="en-US"/>
              <a:pPr/>
              <a:t>‹#›</a:t>
            </a:fld>
            <a:endParaRPr lang="en-US" altLang="zh-TW"/>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D298954-390C-4F95-98BD-95F51426B2A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9E148C7B-0D9B-48CC-B021-F771334ABBB9}" type="slidenum">
              <a:rPr lang="zh-TW" altLang="en-US"/>
              <a:pPr/>
              <a:t>‹#›</a:t>
            </a:fld>
            <a:endParaRPr lang="en-US" altLang="zh-TW"/>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E8FFCF8-BFF7-4D1A-AA8A-BA2F1043F660}"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9EEF71A0-B699-4760-BFC2-14ADCD76E316}" type="slidenum">
              <a:rPr lang="zh-TW" altLang="en-US"/>
              <a:pPr/>
              <a:t>‹#›</a:t>
            </a:fld>
            <a:endParaRPr lang="en-US" altLang="zh-TW"/>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EC85CEA-233D-4255-9AB0-98CCB953B70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C67AB21-1A7E-4BDE-979F-B7E2EBAE6F9E}" type="slidenum">
              <a:rPr lang="zh-TW" altLang="en-US"/>
              <a:pPr/>
              <a:t>‹#›</a:t>
            </a:fld>
            <a:endParaRPr lang="en-US" altLang="zh-TW"/>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F040337-3907-4ECD-ACCA-42C8B3E82F0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32C2ACB1-B1CB-433E-8EE7-5E5C18B1F49F}" type="slidenum">
              <a:rPr lang="zh-TW" altLang="en-US"/>
              <a:pPr/>
              <a:t>‹#›</a:t>
            </a:fld>
            <a:endParaRPr lang="en-US" altLang="zh-TW"/>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F2AB69-0921-4994-ABE5-3A6F7AED070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93D04E4-4BEE-49B9-9FF9-EFA5581A9C2A}" type="slidenum">
              <a:rPr lang="zh-TW" altLang="en-US"/>
              <a:pPr/>
              <a:t>‹#›</a:t>
            </a:fld>
            <a:endParaRPr lang="en-US" altLang="zh-TW"/>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CAB56DCB-4F7F-4172-A28E-F3C037265DE8}"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AB8B3B3F-2801-4EA3-BFDB-823A443F572E}" type="slidenum">
              <a:rPr lang="zh-TW" altLang="en-US"/>
              <a:pPr/>
              <a:t>‹#›</a:t>
            </a:fld>
            <a:endParaRPr lang="en-US" altLang="zh-TW"/>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878401-9B88-428E-8E51-6E449B5B26C8}"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E5B43F4-B9E5-4649-A4D2-0421026F691E}" type="slidenum">
              <a:rPr lang="zh-TW" altLang="en-US"/>
              <a:pPr/>
              <a:t>‹#›</a:t>
            </a:fld>
            <a:endParaRPr lang="en-US" altLang="zh-TW"/>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B46C1049-9251-4136-BC0C-5C88B6C7079A}"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2E2DC016-B252-4BC6-A4DB-4A24858C9E36}" type="slidenum">
              <a:rPr lang="zh-TW" altLang="en-US"/>
              <a:pPr/>
              <a:t>‹#›</a:t>
            </a:fld>
            <a:endParaRPr lang="en-US" altLang="zh-TW"/>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9ECE48C8-5B30-47F4-A3F1-D33962ED007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75811A9-3782-4CAA-9F2F-F6761A06F18C}" type="slidenum">
              <a:rPr lang="zh-TW" altLang="en-US"/>
              <a:pPr/>
              <a:t>‹#›</a:t>
            </a:fld>
            <a:endParaRPr lang="en-US" altLang="zh-TW"/>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684EF9FC-04F7-488D-8104-284A4BB89E74}"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CE6AE4B3-669F-4701-ABF8-5AB481B2B5DA}" type="slidenum">
              <a:rPr lang="zh-TW" altLang="en-US"/>
              <a:pPr/>
              <a:t>‹#›</a:t>
            </a:fld>
            <a:endParaRPr lang="en-US" altLang="zh-TW"/>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F003318D-36F3-4584-945C-BE81294B9263}"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03831966-88B7-4656-8F3B-247BD629A02B}" type="slidenum">
              <a:rPr lang="zh-TW" altLang="en-US"/>
              <a:pPr/>
              <a:t>‹#›</a:t>
            </a:fld>
            <a:endParaRPr lang="en-US" altLang="zh-TW"/>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EBA8767F-098F-49FA-BFF1-AD848C57FF7C}"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DA548937-7451-48E5-AD20-A9C080052C99}" type="slidenum">
              <a:rPr lang="zh-TW" altLang="en-US"/>
              <a:pPr/>
              <a:t>‹#›</a:t>
            </a:fld>
            <a:endParaRPr lang="en-US" altLang="zh-TW"/>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89C15CA-35BF-48E0-BD0D-5F023C06751F}"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9C604E8C-E9BD-4D35-B1B8-8D9E28C54755}" type="slidenum">
              <a:rPr lang="zh-TW" altLang="en-US"/>
              <a:pPr/>
              <a:t>‹#›</a:t>
            </a:fld>
            <a:endParaRPr lang="en-US" altLang="zh-TW"/>
          </a:p>
        </p:txBody>
      </p:sp>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F4B53929-7FDF-470B-91B9-06DF56583E2F}"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B699E2C2-08E1-46B6-8CCC-C33A473CF050}" type="slidenum">
              <a:rPr lang="zh-TW" altLang="en-US"/>
              <a:pPr/>
              <a:t>‹#›</a:t>
            </a:fld>
            <a:endParaRPr lang="en-US" altLang="zh-TW"/>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B5F46E87-EAF7-4017-A486-E17F53058CD8}"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D013BDBE-B23A-4312-A16D-B987FB6021FA}" type="slidenum">
              <a:rPr lang="zh-TW" altLang="en-US"/>
              <a:pPr/>
              <a:t>‹#›</a:t>
            </a:fld>
            <a:endParaRPr lang="en-US" altLang="zh-TW"/>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E97AE273-BF59-4267-A19C-5725A5F987E4}"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77CA8BF3-2D60-44BC-9DAF-293E05F4668C}" type="slidenum">
              <a:rPr lang="zh-TW" altLang="en-US"/>
              <a:pPr/>
              <a:t>‹#›</a:t>
            </a:fld>
            <a:endParaRPr lang="en-US" altLang="zh-TW"/>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a:lstStyle>
            <a:lvl1pPr>
              <a:defRPr/>
            </a:lvl1pPr>
          </a:lstStyle>
          <a:p>
            <a:fld id="{C35C09D1-649F-4E87-B03E-C19B19D1D1E8}" type="datetime1">
              <a:rPr lang="zh-TW" altLang="en-US"/>
              <a:pPr/>
              <a:t>2015/9/23</a:t>
            </a:fld>
            <a:endParaRPr lang="en-US" altLang="zh-TW"/>
          </a:p>
        </p:txBody>
      </p:sp>
      <p:sp>
        <p:nvSpPr>
          <p:cNvPr id="5" name="Footer Placeholder 7"/>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8"/>
          <p:cNvSpPr>
            <a:spLocks noGrp="1"/>
          </p:cNvSpPr>
          <p:nvPr>
            <p:ph type="sldNum" sz="quarter" idx="12"/>
          </p:nvPr>
        </p:nvSpPr>
        <p:spPr/>
        <p:txBody>
          <a:bodyPr/>
          <a:lstStyle>
            <a:lvl1pPr>
              <a:defRPr/>
            </a:lvl1pPr>
          </a:lstStyle>
          <a:p>
            <a:fld id="{9D1F437D-9416-49E3-AC44-6AA3636FFF86}" type="slidenum">
              <a:rPr lang="zh-TW" altLang="en-US"/>
              <a:pPr/>
              <a:t>‹#›</a:t>
            </a:fld>
            <a:endParaRPr lang="en-US" altLang="zh-TW"/>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EE863FD8-EAE8-4155-A5B3-D5D98885149A}"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081AE6C8-74D5-425D-BB62-91B047077B9E}" type="slidenum">
              <a:rPr lang="zh-TW" altLang="en-US"/>
              <a:pPr/>
              <a:t>‹#›</a:t>
            </a:fld>
            <a:endParaRPr lang="en-US" altLang="zh-TW"/>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FF347E41-A829-481F-8AD5-D6350DD36C16}"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D0F0601D-ED6D-4691-A2CF-2991D17B187A}" type="slidenum">
              <a:rPr lang="zh-TW" altLang="en-US"/>
              <a:pPr/>
              <a:t>‹#›</a:t>
            </a:fld>
            <a:endParaRPr lang="en-US" altLang="zh-TW"/>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57AAA5D-BB2E-48A6-9334-BD7440871D6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748F126-245E-4326-A369-072271FEFC99}" type="slidenum">
              <a:rPr lang="zh-TW" altLang="en-US"/>
              <a:pPr/>
              <a:t>‹#›</a:t>
            </a:fld>
            <a:endParaRPr lang="en-US" altLang="zh-TW"/>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3E15A4-2FF5-4DAA-8E82-527BEEC9E11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43F864D-31CF-450A-BAE3-BAAFC627960A}" type="slidenum">
              <a:rPr lang="zh-TW" altLang="en-US"/>
              <a:pPr/>
              <a:t>‹#›</a:t>
            </a:fld>
            <a:endParaRPr lang="en-US" altLang="zh-TW"/>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9D1C1BC-FF7C-46AC-91AC-8B58B08EA55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130128F-AB85-4C08-A76F-F51B71683D6E}" type="slidenum">
              <a:rPr lang="zh-TW" altLang="en-US"/>
              <a:pPr/>
              <a:t>‹#›</a:t>
            </a:fld>
            <a:endParaRPr lang="en-US" altLang="zh-TW"/>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2E0BDBA-F25A-4F60-8F4E-1D6574E72FB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44136BD-E47E-4A07-97DB-562F043431B4}" type="slidenum">
              <a:rPr lang="zh-TW" altLang="en-US"/>
              <a:pPr/>
              <a:t>‹#›</a:t>
            </a:fld>
            <a:endParaRPr lang="en-US" altLang="zh-TW"/>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7A3B548-BCA0-40CF-A314-37024865D362}"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8C4FAA28-C40D-4174-B9F3-726F8061FA38}" type="slidenum">
              <a:rPr lang="zh-TW" altLang="en-US"/>
              <a:pPr/>
              <a:t>‹#›</a:t>
            </a:fld>
            <a:endParaRPr lang="en-US" altLang="zh-TW"/>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77F42F0-334B-487B-9CCE-BD067577C084}"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CB2B53E-59C8-4AAF-8682-7FB40A57FA18}" type="slidenum">
              <a:rPr lang="zh-TW" altLang="en-US"/>
              <a:pPr/>
              <a:t>‹#›</a:t>
            </a:fld>
            <a:endParaRPr lang="en-US" altLang="zh-TW"/>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04F54B7-C443-44A1-8160-AF41AC191EAF}"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31D9AD8D-B73D-4363-A6AD-9969DA4B4B2C}" type="slidenum">
              <a:rPr lang="zh-TW" altLang="en-US"/>
              <a:pPr/>
              <a:t>‹#›</a:t>
            </a:fld>
            <a:endParaRPr lang="en-US" altLang="zh-TW"/>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BCCE3E-5BF6-4618-AD79-4052AC4AFC7E}"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EE86C33-3A06-46B7-922C-BAC18BCFEFBE}" type="slidenum">
              <a:rPr lang="zh-TW" altLang="en-US"/>
              <a:pPr/>
              <a:t>‹#›</a:t>
            </a:fld>
            <a:endParaRPr lang="en-US" altLang="zh-TW"/>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6A653504-0EFA-4112-8B6D-E0C88E5DF8E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DBF11C27-F57B-44D0-A704-B3CC87E469A2}" type="slidenum">
              <a:rPr lang="zh-TW" altLang="en-US"/>
              <a:pPr/>
              <a:t>‹#›</a:t>
            </a:fld>
            <a:endParaRPr lang="en-US" altLang="zh-TW"/>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BB53897-D10F-4FC7-B309-C3F09351976A}"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8EC11E3-63BC-4DB7-9F1F-53D4AED7FC8C}" type="slidenum">
              <a:rPr lang="zh-TW" altLang="en-US"/>
              <a:pPr/>
              <a:t>‹#›</a:t>
            </a:fld>
            <a:endParaRPr lang="en-US" altLang="zh-TW"/>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9DC28BC-D77A-40CA-AF0C-FF52A2848B8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C54D771-3A55-48F4-88E4-E4D995DCAC52}" type="slidenum">
              <a:rPr lang="zh-TW" altLang="en-US"/>
              <a:pPr/>
              <a:t>‹#›</a:t>
            </a:fld>
            <a:endParaRPr lang="en-US" altLang="zh-TW"/>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4CD13D2-1C46-4216-A610-9C1F8CC04F7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4F7AA10-7190-4383-8EF9-AEE541A9B501}" type="slidenum">
              <a:rPr lang="zh-TW" altLang="en-US"/>
              <a:pPr/>
              <a:t>‹#›</a:t>
            </a:fld>
            <a:endParaRPr lang="en-US" altLang="zh-TW"/>
          </a:p>
        </p:txBody>
      </p:sp>
    </p:spTree>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470F22E-2169-4237-8BEA-4EB5F0EFF7E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A58F1A3-6E2B-4016-B86F-5AEC211AA1EE}" type="slidenum">
              <a:rPr lang="zh-TW" altLang="en-US"/>
              <a:pPr/>
              <a:t>‹#›</a:t>
            </a:fld>
            <a:endParaRPr lang="en-US" altLang="zh-TW"/>
          </a:p>
        </p:txBody>
      </p:sp>
    </p:spTree>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0BA8B7-08F0-4386-9F75-1EACE7FBDCB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05BA17A-A904-4011-9A1B-2EBD14D19A36}" type="slidenum">
              <a:rPr lang="zh-TW" altLang="en-US"/>
              <a:pPr/>
              <a:t>‹#›</a:t>
            </a:fld>
            <a:endParaRPr lang="en-US" altLang="zh-TW"/>
          </a:p>
        </p:txBody>
      </p:sp>
    </p:spTree>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724FBFE-E6B2-4141-8A9B-584CC03E282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A4AC319-194A-4B52-AA89-FA16AA6AD6FB}" type="slidenum">
              <a:rPr lang="zh-TW" altLang="en-US"/>
              <a:pPr/>
              <a:t>‹#›</a:t>
            </a:fld>
            <a:endParaRPr lang="en-US" altLang="zh-TW"/>
          </a:p>
        </p:txBody>
      </p:sp>
    </p:spTree>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5E68D27-74B0-4FC8-8BF7-698752A7F1F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9BCC45B-F2D2-4492-AE17-AD0C7168E5AE}" type="slidenum">
              <a:rPr lang="zh-TW" altLang="en-US"/>
              <a:pPr/>
              <a:t>‹#›</a:t>
            </a:fld>
            <a:endParaRPr lang="en-US" altLang="zh-TW"/>
          </a:p>
        </p:txBody>
      </p:sp>
    </p:spTree>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F70EF66-571F-40B7-BDDF-2FC9BC3CBF85}"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25D8B141-11FA-4F78-8632-A49CFCB2E9E6}" type="slidenum">
              <a:rPr lang="zh-TW" altLang="en-US"/>
              <a:pPr/>
              <a:t>‹#›</a:t>
            </a:fld>
            <a:endParaRPr lang="en-US" altLang="zh-TW"/>
          </a:p>
        </p:txBody>
      </p:sp>
    </p:spTree>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1064FBA-FE52-488B-98C8-01E9F36892DC}"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93EC3215-A40C-4800-ABC7-1D591F4C6E1C}" type="slidenum">
              <a:rPr lang="zh-TW" altLang="en-US"/>
              <a:pPr/>
              <a:t>‹#›</a:t>
            </a:fld>
            <a:endParaRPr lang="en-US" altLang="zh-TW"/>
          </a:p>
        </p:txBody>
      </p:sp>
    </p:spTree>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0F69B17-B9BF-4896-AB09-D43F036E334E}"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92480CC5-4DC1-4E23-9796-70FCB9BC28BA}" type="slidenum">
              <a:rPr lang="zh-TW" altLang="en-US"/>
              <a:pPr/>
              <a:t>‹#›</a:t>
            </a:fld>
            <a:endParaRPr lang="en-US" altLang="zh-TW"/>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516ED921-B41B-45C5-9A0B-30A92F22646A}"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AA78A2C1-C3E0-40A2-A50B-88131036830D}" type="slidenum">
              <a:rPr lang="zh-TW" altLang="en-US"/>
              <a:pPr/>
              <a:t>‹#›</a:t>
            </a:fld>
            <a:endParaRPr lang="en-US" altLang="zh-TW"/>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0B9F52E-4AF2-4F86-9332-7929D2B4D86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9302D42B-D836-47E9-BE35-42A4CC5FA62F}" type="slidenum">
              <a:rPr lang="zh-TW" altLang="en-US"/>
              <a:pPr/>
              <a:t>‹#›</a:t>
            </a:fld>
            <a:endParaRPr lang="en-US" altLang="zh-TW"/>
          </a:p>
        </p:txBody>
      </p:sp>
    </p:spTree>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3C1CC1F-ABDB-4DFA-86CB-E1DF5365996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7C58203-DCDD-49D1-A2EA-5C9AC00C3344}" type="slidenum">
              <a:rPr lang="zh-TW" altLang="en-US"/>
              <a:pPr/>
              <a:t>‹#›</a:t>
            </a:fld>
            <a:endParaRPr lang="en-US" altLang="zh-TW"/>
          </a:p>
        </p:txBody>
      </p:sp>
    </p:spTree>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F43729-76AD-4F17-8954-BCFC957DB1C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D0284A7-F912-4FDC-ADD7-B28A71730FD9}" type="slidenum">
              <a:rPr lang="zh-TW" altLang="en-US"/>
              <a:pPr/>
              <a:t>‹#›</a:t>
            </a:fld>
            <a:endParaRPr lang="en-US" altLang="zh-TW"/>
          </a:p>
        </p:txBody>
      </p:sp>
    </p:spTree>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928335-36C0-4B84-A08E-8681C382BF3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2E5AF07-B032-42C7-AD57-A625D276FAEB}" type="slidenum">
              <a:rPr lang="zh-TW" altLang="en-US"/>
              <a:pPr/>
              <a:t>‹#›</a:t>
            </a:fld>
            <a:endParaRPr lang="en-US" altLang="zh-TW"/>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083543D-9EE3-444D-83AB-B2D385AD1A1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A84A6A4-9B84-42FA-B0E5-E745141DD9C0}" type="slidenum">
              <a:rPr lang="zh-TW" altLang="en-US"/>
              <a:pPr/>
              <a:t>‹#›</a:t>
            </a:fld>
            <a:endParaRPr lang="en-US" altLang="zh-TW"/>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2492B1-B4C4-4610-B85B-3F35F1805EE0}"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AE7847A-8972-49D4-B55F-94816104737B}" type="slidenum">
              <a:rPr lang="zh-TW" altLang="en-US"/>
              <a:pPr/>
              <a:t>‹#›</a:t>
            </a:fld>
            <a:endParaRPr lang="en-US" altLang="zh-TW"/>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365E98D-48C3-4534-B175-D3333B75285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512F9ACB-97B0-4C9D-A3E4-4B0A599A3712}" type="slidenum">
              <a:rPr lang="zh-TW" altLang="en-US"/>
              <a:pPr/>
              <a:t>‹#›</a:t>
            </a:fld>
            <a:endParaRPr lang="en-US" altLang="zh-TW"/>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11F945-D7DD-438E-89E4-C23948FBD9E7}"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E82BA591-67D6-40EB-9C3B-716069D9DAEF}" type="slidenum">
              <a:rPr lang="zh-TW" altLang="en-US"/>
              <a:pPr/>
              <a:t>‹#›</a:t>
            </a:fld>
            <a:endParaRPr lang="en-US" altLang="zh-TW"/>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39C91F1-8944-4D18-9964-72DEB6DB13C2}"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AC12356E-7D76-4371-91BB-C609D885DEBF}" type="slidenum">
              <a:rPr lang="zh-TW" altLang="en-US"/>
              <a:pPr/>
              <a:t>‹#›</a:t>
            </a:fld>
            <a:endParaRPr lang="en-US" altLang="zh-TW"/>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D124C6C-1619-4EDE-A3CA-5FE491AC70F0}"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4B4481CE-4740-4960-9CD4-1158F0BC23D8}" type="slidenum">
              <a:rPr lang="zh-TW" altLang="en-US"/>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4C5FE4C-FC8B-4D2E-BA50-475DF4D8ED13}"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A1BB749B-AE18-43E9-91D7-D4110D2525BE}"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F3CC6380-8D49-4724-B6D0-D3E42FC0E9C7}" type="slidenum">
              <a:rPr lang="zh-TW" altLang="en-US"/>
              <a:pPr/>
              <a:t>‹#›</a:t>
            </a:fld>
            <a:endParaRPr lang="en-US" altLang="zh-TW"/>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5DF3FFB-3F51-4EFB-8687-E49206ECFD68}"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80B89C62-60DC-4A21-AB03-9CB54E31E860}" type="slidenum">
              <a:rPr lang="zh-TW" altLang="en-US"/>
              <a:pPr/>
              <a:t>‹#›</a:t>
            </a:fld>
            <a:endParaRPr lang="en-US" altLang="zh-TW"/>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A2B9601-F6C9-4924-AFF2-5F1905DC3802}"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32E017A-7B0E-41BF-AE46-01FBBB952822}" type="slidenum">
              <a:rPr lang="zh-TW" altLang="en-US"/>
              <a:pPr/>
              <a:t>‹#›</a:t>
            </a:fld>
            <a:endParaRPr lang="en-US" altLang="zh-TW"/>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9B4CC02-5D4E-421D-8B29-BCF2682A883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989D1129-5209-411D-921E-B38C2A6AD6B1}" type="slidenum">
              <a:rPr lang="zh-TW" altLang="en-US"/>
              <a:pPr/>
              <a:t>‹#›</a:t>
            </a:fld>
            <a:endParaRPr lang="en-US" altLang="zh-TW"/>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0BD7560-C24F-4FF4-89BD-9A8BCACD15A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EEBC1E7-166F-448B-8265-1E83768E633F}" type="slidenum">
              <a:rPr lang="zh-TW" altLang="en-US"/>
              <a:pPr/>
              <a:t>‹#›</a:t>
            </a:fld>
            <a:endParaRPr lang="en-US" altLang="zh-TW"/>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0951AFB-D183-4E1E-BEF2-B30CA5D65253}"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E282FE9C-827E-47A8-B264-6F00094D9ECE}" type="slidenum">
              <a:rPr lang="zh-TW" altLang="en-US"/>
              <a:pPr/>
              <a:t>‹#›</a:t>
            </a:fld>
            <a:endParaRPr lang="en-US" altLang="zh-TW"/>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1F29DF52-E0ED-4A08-9EB6-A4DDE0E2808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2984F943-3685-42FD-8F36-B75D9829F53A}" type="slidenum">
              <a:rPr lang="zh-TW" altLang="en-US"/>
              <a:pPr/>
              <a:t>‹#›</a:t>
            </a:fld>
            <a:endParaRPr lang="en-US" altLang="zh-TW"/>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55FAE2CF-AAF7-48DA-857D-EF1646CB33D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346C5B65-04F9-4B5D-B30E-08363C5CB420}" type="slidenum">
              <a:rPr lang="zh-TW" altLang="en-US"/>
              <a:pPr/>
              <a:t>‹#›</a:t>
            </a:fld>
            <a:endParaRPr lang="en-US" altLang="zh-TW"/>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34D63717-9C12-4AAB-8309-E3DDBCBD1BE6}"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FAF3C484-BBC6-4143-8817-BB97821D94C1}" type="slidenum">
              <a:rPr lang="zh-TW" altLang="en-US"/>
              <a:pPr/>
              <a:t>‹#›</a:t>
            </a:fld>
            <a:endParaRPr lang="en-US" altLang="zh-TW"/>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B40108E3-B9A4-440A-8B36-47AC138D93E9}"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7873B60F-C45D-46A9-8FA6-D359D30F173B}" type="slidenum">
              <a:rPr lang="zh-TW" altLang="en-US"/>
              <a:pPr/>
              <a:t>‹#›</a:t>
            </a:fld>
            <a:endParaRPr lang="en-US" altLang="zh-TW"/>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DC8B9BC3-AAB1-4721-9E4E-BD01FD7D1FC1}"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55610997-C5B8-4F81-AA47-128B13581269}" type="slidenum">
              <a:rPr lang="zh-TW" altLang="en-US"/>
              <a:pPr/>
              <a:t>‹#›</a:t>
            </a:fld>
            <a:endParaRPr lang="en-US" altLang="zh-TW"/>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6AED66E5-980F-4696-9160-DE03010597FD}"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431A8D75-8DB2-4655-8831-F702A3905FF8}" type="slidenum">
              <a:rPr lang="zh-TW" altLang="en-US"/>
              <a:pPr/>
              <a:t>‹#›</a:t>
            </a:fld>
            <a:endParaRPr lang="en-US" altLang="zh-TW"/>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E994402A-FC4F-4762-B45F-07769A22A636}"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754989AB-009F-4FEE-9345-D7EAA9D77342}" type="slidenum">
              <a:rPr lang="zh-TW" altLang="en-US"/>
              <a:pPr/>
              <a:t>‹#›</a:t>
            </a:fld>
            <a:endParaRPr lang="en-US" altLang="zh-TW"/>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88B7ABB-E5D3-4A84-A3C7-2A28014B7E27}"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3018F18F-C403-471A-A836-85957FF151A3}" type="slidenum">
              <a:rPr lang="zh-TW" altLang="en-US"/>
              <a:pPr/>
              <a:t>‹#›</a:t>
            </a:fld>
            <a:endParaRPr lang="en-US" altLang="zh-TW"/>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AC7E921C-404C-453E-9B19-14FA3E646130}"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5DE95703-9FF8-4448-9FFF-B72D2C341B21}" type="slidenum">
              <a:rPr lang="zh-TW" altLang="en-US"/>
              <a:pPr/>
              <a:t>‹#›</a:t>
            </a:fld>
            <a:endParaRPr lang="en-US" altLang="zh-TW"/>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ACCAB6D3-63F0-43AD-882E-D022356E6156}"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955086AC-A6D0-45C2-8A30-07C6AAB1CB74}" type="slidenum">
              <a:rPr lang="zh-TW" altLang="en-US"/>
              <a:pPr/>
              <a:t>‹#›</a:t>
            </a:fld>
            <a:endParaRPr lang="en-US" altLang="zh-TW"/>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781965A7-AC1B-4C71-B9FE-5D8BBE6A6A17}"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80DCDAC8-B5AD-4277-A289-C59BA3A9DD5D}" type="slidenum">
              <a:rPr lang="zh-TW" altLang="en-US"/>
              <a:pPr/>
              <a:t>‹#›</a:t>
            </a:fld>
            <a:endParaRPr lang="en-US" altLang="zh-TW"/>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BE783B1A-81A4-4754-8455-9F1EEDD892E3}"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63727AF7-3036-42F7-B418-BCB87C0341E9}" type="slidenum">
              <a:rPr lang="zh-TW" altLang="en-US"/>
              <a:pPr/>
              <a:t>‹#›</a:t>
            </a:fld>
            <a:endParaRPr lang="en-US" altLang="zh-TW"/>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0D73A775-0E45-4EA4-93D9-686B7CFB141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0A483A6-E66F-4FC9-B44E-B56E85CF04F2}" type="slidenum">
              <a:rPr lang="zh-TW" altLang="en-US"/>
              <a:pPr/>
              <a:t>‹#›</a:t>
            </a:fld>
            <a:endParaRPr lang="en-US" altLang="zh-TW"/>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7870B3FC-D76A-43B1-95CD-7DF73F3D0AB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E24D601F-02FA-45BD-9D4F-861BC089E9ED}" type="slidenum">
              <a:rPr lang="zh-TW" altLang="en-US"/>
              <a:pPr/>
              <a:t>‹#›</a:t>
            </a:fld>
            <a:endParaRPr lang="en-US" altLang="zh-TW"/>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875BBD2E-A99E-4526-9F40-2B936728552C}"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88185A4-55ED-448E-BEB8-8411A79CF2AA}" type="slidenum">
              <a:rPr lang="zh-TW" altLang="en-US"/>
              <a:pPr/>
              <a:t>‹#›</a:t>
            </a:fld>
            <a:endParaRPr lang="en-US" altLang="zh-TW"/>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B91FD84-A13A-475A-A130-38DFB4BCDB5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C5CA8CCB-43E7-4C0E-89CC-FB190DAD50F1}" type="slidenum">
              <a:rPr lang="zh-TW" altLang="en-US"/>
              <a:pPr/>
              <a:t>‹#›</a:t>
            </a:fld>
            <a:endParaRPr lang="en-US" altLang="zh-TW"/>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84A03AF2-CCB3-4380-88EF-678AC4B918BF}"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6E7F1C1B-88A6-4991-9FDE-DB8F22F8E76A}" type="slidenum">
              <a:rPr lang="zh-TW" altLang="en-US"/>
              <a:pPr/>
              <a:t>‹#›</a:t>
            </a:fld>
            <a:endParaRPr lang="en-US" altLang="zh-TW"/>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BE494532-7493-4A36-84F6-29D24A2F4C04}"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D0692AA4-C63E-4FA4-BAFE-DFC631675406}" type="slidenum">
              <a:rPr lang="zh-TW" altLang="en-US"/>
              <a:pPr/>
              <a:t>‹#›</a:t>
            </a:fld>
            <a:endParaRPr lang="en-US" altLang="zh-TW"/>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CB221CB7-D0BF-4E7E-98B4-ABA52B04566E}"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480C3AD4-5748-4973-AC4A-1EEE3F921784}" type="slidenum">
              <a:rPr lang="zh-TW" altLang="en-US"/>
              <a:pPr/>
              <a:t>‹#›</a:t>
            </a:fld>
            <a:endParaRPr lang="en-US" altLang="zh-TW"/>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50168DAB-8917-4E19-A2A2-ABA8F5182C16}"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F0D64D6F-DECE-4346-8796-54794CFBD7E5}" type="slidenum">
              <a:rPr lang="zh-TW" altLang="en-US"/>
              <a:pPr/>
              <a:t>‹#›</a:t>
            </a:fld>
            <a:endParaRPr lang="en-US" altLang="zh-TW"/>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14FAF9-E9A4-4DA8-81FC-E897D834AFF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8F073F0C-A271-41B1-8746-207EE22D3C91}" type="slidenum">
              <a:rPr lang="zh-TW" altLang="en-US"/>
              <a:pPr/>
              <a:t>‹#›</a:t>
            </a:fld>
            <a:endParaRPr lang="en-US" altLang="zh-TW"/>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8627E69-4EA1-4004-B155-8AB7CD5F88E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87687AD2-F9D8-4EA2-BE99-F5A37685E0DD}" type="slidenum">
              <a:rPr lang="zh-TW" altLang="en-US"/>
              <a:pPr/>
              <a:t>‹#›</a:t>
            </a:fld>
            <a:endParaRPr lang="en-US" altLang="zh-TW"/>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C8474FD-DA61-4F81-ABEE-FAF172C639E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2E2E428B-099A-454A-A659-077231545742}" type="slidenum">
              <a:rPr lang="zh-TW" altLang="en-US"/>
              <a:pPr/>
              <a:t>‹#›</a:t>
            </a:fld>
            <a:endParaRPr lang="en-US" altLang="zh-TW"/>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BEEDC21-B253-4E86-A512-F90330F9CF4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23D4964-7B4C-4F5D-B24C-A97F16F56326}" type="slidenum">
              <a:rPr lang="zh-TW" altLang="en-US"/>
              <a:pPr/>
              <a:t>‹#›</a:t>
            </a:fld>
            <a:endParaRPr lang="en-US" altLang="zh-TW"/>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90391F58-5DB3-44D4-8EF2-967B1BEDB088}"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D2190CB-7D32-4FBE-9A9E-00C8A3AB48FD}" type="slidenum">
              <a:rPr lang="zh-TW" altLang="en-US"/>
              <a:pPr/>
              <a:t>‹#›</a:t>
            </a:fld>
            <a:endParaRPr lang="en-US" altLang="zh-TW"/>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4F8B7DFC-A1C0-4C3A-90EC-6B2B8E6ED1E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A714A79-FF70-486E-9F83-1E8664426C59}" type="slidenum">
              <a:rPr lang="zh-TW" altLang="en-US"/>
              <a:pPr/>
              <a:t>‹#›</a:t>
            </a:fld>
            <a:endParaRPr lang="en-US" altLang="zh-TW"/>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60A89B80-0F34-4391-8C1C-07FD4B9579D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47878D6-E0BE-4A35-BA40-A1B3E51118AF}" type="slidenum">
              <a:rPr lang="zh-TW" altLang="en-US"/>
              <a:pPr/>
              <a:t>‹#›</a:t>
            </a:fld>
            <a:endParaRPr lang="en-US" altLang="zh-TW"/>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97DCADD-4E9C-4D54-A0EC-1A6B3176E253}"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AFA31CA6-1742-4680-82EE-56D0FCF2018E}" type="slidenum">
              <a:rPr lang="zh-TW" altLang="en-US"/>
              <a:pPr/>
              <a:t>‹#›</a:t>
            </a:fld>
            <a:endParaRPr lang="en-US" altLang="zh-TW"/>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D5FF7B9C-FC83-4A98-8616-22FA0F77CD4A}"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7450DBC-14C4-43F3-8A5F-5AD7F840E8D2}" type="slidenum">
              <a:rPr lang="zh-TW" altLang="en-US"/>
              <a:pPr/>
              <a:t>‹#›</a:t>
            </a:fld>
            <a:endParaRPr lang="en-US" altLang="zh-TW"/>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B8E5CBB7-1814-4ECF-BCF0-5A8FC15A87D2}"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129744FE-F230-4021-BECE-084CA448AC37}" type="slidenum">
              <a:rPr lang="zh-TW" altLang="en-US"/>
              <a:pPr/>
              <a:t>‹#›</a:t>
            </a:fld>
            <a:endParaRPr lang="en-US" altLang="zh-TW"/>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4C6A03E6-F305-4E42-AA6A-8A076A6372C0}"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5EB0F2C8-3502-40B8-A426-8AFABC7223EE}" type="slidenum">
              <a:rPr lang="zh-TW" altLang="en-US"/>
              <a:pPr/>
              <a:t>‹#›</a:t>
            </a:fld>
            <a:endParaRPr lang="en-US" altLang="zh-TW"/>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942AB86C-1496-407C-9FFD-A4FB12964A16}"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B966A94C-4D8B-4CA8-BF46-193DD8CA34AA}" type="slidenum">
              <a:rPr lang="zh-TW" altLang="en-US"/>
              <a:pPr/>
              <a:t>‹#›</a:t>
            </a:fld>
            <a:endParaRPr lang="en-US" altLang="zh-TW"/>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8276584-BB21-42E5-999A-EB39671FA068}"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B31FEE3-C0E2-4F61-9D64-EAF86859E01A}" type="slidenum">
              <a:rPr lang="zh-TW" altLang="en-US"/>
              <a:pPr/>
              <a:t>‹#›</a:t>
            </a:fld>
            <a:endParaRPr lang="en-US" altLang="zh-TW"/>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2BA6304-F334-4A80-9C54-2019C3495D3F}"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B08DDF56-54A3-4040-83AC-3ED8C766DC6F}" type="slidenum">
              <a:rPr lang="zh-TW" altLang="en-US"/>
              <a:pPr/>
              <a:t>‹#›</a:t>
            </a:fld>
            <a:endParaRPr lang="en-US" altLang="zh-TW"/>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50A6D68-326D-438F-A443-A81E012D42D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1450176-4CEC-4A6C-9BD9-1D2290F510E3}" type="slidenum">
              <a:rPr lang="zh-TW" altLang="en-US"/>
              <a:pPr/>
              <a:t>‹#›</a:t>
            </a:fld>
            <a:endParaRPr lang="en-US" altLang="zh-TW"/>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520EB69-BE7D-4D3F-84A2-CFE063A3173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50C117D4-D425-4645-9D2A-30F10207FA78}" type="slidenum">
              <a:rPr lang="zh-TW" altLang="en-US"/>
              <a:pPr/>
              <a:t>‹#›</a:t>
            </a:fld>
            <a:endParaRPr lang="en-US" altLang="zh-TW"/>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CD7CAD23-F8D1-401C-9A7E-45D0B488F22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3E761A0F-81A1-4DE1-BD22-3F93342D3D0C}" type="slidenum">
              <a:rPr lang="zh-TW" altLang="en-US"/>
              <a:pPr/>
              <a:t>‹#›</a:t>
            </a:fld>
            <a:endParaRPr lang="en-US" altLang="zh-TW"/>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C84C678D-29E0-41DE-8C2F-EDE2284A64FA}"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17A6F86-14E0-43A4-AFF5-48392C466653}" type="slidenum">
              <a:rPr lang="zh-TW" altLang="en-US"/>
              <a:pPr/>
              <a:t>‹#›</a:t>
            </a:fld>
            <a:endParaRPr lang="en-US" altLang="zh-TW"/>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7B69857A-C13B-4338-9ED2-F1EBEB7905C4}"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799E5D90-21DD-4886-9BCC-1A912362E816}" type="slidenum">
              <a:rPr lang="zh-TW" altLang="en-US"/>
              <a:pPr/>
              <a:t>‹#›</a:t>
            </a:fld>
            <a:endParaRPr lang="en-US" altLang="zh-TW"/>
          </a:p>
        </p:txBody>
      </p:sp>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13AF0609-04C6-421A-9AE7-367B939D340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9B296B9-D765-42CD-BAA6-0D5289831906}" type="slidenum">
              <a:rPr lang="zh-TW" altLang="en-US"/>
              <a:pPr/>
              <a:t>‹#›</a:t>
            </a:fld>
            <a:endParaRPr lang="en-US" altLang="zh-TW"/>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9E5C356-645A-4BE3-A38C-3810F22D74C5}"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C025E568-7D95-42BD-B31F-CA07D9DBE6E3}" type="slidenum">
              <a:rPr lang="zh-TW" altLang="en-US"/>
              <a:pPr/>
              <a:t>‹#›</a:t>
            </a:fld>
            <a:endParaRPr lang="en-US" altLang="zh-TW"/>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3B8EA3C8-1809-4A8A-AB15-BDD43E4D19B1}"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309183B0-5EAC-46CF-A2AF-2DD8D184DEA3}" type="slidenum">
              <a:rPr lang="zh-TW" altLang="en-US"/>
              <a:pPr/>
              <a:t>‹#›</a:t>
            </a:fld>
            <a:endParaRPr lang="en-US" altLang="zh-TW"/>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995C5BBD-3DFA-4761-BFE2-1EA8D7142883}"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8DBDC0D1-5B2A-49F1-8C99-BE44351F62AD}" type="slidenum">
              <a:rPr lang="zh-TW" altLang="en-US"/>
              <a:pPr/>
              <a:t>‹#›</a:t>
            </a:fld>
            <a:endParaRPr lang="en-US" altLang="zh-TW"/>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49B57EBF-F925-4A1F-8DA9-7ACA669F6C23}"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7CF8C770-C253-4DD8-9E64-83DA468B4C9F}" type="slidenum">
              <a:rPr lang="zh-TW" altLang="en-US"/>
              <a:pPr/>
              <a:t>‹#›</a:t>
            </a:fld>
            <a:endParaRPr lang="en-US" altLang="zh-TW"/>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5D7DE5A-C870-4802-B9D2-07F8999E06F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DFC7AD36-C2F6-4248-9216-A0A18A93DE01}" type="slidenum">
              <a:rPr lang="zh-TW" altLang="en-US"/>
              <a:pPr/>
              <a:t>‹#›</a:t>
            </a:fld>
            <a:endParaRPr lang="en-US" altLang="zh-TW"/>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5A7C77F-B143-48D5-9893-5D564EBCC343}"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543B589B-44FB-4D87-98D3-A543E29C0267}" type="slidenum">
              <a:rPr lang="zh-TW" altLang="en-US"/>
              <a:pPr/>
              <a:t>‹#›</a:t>
            </a:fld>
            <a:endParaRPr lang="en-US" altLang="zh-TW"/>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28F89EF1-5844-4C03-A306-03EBE38FEDC9}"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A68583E8-4291-4950-8CEC-53FC4131E7EC}" type="slidenum">
              <a:rPr lang="zh-TW" altLang="en-US"/>
              <a:pPr/>
              <a:t>‹#›</a:t>
            </a:fld>
            <a:endParaRPr lang="en-US" altLang="zh-TW"/>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E7B9FFD-B63C-4D6E-B0BC-AB4AE082A9E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F224E76B-6FBB-4BB5-B972-3A699BB75214}" type="slidenum">
              <a:rPr lang="zh-TW" altLang="en-US"/>
              <a:pPr/>
              <a:t>‹#›</a:t>
            </a:fld>
            <a:endParaRPr lang="en-US" altLang="zh-TW"/>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70F4A32-7502-450D-A451-5B7F73D72C9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86EC5BF-3AB8-4C54-967F-F2E0F432D099}" type="slidenum">
              <a:rPr lang="zh-TW" altLang="en-US"/>
              <a:pPr/>
              <a:t>‹#›</a:t>
            </a:fld>
            <a:endParaRPr lang="en-US" altLang="zh-TW"/>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4E389D7A-EB30-457D-96ED-9C2343BF3B02}"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E99F31A5-443C-446E-8480-7CF51872C0E2}" type="slidenum">
              <a:rPr lang="zh-TW" altLang="en-US"/>
              <a:pPr/>
              <a:t>‹#›</a:t>
            </a:fld>
            <a:endParaRPr lang="en-US" altLang="zh-TW"/>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83F1DA3-7E3C-4402-A051-0C14FD67FCD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3DE5A8D-4DAC-4163-B65B-1AC348614215}" type="slidenum">
              <a:rPr lang="zh-TW" altLang="en-US"/>
              <a:pPr/>
              <a:t>‹#›</a:t>
            </a:fld>
            <a:endParaRPr lang="en-US" altLang="zh-TW"/>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9E544F-8101-45E7-8789-DBB94332C2AB}"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3431B11-E4F3-4F9F-871B-2CF31938DE95}" type="slidenum">
              <a:rPr lang="zh-TW" altLang="en-US"/>
              <a:pPr/>
              <a:t>‹#›</a:t>
            </a:fld>
            <a:endParaRPr lang="en-US" altLang="zh-TW"/>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00456E4-6422-4B25-A48B-42F0C5C1D4C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0577224A-0075-4FAB-B6B7-291C07AC62C7}" type="slidenum">
              <a:rPr lang="zh-TW" altLang="en-US"/>
              <a:pPr/>
              <a:t>‹#›</a:t>
            </a:fld>
            <a:endParaRPr lang="en-US" altLang="zh-TW"/>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6DBDB19-6A64-4310-A6C8-02C93CE45507}"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53894B79-CB49-465D-B316-2089DE9BC73A}" type="slidenum">
              <a:rPr lang="zh-TW" altLang="en-US"/>
              <a:pPr/>
              <a:t>‹#›</a:t>
            </a:fld>
            <a:endParaRPr lang="en-US" altLang="zh-TW"/>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513ED28-F7A3-46CE-B67F-57E8DAFCA947}"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1C8AC94C-17FA-44AF-85CA-8EE493A4AE23}" type="slidenum">
              <a:rPr lang="zh-TW" altLang="en-US"/>
              <a:pPr/>
              <a:t>‹#›</a:t>
            </a:fld>
            <a:endParaRPr lang="en-US" altLang="zh-TW"/>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2CA2A2-E9DB-4692-9AA9-FB1D7DD9C564}"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1EBBE77E-F10A-42D9-8FA6-083AE65C973F}" type="slidenum">
              <a:rPr lang="zh-TW" altLang="en-US"/>
              <a:pPr/>
              <a:t>‹#›</a:t>
            </a:fld>
            <a:endParaRPr lang="en-US" altLang="zh-TW"/>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9C40F61-84DE-4679-911B-6A12AD2AA9A6}"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BEFBAA6A-090B-43D3-8799-CF9E5426ECAE}" type="slidenum">
              <a:rPr lang="zh-TW" altLang="en-US"/>
              <a:pPr/>
              <a:t>‹#›</a:t>
            </a:fld>
            <a:endParaRPr lang="en-US" altLang="zh-TW"/>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F5AF731-27C8-4308-BF8B-D837376918A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5F277BC-698C-4502-8F45-86EBAA42192C}" type="slidenum">
              <a:rPr lang="zh-TW" altLang="en-US"/>
              <a:pPr/>
              <a:t>‹#›</a:t>
            </a:fld>
            <a:endParaRPr lang="en-US" altLang="zh-TW"/>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917052-4052-4656-9792-D7BF9C106C6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5EE310B-9D72-416E-A927-563179DD7114}" type="slidenum">
              <a:rPr lang="zh-TW" altLang="en-US"/>
              <a:pPr/>
              <a:t>‹#›</a:t>
            </a:fld>
            <a:endParaRPr lang="en-US" altLang="zh-TW"/>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A3AFB2-E680-4620-AE10-56C16D708CD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3CA2901-2CD3-49BF-A89F-2DB0AC3FDA6B}" type="slidenum">
              <a:rPr lang="zh-TW" altLang="en-US"/>
              <a:pPr/>
              <a:t>‹#›</a:t>
            </a:fld>
            <a:endParaRPr lang="en-US" altLang="zh-TW"/>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7929BC48-2BF9-4484-BE73-94157A311031}"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39C485B7-5D89-484D-BE21-F7F035CEFA0A}" type="slidenum">
              <a:rPr lang="zh-TW" altLang="en-US"/>
              <a:pPr/>
              <a:t>‹#›</a:t>
            </a:fld>
            <a:endParaRPr lang="en-US" altLang="zh-TW"/>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E09DC8A8-CFF3-40BA-80B2-838DE6FCEB2F}"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316CEEF-04CB-44AF-ADDA-B0E466969CF1}" type="slidenum">
              <a:rPr lang="zh-TW" altLang="en-US"/>
              <a:pPr/>
              <a:t>‹#›</a:t>
            </a:fld>
            <a:endParaRPr lang="en-US" altLang="zh-TW"/>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1D0D0A2F-188B-4730-B31F-4E568CF0EC1E}"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6C16D59-1405-4BCC-99BE-6135D7358F4F}" type="slidenum">
              <a:rPr lang="zh-TW" altLang="en-US"/>
              <a:pPr/>
              <a:t>‹#›</a:t>
            </a:fld>
            <a:endParaRPr lang="en-US" altLang="zh-TW"/>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6C7BB252-ABA7-4813-A126-F4F6650BA4EC}"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9FF693D3-298E-443B-9914-BA0A67C6490C}" type="slidenum">
              <a:rPr lang="zh-TW" altLang="en-US"/>
              <a:pPr/>
              <a:t>‹#›</a:t>
            </a:fld>
            <a:endParaRPr lang="en-US" altLang="zh-TW"/>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65EA6D2E-F7FD-4C4C-841A-E9DD65104B27}"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6DDA8ECC-EFAC-413F-9E6E-C52A7A920B26}" type="slidenum">
              <a:rPr lang="zh-TW" altLang="en-US"/>
              <a:pPr/>
              <a:t>‹#›</a:t>
            </a:fld>
            <a:endParaRPr lang="en-US" altLang="zh-TW"/>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507E0979-0DE1-4CB8-A785-AF18F5743B43}"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3948E359-4C28-442F-9A65-446D9B0C48C3}" type="slidenum">
              <a:rPr lang="zh-TW" altLang="en-US"/>
              <a:pPr/>
              <a:t>‹#›</a:t>
            </a:fld>
            <a:endParaRPr lang="en-US" altLang="zh-TW"/>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A5F2BC7-C6E1-493D-8D14-17C900CFA788}"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499CD7CD-4081-4166-B83C-4DC0A33363FB}" type="slidenum">
              <a:rPr lang="zh-TW" altLang="en-US"/>
              <a:pPr/>
              <a:t>‹#›</a:t>
            </a:fld>
            <a:endParaRPr lang="en-US" altLang="zh-TW"/>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E098F15B-6EE0-43FB-90F7-035A68A457DD}"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9486871D-401D-42D8-B20C-001D07FDEA0F}" type="slidenum">
              <a:rPr lang="zh-TW" altLang="en-US"/>
              <a:pPr/>
              <a:t>‹#›</a:t>
            </a:fld>
            <a:endParaRPr lang="en-US" altLang="zh-TW"/>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4CF16614-1B52-4F00-A402-130026DDCBD8}"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961261AF-1413-4C75-97F9-D3D227BE3B9E}" type="slidenum">
              <a:rPr lang="zh-TW" altLang="en-US"/>
              <a:pPr/>
              <a:t>‹#›</a:t>
            </a:fld>
            <a:endParaRPr lang="en-US" altLang="zh-TW"/>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21D7BD3D-A3AE-4333-BA79-8BF0AD837EE4}"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24301912-BE83-4F03-A002-B417C1ECC70A}" type="slidenum">
              <a:rPr lang="zh-TW" altLang="en-US"/>
              <a:pPr/>
              <a:t>‹#›</a:t>
            </a:fld>
            <a:endParaRPr lang="en-US" altLang="zh-TW"/>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3D52286F-2BBC-4829-9992-82A853CA414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BD906801-4CB9-485E-997D-C25699A2AA06}" type="slidenum">
              <a:rPr lang="zh-TW" altLang="en-US"/>
              <a:pPr/>
              <a:t>‹#›</a:t>
            </a:fld>
            <a:endParaRPr lang="en-US" altLang="zh-TW"/>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0C421BF2-001B-4361-8858-7122A6E54138}"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0AC24523-1525-40B3-BAB4-6EBFA222353C}" type="slidenum">
              <a:rPr lang="zh-TW" altLang="en-US"/>
              <a:pPr/>
              <a:t>‹#›</a:t>
            </a:fld>
            <a:endParaRPr lang="en-US" altLang="zh-TW"/>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6B34EA3B-732A-43C5-AEA1-C043D2F976DE}"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86FCAAB5-5441-492E-91B9-B37ADB433EE6}" type="slidenum">
              <a:rPr lang="zh-TW" altLang="en-US"/>
              <a:pPr/>
              <a:t>‹#›</a:t>
            </a:fld>
            <a:endParaRPr lang="en-US" altLang="zh-TW"/>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115FEA8-BAAB-4087-9E2D-5F9CD545CB0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819E624-6645-41A2-9915-2494A395EB98}" type="slidenum">
              <a:rPr lang="zh-TW" altLang="en-US"/>
              <a:pPr/>
              <a:t>‹#›</a:t>
            </a:fld>
            <a:endParaRPr lang="en-US" altLang="zh-TW"/>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41A5B7-2547-42FD-8E65-C3B87077A4B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03218A9-49B8-4068-994C-7F63DBC0B51A}" type="slidenum">
              <a:rPr lang="zh-TW" altLang="en-US"/>
              <a:pPr/>
              <a:t>‹#›</a:t>
            </a:fld>
            <a:endParaRPr lang="en-US" altLang="zh-TW"/>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6DBC5E7-703D-46EA-9D15-E08AD560465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6235A97-6FC8-4F76-8814-BBF57047494C}" type="slidenum">
              <a:rPr lang="zh-TW" altLang="en-US"/>
              <a:pPr/>
              <a:t>‹#›</a:t>
            </a:fld>
            <a:endParaRPr lang="en-US" altLang="zh-TW"/>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B33EDAE0-A471-48F4-B439-19A82E75BB95}"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ABC0E068-22A9-4692-8441-C1BBE4FB355C}" type="slidenum">
              <a:rPr lang="zh-TW" altLang="en-US"/>
              <a:pPr/>
              <a:t>‹#›</a:t>
            </a:fld>
            <a:endParaRPr lang="en-US" altLang="zh-TW"/>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5C96311-9FBD-407D-8045-6D597016FDA6}"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41ABCB06-B5AD-4F99-A7BB-EA44FF1F7182}" type="slidenum">
              <a:rPr lang="zh-TW" altLang="en-US"/>
              <a:pPr/>
              <a:t>‹#›</a:t>
            </a:fld>
            <a:endParaRPr lang="en-US" altLang="zh-TW"/>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E4FA9CD-ACF8-4BF9-A1FE-564226608C6A}"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BECDFDAA-9B2F-4487-8D6C-729A7B3EAFD8}" type="slidenum">
              <a:rPr lang="zh-TW" altLang="en-US"/>
              <a:pPr/>
              <a:t>‹#›</a:t>
            </a:fld>
            <a:endParaRPr lang="en-US" altLang="zh-TW"/>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6342DD4-1CB8-452F-8E2E-264388CCC6AD}"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FB6AA949-E9B5-4651-B2DC-6608B9273AB1}" type="slidenum">
              <a:rPr lang="zh-TW" altLang="en-US"/>
              <a:pPr/>
              <a:t>‹#›</a:t>
            </a:fld>
            <a:endParaRPr lang="en-US" altLang="zh-TW"/>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23DD0B2-57C5-4F69-86DC-20152B311A03}"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547BE1E7-FC87-4605-83EF-EA5FB8D459E8}" type="slidenum">
              <a:rPr lang="zh-TW" altLang="en-US"/>
              <a:pPr/>
              <a:t>‹#›</a:t>
            </a:fld>
            <a:endParaRPr lang="en-US" altLang="zh-TW"/>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A36133B-33FA-4CE3-84CA-9610BDA44393}"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48ED76FA-04F3-4BA6-AA0C-4131DE627555}" type="slidenum">
              <a:rPr lang="zh-TW" altLang="en-US"/>
              <a:pPr/>
              <a:t>‹#›</a:t>
            </a:fld>
            <a:endParaRPr lang="en-US" altLang="zh-TW"/>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C6B4B7F5-579D-43B5-B527-08B19B807674}"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DEE9E6F0-D02F-4525-BFAC-AE83569DFC7E}" type="slidenum">
              <a:rPr lang="zh-TW" altLang="en-US"/>
              <a:pPr/>
              <a:t>‹#›</a:t>
            </a:fld>
            <a:endParaRPr lang="en-US" altLang="zh-TW"/>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F7C818-39DD-48B3-A293-47360294577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79600DB-E7B3-41D9-8028-B194CD94E569}" type="slidenum">
              <a:rPr lang="zh-TW" altLang="en-US"/>
              <a:pPr/>
              <a:t>‹#›</a:t>
            </a:fld>
            <a:endParaRPr lang="en-US" altLang="zh-TW"/>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7782A5-68AD-41F8-B955-D94747F5479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9E67CBD-7702-4496-A45E-CE0D22899121}" type="slidenum">
              <a:rPr lang="zh-TW" altLang="en-US"/>
              <a:pPr/>
              <a:t>‹#›</a:t>
            </a:fld>
            <a:endParaRPr lang="en-US" altLang="zh-TW"/>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0BC8E24-CB6A-4EE7-A861-C85D16D95DA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0D185FD-F3AB-41C3-904D-2245BA1ECA77}" type="slidenum">
              <a:rPr lang="zh-TW" altLang="en-US"/>
              <a:pPr/>
              <a:t>‹#›</a:t>
            </a:fld>
            <a:endParaRPr lang="en-US" altLang="zh-TW"/>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446C76-FD5D-40F4-AFF0-C1E92803828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80ED2922-7A83-4B59-9263-09BC744CE92D}" type="slidenum">
              <a:rPr lang="zh-TW" altLang="en-US"/>
              <a:pPr/>
              <a:t>‹#›</a:t>
            </a:fld>
            <a:endParaRPr lang="en-US" altLang="zh-TW"/>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47EAA7E-C7CF-4B0E-9F1C-70A1EADD148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696D26BF-286C-432E-886C-6DB4808CDF0E}" type="slidenum">
              <a:rPr lang="zh-TW" altLang="en-US"/>
              <a:pPr/>
              <a:t>‹#›</a:t>
            </a:fld>
            <a:endParaRPr lang="en-US" altLang="zh-TW"/>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EB86919-E415-4FAE-B794-FBCF67A4114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FA90209-305B-4AE0-B95A-16F5CC7C8866}" type="slidenum">
              <a:rPr lang="zh-TW" altLang="en-US"/>
              <a:pPr/>
              <a:t>‹#›</a:t>
            </a:fld>
            <a:endParaRPr lang="en-US" altLang="zh-TW"/>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7CB179A-94B6-4B7F-B4B1-8967B26E1467}"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CA85C141-2C9D-4B99-9F68-2171C3385983}" type="slidenum">
              <a:rPr lang="zh-TW" altLang="en-US"/>
              <a:pPr/>
              <a:t>‹#›</a:t>
            </a:fld>
            <a:endParaRPr lang="en-US" altLang="zh-TW"/>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365B375-AFCC-4530-A80C-AD5D3A31EDE0}"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E0B9E23D-914B-4515-9274-8E0D2457F7DB}" type="slidenum">
              <a:rPr lang="zh-TW" altLang="en-US"/>
              <a:pPr/>
              <a:t>‹#›</a:t>
            </a:fld>
            <a:endParaRPr lang="en-US" altLang="zh-TW"/>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27923B8-6D9B-4261-866A-4A0ADB19092D}"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51CEFDA1-14EB-49E9-80F7-2E888DCE9DA0}" type="slidenum">
              <a:rPr lang="zh-TW" altLang="en-US"/>
              <a:pPr/>
              <a:t>‹#›</a:t>
            </a:fld>
            <a:endParaRPr lang="en-US" altLang="zh-TW"/>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119C2FD-EC59-4CB0-AD16-C303FCDB5646}"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70CE115D-3C52-4B84-91C0-A1733115B8C3}" type="slidenum">
              <a:rPr lang="zh-TW" altLang="en-US"/>
              <a:pPr/>
              <a:t>‹#›</a:t>
            </a:fld>
            <a:endParaRPr lang="en-US" altLang="zh-TW"/>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A400C25A-F299-4E96-895C-98BAB2958C80}"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8D14C1D6-1C65-4019-8CF1-8047FA75E3A7}" type="slidenum">
              <a:rPr lang="zh-TW" altLang="en-US"/>
              <a:pPr/>
              <a:t>‹#›</a:t>
            </a:fld>
            <a:endParaRPr lang="en-US" altLang="zh-TW"/>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C07908C-8ACE-4F1F-80CA-6DAE28660E3C}"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EF05B85-FD5E-43C2-98A3-A3437AA77DA8}" type="slidenum">
              <a:rPr lang="zh-TW" altLang="en-US"/>
              <a:pPr/>
              <a:t>‹#›</a:t>
            </a:fld>
            <a:endParaRPr lang="en-US" altLang="zh-TW"/>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FFB53D-2C85-42E2-A64D-2D10DEF9F65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E3056AA-96CC-46C7-8D68-DB00C3495C76}" type="slidenum">
              <a:rPr lang="zh-TW" altLang="en-US"/>
              <a:pPr/>
              <a:t>‹#›</a:t>
            </a:fld>
            <a:endParaRPr lang="en-US" altLang="zh-TW"/>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8F911E-D844-4E4D-BEC4-5B6107B68DD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10EA56E-0A2A-49CF-9962-5299B94FC651}" type="slidenum">
              <a:rPr lang="zh-TW" altLang="en-US"/>
              <a:pPr/>
              <a:t>‹#›</a:t>
            </a:fld>
            <a:endParaRPr lang="en-US" altLang="zh-TW"/>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7C968042-9884-4518-BBC8-A02231C00D8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8363A47-27CA-44A8-865A-C09873705D79}" type="slidenum">
              <a:rPr lang="zh-TW" altLang="en-US"/>
              <a:pPr/>
              <a:t>‹#›</a:t>
            </a:fld>
            <a:endParaRPr lang="en-US" altLang="zh-TW"/>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386F89E-B6F5-492C-B773-67A5D50CD9A1}"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AFCFC997-103C-4175-8E3A-EDC12FFB3EEF}" type="slidenum">
              <a:rPr lang="zh-TW" altLang="en-US"/>
              <a:pPr/>
              <a:t>‹#›</a:t>
            </a:fld>
            <a:endParaRPr lang="en-US" altLang="zh-TW"/>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57DA911-852D-483B-8F0C-747124F0B5FA}"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F4980366-8388-40D9-BC08-B91D828BD486}" type="slidenum">
              <a:rPr lang="zh-TW" altLang="en-US"/>
              <a:pPr/>
              <a:t>‹#›</a:t>
            </a:fld>
            <a:endParaRPr lang="en-US" altLang="zh-TW"/>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BEF251B-28B1-4B78-8381-73167D9135AF}"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B67172B-32A0-452B-8492-F28D1F7FFA4D}" type="slidenum">
              <a:rPr lang="zh-TW" altLang="en-US"/>
              <a:pPr/>
              <a:t>‹#›</a:t>
            </a:fld>
            <a:endParaRPr lang="en-US" altLang="zh-TW"/>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A543E55-8023-40C7-A967-F59A2B864810}"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8CAAEE34-2C39-414F-AE42-37F5683FC533}" type="slidenum">
              <a:rPr lang="zh-TW" altLang="en-US"/>
              <a:pPr/>
              <a:t>‹#›</a:t>
            </a:fld>
            <a:endParaRPr lang="en-US" altLang="zh-TW"/>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8224A4-B3DF-4085-8B36-4B046CC54F7E}"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1CC3C708-8505-41D2-8EE0-D56FD8334F31}" type="slidenum">
              <a:rPr lang="zh-TW" altLang="en-US"/>
              <a:pPr/>
              <a:t>‹#›</a:t>
            </a:fld>
            <a:endParaRPr lang="en-US" altLang="zh-TW"/>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7C8D460-32A3-4C54-ADC3-11997DDEF097}"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79E04BF0-0BF1-4FEA-8937-1FD40F9BE5E0}" type="slidenum">
              <a:rPr lang="zh-TW" altLang="en-US"/>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69E57D-3D4B-4207-AEAC-3656CF3F3DAD}"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14251C06-2AA6-4D6F-89D1-4B294253933C}"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1EB117FF-4685-4F76-BC4A-0EB65EBB1452}" type="slidenum">
              <a:rPr lang="zh-TW" altLang="en-US"/>
              <a:pPr/>
              <a:t>‹#›</a:t>
            </a:fld>
            <a:endParaRPr lang="en-US" altLang="zh-TW"/>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2AF2C6-7552-4260-8AB8-0DE4C1097F1C}"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DD4DB2AF-6A2A-4D3F-8A65-D9597621DFFA}" type="slidenum">
              <a:rPr lang="zh-TW" altLang="en-US"/>
              <a:pPr/>
              <a:t>‹#›</a:t>
            </a:fld>
            <a:endParaRPr lang="en-US" altLang="zh-TW"/>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A6BFE97-98AF-45E8-9B77-3A9BBE5C65D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10F4D8FD-4300-4088-9864-79330AE3F34E}" type="slidenum">
              <a:rPr lang="zh-TW" altLang="en-US"/>
              <a:pPr/>
              <a:t>‹#›</a:t>
            </a:fld>
            <a:endParaRPr lang="en-US" altLang="zh-TW"/>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FFE71F6-85D6-48AA-8260-555C76D2D9A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0D36139-1496-4025-B4F8-0C267DFEDEE0}" type="slidenum">
              <a:rPr lang="zh-TW" altLang="en-US"/>
              <a:pPr/>
              <a:t>‹#›</a:t>
            </a:fld>
            <a:endParaRPr lang="en-US" altLang="zh-TW"/>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BA4DD5F-E01D-438B-84C1-F3B162C039EE}"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7F9DFF73-0E34-458D-B5C1-D5B9499B03B8}" type="slidenum">
              <a:rPr lang="zh-TW" altLang="en-US"/>
              <a:pPr/>
              <a:t>‹#›</a:t>
            </a:fld>
            <a:endParaRPr lang="en-US" altLang="zh-TW"/>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76438412-93F5-4507-B4D4-3BFC365F63E4}"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32D3891E-280E-46D2-9415-2583FC7A6F3D}" type="slidenum">
              <a:rPr lang="zh-TW" altLang="en-US"/>
              <a:pPr/>
              <a:t>‹#›</a:t>
            </a:fld>
            <a:endParaRPr lang="en-US" altLang="zh-TW"/>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B5561DC5-E874-4779-911D-569C8260A25A}"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8268CEA3-7EC2-4803-BD24-4F29085D8A64}" type="slidenum">
              <a:rPr lang="zh-TW" altLang="en-US"/>
              <a:pPr/>
              <a:t>‹#›</a:t>
            </a:fld>
            <a:endParaRPr lang="en-US" altLang="zh-TW"/>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0A939333-7CA3-4442-9B43-608C2A534DD9}"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D4EFEC76-69F8-4721-A97C-46E70DCC68AE}" type="slidenum">
              <a:rPr lang="zh-TW" altLang="en-US"/>
              <a:pPr/>
              <a:t>‹#›</a:t>
            </a:fld>
            <a:endParaRPr lang="en-US" altLang="zh-TW"/>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64D3B82F-2615-44E9-8781-78CBB2E5C42C}"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9CCBD979-A3E1-4B29-A2BF-2D8ADDDF31B7}" type="slidenum">
              <a:rPr lang="zh-TW" altLang="en-US"/>
              <a:pPr/>
              <a:t>‹#›</a:t>
            </a:fld>
            <a:endParaRPr lang="en-US" altLang="zh-TW"/>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33E607E5-2CB7-409B-8C19-2AC2419FAA71}"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6DA682C4-CBA5-4B98-942B-5A3E997AF05F}" type="slidenum">
              <a:rPr lang="zh-TW" altLang="en-US"/>
              <a:pPr/>
              <a:t>‹#›</a:t>
            </a:fld>
            <a:endParaRPr lang="en-US" altLang="zh-TW"/>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5B78BEB6-51BB-4A32-AE18-72DA7051664E}"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F9DBC879-4DBB-459D-B4E3-89830B3C6F67}" type="slidenum">
              <a:rPr lang="zh-TW" altLang="en-US"/>
              <a:pPr/>
              <a:t>‹#›</a:t>
            </a:fld>
            <a:endParaRPr lang="en-US" altLang="zh-TW"/>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9FB166E4-CB40-4B42-A727-422DF9D372BC}"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76B4C2BE-516F-4B32-B529-2AEB6E66A0E3}" type="slidenum">
              <a:rPr lang="zh-TW" altLang="en-US"/>
              <a:pPr/>
              <a:t>‹#›</a:t>
            </a:fld>
            <a:endParaRPr lang="en-US" altLang="zh-TW"/>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2E4DFA1-6277-4ADC-950A-EB5FE11BAD0E}"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5C0822BA-A23F-4532-B450-567213AA0DF3}" type="slidenum">
              <a:rPr lang="zh-TW" altLang="en-US"/>
              <a:pPr/>
              <a:t>‹#›</a:t>
            </a:fld>
            <a:endParaRPr lang="en-US" altLang="zh-TW"/>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C1E8F551-4074-47EB-9287-C7384886F753}"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B48F9435-C909-406C-84A4-35FA3C7A4D3A}" type="slidenum">
              <a:rPr lang="zh-TW" altLang="en-US"/>
              <a:pPr/>
              <a:t>‹#›</a:t>
            </a:fld>
            <a:endParaRPr lang="en-US" altLang="zh-TW"/>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11E3D3BF-28A7-4685-AD4A-627856DDC7C9}"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B4296976-CEF8-40DC-960B-8A12CBC086C4}" type="slidenum">
              <a:rPr lang="zh-TW" altLang="en-US"/>
              <a:pPr/>
              <a:t>‹#›</a:t>
            </a:fld>
            <a:endParaRPr lang="en-US" altLang="zh-TW"/>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CCF9984E-30A9-425E-91D0-FE5D10410F0D}"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F6186F53-DF94-4242-BB7E-0DB3123DC138}" type="slidenum">
              <a:rPr lang="zh-TW" altLang="en-US"/>
              <a:pPr/>
              <a:t>‹#›</a:t>
            </a:fld>
            <a:endParaRPr lang="en-US" altLang="zh-TW"/>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E5BE8352-72CA-4768-BD61-4597CD10F86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139EBE17-F10C-4309-A890-10D87E3BE14A}" type="slidenum">
              <a:rPr lang="zh-TW" altLang="en-US"/>
              <a:pPr/>
              <a:t>‹#›</a:t>
            </a:fld>
            <a:endParaRPr lang="en-US" altLang="zh-TW"/>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95D3D1E1-8D3C-43C5-9A87-483ABA39749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74BE2A42-18E4-4A3D-BA25-67837F14DAD8}" type="slidenum">
              <a:rPr lang="zh-TW" altLang="en-US"/>
              <a:pPr/>
              <a:t>‹#›</a:t>
            </a:fld>
            <a:endParaRPr lang="en-US" altLang="zh-TW"/>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F47A91C-7355-4418-952B-612D3E64F34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9CD06999-DFCF-4C5F-954F-8FEB7CCC1CD1}" type="slidenum">
              <a:rPr lang="zh-TW" altLang="en-US"/>
              <a:pPr/>
              <a:t>‹#›</a:t>
            </a:fld>
            <a:endParaRPr lang="en-US" altLang="zh-TW"/>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6CA073B8-2380-429B-80D5-D831B1013C3E}"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601370E0-D856-4325-AF30-EE7BE11C7878}" type="slidenum">
              <a:rPr lang="zh-TW" altLang="en-US"/>
              <a:pPr/>
              <a:t>‹#›</a:t>
            </a:fld>
            <a:endParaRPr lang="en-US" altLang="zh-TW"/>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ACAA461-CD95-4BE3-BC09-C73DB2277C5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BDDED591-80A8-49A6-BC49-73BCD334B6BB}" type="slidenum">
              <a:rPr lang="zh-TW" altLang="en-US"/>
              <a:pPr/>
              <a:t>‹#›</a:t>
            </a:fld>
            <a:endParaRPr lang="en-US" altLang="zh-TW"/>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BFB801D7-3548-41E7-966C-D52FA9EC7813}"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10BCF87A-A178-4D20-B808-9ED1280362D1}" type="slidenum">
              <a:rPr lang="zh-TW" altLang="en-US"/>
              <a:pPr/>
              <a:t>‹#›</a:t>
            </a:fld>
            <a:endParaRPr lang="en-US" altLang="zh-TW"/>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2163" y="1762125"/>
            <a:ext cx="3708400"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762125"/>
            <a:ext cx="3709987" cy="428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6985D38B-9C65-495A-9BD0-9B8C777DD03C}"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7652C90C-B6D9-4D2F-8E94-E314092B2412}" type="slidenum">
              <a:rPr lang="zh-TW" altLang="en-US"/>
              <a:pPr/>
              <a:t>‹#›</a:t>
            </a:fld>
            <a:endParaRPr lang="en-US" altLang="zh-TW"/>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BFC2B61B-956B-4D41-B390-26C7ACDAD5C9}"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72DFECA7-82FA-48B8-9E3B-B72276564BA1}" type="slidenum">
              <a:rPr lang="zh-TW" altLang="en-US"/>
              <a:pPr/>
              <a:t>‹#›</a:t>
            </a:fld>
            <a:endParaRPr lang="en-US" altLang="zh-TW"/>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A81B4061-AF13-48A4-94A1-E9FD2C3C042E}"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DE859C6E-774D-40C4-9686-418AFDA20965}" type="slidenum">
              <a:rPr lang="zh-TW" altLang="en-US"/>
              <a:pPr/>
              <a:t>‹#›</a:t>
            </a:fld>
            <a:endParaRPr lang="en-US" altLang="zh-TW"/>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F3F18E-22EB-49E7-BA0C-2A6A3B1FC86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B470AFDD-6D23-4330-8687-8B2B5F339A15}" type="slidenum">
              <a:rPr lang="zh-TW" altLang="en-US"/>
              <a:pPr/>
              <a:t>‹#›</a:t>
            </a:fld>
            <a:endParaRPr lang="en-US" altLang="zh-TW"/>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B2F9A0F-A7F1-4A9E-BF88-09CF7C2F6205}"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D8381606-99F4-4B23-9846-4235E7B75134}" type="slidenum">
              <a:rPr lang="zh-TW" altLang="en-US"/>
              <a:pPr/>
              <a:t>‹#›</a:t>
            </a:fld>
            <a:endParaRPr lang="en-US" altLang="zh-TW"/>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2FAB52CE-9A43-4412-81E3-65695491CCC0}"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DEAF9AAF-7DC2-41B7-8D85-662859215AC1}" type="slidenum">
              <a:rPr lang="zh-TW" altLang="en-US"/>
              <a:pPr/>
              <a:t>‹#›</a:t>
            </a:fld>
            <a:endParaRPr lang="en-US" altLang="zh-TW"/>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510EC42-9B78-4118-A18A-FA496EC76B9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5031A14-4D7C-49A2-A7EC-A352B4F72C68}" type="slidenum">
              <a:rPr lang="zh-TW" altLang="en-US"/>
              <a:pPr/>
              <a:t>‹#›</a:t>
            </a:fld>
            <a:endParaRPr lang="en-US" altLang="zh-TW"/>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69713059-BE45-47DC-B9D7-BD999922E76D}"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514F5714-7043-4DEB-9206-65A971E377AF}" type="slidenum">
              <a:rPr lang="zh-TW" altLang="en-US"/>
              <a:pPr/>
              <a:t>‹#›</a:t>
            </a:fld>
            <a:endParaRPr lang="en-US" altLang="zh-TW"/>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71E54004-FD4F-4F2A-A269-BA96AF2B339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6652CBC-D7D2-4E50-93B2-3D488E83771A}" type="slidenum">
              <a:rPr lang="zh-TW" altLang="en-US"/>
              <a:pPr/>
              <a:t>‹#›</a:t>
            </a:fld>
            <a:endParaRPr lang="en-US" altLang="zh-TW"/>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4576C142-B1FD-40F8-967E-DD33346C1A0F}"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BD49CB3E-2392-4747-AD00-1EF4147ACCFD}" type="slidenum">
              <a:rPr lang="zh-TW" altLang="en-US"/>
              <a:pPr/>
              <a:t>‹#›</a:t>
            </a:fld>
            <a:endParaRPr lang="en-US" altLang="zh-TW"/>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1D10F65-B374-4510-9A0A-B7FE1AEA77F1}"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609A2C18-B03E-4A54-A72C-0EDF888260FD}" type="slidenum">
              <a:rPr lang="zh-TW" altLang="en-US"/>
              <a:pPr/>
              <a:t>‹#›</a:t>
            </a:fld>
            <a:endParaRPr lang="en-US" altLang="zh-TW"/>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BAC24014-D793-4DD2-BBDD-F878A29D4B9A}"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BD34791A-7CB2-4114-8239-DC9865D113F3}" type="slidenum">
              <a:rPr lang="zh-TW" altLang="en-US"/>
              <a:pPr/>
              <a:t>‹#›</a:t>
            </a:fld>
            <a:endParaRPr lang="en-US" altLang="zh-TW"/>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B62F1F2E-ABEA-4489-85EF-B8EBC9AB9C24}"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89A7FE31-2CAD-4925-B115-65AF24C827C8}" type="slidenum">
              <a:rPr lang="zh-TW" altLang="en-US"/>
              <a:pPr/>
              <a:t>‹#›</a:t>
            </a:fld>
            <a:endParaRPr lang="en-US" altLang="zh-TW"/>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D44D0869-7791-4791-B21A-B7B71F09F7D4}"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C8DDC58B-A752-444B-BF82-E3016DE6526C}" type="slidenum">
              <a:rPr lang="zh-TW" altLang="en-US"/>
              <a:pPr/>
              <a:t>‹#›</a:t>
            </a:fld>
            <a:endParaRPr lang="en-US" altLang="zh-TW"/>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D86F1539-B779-4DD3-AD90-750CD4AFD8FE}"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8CB29238-C5F7-41DF-8107-9271A36117C1}" type="slidenum">
              <a:rPr lang="zh-TW" altLang="en-US"/>
              <a:pPr/>
              <a:t>‹#›</a:t>
            </a:fld>
            <a:endParaRPr lang="en-US" altLang="zh-TW"/>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22292D9-ED2C-432A-A42F-422746F73549}"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CEE369BC-191D-42B5-B46B-A214D04D176A}" type="slidenum">
              <a:rPr lang="zh-TW" altLang="en-US"/>
              <a:pPr/>
              <a:t>‹#›</a:t>
            </a:fld>
            <a:endParaRPr lang="en-US" altLang="zh-TW"/>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2B2C321-E9C1-4A49-9EDC-FC84A10E430D}"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E84077D4-3D69-49F4-AAF6-F981758AB7B3}" type="slidenum">
              <a:rPr lang="zh-TW" altLang="en-US"/>
              <a:pPr/>
              <a:t>‹#›</a:t>
            </a:fld>
            <a:endParaRPr lang="en-US" altLang="zh-TW"/>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15BBB540-4D6C-4DDF-B6D0-BFDE8B4DDCA6}"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4297B02C-6D57-4705-ADC0-6B2CBFFA17CC}" type="slidenum">
              <a:rPr lang="zh-TW" altLang="en-US"/>
              <a:pPr/>
              <a:t>‹#›</a:t>
            </a:fld>
            <a:endParaRPr lang="en-US" altLang="zh-TW"/>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89F2BF4A-47EB-4850-9AD3-443560F5A023}"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1096A506-E80D-4513-BD0C-278ECC44BCD7}" type="slidenum">
              <a:rPr lang="zh-TW" altLang="en-US"/>
              <a:pPr/>
              <a:t>‹#›</a:t>
            </a:fld>
            <a:endParaRPr lang="en-US" altLang="zh-TW"/>
          </a:p>
        </p:txBody>
      </p:sp>
    </p:spTree>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4"/>
          <p:cNvSpPr>
            <a:spLocks noGrp="1"/>
          </p:cNvSpPr>
          <p:nvPr>
            <p:ph type="dt" sz="half" idx="10"/>
          </p:nvPr>
        </p:nvSpPr>
        <p:spPr/>
        <p:txBody>
          <a:bodyPr/>
          <a:lstStyle>
            <a:lvl1pPr>
              <a:defRPr/>
            </a:lvl1pPr>
          </a:lstStyle>
          <a:p>
            <a:fld id="{B948DBEB-75AE-4A74-977B-80C1EF7AA0F5}"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5D4A07DF-DBC8-4FFF-8B4C-4B9B5F6AFCEF}" type="slidenum">
              <a:rPr lang="zh-TW" altLang="en-US"/>
              <a:pPr/>
              <a:t>‹#›</a:t>
            </a:fld>
            <a:endParaRPr lang="en-US" altLang="zh-TW"/>
          </a:p>
        </p:txBody>
      </p:sp>
    </p:spTree>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0500ED86-A84C-487B-A322-1B2B605874F2}"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ECA6991-B01D-4D79-9783-3B3F3C76085A}" type="slidenum">
              <a:rPr lang="zh-TW" altLang="en-US"/>
              <a:pPr/>
              <a:t>‹#›</a:t>
            </a:fld>
            <a:endParaRPr lang="en-US" altLang="zh-TW"/>
          </a:p>
        </p:txBody>
      </p:sp>
    </p:spTree>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fld id="{10311AAF-517E-4D45-BC41-18B60E3E7B24}"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3443780-8BF9-4C8C-89C7-263BD25008E0}" type="slidenum">
              <a:rPr lang="zh-TW" altLang="en-US"/>
              <a:pPr/>
              <a:t>‹#›</a:t>
            </a:fld>
            <a:endParaRPr lang="en-US" altLang="zh-TW"/>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CC016B6D-F2F0-47F0-B83A-85D391AFF7E5}"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912B2AE3-7E92-42E9-8AE7-7FB2B3E76F46}" type="slidenum">
              <a:rPr lang="zh-TW" altLang="en-US"/>
              <a:pPr/>
              <a:t>‹#›</a:t>
            </a:fld>
            <a:endParaRPr lang="en-US" altLang="zh-TW"/>
          </a:p>
        </p:txBody>
      </p:sp>
    </p:spTree>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5462729-A9D0-4EC7-A05D-BA922F713A44}"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9A32E537-631C-4B4B-9660-5471DE86A0EB}" type="slidenum">
              <a:rPr lang="zh-TW" altLang="en-US"/>
              <a:pPr/>
              <a:t>‹#›</a:t>
            </a:fld>
            <a:endParaRPr lang="en-US" altLang="zh-TW"/>
          </a:p>
        </p:txBody>
      </p:sp>
    </p:spTree>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C780EAFE-F01C-4109-A32A-666C568CE38E}" type="datetime1">
              <a:rPr lang="zh-TW" altLang="en-US"/>
              <a:pPr/>
              <a:t>2015/9/23</a:t>
            </a:fld>
            <a:endParaRPr lang="en-US" altLang="zh-TW"/>
          </a:p>
        </p:txBody>
      </p:sp>
      <p:sp>
        <p:nvSpPr>
          <p:cNvPr id="8"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6"/>
          <p:cNvSpPr>
            <a:spLocks noGrp="1"/>
          </p:cNvSpPr>
          <p:nvPr>
            <p:ph type="sldNum" sz="quarter" idx="12"/>
          </p:nvPr>
        </p:nvSpPr>
        <p:spPr/>
        <p:txBody>
          <a:bodyPr/>
          <a:lstStyle>
            <a:lvl1pPr>
              <a:defRPr/>
            </a:lvl1pPr>
          </a:lstStyle>
          <a:p>
            <a:fld id="{F56FEDDE-AEBF-4238-899C-35E888AD3233}" type="slidenum">
              <a:rPr lang="zh-TW" altLang="en-US"/>
              <a:pPr/>
              <a:t>‹#›</a:t>
            </a:fld>
            <a:endParaRPr lang="en-US" altLang="zh-TW"/>
          </a:p>
        </p:txBody>
      </p:sp>
    </p:spTree>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4"/>
          <p:cNvSpPr>
            <a:spLocks noGrp="1"/>
          </p:cNvSpPr>
          <p:nvPr>
            <p:ph type="dt" sz="half" idx="10"/>
          </p:nvPr>
        </p:nvSpPr>
        <p:spPr/>
        <p:txBody>
          <a:bodyPr/>
          <a:lstStyle>
            <a:lvl1pPr>
              <a:defRPr/>
            </a:lvl1pPr>
          </a:lstStyle>
          <a:p>
            <a:fld id="{BD0EC5B7-D01E-4387-AF2F-A8126BFEB890}" type="datetime1">
              <a:rPr lang="zh-TW" altLang="en-US"/>
              <a:pPr/>
              <a:t>2015/9/23</a:t>
            </a:fld>
            <a:endParaRPr lang="en-US" altLang="zh-TW"/>
          </a:p>
        </p:txBody>
      </p:sp>
      <p:sp>
        <p:nvSpPr>
          <p:cNvPr id="4"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6"/>
          <p:cNvSpPr>
            <a:spLocks noGrp="1"/>
          </p:cNvSpPr>
          <p:nvPr>
            <p:ph type="sldNum" sz="quarter" idx="12"/>
          </p:nvPr>
        </p:nvSpPr>
        <p:spPr/>
        <p:txBody>
          <a:bodyPr/>
          <a:lstStyle>
            <a:lvl1pPr>
              <a:defRPr/>
            </a:lvl1pPr>
          </a:lstStyle>
          <a:p>
            <a:fld id="{A7E2407E-FF17-4682-B5CD-838AB8C845EC}" type="slidenum">
              <a:rPr lang="zh-TW" altLang="en-US"/>
              <a:pPr/>
              <a:t>‹#›</a:t>
            </a:fld>
            <a:endParaRPr lang="en-US" altLang="zh-TW"/>
          </a:p>
        </p:txBody>
      </p:sp>
    </p:spTree>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CEB66106-CD75-41DB-8FF5-3D287B1EC04A}" type="datetime1">
              <a:rPr lang="zh-TW" altLang="en-US"/>
              <a:pPr/>
              <a:t>2015/9/23</a:t>
            </a:fld>
            <a:endParaRPr lang="en-US" altLang="zh-TW"/>
          </a:p>
        </p:txBody>
      </p:sp>
      <p:sp>
        <p:nvSpPr>
          <p:cNvPr id="3"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6"/>
          <p:cNvSpPr>
            <a:spLocks noGrp="1"/>
          </p:cNvSpPr>
          <p:nvPr>
            <p:ph type="sldNum" sz="quarter" idx="12"/>
          </p:nvPr>
        </p:nvSpPr>
        <p:spPr/>
        <p:txBody>
          <a:bodyPr/>
          <a:lstStyle>
            <a:lvl1pPr>
              <a:defRPr/>
            </a:lvl1pPr>
          </a:lstStyle>
          <a:p>
            <a:fld id="{4431121D-4C58-48E6-A8E6-F8DEDF42F1DC}" type="slidenum">
              <a:rPr lang="zh-TW" altLang="en-US"/>
              <a:pPr/>
              <a:t>‹#›</a:t>
            </a:fld>
            <a:endParaRPr lang="en-US" altLang="zh-TW"/>
          </a:p>
        </p:txBody>
      </p:sp>
    </p:spTree>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CDEDEB-6E70-4CCF-8078-D897C4E9C4A2}"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8BB00D7A-4B7B-4FD1-B631-7BE84849B147}" type="slidenum">
              <a:rPr lang="zh-TW" altLang="en-US"/>
              <a:pPr/>
              <a:t>‹#›</a:t>
            </a:fld>
            <a:endParaRPr lang="en-US" altLang="zh-TW"/>
          </a:p>
        </p:txBody>
      </p:sp>
    </p:spTree>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F8CF2F-350C-4EAA-98F3-940FF59FD67C}" type="datetime1">
              <a:rPr lang="zh-TW" altLang="en-US"/>
              <a:pPr/>
              <a:t>2015/9/23</a:t>
            </a:fld>
            <a:endParaRPr lang="en-US" altLang="zh-TW"/>
          </a:p>
        </p:txBody>
      </p:sp>
      <p:sp>
        <p:nvSpPr>
          <p:cNvPr id="6"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6"/>
          <p:cNvSpPr>
            <a:spLocks noGrp="1"/>
          </p:cNvSpPr>
          <p:nvPr>
            <p:ph type="sldNum" sz="quarter" idx="12"/>
          </p:nvPr>
        </p:nvSpPr>
        <p:spPr/>
        <p:txBody>
          <a:bodyPr/>
          <a:lstStyle>
            <a:lvl1pPr>
              <a:defRPr/>
            </a:lvl1pPr>
          </a:lstStyle>
          <a:p>
            <a:fld id="{3F8433E3-7CDB-46A8-B291-F0212D53841E}" type="slidenum">
              <a:rPr lang="zh-TW" altLang="en-US"/>
              <a:pPr/>
              <a:t>‹#›</a:t>
            </a:fld>
            <a:endParaRPr lang="en-US" altLang="zh-TW"/>
          </a:p>
        </p:txBody>
      </p:sp>
    </p:spTree>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28FA027E-5744-473D-9198-35A21735759B}"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CD08F36A-8856-4681-9942-10F668804434}" type="slidenum">
              <a:rPr lang="zh-TW" altLang="en-US"/>
              <a:pPr/>
              <a:t>‹#›</a:t>
            </a:fld>
            <a:endParaRPr lang="en-US" altLang="zh-TW"/>
          </a:p>
        </p:txBody>
      </p:sp>
    </p:spTree>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p:txBody>
          <a:bodyPr/>
          <a:lstStyle>
            <a:lvl1pPr>
              <a:defRPr/>
            </a:lvl1pPr>
          </a:lstStyle>
          <a:p>
            <a:fld id="{3E865345-C714-4AA0-91F7-4BE8B17C82E1}" type="datetime1">
              <a:rPr lang="zh-TW" altLang="en-US"/>
              <a:pPr/>
              <a:t>2015/9/23</a:t>
            </a:fld>
            <a:endParaRPr lang="en-US" altLang="zh-TW"/>
          </a:p>
        </p:txBody>
      </p:sp>
      <p:sp>
        <p:nvSpPr>
          <p:cNvPr id="5" name="Footer Placeholder 5"/>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6"/>
          <p:cNvSpPr>
            <a:spLocks noGrp="1"/>
          </p:cNvSpPr>
          <p:nvPr>
            <p:ph type="sldNum" sz="quarter" idx="12"/>
          </p:nvPr>
        </p:nvSpPr>
        <p:spPr/>
        <p:txBody>
          <a:bodyPr/>
          <a:lstStyle>
            <a:lvl1pPr>
              <a:defRPr/>
            </a:lvl1pPr>
          </a:lstStyle>
          <a:p>
            <a:fld id="{0E38D51D-5EC0-48B2-962B-343D6451B10E}" type="slidenum">
              <a:rPr lang="zh-TW" altLang="en-US"/>
              <a:pPr/>
              <a:t>‹#›</a:t>
            </a:fld>
            <a:endParaRPr lang="en-US" altLang="zh-TW"/>
          </a:p>
        </p:txBody>
      </p:sp>
    </p:spTree>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68AEC18-8CB8-4C12-9C98-25DD7BA624B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1E8844B3-95D8-4F78-B779-156C7C04C01B}" type="slidenum">
              <a:rPr lang="zh-TW" altLang="en-US"/>
              <a:pPr/>
              <a:t>‹#›</a:t>
            </a:fld>
            <a:endParaRPr lang="en-US" altLang="zh-TW"/>
          </a:p>
        </p:txBody>
      </p:sp>
    </p:spTree>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5C61AB-ED03-4D2F-A008-5210F71F9A6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DF1CC4C-2AD0-4B04-80D1-48354E07A691}" type="slidenum">
              <a:rPr lang="zh-TW" altLang="en-US"/>
              <a:pPr/>
              <a:t>‹#›</a:t>
            </a:fld>
            <a:endParaRPr lang="en-US" altLang="zh-TW"/>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D60A70C-2FFA-4736-B2A3-0A15F4228D21}"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9654FA51-0FD2-4202-9CE7-9BCD9721614E}" type="slidenum">
              <a:rPr lang="zh-TW" altLang="en-US"/>
              <a:pPr/>
              <a:t>‹#›</a:t>
            </a:fld>
            <a:endParaRPr lang="en-US" altLang="zh-TW"/>
          </a:p>
        </p:txBody>
      </p:sp>
    </p:spTree>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EC84B11-1A71-4B18-AEE4-18AAE7BD7C8D}"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44B96451-8553-420E-8DA8-1FF24CCF8484}" type="slidenum">
              <a:rPr lang="zh-TW" altLang="en-US"/>
              <a:pPr/>
              <a:t>‹#›</a:t>
            </a:fld>
            <a:endParaRPr lang="en-US" altLang="zh-TW"/>
          </a:p>
        </p:txBody>
      </p:sp>
    </p:spTree>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34276DA-8A83-415A-A2AF-F04A42036399}"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37BDD77-CEC1-4123-983B-6BDAD0F3B0DF}" type="slidenum">
              <a:rPr lang="zh-TW" altLang="en-US"/>
              <a:pPr/>
              <a:t>‹#›</a:t>
            </a:fld>
            <a:endParaRPr lang="en-US" altLang="zh-TW"/>
          </a:p>
        </p:txBody>
      </p:sp>
    </p:spTree>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6E2DEE5-B778-4CF6-BDE7-CB7B4C706D8C}"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606B87A0-318A-44CF-8DB6-7ACBFF6C8A71}" type="slidenum">
              <a:rPr lang="zh-TW" altLang="en-US"/>
              <a:pPr/>
              <a:t>‹#›</a:t>
            </a:fld>
            <a:endParaRPr lang="en-US" altLang="zh-TW"/>
          </a:p>
        </p:txBody>
      </p:sp>
    </p:spTree>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4A0FD20-93D3-4A25-8884-FED6C61055EF}"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DFBF24B5-C451-46E4-B537-55225B30F8BB}" type="slidenum">
              <a:rPr lang="zh-TW" altLang="en-US"/>
              <a:pPr/>
              <a:t>‹#›</a:t>
            </a:fld>
            <a:endParaRPr lang="en-US" altLang="zh-TW"/>
          </a:p>
        </p:txBody>
      </p:sp>
    </p:spTree>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3E37FDE-88A1-4E6B-8CA5-3D8B1EE7303B}"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93C2606C-FAA6-4BB4-B836-783D49710744}" type="slidenum">
              <a:rPr lang="zh-TW" altLang="en-US"/>
              <a:pPr/>
              <a:t>‹#›</a:t>
            </a:fld>
            <a:endParaRPr lang="en-US" altLang="zh-TW"/>
          </a:p>
        </p:txBody>
      </p:sp>
    </p:spTree>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A29FC6F-AB03-4087-AEAC-E7F3E46EADA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8476B8C-1AAD-4000-BCB1-926A191F9FE9}" type="slidenum">
              <a:rPr lang="zh-TW" altLang="en-US"/>
              <a:pPr/>
              <a:t>‹#›</a:t>
            </a:fld>
            <a:endParaRPr lang="en-US" altLang="zh-TW"/>
          </a:p>
        </p:txBody>
      </p:sp>
    </p:spTree>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F9798C2-76DE-47DF-B82B-2DE7F72EC9A4}"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F0B8E72-1A31-4F38-9386-25A368DCDA9E}" type="slidenum">
              <a:rPr lang="zh-TW" altLang="en-US"/>
              <a:pPr/>
              <a:t>‹#›</a:t>
            </a:fld>
            <a:endParaRPr lang="en-US" altLang="zh-TW"/>
          </a:p>
        </p:txBody>
      </p:sp>
    </p:spTree>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2325AFA-A3AE-4AA3-B554-6E4AEB7F38B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57F6D71-AB4B-49EC-8F1C-7F03C5223681}" type="slidenum">
              <a:rPr lang="zh-TW" altLang="en-US"/>
              <a:pPr/>
              <a:t>‹#›</a:t>
            </a:fld>
            <a:endParaRPr lang="en-US" altLang="zh-TW"/>
          </a:p>
        </p:txBody>
      </p:sp>
    </p:spTree>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F67491D-8FD7-48B1-A443-9D9FD4F99FB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DD442C19-171C-4087-8B88-EE01D0170103}" type="slidenum">
              <a:rPr lang="zh-TW" altLang="en-US"/>
              <a:pPr/>
              <a:t>‹#›</a:t>
            </a:fld>
            <a:endParaRPr lang="en-US" altLang="zh-TW"/>
          </a:p>
        </p:txBody>
      </p:sp>
    </p:spTree>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
          <p:cNvSpPr>
            <a:spLocks noGrp="1"/>
          </p:cNvSpPr>
          <p:nvPr>
            <p:ph type="dt" sz="half" idx="10"/>
          </p:nvPr>
        </p:nvSpPr>
        <p:spPr/>
        <p:txBody>
          <a:bodyPr/>
          <a:lstStyle>
            <a:lvl1pPr>
              <a:defRPr/>
            </a:lvl1pPr>
          </a:lstStyle>
          <a:p>
            <a:fld id="{19703B98-A318-4E26-B978-C5DB5880D247}"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5058A879-8E64-4640-B0EF-ED0960DB89D8}" type="slidenum">
              <a:rPr lang="zh-TW" altLang="en-US"/>
              <a:pPr/>
              <a:t>‹#›</a:t>
            </a:fld>
            <a:endParaRPr lang="en-US" altLang="zh-TW"/>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EC32A19E-770D-4B12-B861-5B14B6203785}"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469A6AAD-AA71-432E-97FF-CD5470F698D3}" type="slidenum">
              <a:rPr lang="zh-TW" altLang="en-US"/>
              <a:pPr/>
              <a:t>‹#›</a:t>
            </a:fld>
            <a:endParaRPr lang="en-US" altLang="zh-TW"/>
          </a:p>
        </p:txBody>
      </p:sp>
    </p:spTree>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59F2C163-A91D-4639-82E4-BBB4B40DB3F2}"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E9BA8418-736B-477B-B32C-2CA816B67B75}" type="slidenum">
              <a:rPr lang="zh-TW" altLang="en-US"/>
              <a:pPr/>
              <a:t>‹#›</a:t>
            </a:fld>
            <a:endParaRPr lang="en-US" altLang="zh-TW"/>
          </a:p>
        </p:txBody>
      </p:sp>
    </p:spTree>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fld id="{CF3A680D-D74D-4F9A-BD6E-688AC17CCEBE}"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08948E8D-BA86-4DBF-9B9F-396A56C424E5}" type="slidenum">
              <a:rPr lang="zh-TW" altLang="en-US"/>
              <a:pPr/>
              <a:t>‹#›</a:t>
            </a:fld>
            <a:endParaRPr lang="en-US" altLang="zh-TW"/>
          </a:p>
        </p:txBody>
      </p:sp>
    </p:spTree>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
          <p:cNvSpPr>
            <a:spLocks noGrp="1"/>
          </p:cNvSpPr>
          <p:nvPr>
            <p:ph type="dt" sz="half" idx="10"/>
          </p:nvPr>
        </p:nvSpPr>
        <p:spPr/>
        <p:txBody>
          <a:bodyPr/>
          <a:lstStyle>
            <a:lvl1pPr>
              <a:defRPr/>
            </a:lvl1pPr>
          </a:lstStyle>
          <a:p>
            <a:fld id="{E05A53D9-4D85-4620-A13E-8A7FD1238CB5}"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070F299E-AC6E-4BF9-ACBD-BD20D7F81E36}" type="slidenum">
              <a:rPr lang="zh-TW" altLang="en-US"/>
              <a:pPr/>
              <a:t>‹#›</a:t>
            </a:fld>
            <a:endParaRPr lang="en-US" altLang="zh-TW"/>
          </a:p>
        </p:txBody>
      </p:sp>
    </p:spTree>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
          <p:cNvSpPr>
            <a:spLocks noGrp="1"/>
          </p:cNvSpPr>
          <p:nvPr>
            <p:ph type="dt" sz="half" idx="10"/>
          </p:nvPr>
        </p:nvSpPr>
        <p:spPr/>
        <p:txBody>
          <a:bodyPr/>
          <a:lstStyle>
            <a:lvl1pPr>
              <a:defRPr/>
            </a:lvl1pPr>
          </a:lstStyle>
          <a:p>
            <a:fld id="{C08EFBAD-E25E-45C0-9213-C13115D8FED5}" type="datetime1">
              <a:rPr lang="zh-TW" altLang="en-US"/>
              <a:pPr/>
              <a:t>2015/9/23</a:t>
            </a:fld>
            <a:endParaRPr lang="en-US" altLang="zh-TW"/>
          </a:p>
        </p:txBody>
      </p:sp>
      <p:sp>
        <p:nvSpPr>
          <p:cNvPr id="8"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4"/>
          <p:cNvSpPr>
            <a:spLocks noGrp="1"/>
          </p:cNvSpPr>
          <p:nvPr>
            <p:ph type="sldNum" sz="quarter" idx="12"/>
          </p:nvPr>
        </p:nvSpPr>
        <p:spPr/>
        <p:txBody>
          <a:bodyPr/>
          <a:lstStyle>
            <a:lvl1pPr>
              <a:defRPr/>
            </a:lvl1pPr>
          </a:lstStyle>
          <a:p>
            <a:fld id="{F6BD6F4B-71AA-44C0-9485-BDFEC368EFAC}" type="slidenum">
              <a:rPr lang="zh-TW" altLang="en-US"/>
              <a:pPr/>
              <a:t>‹#›</a:t>
            </a:fld>
            <a:endParaRPr lang="en-US" altLang="zh-TW"/>
          </a:p>
        </p:txBody>
      </p:sp>
    </p:spTree>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B790E1A-848A-43F2-B5D8-C49B0A3E87A0}" type="datetime1">
              <a:rPr lang="zh-TW" altLang="en-US"/>
              <a:pPr/>
              <a:t>2015/9/23</a:t>
            </a:fld>
            <a:endParaRPr lang="en-US" altLang="zh-TW"/>
          </a:p>
        </p:txBody>
      </p:sp>
      <p:sp>
        <p:nvSpPr>
          <p:cNvPr id="4"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4"/>
          <p:cNvSpPr>
            <a:spLocks noGrp="1"/>
          </p:cNvSpPr>
          <p:nvPr>
            <p:ph type="sldNum" sz="quarter" idx="12"/>
          </p:nvPr>
        </p:nvSpPr>
        <p:spPr/>
        <p:txBody>
          <a:bodyPr/>
          <a:lstStyle>
            <a:lvl1pPr>
              <a:defRPr/>
            </a:lvl1pPr>
          </a:lstStyle>
          <a:p>
            <a:fld id="{44B15B46-9B41-4DE2-8F0A-61611FD0F00A}" type="slidenum">
              <a:rPr lang="zh-TW" altLang="en-US"/>
              <a:pPr/>
              <a:t>‹#›</a:t>
            </a:fld>
            <a:endParaRPr lang="en-US" altLang="zh-TW"/>
          </a:p>
        </p:txBody>
      </p:sp>
    </p:spTree>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A9F3EECB-A5BA-4BBD-9C80-609800C173BF}" type="datetime1">
              <a:rPr lang="zh-TW" altLang="en-US"/>
              <a:pPr/>
              <a:t>2015/9/23</a:t>
            </a:fld>
            <a:endParaRPr lang="en-US" altLang="zh-TW"/>
          </a:p>
        </p:txBody>
      </p:sp>
      <p:sp>
        <p:nvSpPr>
          <p:cNvPr id="3"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4"/>
          <p:cNvSpPr>
            <a:spLocks noGrp="1"/>
          </p:cNvSpPr>
          <p:nvPr>
            <p:ph type="sldNum" sz="quarter" idx="12"/>
          </p:nvPr>
        </p:nvSpPr>
        <p:spPr/>
        <p:txBody>
          <a:bodyPr/>
          <a:lstStyle>
            <a:lvl1pPr>
              <a:defRPr/>
            </a:lvl1pPr>
          </a:lstStyle>
          <a:p>
            <a:fld id="{C27245DC-DC07-4317-AABC-E69DF1A97A00}" type="slidenum">
              <a:rPr lang="zh-TW" altLang="en-US"/>
              <a:pPr/>
              <a:t>‹#›</a:t>
            </a:fld>
            <a:endParaRPr lang="en-US" altLang="zh-TW"/>
          </a:p>
        </p:txBody>
      </p:sp>
    </p:spTree>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1CBA168F-4DAC-4F97-A307-D0E130191501}"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B57847A2-D71E-4D81-9D4F-E8CD49D77455}" type="slidenum">
              <a:rPr lang="zh-TW" altLang="en-US"/>
              <a:pPr/>
              <a:t>‹#›</a:t>
            </a:fld>
            <a:endParaRPr lang="en-US" altLang="zh-TW"/>
          </a:p>
        </p:txBody>
      </p:sp>
    </p:spTree>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fld id="{DF8C5193-C711-47BA-B415-0057A02ABBAF}" type="datetime1">
              <a:rPr lang="zh-TW" altLang="en-US"/>
              <a:pPr/>
              <a:t>2015/9/23</a:t>
            </a:fld>
            <a:endParaRPr lang="en-US" altLang="zh-TW"/>
          </a:p>
        </p:txBody>
      </p:sp>
      <p:sp>
        <p:nvSpPr>
          <p:cNvPr id="6"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4"/>
          <p:cNvSpPr>
            <a:spLocks noGrp="1"/>
          </p:cNvSpPr>
          <p:nvPr>
            <p:ph type="sldNum" sz="quarter" idx="12"/>
          </p:nvPr>
        </p:nvSpPr>
        <p:spPr/>
        <p:txBody>
          <a:bodyPr/>
          <a:lstStyle>
            <a:lvl1pPr>
              <a:defRPr/>
            </a:lvl1pPr>
          </a:lstStyle>
          <a:p>
            <a:fld id="{CE4BA82F-7314-41F1-A8B3-A6CDA57D9700}" type="slidenum">
              <a:rPr lang="zh-TW" altLang="en-US"/>
              <a:pPr/>
              <a:t>‹#›</a:t>
            </a:fld>
            <a:endParaRPr lang="en-US" altLang="zh-TW"/>
          </a:p>
        </p:txBody>
      </p:sp>
    </p:spTree>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96D937E2-AA97-447D-8A45-3D43EF551639}"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BE86697B-DAB1-4C6B-B902-E178B1193973}" type="slidenum">
              <a:rPr lang="zh-TW" altLang="en-US"/>
              <a:pPr/>
              <a:t>‹#›</a:t>
            </a:fld>
            <a:endParaRPr lang="en-US" altLang="zh-TW"/>
          </a:p>
        </p:txBody>
      </p:sp>
    </p:spTree>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
          <p:cNvSpPr>
            <a:spLocks noGrp="1"/>
          </p:cNvSpPr>
          <p:nvPr>
            <p:ph type="dt" sz="half" idx="10"/>
          </p:nvPr>
        </p:nvSpPr>
        <p:spPr/>
        <p:txBody>
          <a:bodyPr/>
          <a:lstStyle>
            <a:lvl1pPr>
              <a:defRPr/>
            </a:lvl1pPr>
          </a:lstStyle>
          <a:p>
            <a:fld id="{C05659F5-0DC1-42BE-AE2F-0B6D65CF09EE}" type="datetime1">
              <a:rPr lang="zh-TW" altLang="en-US"/>
              <a:pPr/>
              <a:t>2015/9/23</a:t>
            </a:fld>
            <a:endParaRPr lang="en-US" altLang="zh-TW"/>
          </a:p>
        </p:txBody>
      </p:sp>
      <p:sp>
        <p:nvSpPr>
          <p:cNvPr id="5" name="Footer Placeholder 3"/>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4"/>
          <p:cNvSpPr>
            <a:spLocks noGrp="1"/>
          </p:cNvSpPr>
          <p:nvPr>
            <p:ph type="sldNum" sz="quarter" idx="12"/>
          </p:nvPr>
        </p:nvSpPr>
        <p:spPr/>
        <p:txBody>
          <a:bodyPr/>
          <a:lstStyle>
            <a:lvl1pPr>
              <a:defRPr/>
            </a:lvl1pPr>
          </a:lstStyle>
          <a:p>
            <a:fld id="{CDAF48D5-4C95-431E-8F85-67109FD1A9E2}" type="slidenum">
              <a:rPr lang="zh-TW" altLang="en-US"/>
              <a:pPr/>
              <a:t>‹#›</a:t>
            </a:fld>
            <a:endParaRPr lang="en-US" altLang="zh-TW"/>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6708D71E-D3AD-4756-8538-62581512D5A6}"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EDAE09E9-01CF-4D04-84EC-E036D93B8A25}" type="slidenum">
              <a:rPr lang="zh-TW" altLang="en-US"/>
              <a:pPr/>
              <a:t>‹#›</a:t>
            </a:fld>
            <a:endParaRPr lang="en-US" altLang="zh-TW"/>
          </a:p>
        </p:txBody>
      </p:sp>
    </p:spTree>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B03DD36-E4B5-4110-90F3-05EED6E84BA6}"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5323763-DE87-4598-9CAA-0B4DE3EAF068}" type="slidenum">
              <a:rPr lang="zh-TW" altLang="en-US"/>
              <a:pPr/>
              <a:t>‹#›</a:t>
            </a:fld>
            <a:endParaRPr lang="en-US" altLang="zh-TW"/>
          </a:p>
        </p:txBody>
      </p:sp>
    </p:spTree>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992D42-DAFC-4D51-A2DD-A34A111E5684}"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C3794A9-5185-4683-9055-50854F225A85}" type="slidenum">
              <a:rPr lang="zh-TW" altLang="en-US"/>
              <a:pPr/>
              <a:t>‹#›</a:t>
            </a:fld>
            <a:endParaRPr lang="en-US" altLang="zh-TW"/>
          </a:p>
        </p:txBody>
      </p:sp>
    </p:spTree>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5341FAC-32C7-4516-AB1B-A35040013A0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B59F02E5-6B95-4C94-A056-25168BD5182C}" type="slidenum">
              <a:rPr lang="zh-TW" altLang="en-US"/>
              <a:pPr/>
              <a:t>‹#›</a:t>
            </a:fld>
            <a:endParaRPr lang="en-US" altLang="zh-TW"/>
          </a:p>
        </p:txBody>
      </p:sp>
    </p:spTree>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A00BA1C-027B-43DE-AE04-38731E98F268}"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621FA3B4-264F-4796-80D5-3D44D8CFB42B}" type="slidenum">
              <a:rPr lang="zh-TW" altLang="en-US"/>
              <a:pPr/>
              <a:t>‹#›</a:t>
            </a:fld>
            <a:endParaRPr lang="en-US" altLang="zh-TW"/>
          </a:p>
        </p:txBody>
      </p:sp>
    </p:spTree>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66B8810-66BF-4107-B627-28F2C3E048FA}"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D9EEEDFE-F0E3-4ABF-8331-D0D5946D54C0}" type="slidenum">
              <a:rPr lang="zh-TW" altLang="en-US"/>
              <a:pPr/>
              <a:t>‹#›</a:t>
            </a:fld>
            <a:endParaRPr lang="en-US" altLang="zh-TW"/>
          </a:p>
        </p:txBody>
      </p:sp>
    </p:spTree>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E0F50E59-2988-4412-9D33-D7B634F5C362}"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A6F0E034-7B60-4937-8610-E15005D383E8}" type="slidenum">
              <a:rPr lang="zh-TW" altLang="en-US"/>
              <a:pPr/>
              <a:t>‹#›</a:t>
            </a:fld>
            <a:endParaRPr lang="en-US" altLang="zh-TW"/>
          </a:p>
        </p:txBody>
      </p:sp>
    </p:spTree>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0B9209E-1384-42F4-B8C2-2C34ABCA07F4}"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AFD2D6C8-64BF-4211-991A-B838AB7DE1EC}" type="slidenum">
              <a:rPr lang="zh-TW" altLang="en-US"/>
              <a:pPr/>
              <a:t>‹#›</a:t>
            </a:fld>
            <a:endParaRPr lang="en-US" altLang="zh-TW"/>
          </a:p>
        </p:txBody>
      </p:sp>
    </p:spTree>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A380354-2771-4153-8413-4B1814C7EA5C}"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BFA5794-C25E-4594-AEF5-31CC3C0FCD72}" type="slidenum">
              <a:rPr lang="zh-TW" altLang="en-US"/>
              <a:pPr/>
              <a:t>‹#›</a:t>
            </a:fld>
            <a:endParaRPr lang="en-US" altLang="zh-TW"/>
          </a:p>
        </p:txBody>
      </p:sp>
    </p:spTree>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55FCD3F-168D-48C6-9E7D-61CE8A206B6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89579268-7BBF-42D0-962E-7FCE9396C95B}" type="slidenum">
              <a:rPr lang="zh-TW" altLang="en-US"/>
              <a:pPr/>
              <a:t>‹#›</a:t>
            </a:fld>
            <a:endParaRPr lang="en-US" altLang="zh-TW"/>
          </a:p>
        </p:txBody>
      </p:sp>
    </p:spTree>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07EFC9B-8DD8-479D-901F-C0548FD7ABA9}"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591A7F64-DAE8-49E1-94DA-388F74A0ADC8}" type="slidenum">
              <a:rPr lang="zh-TW" altLang="en-US"/>
              <a:pPr/>
              <a:t>‹#›</a:t>
            </a:fld>
            <a:endParaRPr lang="en-US" altLang="zh-TW"/>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4D492F39-8259-4D19-96E6-FC27E656E072}"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C06578C7-7D02-41FC-B4AA-01197C546B6F}" type="slidenum">
              <a:rPr lang="zh-TW" altLang="en-US"/>
              <a:pPr/>
              <a:t>‹#›</a:t>
            </a:fld>
            <a:endParaRPr lang="en-US" altLang="zh-TW"/>
          </a:p>
        </p:txBody>
      </p:sp>
    </p:spTree>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BBC25F9-8744-49B8-ADB3-F782EBFCBDEF}"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7DD5873-7063-4363-8E2C-531A95347D1C}" type="slidenum">
              <a:rPr lang="zh-TW" altLang="en-US"/>
              <a:pPr/>
              <a:t>‹#›</a:t>
            </a:fld>
            <a:endParaRPr lang="en-US" altLang="zh-TW"/>
          </a:p>
        </p:txBody>
      </p:sp>
    </p:spTree>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19B897D-6C5D-4508-96DD-2ABF259A3CB2}"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296B2880-5081-4AA3-8AE9-90A499A3D4EA}" type="slidenum">
              <a:rPr lang="zh-TW" altLang="en-US"/>
              <a:pPr/>
              <a:t>‹#›</a:t>
            </a:fld>
            <a:endParaRPr lang="en-US" altLang="zh-TW"/>
          </a:p>
        </p:txBody>
      </p:sp>
    </p:spTree>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0106847-BC8C-4701-A381-7E2804BD1C9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30BF09D7-D3E5-43B5-9A3A-53DBA4C95692}" type="slidenum">
              <a:rPr lang="zh-TW" altLang="en-US"/>
              <a:pPr/>
              <a:t>‹#›</a:t>
            </a:fld>
            <a:endParaRPr lang="en-US" altLang="zh-TW"/>
          </a:p>
        </p:txBody>
      </p:sp>
    </p:spTree>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2899731-1C3B-40DC-BDBA-A9C6818F34D5}"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CF7135C2-B763-4FAD-8B21-3900C13E270A}" type="slidenum">
              <a:rPr lang="zh-TW" altLang="en-US"/>
              <a:pPr/>
              <a:t>‹#›</a:t>
            </a:fld>
            <a:endParaRPr lang="en-US" altLang="zh-TW"/>
          </a:p>
        </p:txBody>
      </p:sp>
    </p:spTree>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FEEC408-D53A-4338-AAF8-AF6A8435A3CB}"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8E7DA4F-2FD1-4143-9EE6-F14E58CCDD64}" type="slidenum">
              <a:rPr lang="zh-TW" altLang="en-US"/>
              <a:pPr/>
              <a:t>‹#›</a:t>
            </a:fld>
            <a:endParaRPr lang="en-US" altLang="zh-TW"/>
          </a:p>
        </p:txBody>
      </p:sp>
    </p:spTree>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724778B-3F88-443C-823F-A56AFB42CD02}" type="datetime1">
              <a:rPr lang="zh-TW" altLang="en-US"/>
              <a:pPr/>
              <a:t>2015/9/23</a:t>
            </a:fld>
            <a:endParaRPr lang="en-US" altLang="zh-TW"/>
          </a:p>
        </p:txBody>
      </p:sp>
      <p:sp>
        <p:nvSpPr>
          <p:cNvPr id="8"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5"/>
          <p:cNvSpPr>
            <a:spLocks noGrp="1"/>
          </p:cNvSpPr>
          <p:nvPr>
            <p:ph type="sldNum" sz="quarter" idx="12"/>
          </p:nvPr>
        </p:nvSpPr>
        <p:spPr/>
        <p:txBody>
          <a:bodyPr/>
          <a:lstStyle>
            <a:lvl1pPr>
              <a:defRPr/>
            </a:lvl1pPr>
          </a:lstStyle>
          <a:p>
            <a:fld id="{E4D340D1-70CF-489F-943A-2E6C97CF7D53}" type="slidenum">
              <a:rPr lang="zh-TW" altLang="en-US"/>
              <a:pPr/>
              <a:t>‹#›</a:t>
            </a:fld>
            <a:endParaRPr lang="en-US" altLang="zh-TW"/>
          </a:p>
        </p:txBody>
      </p:sp>
    </p:spTree>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93FAA2D-205C-4FB2-8D53-1C69E85B6788}" type="datetime1">
              <a:rPr lang="zh-TW" altLang="en-US"/>
              <a:pPr/>
              <a:t>2015/9/23</a:t>
            </a:fld>
            <a:endParaRPr lang="en-US" altLang="zh-TW"/>
          </a:p>
        </p:txBody>
      </p:sp>
      <p:sp>
        <p:nvSpPr>
          <p:cNvPr id="4"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5"/>
          <p:cNvSpPr>
            <a:spLocks noGrp="1"/>
          </p:cNvSpPr>
          <p:nvPr>
            <p:ph type="sldNum" sz="quarter" idx="12"/>
          </p:nvPr>
        </p:nvSpPr>
        <p:spPr/>
        <p:txBody>
          <a:bodyPr/>
          <a:lstStyle>
            <a:lvl1pPr>
              <a:defRPr/>
            </a:lvl1pPr>
          </a:lstStyle>
          <a:p>
            <a:fld id="{3420720F-6D8A-4703-AA08-5FED2293C4FA}" type="slidenum">
              <a:rPr lang="zh-TW" altLang="en-US"/>
              <a:pPr/>
              <a:t>‹#›</a:t>
            </a:fld>
            <a:endParaRPr lang="en-US" altLang="zh-TW"/>
          </a:p>
        </p:txBody>
      </p:sp>
    </p:spTree>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BA5110A-413E-4D4A-96E8-D310ED14239A}" type="datetime1">
              <a:rPr lang="zh-TW" altLang="en-US"/>
              <a:pPr/>
              <a:t>2015/9/23</a:t>
            </a:fld>
            <a:endParaRPr lang="en-US" altLang="zh-TW"/>
          </a:p>
        </p:txBody>
      </p:sp>
      <p:sp>
        <p:nvSpPr>
          <p:cNvPr id="3"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5"/>
          <p:cNvSpPr>
            <a:spLocks noGrp="1"/>
          </p:cNvSpPr>
          <p:nvPr>
            <p:ph type="sldNum" sz="quarter" idx="12"/>
          </p:nvPr>
        </p:nvSpPr>
        <p:spPr/>
        <p:txBody>
          <a:bodyPr/>
          <a:lstStyle>
            <a:lvl1pPr>
              <a:defRPr/>
            </a:lvl1pPr>
          </a:lstStyle>
          <a:p>
            <a:fld id="{7E4AB649-0F26-46CA-97C1-234684B17818}" type="slidenum">
              <a:rPr lang="zh-TW" altLang="en-US"/>
              <a:pPr/>
              <a:t>‹#›</a:t>
            </a:fld>
            <a:endParaRPr lang="en-US" altLang="zh-TW"/>
          </a:p>
        </p:txBody>
      </p:sp>
    </p:spTree>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DF56387-A676-45AD-B9D5-05CC9C92CE55}"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F5A01252-BD31-41C0-9BAD-21107114DE09}" type="slidenum">
              <a:rPr lang="zh-TW" altLang="en-US"/>
              <a:pPr/>
              <a:t>‹#›</a:t>
            </a:fld>
            <a:endParaRPr lang="en-US" altLang="zh-TW"/>
          </a:p>
        </p:txBody>
      </p:sp>
    </p:spTree>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8B75FB8-DC8D-46C6-976F-AF400194E680}" type="datetime1">
              <a:rPr lang="zh-TW" altLang="en-US"/>
              <a:pPr/>
              <a:t>2015/9/23</a:t>
            </a:fld>
            <a:endParaRPr lang="en-US" altLang="zh-TW"/>
          </a:p>
        </p:txBody>
      </p:sp>
      <p:sp>
        <p:nvSpPr>
          <p:cNvPr id="6"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5"/>
          <p:cNvSpPr>
            <a:spLocks noGrp="1"/>
          </p:cNvSpPr>
          <p:nvPr>
            <p:ph type="sldNum" sz="quarter" idx="12"/>
          </p:nvPr>
        </p:nvSpPr>
        <p:spPr/>
        <p:txBody>
          <a:bodyPr/>
          <a:lstStyle>
            <a:lvl1pPr>
              <a:defRPr/>
            </a:lvl1pPr>
          </a:lstStyle>
          <a:p>
            <a:fld id="{2958E825-1861-4D9A-BAA9-6B35DB0C4F31}" type="slidenum">
              <a:rPr lang="zh-TW" altLang="en-US"/>
              <a:pPr/>
              <a:t>‹#›</a:t>
            </a:fld>
            <a:endParaRPr lang="en-US" altLang="zh-TW"/>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0650" y="39688"/>
            <a:ext cx="1892300" cy="6011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2163" y="39688"/>
            <a:ext cx="5526087" cy="6011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51FF48B2-7898-474C-9950-398682634C65}"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36E6BABF-19EE-4EEE-8F12-EB95A67F8B47}" type="slidenum">
              <a:rPr lang="zh-TW" altLang="en-US"/>
              <a:pPr/>
              <a:t>‹#›</a:t>
            </a:fld>
            <a:endParaRPr lang="en-US" altLang="zh-TW"/>
          </a:p>
        </p:txBody>
      </p:sp>
    </p:spTree>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06D62F2-7A28-478B-A1AB-AC0C18B5F72C}"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9F5D364D-C230-43D3-8669-4BA2F9608902}" type="slidenum">
              <a:rPr lang="zh-TW" altLang="en-US"/>
              <a:pPr/>
              <a:t>‹#›</a:t>
            </a:fld>
            <a:endParaRPr lang="en-US" altLang="zh-TW"/>
          </a:p>
        </p:txBody>
      </p:sp>
    </p:spTree>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4488"/>
            <a:ext cx="2057400" cy="5692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44488"/>
            <a:ext cx="6019800" cy="5692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A6B0F5E-94F4-4D98-8C89-8CC9B09D5727}" type="datetime1">
              <a:rPr lang="zh-TW" altLang="en-US"/>
              <a:pPr/>
              <a:t>2015/9/23</a:t>
            </a:fld>
            <a:endParaRPr lang="en-US" altLang="zh-TW"/>
          </a:p>
        </p:txBody>
      </p:sp>
      <p:sp>
        <p:nvSpPr>
          <p:cNvPr id="5" name="Footer Placeholder 4"/>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5"/>
          <p:cNvSpPr>
            <a:spLocks noGrp="1"/>
          </p:cNvSpPr>
          <p:nvPr>
            <p:ph type="sldNum" sz="quarter" idx="12"/>
          </p:nvPr>
        </p:nvSpPr>
        <p:spPr/>
        <p:txBody>
          <a:bodyPr/>
          <a:lstStyle>
            <a:lvl1pPr>
              <a:defRPr/>
            </a:lvl1pPr>
          </a:lstStyle>
          <a:p>
            <a:fld id="{043226DF-2D27-4782-9BD8-80B888B1F3B2}" type="slidenum">
              <a:rPr lang="zh-TW" altLang="en-US"/>
              <a:pPr/>
              <a:t>‹#›</a:t>
            </a:fld>
            <a:endParaRPr lang="en-US" altLang="zh-TW"/>
          </a:p>
        </p:txBody>
      </p:sp>
    </p:spTree>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1"/>
          <p:cNvSpPr>
            <a:spLocks noGrp="1"/>
          </p:cNvSpPr>
          <p:nvPr>
            <p:ph type="dt" sz="half" idx="10"/>
          </p:nvPr>
        </p:nvSpPr>
        <p:spPr/>
        <p:txBody>
          <a:bodyPr/>
          <a:lstStyle>
            <a:lvl1pPr>
              <a:defRPr/>
            </a:lvl1pPr>
          </a:lstStyle>
          <a:p>
            <a:fld id="{DE450E72-DF00-4DD9-9FAC-FE3426760AEF}"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827FA316-1C3B-4518-8CEB-89AF2A6F103B}" type="slidenum">
              <a:rPr lang="zh-TW" altLang="en-US"/>
              <a:pPr/>
              <a:t>‹#›</a:t>
            </a:fld>
            <a:endParaRPr lang="en-US" altLang="zh-TW"/>
          </a:p>
        </p:txBody>
      </p:sp>
    </p:spTree>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p:txBody>
          <a:bodyPr/>
          <a:lstStyle>
            <a:lvl1pPr>
              <a:defRPr/>
            </a:lvl1pPr>
          </a:lstStyle>
          <a:p>
            <a:fld id="{9B560253-1233-4C69-ABDA-7972A1F60EA4}"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E0B706EC-80D4-402F-965D-1FB7B4FFF7A3}" type="slidenum">
              <a:rPr lang="zh-TW" altLang="en-US"/>
              <a:pPr/>
              <a:t>‹#›</a:t>
            </a:fld>
            <a:endParaRPr lang="en-US" altLang="zh-TW"/>
          </a:p>
        </p:txBody>
      </p:sp>
    </p:spTree>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fld id="{4B5376D4-F589-4F12-9921-59E6B5196060}" type="datetime1">
              <a:rPr lang="zh-TW" altLang="en-US"/>
              <a:pPr/>
              <a:t>2015/9/23</a:t>
            </a:fld>
            <a:endParaRPr lang="en-US" altLang="zh-TW"/>
          </a:p>
        </p:txBody>
      </p:sp>
      <p:sp>
        <p:nvSpPr>
          <p:cNvPr id="5"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6" name="Slide Number Placeholder 3"/>
          <p:cNvSpPr>
            <a:spLocks noGrp="1"/>
          </p:cNvSpPr>
          <p:nvPr>
            <p:ph type="sldNum" sz="quarter" idx="12"/>
          </p:nvPr>
        </p:nvSpPr>
        <p:spPr/>
        <p:txBody>
          <a:bodyPr/>
          <a:lstStyle>
            <a:lvl1pPr>
              <a:defRPr/>
            </a:lvl1pPr>
          </a:lstStyle>
          <a:p>
            <a:fld id="{D96DBD18-C859-4403-AC26-3970CF73E71C}" type="slidenum">
              <a:rPr lang="zh-TW" altLang="en-US"/>
              <a:pPr/>
              <a:t>‹#›</a:t>
            </a:fld>
            <a:endParaRPr lang="en-US" altLang="zh-TW"/>
          </a:p>
        </p:txBody>
      </p:sp>
    </p:spTree>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9775" y="2770188"/>
            <a:ext cx="3754438"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770188"/>
            <a:ext cx="3756025" cy="3267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
          <p:cNvSpPr>
            <a:spLocks noGrp="1"/>
          </p:cNvSpPr>
          <p:nvPr>
            <p:ph type="dt" sz="half" idx="10"/>
          </p:nvPr>
        </p:nvSpPr>
        <p:spPr/>
        <p:txBody>
          <a:bodyPr/>
          <a:lstStyle>
            <a:lvl1pPr>
              <a:defRPr/>
            </a:lvl1pPr>
          </a:lstStyle>
          <a:p>
            <a:fld id="{FAA353A6-BF09-42E7-BC28-0E8D6B75CCB5}"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7F5A1756-A3E1-4FCC-AB91-95167A648076}" type="slidenum">
              <a:rPr lang="zh-TW" altLang="en-US"/>
              <a:pPr/>
              <a:t>‹#›</a:t>
            </a:fld>
            <a:endParaRPr lang="en-US" altLang="zh-TW"/>
          </a:p>
        </p:txBody>
      </p:sp>
    </p:spTree>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
          <p:cNvSpPr>
            <a:spLocks noGrp="1"/>
          </p:cNvSpPr>
          <p:nvPr>
            <p:ph type="dt" sz="half" idx="10"/>
          </p:nvPr>
        </p:nvSpPr>
        <p:spPr/>
        <p:txBody>
          <a:bodyPr/>
          <a:lstStyle>
            <a:lvl1pPr>
              <a:defRPr/>
            </a:lvl1pPr>
          </a:lstStyle>
          <a:p>
            <a:fld id="{71CBB38A-276B-4503-9340-9213D34A56A6}" type="datetime1">
              <a:rPr lang="zh-TW" altLang="en-US"/>
              <a:pPr/>
              <a:t>2015/9/23</a:t>
            </a:fld>
            <a:endParaRPr lang="en-US" altLang="zh-TW"/>
          </a:p>
        </p:txBody>
      </p:sp>
      <p:sp>
        <p:nvSpPr>
          <p:cNvPr id="8"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9" name="Slide Number Placeholder 3"/>
          <p:cNvSpPr>
            <a:spLocks noGrp="1"/>
          </p:cNvSpPr>
          <p:nvPr>
            <p:ph type="sldNum" sz="quarter" idx="12"/>
          </p:nvPr>
        </p:nvSpPr>
        <p:spPr/>
        <p:txBody>
          <a:bodyPr/>
          <a:lstStyle>
            <a:lvl1pPr>
              <a:defRPr/>
            </a:lvl1pPr>
          </a:lstStyle>
          <a:p>
            <a:fld id="{C2E0F847-F0F2-4978-98D9-E9B2A1D90CE0}" type="slidenum">
              <a:rPr lang="zh-TW" altLang="en-US"/>
              <a:pPr/>
              <a:t>‹#›</a:t>
            </a:fld>
            <a:endParaRPr lang="en-US" altLang="zh-TW"/>
          </a:p>
        </p:txBody>
      </p:sp>
    </p:spTree>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
          <p:cNvSpPr>
            <a:spLocks noGrp="1"/>
          </p:cNvSpPr>
          <p:nvPr>
            <p:ph type="dt" sz="half" idx="10"/>
          </p:nvPr>
        </p:nvSpPr>
        <p:spPr/>
        <p:txBody>
          <a:bodyPr/>
          <a:lstStyle>
            <a:lvl1pPr>
              <a:defRPr/>
            </a:lvl1pPr>
          </a:lstStyle>
          <a:p>
            <a:fld id="{80A50B67-48A6-4E41-8807-5CBDA26FC087}" type="datetime1">
              <a:rPr lang="zh-TW" altLang="en-US"/>
              <a:pPr/>
              <a:t>2015/9/23</a:t>
            </a:fld>
            <a:endParaRPr lang="en-US" altLang="zh-TW"/>
          </a:p>
        </p:txBody>
      </p:sp>
      <p:sp>
        <p:nvSpPr>
          <p:cNvPr id="4"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5" name="Slide Number Placeholder 3"/>
          <p:cNvSpPr>
            <a:spLocks noGrp="1"/>
          </p:cNvSpPr>
          <p:nvPr>
            <p:ph type="sldNum" sz="quarter" idx="12"/>
          </p:nvPr>
        </p:nvSpPr>
        <p:spPr/>
        <p:txBody>
          <a:bodyPr/>
          <a:lstStyle>
            <a:lvl1pPr>
              <a:defRPr/>
            </a:lvl1pPr>
          </a:lstStyle>
          <a:p>
            <a:fld id="{FA28978F-E176-415F-A1B9-2AEFF12E5F68}" type="slidenum">
              <a:rPr lang="zh-TW" altLang="en-US"/>
              <a:pPr/>
              <a:t>‹#›</a:t>
            </a:fld>
            <a:endParaRPr lang="en-US" altLang="zh-TW"/>
          </a:p>
        </p:txBody>
      </p:sp>
    </p:spTree>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1C131DB-FDAA-4C18-AE8C-3E2A5B8FAB4B}" type="datetime1">
              <a:rPr lang="zh-TW" altLang="en-US"/>
              <a:pPr/>
              <a:t>2015/9/23</a:t>
            </a:fld>
            <a:endParaRPr lang="en-US" altLang="zh-TW"/>
          </a:p>
        </p:txBody>
      </p:sp>
      <p:sp>
        <p:nvSpPr>
          <p:cNvPr id="3"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4" name="Slide Number Placeholder 3"/>
          <p:cNvSpPr>
            <a:spLocks noGrp="1"/>
          </p:cNvSpPr>
          <p:nvPr>
            <p:ph type="sldNum" sz="quarter" idx="12"/>
          </p:nvPr>
        </p:nvSpPr>
        <p:spPr/>
        <p:txBody>
          <a:bodyPr/>
          <a:lstStyle>
            <a:lvl1pPr>
              <a:defRPr/>
            </a:lvl1pPr>
          </a:lstStyle>
          <a:p>
            <a:fld id="{A23E1DAA-F1E7-4048-8FE2-3533CF56973E}" type="slidenum">
              <a:rPr lang="zh-TW" altLang="en-US"/>
              <a:pPr/>
              <a:t>‹#›</a:t>
            </a:fld>
            <a:endParaRPr lang="en-US" altLang="zh-TW"/>
          </a:p>
        </p:txBody>
      </p:sp>
    </p:spTree>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fld id="{F95C2348-1C2A-4567-A1BA-306FE5396B84}" type="datetime1">
              <a:rPr lang="zh-TW" altLang="en-US"/>
              <a:pPr/>
              <a:t>2015/9/23</a:t>
            </a:fld>
            <a:endParaRPr lang="en-US" altLang="zh-TW"/>
          </a:p>
        </p:txBody>
      </p:sp>
      <p:sp>
        <p:nvSpPr>
          <p:cNvPr id="6" name="Footer Placeholder 2"/>
          <p:cNvSpPr>
            <a:spLocks noGrp="1"/>
          </p:cNvSpPr>
          <p:nvPr>
            <p:ph type="ftr" sz="quarter" idx="11"/>
          </p:nvPr>
        </p:nvSpPr>
        <p:spPr/>
        <p:txBody>
          <a:bodyPr/>
          <a:lstStyle>
            <a:lvl1pPr>
              <a:defRPr/>
            </a:lvl1pPr>
          </a:lstStyle>
          <a:p>
            <a:r>
              <a:rPr lang="en-US" altLang="zh-TW"/>
              <a:t>The Language Training &amp; Testing Center</a:t>
            </a:r>
          </a:p>
        </p:txBody>
      </p:sp>
      <p:sp>
        <p:nvSpPr>
          <p:cNvPr id="7" name="Slide Number Placeholder 3"/>
          <p:cNvSpPr>
            <a:spLocks noGrp="1"/>
          </p:cNvSpPr>
          <p:nvPr>
            <p:ph type="sldNum" sz="quarter" idx="12"/>
          </p:nvPr>
        </p:nvSpPr>
        <p:spPr/>
        <p:txBody>
          <a:bodyPr/>
          <a:lstStyle>
            <a:lvl1pPr>
              <a:defRPr/>
            </a:lvl1pPr>
          </a:lstStyle>
          <a:p>
            <a:fld id="{D54A602B-5C9A-48C7-875E-9E6EBF563335}" type="slidenum">
              <a:rPr lang="zh-TW" altLang="en-US"/>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5.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jpeg"/></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098.xml"/><Relationship Id="rId13" Type="http://schemas.openxmlformats.org/officeDocument/2006/relationships/image" Target="../media/image13.jpeg"/><Relationship Id="rId3" Type="http://schemas.openxmlformats.org/officeDocument/2006/relationships/slideLayout" Target="../slideLayouts/slideLayout1093.xml"/><Relationship Id="rId7" Type="http://schemas.openxmlformats.org/officeDocument/2006/relationships/slideLayout" Target="../slideLayouts/slideLayout1097.xml"/><Relationship Id="rId12" Type="http://schemas.openxmlformats.org/officeDocument/2006/relationships/theme" Target="../theme/theme100.xml"/><Relationship Id="rId2" Type="http://schemas.openxmlformats.org/officeDocument/2006/relationships/slideLayout" Target="../slideLayouts/slideLayout1092.xml"/><Relationship Id="rId1" Type="http://schemas.openxmlformats.org/officeDocument/2006/relationships/slideLayout" Target="../slideLayouts/slideLayout1091.xml"/><Relationship Id="rId6" Type="http://schemas.openxmlformats.org/officeDocument/2006/relationships/slideLayout" Target="../slideLayouts/slideLayout1096.xml"/><Relationship Id="rId11" Type="http://schemas.openxmlformats.org/officeDocument/2006/relationships/slideLayout" Target="../slideLayouts/slideLayout1101.xml"/><Relationship Id="rId5" Type="http://schemas.openxmlformats.org/officeDocument/2006/relationships/slideLayout" Target="../slideLayouts/slideLayout1095.xml"/><Relationship Id="rId10" Type="http://schemas.openxmlformats.org/officeDocument/2006/relationships/slideLayout" Target="../slideLayouts/slideLayout1100.xml"/><Relationship Id="rId4" Type="http://schemas.openxmlformats.org/officeDocument/2006/relationships/slideLayout" Target="../slideLayouts/slideLayout1094.xml"/><Relationship Id="rId9" Type="http://schemas.openxmlformats.org/officeDocument/2006/relationships/slideLayout" Target="../slideLayouts/slideLayout1099.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109.xml"/><Relationship Id="rId13" Type="http://schemas.openxmlformats.org/officeDocument/2006/relationships/image" Target="../media/image13.jpeg"/><Relationship Id="rId3" Type="http://schemas.openxmlformats.org/officeDocument/2006/relationships/slideLayout" Target="../slideLayouts/slideLayout1104.xml"/><Relationship Id="rId7" Type="http://schemas.openxmlformats.org/officeDocument/2006/relationships/slideLayout" Target="../slideLayouts/slideLayout1108.xml"/><Relationship Id="rId12" Type="http://schemas.openxmlformats.org/officeDocument/2006/relationships/theme" Target="../theme/theme101.xml"/><Relationship Id="rId2" Type="http://schemas.openxmlformats.org/officeDocument/2006/relationships/slideLayout" Target="../slideLayouts/slideLayout1103.xml"/><Relationship Id="rId1" Type="http://schemas.openxmlformats.org/officeDocument/2006/relationships/slideLayout" Target="../slideLayouts/slideLayout1102.xml"/><Relationship Id="rId6" Type="http://schemas.openxmlformats.org/officeDocument/2006/relationships/slideLayout" Target="../slideLayouts/slideLayout1107.xml"/><Relationship Id="rId11" Type="http://schemas.openxmlformats.org/officeDocument/2006/relationships/slideLayout" Target="../slideLayouts/slideLayout1112.xml"/><Relationship Id="rId5" Type="http://schemas.openxmlformats.org/officeDocument/2006/relationships/slideLayout" Target="../slideLayouts/slideLayout1106.xml"/><Relationship Id="rId10" Type="http://schemas.openxmlformats.org/officeDocument/2006/relationships/slideLayout" Target="../slideLayouts/slideLayout1111.xml"/><Relationship Id="rId4" Type="http://schemas.openxmlformats.org/officeDocument/2006/relationships/slideLayout" Target="../slideLayouts/slideLayout1105.xml"/><Relationship Id="rId9" Type="http://schemas.openxmlformats.org/officeDocument/2006/relationships/slideLayout" Target="../slideLayouts/slideLayout1110.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120.xml"/><Relationship Id="rId13" Type="http://schemas.openxmlformats.org/officeDocument/2006/relationships/image" Target="../media/image13.jpeg"/><Relationship Id="rId3" Type="http://schemas.openxmlformats.org/officeDocument/2006/relationships/slideLayout" Target="../slideLayouts/slideLayout1115.xml"/><Relationship Id="rId7" Type="http://schemas.openxmlformats.org/officeDocument/2006/relationships/slideLayout" Target="../slideLayouts/slideLayout1119.xml"/><Relationship Id="rId12" Type="http://schemas.openxmlformats.org/officeDocument/2006/relationships/theme" Target="../theme/theme102.xml"/><Relationship Id="rId2" Type="http://schemas.openxmlformats.org/officeDocument/2006/relationships/slideLayout" Target="../slideLayouts/slideLayout1114.xml"/><Relationship Id="rId1" Type="http://schemas.openxmlformats.org/officeDocument/2006/relationships/slideLayout" Target="../slideLayouts/slideLayout1113.xml"/><Relationship Id="rId6" Type="http://schemas.openxmlformats.org/officeDocument/2006/relationships/slideLayout" Target="../slideLayouts/slideLayout1118.xml"/><Relationship Id="rId11" Type="http://schemas.openxmlformats.org/officeDocument/2006/relationships/slideLayout" Target="../slideLayouts/slideLayout1123.xml"/><Relationship Id="rId5" Type="http://schemas.openxmlformats.org/officeDocument/2006/relationships/slideLayout" Target="../slideLayouts/slideLayout1117.xml"/><Relationship Id="rId10" Type="http://schemas.openxmlformats.org/officeDocument/2006/relationships/slideLayout" Target="../slideLayouts/slideLayout1122.xml"/><Relationship Id="rId4" Type="http://schemas.openxmlformats.org/officeDocument/2006/relationships/slideLayout" Target="../slideLayouts/slideLayout1116.xml"/><Relationship Id="rId9" Type="http://schemas.openxmlformats.org/officeDocument/2006/relationships/slideLayout" Target="../slideLayouts/slideLayout1121.xm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131.xml"/><Relationship Id="rId13" Type="http://schemas.openxmlformats.org/officeDocument/2006/relationships/image" Target="../media/image14.jpeg"/><Relationship Id="rId3" Type="http://schemas.openxmlformats.org/officeDocument/2006/relationships/slideLayout" Target="../slideLayouts/slideLayout1126.xml"/><Relationship Id="rId7" Type="http://schemas.openxmlformats.org/officeDocument/2006/relationships/slideLayout" Target="../slideLayouts/slideLayout1130.xml"/><Relationship Id="rId12" Type="http://schemas.openxmlformats.org/officeDocument/2006/relationships/theme" Target="../theme/theme103.xml"/><Relationship Id="rId2" Type="http://schemas.openxmlformats.org/officeDocument/2006/relationships/slideLayout" Target="../slideLayouts/slideLayout1125.xml"/><Relationship Id="rId1" Type="http://schemas.openxmlformats.org/officeDocument/2006/relationships/slideLayout" Target="../slideLayouts/slideLayout1124.xml"/><Relationship Id="rId6" Type="http://schemas.openxmlformats.org/officeDocument/2006/relationships/slideLayout" Target="../slideLayouts/slideLayout1129.xml"/><Relationship Id="rId11" Type="http://schemas.openxmlformats.org/officeDocument/2006/relationships/slideLayout" Target="../slideLayouts/slideLayout1134.xml"/><Relationship Id="rId5" Type="http://schemas.openxmlformats.org/officeDocument/2006/relationships/slideLayout" Target="../slideLayouts/slideLayout1128.xml"/><Relationship Id="rId10" Type="http://schemas.openxmlformats.org/officeDocument/2006/relationships/slideLayout" Target="../slideLayouts/slideLayout1133.xml"/><Relationship Id="rId4" Type="http://schemas.openxmlformats.org/officeDocument/2006/relationships/slideLayout" Target="../slideLayouts/slideLayout1127.xml"/><Relationship Id="rId9" Type="http://schemas.openxmlformats.org/officeDocument/2006/relationships/slideLayout" Target="../slideLayouts/slideLayout1132.xml"/></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142.xml"/><Relationship Id="rId13" Type="http://schemas.openxmlformats.org/officeDocument/2006/relationships/image" Target="../media/image16.jpeg"/><Relationship Id="rId3" Type="http://schemas.openxmlformats.org/officeDocument/2006/relationships/slideLayout" Target="../slideLayouts/slideLayout1137.xml"/><Relationship Id="rId7" Type="http://schemas.openxmlformats.org/officeDocument/2006/relationships/slideLayout" Target="../slideLayouts/slideLayout1141.xml"/><Relationship Id="rId12" Type="http://schemas.openxmlformats.org/officeDocument/2006/relationships/theme" Target="../theme/theme104.xml"/><Relationship Id="rId2" Type="http://schemas.openxmlformats.org/officeDocument/2006/relationships/slideLayout" Target="../slideLayouts/slideLayout1136.xml"/><Relationship Id="rId1" Type="http://schemas.openxmlformats.org/officeDocument/2006/relationships/slideLayout" Target="../slideLayouts/slideLayout1135.xml"/><Relationship Id="rId6" Type="http://schemas.openxmlformats.org/officeDocument/2006/relationships/slideLayout" Target="../slideLayouts/slideLayout1140.xml"/><Relationship Id="rId11" Type="http://schemas.openxmlformats.org/officeDocument/2006/relationships/slideLayout" Target="../slideLayouts/slideLayout1145.xml"/><Relationship Id="rId5" Type="http://schemas.openxmlformats.org/officeDocument/2006/relationships/slideLayout" Target="../slideLayouts/slideLayout1139.xml"/><Relationship Id="rId10" Type="http://schemas.openxmlformats.org/officeDocument/2006/relationships/slideLayout" Target="../slideLayouts/slideLayout1144.xml"/><Relationship Id="rId4" Type="http://schemas.openxmlformats.org/officeDocument/2006/relationships/slideLayout" Target="../slideLayouts/slideLayout1138.xml"/><Relationship Id="rId9" Type="http://schemas.openxmlformats.org/officeDocument/2006/relationships/slideLayout" Target="../slideLayouts/slideLayout1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5.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5.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3.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5.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6.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5.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8.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9.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0.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9.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3.jpe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3.jpe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3.jpe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14.jpe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14.jpe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 Id="rId14" Type="http://schemas.openxmlformats.org/officeDocument/2006/relationships/image" Target="../media/image15.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16.jpe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17.jpe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5" Type="http://schemas.openxmlformats.org/officeDocument/2006/relationships/image" Target="../media/image19.png"/><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 Id="rId14" Type="http://schemas.openxmlformats.org/officeDocument/2006/relationships/image" Target="../media/image18.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17.jpe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image" Target="../media/image18.png"/><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20.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17.jpe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6" Type="http://schemas.openxmlformats.org/officeDocument/2006/relationships/image" Target="../media/image21.png"/><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5" Type="http://schemas.openxmlformats.org/officeDocument/2006/relationships/image" Target="../media/image18.png"/><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image" Target="../media/image20.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image" Target="../media/image17.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6" Type="http://schemas.openxmlformats.org/officeDocument/2006/relationships/image" Target="../media/image22.png"/><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5" Type="http://schemas.openxmlformats.org/officeDocument/2006/relationships/image" Target="../media/image18.png"/><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 Id="rId14" Type="http://schemas.openxmlformats.org/officeDocument/2006/relationships/image" Target="../media/image2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6.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17.jpe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6" Type="http://schemas.openxmlformats.org/officeDocument/2006/relationships/image" Target="../media/image23.png"/><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5" Type="http://schemas.openxmlformats.org/officeDocument/2006/relationships/image" Target="../media/image18.png"/><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image" Target="../media/image20.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image" Target="../media/image17.jpeg"/><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theme" Target="../theme/theme31.xml"/><Relationship Id="rId2" Type="http://schemas.openxmlformats.org/officeDocument/2006/relationships/slideLayout" Target="../slideLayouts/slideLayout333.xml"/><Relationship Id="rId16" Type="http://schemas.openxmlformats.org/officeDocument/2006/relationships/image" Target="../media/image21.png"/><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image" Target="../media/image18.png"/><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image" Target="../media/image20.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0.xml"/><Relationship Id="rId13" Type="http://schemas.openxmlformats.org/officeDocument/2006/relationships/image" Target="../media/image17.jpeg"/><Relationship Id="rId3" Type="http://schemas.openxmlformats.org/officeDocument/2006/relationships/slideLayout" Target="../slideLayouts/slideLayout345.xml"/><Relationship Id="rId7" Type="http://schemas.openxmlformats.org/officeDocument/2006/relationships/slideLayout" Target="../slideLayouts/slideLayout349.xml"/><Relationship Id="rId12" Type="http://schemas.openxmlformats.org/officeDocument/2006/relationships/theme" Target="../theme/theme32.xml"/><Relationship Id="rId2" Type="http://schemas.openxmlformats.org/officeDocument/2006/relationships/slideLayout" Target="../slideLayouts/slideLayout344.xml"/><Relationship Id="rId16" Type="http://schemas.openxmlformats.org/officeDocument/2006/relationships/image" Target="../media/image21.png"/><Relationship Id="rId1" Type="http://schemas.openxmlformats.org/officeDocument/2006/relationships/slideLayout" Target="../slideLayouts/slideLayout343.xml"/><Relationship Id="rId6" Type="http://schemas.openxmlformats.org/officeDocument/2006/relationships/slideLayout" Target="../slideLayouts/slideLayout348.xml"/><Relationship Id="rId11" Type="http://schemas.openxmlformats.org/officeDocument/2006/relationships/slideLayout" Target="../slideLayouts/slideLayout353.xml"/><Relationship Id="rId5" Type="http://schemas.openxmlformats.org/officeDocument/2006/relationships/slideLayout" Target="../slideLayouts/slideLayout347.xml"/><Relationship Id="rId15" Type="http://schemas.openxmlformats.org/officeDocument/2006/relationships/image" Target="../media/image18.png"/><Relationship Id="rId10" Type="http://schemas.openxmlformats.org/officeDocument/2006/relationships/slideLayout" Target="../slideLayouts/slideLayout352.xml"/><Relationship Id="rId4" Type="http://schemas.openxmlformats.org/officeDocument/2006/relationships/slideLayout" Target="../slideLayouts/slideLayout346.xml"/><Relationship Id="rId9" Type="http://schemas.openxmlformats.org/officeDocument/2006/relationships/slideLayout" Target="../slideLayouts/slideLayout351.xml"/><Relationship Id="rId14" Type="http://schemas.openxmlformats.org/officeDocument/2006/relationships/image" Target="../media/image20.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1.xml"/><Relationship Id="rId13" Type="http://schemas.openxmlformats.org/officeDocument/2006/relationships/image" Target="../media/image17.jpeg"/><Relationship Id="rId3" Type="http://schemas.openxmlformats.org/officeDocument/2006/relationships/slideLayout" Target="../slideLayouts/slideLayout356.xml"/><Relationship Id="rId7" Type="http://schemas.openxmlformats.org/officeDocument/2006/relationships/slideLayout" Target="../slideLayouts/slideLayout360.xml"/><Relationship Id="rId12" Type="http://schemas.openxmlformats.org/officeDocument/2006/relationships/theme" Target="../theme/theme33.xml"/><Relationship Id="rId2" Type="http://schemas.openxmlformats.org/officeDocument/2006/relationships/slideLayout" Target="../slideLayouts/slideLayout355.xml"/><Relationship Id="rId16" Type="http://schemas.openxmlformats.org/officeDocument/2006/relationships/image" Target="../media/image21.png"/><Relationship Id="rId1" Type="http://schemas.openxmlformats.org/officeDocument/2006/relationships/slideLayout" Target="../slideLayouts/slideLayout354.xml"/><Relationship Id="rId6" Type="http://schemas.openxmlformats.org/officeDocument/2006/relationships/slideLayout" Target="../slideLayouts/slideLayout359.xml"/><Relationship Id="rId11" Type="http://schemas.openxmlformats.org/officeDocument/2006/relationships/slideLayout" Target="../slideLayouts/slideLayout364.xml"/><Relationship Id="rId5" Type="http://schemas.openxmlformats.org/officeDocument/2006/relationships/slideLayout" Target="../slideLayouts/slideLayout358.xml"/><Relationship Id="rId15" Type="http://schemas.openxmlformats.org/officeDocument/2006/relationships/image" Target="../media/image18.png"/><Relationship Id="rId10" Type="http://schemas.openxmlformats.org/officeDocument/2006/relationships/slideLayout" Target="../slideLayouts/slideLayout363.xml"/><Relationship Id="rId4" Type="http://schemas.openxmlformats.org/officeDocument/2006/relationships/slideLayout" Target="../slideLayouts/slideLayout357.xml"/><Relationship Id="rId9" Type="http://schemas.openxmlformats.org/officeDocument/2006/relationships/slideLayout" Target="../slideLayouts/slideLayout362.xml"/><Relationship Id="rId14" Type="http://schemas.openxmlformats.org/officeDocument/2006/relationships/image" Target="../media/image20.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2.xml"/><Relationship Id="rId13" Type="http://schemas.openxmlformats.org/officeDocument/2006/relationships/image" Target="../media/image17.jpeg"/><Relationship Id="rId3" Type="http://schemas.openxmlformats.org/officeDocument/2006/relationships/slideLayout" Target="../slideLayouts/slideLayout367.xml"/><Relationship Id="rId7" Type="http://schemas.openxmlformats.org/officeDocument/2006/relationships/slideLayout" Target="../slideLayouts/slideLayout371.xml"/><Relationship Id="rId12" Type="http://schemas.openxmlformats.org/officeDocument/2006/relationships/theme" Target="../theme/theme34.xml"/><Relationship Id="rId2" Type="http://schemas.openxmlformats.org/officeDocument/2006/relationships/slideLayout" Target="../slideLayouts/slideLayout366.xml"/><Relationship Id="rId1" Type="http://schemas.openxmlformats.org/officeDocument/2006/relationships/slideLayout" Target="../slideLayouts/slideLayout365.xml"/><Relationship Id="rId6" Type="http://schemas.openxmlformats.org/officeDocument/2006/relationships/slideLayout" Target="../slideLayouts/slideLayout370.xml"/><Relationship Id="rId11" Type="http://schemas.openxmlformats.org/officeDocument/2006/relationships/slideLayout" Target="../slideLayouts/slideLayout375.xml"/><Relationship Id="rId5" Type="http://schemas.openxmlformats.org/officeDocument/2006/relationships/slideLayout" Target="../slideLayouts/slideLayout369.xml"/><Relationship Id="rId10" Type="http://schemas.openxmlformats.org/officeDocument/2006/relationships/slideLayout" Target="../slideLayouts/slideLayout374.xml"/><Relationship Id="rId4" Type="http://schemas.openxmlformats.org/officeDocument/2006/relationships/slideLayout" Target="../slideLayouts/slideLayout368.xml"/><Relationship Id="rId9" Type="http://schemas.openxmlformats.org/officeDocument/2006/relationships/slideLayout" Target="../slideLayouts/slideLayout373.xml"/><Relationship Id="rId14" Type="http://schemas.openxmlformats.org/officeDocument/2006/relationships/image" Target="../media/image24.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image" Target="../media/image17.jpeg"/><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theme" Target="../theme/theme35.xml"/><Relationship Id="rId17" Type="http://schemas.openxmlformats.org/officeDocument/2006/relationships/image" Target="../media/image27.png"/><Relationship Id="rId2" Type="http://schemas.openxmlformats.org/officeDocument/2006/relationships/slideLayout" Target="../slideLayouts/slideLayout377.xml"/><Relationship Id="rId16" Type="http://schemas.openxmlformats.org/officeDocument/2006/relationships/image" Target="../media/image26.png"/><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image" Target="../media/image25.jpeg"/><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image" Target="../media/image21.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4.xml"/><Relationship Id="rId13" Type="http://schemas.openxmlformats.org/officeDocument/2006/relationships/image" Target="../media/image17.jpeg"/><Relationship Id="rId3" Type="http://schemas.openxmlformats.org/officeDocument/2006/relationships/slideLayout" Target="../slideLayouts/slideLayout389.xml"/><Relationship Id="rId7" Type="http://schemas.openxmlformats.org/officeDocument/2006/relationships/slideLayout" Target="../slideLayouts/slideLayout393.xml"/><Relationship Id="rId12" Type="http://schemas.openxmlformats.org/officeDocument/2006/relationships/theme" Target="../theme/theme36.xml"/><Relationship Id="rId2" Type="http://schemas.openxmlformats.org/officeDocument/2006/relationships/slideLayout" Target="../slideLayouts/slideLayout388.xml"/><Relationship Id="rId16" Type="http://schemas.openxmlformats.org/officeDocument/2006/relationships/image" Target="../media/image28.png"/><Relationship Id="rId1" Type="http://schemas.openxmlformats.org/officeDocument/2006/relationships/slideLayout" Target="../slideLayouts/slideLayout387.xml"/><Relationship Id="rId6" Type="http://schemas.openxmlformats.org/officeDocument/2006/relationships/slideLayout" Target="../slideLayouts/slideLayout392.xml"/><Relationship Id="rId11" Type="http://schemas.openxmlformats.org/officeDocument/2006/relationships/slideLayout" Target="../slideLayouts/slideLayout397.xml"/><Relationship Id="rId5" Type="http://schemas.openxmlformats.org/officeDocument/2006/relationships/slideLayout" Target="../slideLayouts/slideLayout391.xml"/><Relationship Id="rId15" Type="http://schemas.openxmlformats.org/officeDocument/2006/relationships/image" Target="../media/image18.png"/><Relationship Id="rId10" Type="http://schemas.openxmlformats.org/officeDocument/2006/relationships/slideLayout" Target="../slideLayouts/slideLayout396.xml"/><Relationship Id="rId4" Type="http://schemas.openxmlformats.org/officeDocument/2006/relationships/slideLayout" Target="../slideLayouts/slideLayout390.xml"/><Relationship Id="rId9" Type="http://schemas.openxmlformats.org/officeDocument/2006/relationships/slideLayout" Target="../slideLayouts/slideLayout395.xml"/><Relationship Id="rId14" Type="http://schemas.openxmlformats.org/officeDocument/2006/relationships/image" Target="../media/image20.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5.xml"/><Relationship Id="rId13" Type="http://schemas.openxmlformats.org/officeDocument/2006/relationships/image" Target="../media/image17.jpeg"/><Relationship Id="rId3" Type="http://schemas.openxmlformats.org/officeDocument/2006/relationships/slideLayout" Target="../slideLayouts/slideLayout400.xml"/><Relationship Id="rId7" Type="http://schemas.openxmlformats.org/officeDocument/2006/relationships/slideLayout" Target="../slideLayouts/slideLayout404.xml"/><Relationship Id="rId12" Type="http://schemas.openxmlformats.org/officeDocument/2006/relationships/theme" Target="../theme/theme37.xml"/><Relationship Id="rId2" Type="http://schemas.openxmlformats.org/officeDocument/2006/relationships/slideLayout" Target="../slideLayouts/slideLayout399.xml"/><Relationship Id="rId1" Type="http://schemas.openxmlformats.org/officeDocument/2006/relationships/slideLayout" Target="../slideLayouts/slideLayout398.xml"/><Relationship Id="rId6" Type="http://schemas.openxmlformats.org/officeDocument/2006/relationships/slideLayout" Target="../slideLayouts/slideLayout403.xml"/><Relationship Id="rId11" Type="http://schemas.openxmlformats.org/officeDocument/2006/relationships/slideLayout" Target="../slideLayouts/slideLayout408.xml"/><Relationship Id="rId5" Type="http://schemas.openxmlformats.org/officeDocument/2006/relationships/slideLayout" Target="../slideLayouts/slideLayout402.xml"/><Relationship Id="rId15" Type="http://schemas.openxmlformats.org/officeDocument/2006/relationships/image" Target="../media/image18.png"/><Relationship Id="rId10" Type="http://schemas.openxmlformats.org/officeDocument/2006/relationships/slideLayout" Target="../slideLayouts/slideLayout407.xml"/><Relationship Id="rId4" Type="http://schemas.openxmlformats.org/officeDocument/2006/relationships/slideLayout" Target="../slideLayouts/slideLayout401.xml"/><Relationship Id="rId9" Type="http://schemas.openxmlformats.org/officeDocument/2006/relationships/slideLayout" Target="../slideLayouts/slideLayout406.xml"/><Relationship Id="rId14" Type="http://schemas.openxmlformats.org/officeDocument/2006/relationships/image" Target="../media/image20.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6.xml"/><Relationship Id="rId13" Type="http://schemas.openxmlformats.org/officeDocument/2006/relationships/image" Target="../media/image17.jpeg"/><Relationship Id="rId3" Type="http://schemas.openxmlformats.org/officeDocument/2006/relationships/slideLayout" Target="../slideLayouts/slideLayout411.xml"/><Relationship Id="rId7" Type="http://schemas.openxmlformats.org/officeDocument/2006/relationships/slideLayout" Target="../slideLayouts/slideLayout415.xml"/><Relationship Id="rId12" Type="http://schemas.openxmlformats.org/officeDocument/2006/relationships/theme" Target="../theme/theme38.xml"/><Relationship Id="rId2" Type="http://schemas.openxmlformats.org/officeDocument/2006/relationships/slideLayout" Target="../slideLayouts/slideLayout410.xml"/><Relationship Id="rId16" Type="http://schemas.openxmlformats.org/officeDocument/2006/relationships/image" Target="../media/image28.png"/><Relationship Id="rId1" Type="http://schemas.openxmlformats.org/officeDocument/2006/relationships/slideLayout" Target="../slideLayouts/slideLayout409.xml"/><Relationship Id="rId6" Type="http://schemas.openxmlformats.org/officeDocument/2006/relationships/slideLayout" Target="../slideLayouts/slideLayout414.xml"/><Relationship Id="rId11" Type="http://schemas.openxmlformats.org/officeDocument/2006/relationships/slideLayout" Target="../slideLayouts/slideLayout419.xml"/><Relationship Id="rId5" Type="http://schemas.openxmlformats.org/officeDocument/2006/relationships/slideLayout" Target="../slideLayouts/slideLayout413.xml"/><Relationship Id="rId15" Type="http://schemas.openxmlformats.org/officeDocument/2006/relationships/image" Target="../media/image18.png"/><Relationship Id="rId10" Type="http://schemas.openxmlformats.org/officeDocument/2006/relationships/slideLayout" Target="../slideLayouts/slideLayout418.xml"/><Relationship Id="rId4" Type="http://schemas.openxmlformats.org/officeDocument/2006/relationships/slideLayout" Target="../slideLayouts/slideLayout412.xml"/><Relationship Id="rId9" Type="http://schemas.openxmlformats.org/officeDocument/2006/relationships/slideLayout" Target="../slideLayouts/slideLayout417.xml"/><Relationship Id="rId14" Type="http://schemas.openxmlformats.org/officeDocument/2006/relationships/image" Target="../media/image20.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7.xml"/><Relationship Id="rId13" Type="http://schemas.openxmlformats.org/officeDocument/2006/relationships/image" Target="../media/image17.jpeg"/><Relationship Id="rId3" Type="http://schemas.openxmlformats.org/officeDocument/2006/relationships/slideLayout" Target="../slideLayouts/slideLayout422.xml"/><Relationship Id="rId7" Type="http://schemas.openxmlformats.org/officeDocument/2006/relationships/slideLayout" Target="../slideLayouts/slideLayout426.xml"/><Relationship Id="rId12" Type="http://schemas.openxmlformats.org/officeDocument/2006/relationships/theme" Target="../theme/theme39.xml"/><Relationship Id="rId2" Type="http://schemas.openxmlformats.org/officeDocument/2006/relationships/slideLayout" Target="../slideLayouts/slideLayout421.xml"/><Relationship Id="rId16" Type="http://schemas.openxmlformats.org/officeDocument/2006/relationships/image" Target="../media/image21.png"/><Relationship Id="rId1" Type="http://schemas.openxmlformats.org/officeDocument/2006/relationships/slideLayout" Target="../slideLayouts/slideLayout420.xml"/><Relationship Id="rId6" Type="http://schemas.openxmlformats.org/officeDocument/2006/relationships/slideLayout" Target="../slideLayouts/slideLayout425.xml"/><Relationship Id="rId11" Type="http://schemas.openxmlformats.org/officeDocument/2006/relationships/slideLayout" Target="../slideLayouts/slideLayout430.xml"/><Relationship Id="rId5" Type="http://schemas.openxmlformats.org/officeDocument/2006/relationships/slideLayout" Target="../slideLayouts/slideLayout424.xml"/><Relationship Id="rId15" Type="http://schemas.openxmlformats.org/officeDocument/2006/relationships/image" Target="../media/image18.png"/><Relationship Id="rId10" Type="http://schemas.openxmlformats.org/officeDocument/2006/relationships/slideLayout" Target="../slideLayouts/slideLayout429.xml"/><Relationship Id="rId4" Type="http://schemas.openxmlformats.org/officeDocument/2006/relationships/slideLayout" Target="../slideLayouts/slideLayout423.xml"/><Relationship Id="rId9" Type="http://schemas.openxmlformats.org/officeDocument/2006/relationships/slideLayout" Target="../slideLayouts/slideLayout428.xml"/><Relationship Id="rId14" Type="http://schemas.openxmlformats.org/officeDocument/2006/relationships/image" Target="../media/image2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8.xml"/><Relationship Id="rId13" Type="http://schemas.openxmlformats.org/officeDocument/2006/relationships/image" Target="../media/image17.jpeg"/><Relationship Id="rId3" Type="http://schemas.openxmlformats.org/officeDocument/2006/relationships/slideLayout" Target="../slideLayouts/slideLayout433.xml"/><Relationship Id="rId7" Type="http://schemas.openxmlformats.org/officeDocument/2006/relationships/slideLayout" Target="../slideLayouts/slideLayout437.xml"/><Relationship Id="rId12" Type="http://schemas.openxmlformats.org/officeDocument/2006/relationships/theme" Target="../theme/theme40.xml"/><Relationship Id="rId2" Type="http://schemas.openxmlformats.org/officeDocument/2006/relationships/slideLayout" Target="../slideLayouts/slideLayout432.xml"/><Relationship Id="rId16" Type="http://schemas.openxmlformats.org/officeDocument/2006/relationships/image" Target="../media/image29.png"/><Relationship Id="rId1" Type="http://schemas.openxmlformats.org/officeDocument/2006/relationships/slideLayout" Target="../slideLayouts/slideLayout431.xml"/><Relationship Id="rId6" Type="http://schemas.openxmlformats.org/officeDocument/2006/relationships/slideLayout" Target="../slideLayouts/slideLayout436.xml"/><Relationship Id="rId11" Type="http://schemas.openxmlformats.org/officeDocument/2006/relationships/slideLayout" Target="../slideLayouts/slideLayout441.xml"/><Relationship Id="rId5" Type="http://schemas.openxmlformats.org/officeDocument/2006/relationships/slideLayout" Target="../slideLayouts/slideLayout435.xml"/><Relationship Id="rId15" Type="http://schemas.openxmlformats.org/officeDocument/2006/relationships/image" Target="../media/image18.png"/><Relationship Id="rId10" Type="http://schemas.openxmlformats.org/officeDocument/2006/relationships/slideLayout" Target="../slideLayouts/slideLayout440.xml"/><Relationship Id="rId4" Type="http://schemas.openxmlformats.org/officeDocument/2006/relationships/slideLayout" Target="../slideLayouts/slideLayout434.xml"/><Relationship Id="rId9" Type="http://schemas.openxmlformats.org/officeDocument/2006/relationships/slideLayout" Target="../slideLayouts/slideLayout439.xml"/><Relationship Id="rId14" Type="http://schemas.openxmlformats.org/officeDocument/2006/relationships/image" Target="../media/image20.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9.xml"/><Relationship Id="rId13" Type="http://schemas.openxmlformats.org/officeDocument/2006/relationships/image" Target="../media/image17.jpeg"/><Relationship Id="rId3" Type="http://schemas.openxmlformats.org/officeDocument/2006/relationships/slideLayout" Target="../slideLayouts/slideLayout444.xml"/><Relationship Id="rId7" Type="http://schemas.openxmlformats.org/officeDocument/2006/relationships/slideLayout" Target="../slideLayouts/slideLayout448.xml"/><Relationship Id="rId12" Type="http://schemas.openxmlformats.org/officeDocument/2006/relationships/theme" Target="../theme/theme41.xml"/><Relationship Id="rId2" Type="http://schemas.openxmlformats.org/officeDocument/2006/relationships/slideLayout" Target="../slideLayouts/slideLayout443.xml"/><Relationship Id="rId16" Type="http://schemas.openxmlformats.org/officeDocument/2006/relationships/image" Target="../media/image30.png"/><Relationship Id="rId1" Type="http://schemas.openxmlformats.org/officeDocument/2006/relationships/slideLayout" Target="../slideLayouts/slideLayout442.xml"/><Relationship Id="rId6" Type="http://schemas.openxmlformats.org/officeDocument/2006/relationships/slideLayout" Target="../slideLayouts/slideLayout447.xml"/><Relationship Id="rId11" Type="http://schemas.openxmlformats.org/officeDocument/2006/relationships/slideLayout" Target="../slideLayouts/slideLayout452.xml"/><Relationship Id="rId5" Type="http://schemas.openxmlformats.org/officeDocument/2006/relationships/slideLayout" Target="../slideLayouts/slideLayout446.xml"/><Relationship Id="rId15" Type="http://schemas.openxmlformats.org/officeDocument/2006/relationships/image" Target="../media/image18.png"/><Relationship Id="rId10" Type="http://schemas.openxmlformats.org/officeDocument/2006/relationships/slideLayout" Target="../slideLayouts/slideLayout451.xml"/><Relationship Id="rId4" Type="http://schemas.openxmlformats.org/officeDocument/2006/relationships/slideLayout" Target="../slideLayouts/slideLayout445.xml"/><Relationship Id="rId9" Type="http://schemas.openxmlformats.org/officeDocument/2006/relationships/slideLayout" Target="../slideLayouts/slideLayout450.xml"/><Relationship Id="rId14" Type="http://schemas.openxmlformats.org/officeDocument/2006/relationships/image" Target="../media/image20.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60.xml"/><Relationship Id="rId13" Type="http://schemas.openxmlformats.org/officeDocument/2006/relationships/image" Target="../media/image5.jpeg"/><Relationship Id="rId3" Type="http://schemas.openxmlformats.org/officeDocument/2006/relationships/slideLayout" Target="../slideLayouts/slideLayout455.xml"/><Relationship Id="rId7" Type="http://schemas.openxmlformats.org/officeDocument/2006/relationships/slideLayout" Target="../slideLayouts/slideLayout459.xml"/><Relationship Id="rId12" Type="http://schemas.openxmlformats.org/officeDocument/2006/relationships/theme" Target="../theme/theme42.xml"/><Relationship Id="rId2" Type="http://schemas.openxmlformats.org/officeDocument/2006/relationships/slideLayout" Target="../slideLayouts/slideLayout454.xml"/><Relationship Id="rId1" Type="http://schemas.openxmlformats.org/officeDocument/2006/relationships/slideLayout" Target="../slideLayouts/slideLayout453.xml"/><Relationship Id="rId6" Type="http://schemas.openxmlformats.org/officeDocument/2006/relationships/slideLayout" Target="../slideLayouts/slideLayout458.xml"/><Relationship Id="rId11" Type="http://schemas.openxmlformats.org/officeDocument/2006/relationships/slideLayout" Target="../slideLayouts/slideLayout463.xml"/><Relationship Id="rId5" Type="http://schemas.openxmlformats.org/officeDocument/2006/relationships/slideLayout" Target="../slideLayouts/slideLayout457.xml"/><Relationship Id="rId10" Type="http://schemas.openxmlformats.org/officeDocument/2006/relationships/slideLayout" Target="../slideLayouts/slideLayout462.xml"/><Relationship Id="rId4" Type="http://schemas.openxmlformats.org/officeDocument/2006/relationships/slideLayout" Target="../slideLayouts/slideLayout456.xml"/><Relationship Id="rId9"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1.xml"/><Relationship Id="rId13" Type="http://schemas.openxmlformats.org/officeDocument/2006/relationships/image" Target="../media/image5.jpeg"/><Relationship Id="rId3" Type="http://schemas.openxmlformats.org/officeDocument/2006/relationships/slideLayout" Target="../slideLayouts/slideLayout466.xml"/><Relationship Id="rId7" Type="http://schemas.openxmlformats.org/officeDocument/2006/relationships/slideLayout" Target="../slideLayouts/slideLayout470.xml"/><Relationship Id="rId12" Type="http://schemas.openxmlformats.org/officeDocument/2006/relationships/theme" Target="../theme/theme43.xml"/><Relationship Id="rId2" Type="http://schemas.openxmlformats.org/officeDocument/2006/relationships/slideLayout" Target="../slideLayouts/slideLayout465.xml"/><Relationship Id="rId1" Type="http://schemas.openxmlformats.org/officeDocument/2006/relationships/slideLayout" Target="../slideLayouts/slideLayout464.xml"/><Relationship Id="rId6" Type="http://schemas.openxmlformats.org/officeDocument/2006/relationships/slideLayout" Target="../slideLayouts/slideLayout469.xml"/><Relationship Id="rId11" Type="http://schemas.openxmlformats.org/officeDocument/2006/relationships/slideLayout" Target="../slideLayouts/slideLayout474.xml"/><Relationship Id="rId5" Type="http://schemas.openxmlformats.org/officeDocument/2006/relationships/slideLayout" Target="../slideLayouts/slideLayout468.xml"/><Relationship Id="rId15" Type="http://schemas.openxmlformats.org/officeDocument/2006/relationships/image" Target="../media/image6.png"/><Relationship Id="rId10" Type="http://schemas.openxmlformats.org/officeDocument/2006/relationships/slideLayout" Target="../slideLayouts/slideLayout473.xml"/><Relationship Id="rId4" Type="http://schemas.openxmlformats.org/officeDocument/2006/relationships/slideLayout" Target="../slideLayouts/slideLayout467.xml"/><Relationship Id="rId9" Type="http://schemas.openxmlformats.org/officeDocument/2006/relationships/slideLayout" Target="../slideLayouts/slideLayout472.xml"/><Relationship Id="rId14" Type="http://schemas.openxmlformats.org/officeDocument/2006/relationships/image" Target="../media/image2.jpe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image" Target="../media/image1.jpeg"/><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theme" Target="../theme/theme44.xml"/><Relationship Id="rId2" Type="http://schemas.openxmlformats.org/officeDocument/2006/relationships/slideLayout" Target="../slideLayouts/slideLayout476.xml"/><Relationship Id="rId16" Type="http://schemas.openxmlformats.org/officeDocument/2006/relationships/image" Target="../media/image4.png"/><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5" Type="http://schemas.openxmlformats.org/officeDocument/2006/relationships/image" Target="../media/image3.png"/><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image" Target="../media/image2.jpe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3.xml"/><Relationship Id="rId13" Type="http://schemas.openxmlformats.org/officeDocument/2006/relationships/image" Target="../media/image7.jpeg"/><Relationship Id="rId3" Type="http://schemas.openxmlformats.org/officeDocument/2006/relationships/slideLayout" Target="../slideLayouts/slideLayout488.xml"/><Relationship Id="rId7" Type="http://schemas.openxmlformats.org/officeDocument/2006/relationships/slideLayout" Target="../slideLayouts/slideLayout492.xml"/><Relationship Id="rId12" Type="http://schemas.openxmlformats.org/officeDocument/2006/relationships/theme" Target="../theme/theme45.xml"/><Relationship Id="rId2" Type="http://schemas.openxmlformats.org/officeDocument/2006/relationships/slideLayout" Target="../slideLayouts/slideLayout487.xml"/><Relationship Id="rId16" Type="http://schemas.openxmlformats.org/officeDocument/2006/relationships/image" Target="../media/image4.png"/><Relationship Id="rId1" Type="http://schemas.openxmlformats.org/officeDocument/2006/relationships/slideLayout" Target="../slideLayouts/slideLayout486.xml"/><Relationship Id="rId6" Type="http://schemas.openxmlformats.org/officeDocument/2006/relationships/slideLayout" Target="../slideLayouts/slideLayout491.xml"/><Relationship Id="rId11" Type="http://schemas.openxmlformats.org/officeDocument/2006/relationships/slideLayout" Target="../slideLayouts/slideLayout496.xml"/><Relationship Id="rId5" Type="http://schemas.openxmlformats.org/officeDocument/2006/relationships/slideLayout" Target="../slideLayouts/slideLayout490.xml"/><Relationship Id="rId15" Type="http://schemas.openxmlformats.org/officeDocument/2006/relationships/image" Target="../media/image6.png"/><Relationship Id="rId10" Type="http://schemas.openxmlformats.org/officeDocument/2006/relationships/slideLayout" Target="../slideLayouts/slideLayout495.xml"/><Relationship Id="rId4" Type="http://schemas.openxmlformats.org/officeDocument/2006/relationships/slideLayout" Target="../slideLayouts/slideLayout489.xml"/><Relationship Id="rId9" Type="http://schemas.openxmlformats.org/officeDocument/2006/relationships/slideLayout" Target="../slideLayouts/slideLayout494.xml"/><Relationship Id="rId14" Type="http://schemas.openxmlformats.org/officeDocument/2006/relationships/image" Target="../media/image2.jpe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4.xml"/><Relationship Id="rId13" Type="http://schemas.openxmlformats.org/officeDocument/2006/relationships/image" Target="../media/image5.jpeg"/><Relationship Id="rId3" Type="http://schemas.openxmlformats.org/officeDocument/2006/relationships/slideLayout" Target="../slideLayouts/slideLayout499.xml"/><Relationship Id="rId7" Type="http://schemas.openxmlformats.org/officeDocument/2006/relationships/slideLayout" Target="../slideLayouts/slideLayout503.xml"/><Relationship Id="rId12" Type="http://schemas.openxmlformats.org/officeDocument/2006/relationships/theme" Target="../theme/theme46.xml"/><Relationship Id="rId2" Type="http://schemas.openxmlformats.org/officeDocument/2006/relationships/slideLayout" Target="../slideLayouts/slideLayout498.xml"/><Relationship Id="rId1" Type="http://schemas.openxmlformats.org/officeDocument/2006/relationships/slideLayout" Target="../slideLayouts/slideLayout497.xml"/><Relationship Id="rId6" Type="http://schemas.openxmlformats.org/officeDocument/2006/relationships/slideLayout" Target="../slideLayouts/slideLayout502.xml"/><Relationship Id="rId11" Type="http://schemas.openxmlformats.org/officeDocument/2006/relationships/slideLayout" Target="../slideLayouts/slideLayout507.xml"/><Relationship Id="rId5" Type="http://schemas.openxmlformats.org/officeDocument/2006/relationships/slideLayout" Target="../slideLayouts/slideLayout501.xml"/><Relationship Id="rId15" Type="http://schemas.openxmlformats.org/officeDocument/2006/relationships/image" Target="../media/image6.png"/><Relationship Id="rId10" Type="http://schemas.openxmlformats.org/officeDocument/2006/relationships/slideLayout" Target="../slideLayouts/slideLayout506.xml"/><Relationship Id="rId4" Type="http://schemas.openxmlformats.org/officeDocument/2006/relationships/slideLayout" Target="../slideLayouts/slideLayout500.xml"/><Relationship Id="rId9" Type="http://schemas.openxmlformats.org/officeDocument/2006/relationships/slideLayout" Target="../slideLayouts/slideLayout505.xml"/><Relationship Id="rId14" Type="http://schemas.openxmlformats.org/officeDocument/2006/relationships/image" Target="../media/image2.jpe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5.xml"/><Relationship Id="rId13" Type="http://schemas.openxmlformats.org/officeDocument/2006/relationships/image" Target="../media/image5.jpeg"/><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theme" Target="../theme/theme47.xml"/><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slideLayout" Target="../slideLayouts/slideLayout518.xml"/><Relationship Id="rId5" Type="http://schemas.openxmlformats.org/officeDocument/2006/relationships/slideLayout" Target="../slideLayouts/slideLayout512.xml"/><Relationship Id="rId15" Type="http://schemas.openxmlformats.org/officeDocument/2006/relationships/image" Target="../media/image6.png"/><Relationship Id="rId10" Type="http://schemas.openxmlformats.org/officeDocument/2006/relationships/slideLayout" Target="../slideLayouts/slideLayout517.xml"/><Relationship Id="rId4" Type="http://schemas.openxmlformats.org/officeDocument/2006/relationships/slideLayout" Target="../slideLayouts/slideLayout511.xml"/><Relationship Id="rId9" Type="http://schemas.openxmlformats.org/officeDocument/2006/relationships/slideLayout" Target="../slideLayouts/slideLayout516.xml"/><Relationship Id="rId14" Type="http://schemas.openxmlformats.org/officeDocument/2006/relationships/image" Target="../media/image2.jpe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6.xml"/><Relationship Id="rId13" Type="http://schemas.openxmlformats.org/officeDocument/2006/relationships/image" Target="../media/image5.jpeg"/><Relationship Id="rId3" Type="http://schemas.openxmlformats.org/officeDocument/2006/relationships/slideLayout" Target="../slideLayouts/slideLayout521.xml"/><Relationship Id="rId7" Type="http://schemas.openxmlformats.org/officeDocument/2006/relationships/slideLayout" Target="../slideLayouts/slideLayout525.xml"/><Relationship Id="rId12" Type="http://schemas.openxmlformats.org/officeDocument/2006/relationships/theme" Target="../theme/theme48.xml"/><Relationship Id="rId2" Type="http://schemas.openxmlformats.org/officeDocument/2006/relationships/slideLayout" Target="../slideLayouts/slideLayout520.xml"/><Relationship Id="rId1" Type="http://schemas.openxmlformats.org/officeDocument/2006/relationships/slideLayout" Target="../slideLayouts/slideLayout519.xml"/><Relationship Id="rId6" Type="http://schemas.openxmlformats.org/officeDocument/2006/relationships/slideLayout" Target="../slideLayouts/slideLayout524.xml"/><Relationship Id="rId11" Type="http://schemas.openxmlformats.org/officeDocument/2006/relationships/slideLayout" Target="../slideLayouts/slideLayout529.xml"/><Relationship Id="rId5" Type="http://schemas.openxmlformats.org/officeDocument/2006/relationships/slideLayout" Target="../slideLayouts/slideLayout523.xml"/><Relationship Id="rId15" Type="http://schemas.openxmlformats.org/officeDocument/2006/relationships/image" Target="../media/image6.png"/><Relationship Id="rId10" Type="http://schemas.openxmlformats.org/officeDocument/2006/relationships/slideLayout" Target="../slideLayouts/slideLayout528.xml"/><Relationship Id="rId4" Type="http://schemas.openxmlformats.org/officeDocument/2006/relationships/slideLayout" Target="../slideLayouts/slideLayout522.xml"/><Relationship Id="rId9" Type="http://schemas.openxmlformats.org/officeDocument/2006/relationships/slideLayout" Target="../slideLayouts/slideLayout527.xml"/><Relationship Id="rId14" Type="http://schemas.openxmlformats.org/officeDocument/2006/relationships/image" Target="../media/image2.jpe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image" Target="../media/image5.jpeg"/><Relationship Id="rId3" Type="http://schemas.openxmlformats.org/officeDocument/2006/relationships/slideLayout" Target="../slideLayouts/slideLayout532.xml"/><Relationship Id="rId7" Type="http://schemas.openxmlformats.org/officeDocument/2006/relationships/slideLayout" Target="../slideLayouts/slideLayout536.xml"/><Relationship Id="rId12" Type="http://schemas.openxmlformats.org/officeDocument/2006/relationships/theme" Target="../theme/theme49.xml"/><Relationship Id="rId2" Type="http://schemas.openxmlformats.org/officeDocument/2006/relationships/slideLayout" Target="../slideLayouts/slideLayout531.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5" Type="http://schemas.openxmlformats.org/officeDocument/2006/relationships/slideLayout" Target="../slideLayouts/slideLayout534.xml"/><Relationship Id="rId10" Type="http://schemas.openxmlformats.org/officeDocument/2006/relationships/slideLayout" Target="../slideLayouts/slideLayout539.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image" Target="../media/image5.jpeg"/><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theme" Target="../theme/theme50.xml"/><Relationship Id="rId2" Type="http://schemas.openxmlformats.org/officeDocument/2006/relationships/slideLayout" Target="../slideLayouts/slideLayout542.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image" Target="../media/image3.png"/><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image" Target="../media/image2.jpe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9.xml"/><Relationship Id="rId13" Type="http://schemas.openxmlformats.org/officeDocument/2006/relationships/image" Target="../media/image5.jpeg"/><Relationship Id="rId3" Type="http://schemas.openxmlformats.org/officeDocument/2006/relationships/slideLayout" Target="../slideLayouts/slideLayout554.xml"/><Relationship Id="rId7" Type="http://schemas.openxmlformats.org/officeDocument/2006/relationships/slideLayout" Target="../slideLayouts/slideLayout558.xml"/><Relationship Id="rId12" Type="http://schemas.openxmlformats.org/officeDocument/2006/relationships/theme" Target="../theme/theme51.xml"/><Relationship Id="rId2" Type="http://schemas.openxmlformats.org/officeDocument/2006/relationships/slideLayout" Target="../slideLayouts/slideLayout553.xml"/><Relationship Id="rId1" Type="http://schemas.openxmlformats.org/officeDocument/2006/relationships/slideLayout" Target="../slideLayouts/slideLayout552.xml"/><Relationship Id="rId6" Type="http://schemas.openxmlformats.org/officeDocument/2006/relationships/slideLayout" Target="../slideLayouts/slideLayout557.xml"/><Relationship Id="rId11" Type="http://schemas.openxmlformats.org/officeDocument/2006/relationships/slideLayout" Target="../slideLayouts/slideLayout562.xml"/><Relationship Id="rId5" Type="http://schemas.openxmlformats.org/officeDocument/2006/relationships/slideLayout" Target="../slideLayouts/slideLayout556.xml"/><Relationship Id="rId10" Type="http://schemas.openxmlformats.org/officeDocument/2006/relationships/slideLayout" Target="../slideLayouts/slideLayout561.xml"/><Relationship Id="rId4" Type="http://schemas.openxmlformats.org/officeDocument/2006/relationships/slideLayout" Target="../slideLayouts/slideLayout555.xml"/><Relationship Id="rId9" Type="http://schemas.openxmlformats.org/officeDocument/2006/relationships/slideLayout" Target="../slideLayouts/slideLayout560.xml"/><Relationship Id="rId14" Type="http://schemas.openxmlformats.org/officeDocument/2006/relationships/image" Target="../media/image2.jpe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70.xml"/><Relationship Id="rId13" Type="http://schemas.openxmlformats.org/officeDocument/2006/relationships/image" Target="../media/image5.jpeg"/><Relationship Id="rId3" Type="http://schemas.openxmlformats.org/officeDocument/2006/relationships/slideLayout" Target="../slideLayouts/slideLayout565.xml"/><Relationship Id="rId7" Type="http://schemas.openxmlformats.org/officeDocument/2006/relationships/slideLayout" Target="../slideLayouts/slideLayout569.xml"/><Relationship Id="rId12" Type="http://schemas.openxmlformats.org/officeDocument/2006/relationships/theme" Target="../theme/theme52.xml"/><Relationship Id="rId2" Type="http://schemas.openxmlformats.org/officeDocument/2006/relationships/slideLayout" Target="../slideLayouts/slideLayout564.xml"/><Relationship Id="rId1" Type="http://schemas.openxmlformats.org/officeDocument/2006/relationships/slideLayout" Target="../slideLayouts/slideLayout563.xml"/><Relationship Id="rId6" Type="http://schemas.openxmlformats.org/officeDocument/2006/relationships/slideLayout" Target="../slideLayouts/slideLayout568.xml"/><Relationship Id="rId11" Type="http://schemas.openxmlformats.org/officeDocument/2006/relationships/slideLayout" Target="../slideLayouts/slideLayout573.xml"/><Relationship Id="rId5" Type="http://schemas.openxmlformats.org/officeDocument/2006/relationships/slideLayout" Target="../slideLayouts/slideLayout567.xml"/><Relationship Id="rId15" Type="http://schemas.openxmlformats.org/officeDocument/2006/relationships/image" Target="../media/image3.png"/><Relationship Id="rId10" Type="http://schemas.openxmlformats.org/officeDocument/2006/relationships/slideLayout" Target="../slideLayouts/slideLayout572.xml"/><Relationship Id="rId4" Type="http://schemas.openxmlformats.org/officeDocument/2006/relationships/slideLayout" Target="../slideLayouts/slideLayout566.xml"/><Relationship Id="rId9" Type="http://schemas.openxmlformats.org/officeDocument/2006/relationships/slideLayout" Target="../slideLayouts/slideLayout571.xml"/><Relationship Id="rId14" Type="http://schemas.openxmlformats.org/officeDocument/2006/relationships/image" Target="../media/image2.jpe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1.xml"/><Relationship Id="rId13" Type="http://schemas.openxmlformats.org/officeDocument/2006/relationships/image" Target="../media/image5.jpeg"/><Relationship Id="rId3" Type="http://schemas.openxmlformats.org/officeDocument/2006/relationships/slideLayout" Target="../slideLayouts/slideLayout576.xml"/><Relationship Id="rId7" Type="http://schemas.openxmlformats.org/officeDocument/2006/relationships/slideLayout" Target="../slideLayouts/slideLayout580.xml"/><Relationship Id="rId12" Type="http://schemas.openxmlformats.org/officeDocument/2006/relationships/theme" Target="../theme/theme53.xml"/><Relationship Id="rId2" Type="http://schemas.openxmlformats.org/officeDocument/2006/relationships/slideLayout" Target="../slideLayouts/slideLayout575.xml"/><Relationship Id="rId1" Type="http://schemas.openxmlformats.org/officeDocument/2006/relationships/slideLayout" Target="../slideLayouts/slideLayout574.xml"/><Relationship Id="rId6" Type="http://schemas.openxmlformats.org/officeDocument/2006/relationships/slideLayout" Target="../slideLayouts/slideLayout579.xml"/><Relationship Id="rId11" Type="http://schemas.openxmlformats.org/officeDocument/2006/relationships/slideLayout" Target="../slideLayouts/slideLayout584.xml"/><Relationship Id="rId5" Type="http://schemas.openxmlformats.org/officeDocument/2006/relationships/slideLayout" Target="../slideLayouts/slideLayout578.xml"/><Relationship Id="rId15" Type="http://schemas.openxmlformats.org/officeDocument/2006/relationships/image" Target="../media/image6.png"/><Relationship Id="rId10" Type="http://schemas.openxmlformats.org/officeDocument/2006/relationships/slideLayout" Target="../slideLayouts/slideLayout583.xml"/><Relationship Id="rId4" Type="http://schemas.openxmlformats.org/officeDocument/2006/relationships/slideLayout" Target="../slideLayouts/slideLayout577.xml"/><Relationship Id="rId9" Type="http://schemas.openxmlformats.org/officeDocument/2006/relationships/slideLayout" Target="../slideLayouts/slideLayout582.xml"/><Relationship Id="rId14" Type="http://schemas.openxmlformats.org/officeDocument/2006/relationships/image" Target="../media/image2.jpeg"/></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2.xml"/><Relationship Id="rId13" Type="http://schemas.openxmlformats.org/officeDocument/2006/relationships/image" Target="../media/image5.jpeg"/><Relationship Id="rId3" Type="http://schemas.openxmlformats.org/officeDocument/2006/relationships/slideLayout" Target="../slideLayouts/slideLayout587.xml"/><Relationship Id="rId7" Type="http://schemas.openxmlformats.org/officeDocument/2006/relationships/slideLayout" Target="../slideLayouts/slideLayout591.xml"/><Relationship Id="rId12" Type="http://schemas.openxmlformats.org/officeDocument/2006/relationships/theme" Target="../theme/theme54.xml"/><Relationship Id="rId2" Type="http://schemas.openxmlformats.org/officeDocument/2006/relationships/slideLayout" Target="../slideLayouts/slideLayout586.xml"/><Relationship Id="rId1" Type="http://schemas.openxmlformats.org/officeDocument/2006/relationships/slideLayout" Target="../slideLayouts/slideLayout585.xml"/><Relationship Id="rId6" Type="http://schemas.openxmlformats.org/officeDocument/2006/relationships/slideLayout" Target="../slideLayouts/slideLayout590.xml"/><Relationship Id="rId11" Type="http://schemas.openxmlformats.org/officeDocument/2006/relationships/slideLayout" Target="../slideLayouts/slideLayout595.xml"/><Relationship Id="rId5" Type="http://schemas.openxmlformats.org/officeDocument/2006/relationships/slideLayout" Target="../slideLayouts/slideLayout589.xml"/><Relationship Id="rId15" Type="http://schemas.openxmlformats.org/officeDocument/2006/relationships/image" Target="../media/image3.png"/><Relationship Id="rId10" Type="http://schemas.openxmlformats.org/officeDocument/2006/relationships/slideLayout" Target="../slideLayouts/slideLayout594.xml"/><Relationship Id="rId4" Type="http://schemas.openxmlformats.org/officeDocument/2006/relationships/slideLayout" Target="../slideLayouts/slideLayout588.xml"/><Relationship Id="rId9" Type="http://schemas.openxmlformats.org/officeDocument/2006/relationships/slideLayout" Target="../slideLayouts/slideLayout593.xml"/><Relationship Id="rId14" Type="http://schemas.openxmlformats.org/officeDocument/2006/relationships/image" Target="../media/image2.jpe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3.xml"/><Relationship Id="rId13" Type="http://schemas.openxmlformats.org/officeDocument/2006/relationships/image" Target="../media/image9.jpeg"/><Relationship Id="rId3" Type="http://schemas.openxmlformats.org/officeDocument/2006/relationships/slideLayout" Target="../slideLayouts/slideLayout598.xml"/><Relationship Id="rId7" Type="http://schemas.openxmlformats.org/officeDocument/2006/relationships/slideLayout" Target="../slideLayouts/slideLayout602.xml"/><Relationship Id="rId12" Type="http://schemas.openxmlformats.org/officeDocument/2006/relationships/theme" Target="../theme/theme55.xml"/><Relationship Id="rId2" Type="http://schemas.openxmlformats.org/officeDocument/2006/relationships/slideLayout" Target="../slideLayouts/slideLayout597.xml"/><Relationship Id="rId1" Type="http://schemas.openxmlformats.org/officeDocument/2006/relationships/slideLayout" Target="../slideLayouts/slideLayout596.xml"/><Relationship Id="rId6" Type="http://schemas.openxmlformats.org/officeDocument/2006/relationships/slideLayout" Target="../slideLayouts/slideLayout601.xml"/><Relationship Id="rId11" Type="http://schemas.openxmlformats.org/officeDocument/2006/relationships/slideLayout" Target="../slideLayouts/slideLayout606.xml"/><Relationship Id="rId5" Type="http://schemas.openxmlformats.org/officeDocument/2006/relationships/slideLayout" Target="../slideLayouts/slideLayout600.xml"/><Relationship Id="rId10" Type="http://schemas.openxmlformats.org/officeDocument/2006/relationships/slideLayout" Target="../slideLayouts/slideLayout605.xml"/><Relationship Id="rId4" Type="http://schemas.openxmlformats.org/officeDocument/2006/relationships/slideLayout" Target="../slideLayouts/slideLayout599.xml"/><Relationship Id="rId9"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image" Target="../media/image10.jpeg"/><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theme" Target="../theme/theme56.xml"/><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5.xml"/><Relationship Id="rId13" Type="http://schemas.openxmlformats.org/officeDocument/2006/relationships/image" Target="../media/image11.jpeg"/><Relationship Id="rId3" Type="http://schemas.openxmlformats.org/officeDocument/2006/relationships/slideLayout" Target="../slideLayouts/slideLayout620.xml"/><Relationship Id="rId7" Type="http://schemas.openxmlformats.org/officeDocument/2006/relationships/slideLayout" Target="../slideLayouts/slideLayout624.xml"/><Relationship Id="rId12" Type="http://schemas.openxmlformats.org/officeDocument/2006/relationships/theme" Target="../theme/theme57.xml"/><Relationship Id="rId2" Type="http://schemas.openxmlformats.org/officeDocument/2006/relationships/slideLayout" Target="../slideLayouts/slideLayout619.xml"/><Relationship Id="rId1" Type="http://schemas.openxmlformats.org/officeDocument/2006/relationships/slideLayout" Target="../slideLayouts/slideLayout618.xml"/><Relationship Id="rId6" Type="http://schemas.openxmlformats.org/officeDocument/2006/relationships/slideLayout" Target="../slideLayouts/slideLayout623.xml"/><Relationship Id="rId11" Type="http://schemas.openxmlformats.org/officeDocument/2006/relationships/slideLayout" Target="../slideLayouts/slideLayout628.xml"/><Relationship Id="rId5" Type="http://schemas.openxmlformats.org/officeDocument/2006/relationships/slideLayout" Target="../slideLayouts/slideLayout622.xml"/><Relationship Id="rId10" Type="http://schemas.openxmlformats.org/officeDocument/2006/relationships/slideLayout" Target="../slideLayouts/slideLayout627.xml"/><Relationship Id="rId4" Type="http://schemas.openxmlformats.org/officeDocument/2006/relationships/slideLayout" Target="../slideLayouts/slideLayout621.xml"/><Relationship Id="rId9"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6.xml"/><Relationship Id="rId13" Type="http://schemas.openxmlformats.org/officeDocument/2006/relationships/image" Target="../media/image13.jpeg"/><Relationship Id="rId3" Type="http://schemas.openxmlformats.org/officeDocument/2006/relationships/slideLayout" Target="../slideLayouts/slideLayout631.xml"/><Relationship Id="rId7" Type="http://schemas.openxmlformats.org/officeDocument/2006/relationships/slideLayout" Target="../slideLayouts/slideLayout635.xml"/><Relationship Id="rId12" Type="http://schemas.openxmlformats.org/officeDocument/2006/relationships/theme" Target="../theme/theme58.xml"/><Relationship Id="rId2" Type="http://schemas.openxmlformats.org/officeDocument/2006/relationships/slideLayout" Target="../slideLayouts/slideLayout630.xml"/><Relationship Id="rId1" Type="http://schemas.openxmlformats.org/officeDocument/2006/relationships/slideLayout" Target="../slideLayouts/slideLayout629.xml"/><Relationship Id="rId6" Type="http://schemas.openxmlformats.org/officeDocument/2006/relationships/slideLayout" Target="../slideLayouts/slideLayout634.xml"/><Relationship Id="rId11" Type="http://schemas.openxmlformats.org/officeDocument/2006/relationships/slideLayout" Target="../slideLayouts/slideLayout639.xml"/><Relationship Id="rId5" Type="http://schemas.openxmlformats.org/officeDocument/2006/relationships/slideLayout" Target="../slideLayouts/slideLayout633.xml"/><Relationship Id="rId10" Type="http://schemas.openxmlformats.org/officeDocument/2006/relationships/slideLayout" Target="../slideLayouts/slideLayout638.xml"/><Relationship Id="rId4" Type="http://schemas.openxmlformats.org/officeDocument/2006/relationships/slideLayout" Target="../slideLayouts/slideLayout632.xml"/><Relationship Id="rId9"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7.xml"/><Relationship Id="rId13" Type="http://schemas.openxmlformats.org/officeDocument/2006/relationships/image" Target="../media/image13.jpeg"/><Relationship Id="rId3" Type="http://schemas.openxmlformats.org/officeDocument/2006/relationships/slideLayout" Target="../slideLayouts/slideLayout642.xml"/><Relationship Id="rId7" Type="http://schemas.openxmlformats.org/officeDocument/2006/relationships/slideLayout" Target="../slideLayouts/slideLayout646.xml"/><Relationship Id="rId12" Type="http://schemas.openxmlformats.org/officeDocument/2006/relationships/theme" Target="../theme/theme59.xml"/><Relationship Id="rId2" Type="http://schemas.openxmlformats.org/officeDocument/2006/relationships/slideLayout" Target="../slideLayouts/slideLayout641.xml"/><Relationship Id="rId1" Type="http://schemas.openxmlformats.org/officeDocument/2006/relationships/slideLayout" Target="../slideLayouts/slideLayout640.xml"/><Relationship Id="rId6" Type="http://schemas.openxmlformats.org/officeDocument/2006/relationships/slideLayout" Target="../slideLayouts/slideLayout645.xml"/><Relationship Id="rId11" Type="http://schemas.openxmlformats.org/officeDocument/2006/relationships/slideLayout" Target="../slideLayouts/slideLayout650.xml"/><Relationship Id="rId5" Type="http://schemas.openxmlformats.org/officeDocument/2006/relationships/slideLayout" Target="../slideLayouts/slideLayout644.xml"/><Relationship Id="rId10" Type="http://schemas.openxmlformats.org/officeDocument/2006/relationships/slideLayout" Target="../slideLayouts/slideLayout649.xml"/><Relationship Id="rId4" Type="http://schemas.openxmlformats.org/officeDocument/2006/relationships/slideLayout" Target="../slideLayouts/slideLayout643.xml"/><Relationship Id="rId9"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jpeg"/></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8.xml"/><Relationship Id="rId13" Type="http://schemas.openxmlformats.org/officeDocument/2006/relationships/image" Target="../media/image13.jpeg"/><Relationship Id="rId3" Type="http://schemas.openxmlformats.org/officeDocument/2006/relationships/slideLayout" Target="../slideLayouts/slideLayout653.xml"/><Relationship Id="rId7" Type="http://schemas.openxmlformats.org/officeDocument/2006/relationships/slideLayout" Target="../slideLayouts/slideLayout657.xml"/><Relationship Id="rId12" Type="http://schemas.openxmlformats.org/officeDocument/2006/relationships/theme" Target="../theme/theme60.xml"/><Relationship Id="rId2" Type="http://schemas.openxmlformats.org/officeDocument/2006/relationships/slideLayout" Target="../slideLayouts/slideLayout652.xml"/><Relationship Id="rId1" Type="http://schemas.openxmlformats.org/officeDocument/2006/relationships/slideLayout" Target="../slideLayouts/slideLayout651.xml"/><Relationship Id="rId6" Type="http://schemas.openxmlformats.org/officeDocument/2006/relationships/slideLayout" Target="../slideLayouts/slideLayout656.xml"/><Relationship Id="rId11" Type="http://schemas.openxmlformats.org/officeDocument/2006/relationships/slideLayout" Target="../slideLayouts/slideLayout661.xml"/><Relationship Id="rId5" Type="http://schemas.openxmlformats.org/officeDocument/2006/relationships/slideLayout" Target="../slideLayouts/slideLayout655.xml"/><Relationship Id="rId10" Type="http://schemas.openxmlformats.org/officeDocument/2006/relationships/slideLayout" Target="../slideLayouts/slideLayout660.xml"/><Relationship Id="rId4" Type="http://schemas.openxmlformats.org/officeDocument/2006/relationships/slideLayout" Target="../slideLayouts/slideLayout654.xml"/><Relationship Id="rId9" Type="http://schemas.openxmlformats.org/officeDocument/2006/relationships/slideLayout" Target="../slideLayouts/slideLayout659.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9.xml"/><Relationship Id="rId13" Type="http://schemas.openxmlformats.org/officeDocument/2006/relationships/image" Target="../media/image14.jpeg"/><Relationship Id="rId3" Type="http://schemas.openxmlformats.org/officeDocument/2006/relationships/slideLayout" Target="../slideLayouts/slideLayout664.xml"/><Relationship Id="rId7" Type="http://schemas.openxmlformats.org/officeDocument/2006/relationships/slideLayout" Target="../slideLayouts/slideLayout668.xml"/><Relationship Id="rId12" Type="http://schemas.openxmlformats.org/officeDocument/2006/relationships/theme" Target="../theme/theme61.xml"/><Relationship Id="rId2" Type="http://schemas.openxmlformats.org/officeDocument/2006/relationships/slideLayout" Target="../slideLayouts/slideLayout663.xml"/><Relationship Id="rId1" Type="http://schemas.openxmlformats.org/officeDocument/2006/relationships/slideLayout" Target="../slideLayouts/slideLayout662.xml"/><Relationship Id="rId6" Type="http://schemas.openxmlformats.org/officeDocument/2006/relationships/slideLayout" Target="../slideLayouts/slideLayout667.xml"/><Relationship Id="rId11" Type="http://schemas.openxmlformats.org/officeDocument/2006/relationships/slideLayout" Target="../slideLayouts/slideLayout672.xml"/><Relationship Id="rId5" Type="http://schemas.openxmlformats.org/officeDocument/2006/relationships/slideLayout" Target="../slideLayouts/slideLayout666.xml"/><Relationship Id="rId10" Type="http://schemas.openxmlformats.org/officeDocument/2006/relationships/slideLayout" Target="../slideLayouts/slideLayout671.xml"/><Relationship Id="rId4" Type="http://schemas.openxmlformats.org/officeDocument/2006/relationships/slideLayout" Target="../slideLayouts/slideLayout665.xml"/><Relationship Id="rId9" Type="http://schemas.openxmlformats.org/officeDocument/2006/relationships/slideLayout" Target="../slideLayouts/slideLayout670.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80.xml"/><Relationship Id="rId13" Type="http://schemas.openxmlformats.org/officeDocument/2006/relationships/image" Target="../media/image16.jpeg"/><Relationship Id="rId3" Type="http://schemas.openxmlformats.org/officeDocument/2006/relationships/slideLayout" Target="../slideLayouts/slideLayout675.xml"/><Relationship Id="rId7" Type="http://schemas.openxmlformats.org/officeDocument/2006/relationships/slideLayout" Target="../slideLayouts/slideLayout679.xml"/><Relationship Id="rId12" Type="http://schemas.openxmlformats.org/officeDocument/2006/relationships/theme" Target="../theme/theme62.xml"/><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slideLayout" Target="../slideLayouts/slideLayout678.xml"/><Relationship Id="rId11" Type="http://schemas.openxmlformats.org/officeDocument/2006/relationships/slideLayout" Target="../slideLayouts/slideLayout683.xml"/><Relationship Id="rId5" Type="http://schemas.openxmlformats.org/officeDocument/2006/relationships/slideLayout" Target="../slideLayouts/slideLayout677.xml"/><Relationship Id="rId10" Type="http://schemas.openxmlformats.org/officeDocument/2006/relationships/slideLayout" Target="../slideLayouts/slideLayout682.xml"/><Relationship Id="rId4" Type="http://schemas.openxmlformats.org/officeDocument/2006/relationships/slideLayout" Target="../slideLayouts/slideLayout676.xml"/><Relationship Id="rId9" Type="http://schemas.openxmlformats.org/officeDocument/2006/relationships/slideLayout" Target="../slideLayouts/slideLayout681.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1.xml"/><Relationship Id="rId13" Type="http://schemas.openxmlformats.org/officeDocument/2006/relationships/image" Target="../media/image9.jpeg"/><Relationship Id="rId3" Type="http://schemas.openxmlformats.org/officeDocument/2006/relationships/slideLayout" Target="../slideLayouts/slideLayout686.xml"/><Relationship Id="rId7" Type="http://schemas.openxmlformats.org/officeDocument/2006/relationships/slideLayout" Target="../slideLayouts/slideLayout690.xml"/><Relationship Id="rId12" Type="http://schemas.openxmlformats.org/officeDocument/2006/relationships/theme" Target="../theme/theme63.xml"/><Relationship Id="rId2" Type="http://schemas.openxmlformats.org/officeDocument/2006/relationships/slideLayout" Target="../slideLayouts/slideLayout685.xml"/><Relationship Id="rId1" Type="http://schemas.openxmlformats.org/officeDocument/2006/relationships/slideLayout" Target="../slideLayouts/slideLayout684.xml"/><Relationship Id="rId6" Type="http://schemas.openxmlformats.org/officeDocument/2006/relationships/slideLayout" Target="../slideLayouts/slideLayout689.xml"/><Relationship Id="rId11" Type="http://schemas.openxmlformats.org/officeDocument/2006/relationships/slideLayout" Target="../slideLayouts/slideLayout694.xml"/><Relationship Id="rId5" Type="http://schemas.openxmlformats.org/officeDocument/2006/relationships/slideLayout" Target="../slideLayouts/slideLayout688.xml"/><Relationship Id="rId10" Type="http://schemas.openxmlformats.org/officeDocument/2006/relationships/slideLayout" Target="../slideLayouts/slideLayout693.xml"/><Relationship Id="rId4" Type="http://schemas.openxmlformats.org/officeDocument/2006/relationships/slideLayout" Target="../slideLayouts/slideLayout687.xml"/><Relationship Id="rId9" Type="http://schemas.openxmlformats.org/officeDocument/2006/relationships/slideLayout" Target="../slideLayouts/slideLayout692.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2.xml"/><Relationship Id="rId13" Type="http://schemas.openxmlformats.org/officeDocument/2006/relationships/image" Target="../media/image10.jpeg"/><Relationship Id="rId3" Type="http://schemas.openxmlformats.org/officeDocument/2006/relationships/slideLayout" Target="../slideLayouts/slideLayout697.xml"/><Relationship Id="rId7" Type="http://schemas.openxmlformats.org/officeDocument/2006/relationships/slideLayout" Target="../slideLayouts/slideLayout701.xml"/><Relationship Id="rId12" Type="http://schemas.openxmlformats.org/officeDocument/2006/relationships/theme" Target="../theme/theme64.xml"/><Relationship Id="rId2" Type="http://schemas.openxmlformats.org/officeDocument/2006/relationships/slideLayout" Target="../slideLayouts/slideLayout696.xml"/><Relationship Id="rId1" Type="http://schemas.openxmlformats.org/officeDocument/2006/relationships/slideLayout" Target="../slideLayouts/slideLayout695.xml"/><Relationship Id="rId6" Type="http://schemas.openxmlformats.org/officeDocument/2006/relationships/slideLayout" Target="../slideLayouts/slideLayout700.xml"/><Relationship Id="rId11" Type="http://schemas.openxmlformats.org/officeDocument/2006/relationships/slideLayout" Target="../slideLayouts/slideLayout705.xml"/><Relationship Id="rId5" Type="http://schemas.openxmlformats.org/officeDocument/2006/relationships/slideLayout" Target="../slideLayouts/slideLayout699.xml"/><Relationship Id="rId10" Type="http://schemas.openxmlformats.org/officeDocument/2006/relationships/slideLayout" Target="../slideLayouts/slideLayout704.xml"/><Relationship Id="rId4" Type="http://schemas.openxmlformats.org/officeDocument/2006/relationships/slideLayout" Target="../slideLayouts/slideLayout698.xml"/><Relationship Id="rId9" Type="http://schemas.openxmlformats.org/officeDocument/2006/relationships/slideLayout" Target="../slideLayouts/slideLayout703.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3.xml"/><Relationship Id="rId13" Type="http://schemas.openxmlformats.org/officeDocument/2006/relationships/image" Target="../media/image11.jpeg"/><Relationship Id="rId3" Type="http://schemas.openxmlformats.org/officeDocument/2006/relationships/slideLayout" Target="../slideLayouts/slideLayout708.xml"/><Relationship Id="rId7" Type="http://schemas.openxmlformats.org/officeDocument/2006/relationships/slideLayout" Target="../slideLayouts/slideLayout712.xml"/><Relationship Id="rId12" Type="http://schemas.openxmlformats.org/officeDocument/2006/relationships/theme" Target="../theme/theme65.xml"/><Relationship Id="rId2" Type="http://schemas.openxmlformats.org/officeDocument/2006/relationships/slideLayout" Target="../slideLayouts/slideLayout707.xml"/><Relationship Id="rId1" Type="http://schemas.openxmlformats.org/officeDocument/2006/relationships/slideLayout" Target="../slideLayouts/slideLayout706.xml"/><Relationship Id="rId6" Type="http://schemas.openxmlformats.org/officeDocument/2006/relationships/slideLayout" Target="../slideLayouts/slideLayout711.xml"/><Relationship Id="rId11" Type="http://schemas.openxmlformats.org/officeDocument/2006/relationships/slideLayout" Target="../slideLayouts/slideLayout716.xml"/><Relationship Id="rId5" Type="http://schemas.openxmlformats.org/officeDocument/2006/relationships/slideLayout" Target="../slideLayouts/slideLayout710.xml"/><Relationship Id="rId10" Type="http://schemas.openxmlformats.org/officeDocument/2006/relationships/slideLayout" Target="../slideLayouts/slideLayout715.xml"/><Relationship Id="rId4" Type="http://schemas.openxmlformats.org/officeDocument/2006/relationships/slideLayout" Target="../slideLayouts/slideLayout709.xml"/><Relationship Id="rId9" Type="http://schemas.openxmlformats.org/officeDocument/2006/relationships/slideLayout" Target="../slideLayouts/slideLayout714.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4.xml"/><Relationship Id="rId13" Type="http://schemas.openxmlformats.org/officeDocument/2006/relationships/image" Target="../media/image13.jpeg"/><Relationship Id="rId3" Type="http://schemas.openxmlformats.org/officeDocument/2006/relationships/slideLayout" Target="../slideLayouts/slideLayout719.xml"/><Relationship Id="rId7" Type="http://schemas.openxmlformats.org/officeDocument/2006/relationships/slideLayout" Target="../slideLayouts/slideLayout723.xml"/><Relationship Id="rId12" Type="http://schemas.openxmlformats.org/officeDocument/2006/relationships/theme" Target="../theme/theme66.xml"/><Relationship Id="rId2" Type="http://schemas.openxmlformats.org/officeDocument/2006/relationships/slideLayout" Target="../slideLayouts/slideLayout718.xml"/><Relationship Id="rId1" Type="http://schemas.openxmlformats.org/officeDocument/2006/relationships/slideLayout" Target="../slideLayouts/slideLayout717.xml"/><Relationship Id="rId6" Type="http://schemas.openxmlformats.org/officeDocument/2006/relationships/slideLayout" Target="../slideLayouts/slideLayout722.xml"/><Relationship Id="rId11" Type="http://schemas.openxmlformats.org/officeDocument/2006/relationships/slideLayout" Target="../slideLayouts/slideLayout727.xml"/><Relationship Id="rId5" Type="http://schemas.openxmlformats.org/officeDocument/2006/relationships/slideLayout" Target="../slideLayouts/slideLayout721.xml"/><Relationship Id="rId10" Type="http://schemas.openxmlformats.org/officeDocument/2006/relationships/slideLayout" Target="../slideLayouts/slideLayout726.xml"/><Relationship Id="rId4" Type="http://schemas.openxmlformats.org/officeDocument/2006/relationships/slideLayout" Target="../slideLayouts/slideLayout720.xml"/><Relationship Id="rId9" Type="http://schemas.openxmlformats.org/officeDocument/2006/relationships/slideLayout" Target="../slideLayouts/slideLayout725.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5.xml"/><Relationship Id="rId13" Type="http://schemas.openxmlformats.org/officeDocument/2006/relationships/image" Target="../media/image13.jpeg"/><Relationship Id="rId3" Type="http://schemas.openxmlformats.org/officeDocument/2006/relationships/slideLayout" Target="../slideLayouts/slideLayout730.xml"/><Relationship Id="rId7" Type="http://schemas.openxmlformats.org/officeDocument/2006/relationships/slideLayout" Target="../slideLayouts/slideLayout734.xml"/><Relationship Id="rId12" Type="http://schemas.openxmlformats.org/officeDocument/2006/relationships/theme" Target="../theme/theme67.xml"/><Relationship Id="rId2" Type="http://schemas.openxmlformats.org/officeDocument/2006/relationships/slideLayout" Target="../slideLayouts/slideLayout729.xml"/><Relationship Id="rId1" Type="http://schemas.openxmlformats.org/officeDocument/2006/relationships/slideLayout" Target="../slideLayouts/slideLayout728.xml"/><Relationship Id="rId6" Type="http://schemas.openxmlformats.org/officeDocument/2006/relationships/slideLayout" Target="../slideLayouts/slideLayout733.xml"/><Relationship Id="rId11" Type="http://schemas.openxmlformats.org/officeDocument/2006/relationships/slideLayout" Target="../slideLayouts/slideLayout738.xml"/><Relationship Id="rId5" Type="http://schemas.openxmlformats.org/officeDocument/2006/relationships/slideLayout" Target="../slideLayouts/slideLayout732.xml"/><Relationship Id="rId10" Type="http://schemas.openxmlformats.org/officeDocument/2006/relationships/slideLayout" Target="../slideLayouts/slideLayout737.xml"/><Relationship Id="rId4" Type="http://schemas.openxmlformats.org/officeDocument/2006/relationships/slideLayout" Target="../slideLayouts/slideLayout731.xml"/><Relationship Id="rId9" Type="http://schemas.openxmlformats.org/officeDocument/2006/relationships/slideLayout" Target="../slideLayouts/slideLayout736.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6.xml"/><Relationship Id="rId13" Type="http://schemas.openxmlformats.org/officeDocument/2006/relationships/image" Target="../media/image13.jpeg"/><Relationship Id="rId3" Type="http://schemas.openxmlformats.org/officeDocument/2006/relationships/slideLayout" Target="../slideLayouts/slideLayout741.xml"/><Relationship Id="rId7" Type="http://schemas.openxmlformats.org/officeDocument/2006/relationships/slideLayout" Target="../slideLayouts/slideLayout745.xml"/><Relationship Id="rId12" Type="http://schemas.openxmlformats.org/officeDocument/2006/relationships/theme" Target="../theme/theme68.xml"/><Relationship Id="rId2" Type="http://schemas.openxmlformats.org/officeDocument/2006/relationships/slideLayout" Target="../slideLayouts/slideLayout740.xml"/><Relationship Id="rId1" Type="http://schemas.openxmlformats.org/officeDocument/2006/relationships/slideLayout" Target="../slideLayouts/slideLayout739.xml"/><Relationship Id="rId6" Type="http://schemas.openxmlformats.org/officeDocument/2006/relationships/slideLayout" Target="../slideLayouts/slideLayout744.xml"/><Relationship Id="rId11" Type="http://schemas.openxmlformats.org/officeDocument/2006/relationships/slideLayout" Target="../slideLayouts/slideLayout749.xml"/><Relationship Id="rId5" Type="http://schemas.openxmlformats.org/officeDocument/2006/relationships/slideLayout" Target="../slideLayouts/slideLayout743.xml"/><Relationship Id="rId10" Type="http://schemas.openxmlformats.org/officeDocument/2006/relationships/slideLayout" Target="../slideLayouts/slideLayout748.xml"/><Relationship Id="rId4" Type="http://schemas.openxmlformats.org/officeDocument/2006/relationships/slideLayout" Target="../slideLayouts/slideLayout742.xml"/><Relationship Id="rId9" Type="http://schemas.openxmlformats.org/officeDocument/2006/relationships/slideLayout" Target="../slideLayouts/slideLayout747.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image" Target="../media/image14.jpeg"/><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theme" Target="../theme/theme69.xml"/><Relationship Id="rId2" Type="http://schemas.openxmlformats.org/officeDocument/2006/relationships/slideLayout" Target="../slideLayouts/slideLayout751.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jpeg"/></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8.xml"/><Relationship Id="rId13" Type="http://schemas.openxmlformats.org/officeDocument/2006/relationships/image" Target="../media/image16.jpeg"/><Relationship Id="rId3" Type="http://schemas.openxmlformats.org/officeDocument/2006/relationships/slideLayout" Target="../slideLayouts/slideLayout763.xml"/><Relationship Id="rId7" Type="http://schemas.openxmlformats.org/officeDocument/2006/relationships/slideLayout" Target="../slideLayouts/slideLayout767.xml"/><Relationship Id="rId12" Type="http://schemas.openxmlformats.org/officeDocument/2006/relationships/theme" Target="../theme/theme70.xml"/><Relationship Id="rId2" Type="http://schemas.openxmlformats.org/officeDocument/2006/relationships/slideLayout" Target="../slideLayouts/slideLayout762.xml"/><Relationship Id="rId1" Type="http://schemas.openxmlformats.org/officeDocument/2006/relationships/slideLayout" Target="../slideLayouts/slideLayout761.xml"/><Relationship Id="rId6" Type="http://schemas.openxmlformats.org/officeDocument/2006/relationships/slideLayout" Target="../slideLayouts/slideLayout766.xml"/><Relationship Id="rId11" Type="http://schemas.openxmlformats.org/officeDocument/2006/relationships/slideLayout" Target="../slideLayouts/slideLayout771.xml"/><Relationship Id="rId5" Type="http://schemas.openxmlformats.org/officeDocument/2006/relationships/slideLayout" Target="../slideLayouts/slideLayout765.xml"/><Relationship Id="rId10" Type="http://schemas.openxmlformats.org/officeDocument/2006/relationships/slideLayout" Target="../slideLayouts/slideLayout770.xml"/><Relationship Id="rId4" Type="http://schemas.openxmlformats.org/officeDocument/2006/relationships/slideLayout" Target="../slideLayouts/slideLayout764.xml"/><Relationship Id="rId9" Type="http://schemas.openxmlformats.org/officeDocument/2006/relationships/slideLayout" Target="../slideLayouts/slideLayout769.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9.xml"/><Relationship Id="rId13" Type="http://schemas.openxmlformats.org/officeDocument/2006/relationships/image" Target="../media/image8.jpeg"/><Relationship Id="rId3" Type="http://schemas.openxmlformats.org/officeDocument/2006/relationships/slideLayout" Target="../slideLayouts/slideLayout774.xml"/><Relationship Id="rId7" Type="http://schemas.openxmlformats.org/officeDocument/2006/relationships/slideLayout" Target="../slideLayouts/slideLayout778.xml"/><Relationship Id="rId12" Type="http://schemas.openxmlformats.org/officeDocument/2006/relationships/theme" Target="../theme/theme71.xml"/><Relationship Id="rId2" Type="http://schemas.openxmlformats.org/officeDocument/2006/relationships/slideLayout" Target="../slideLayouts/slideLayout773.xml"/><Relationship Id="rId1" Type="http://schemas.openxmlformats.org/officeDocument/2006/relationships/slideLayout" Target="../slideLayouts/slideLayout772.xml"/><Relationship Id="rId6" Type="http://schemas.openxmlformats.org/officeDocument/2006/relationships/slideLayout" Target="../slideLayouts/slideLayout777.xml"/><Relationship Id="rId11" Type="http://schemas.openxmlformats.org/officeDocument/2006/relationships/slideLayout" Target="../slideLayouts/slideLayout782.xml"/><Relationship Id="rId5" Type="http://schemas.openxmlformats.org/officeDocument/2006/relationships/slideLayout" Target="../slideLayouts/slideLayout776.xml"/><Relationship Id="rId10" Type="http://schemas.openxmlformats.org/officeDocument/2006/relationships/slideLayout" Target="../slideLayouts/slideLayout781.xml"/><Relationship Id="rId4" Type="http://schemas.openxmlformats.org/officeDocument/2006/relationships/slideLayout" Target="../slideLayouts/slideLayout775.xml"/><Relationship Id="rId9" Type="http://schemas.openxmlformats.org/officeDocument/2006/relationships/slideLayout" Target="../slideLayouts/slideLayout780.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90.xml"/><Relationship Id="rId13" Type="http://schemas.openxmlformats.org/officeDocument/2006/relationships/image" Target="../media/image9.jpeg"/><Relationship Id="rId3" Type="http://schemas.openxmlformats.org/officeDocument/2006/relationships/slideLayout" Target="../slideLayouts/slideLayout785.xml"/><Relationship Id="rId7" Type="http://schemas.openxmlformats.org/officeDocument/2006/relationships/slideLayout" Target="../slideLayouts/slideLayout789.xml"/><Relationship Id="rId12" Type="http://schemas.openxmlformats.org/officeDocument/2006/relationships/theme" Target="../theme/theme72.xml"/><Relationship Id="rId2" Type="http://schemas.openxmlformats.org/officeDocument/2006/relationships/slideLayout" Target="../slideLayouts/slideLayout784.xml"/><Relationship Id="rId1" Type="http://schemas.openxmlformats.org/officeDocument/2006/relationships/slideLayout" Target="../slideLayouts/slideLayout783.xml"/><Relationship Id="rId6" Type="http://schemas.openxmlformats.org/officeDocument/2006/relationships/slideLayout" Target="../slideLayouts/slideLayout788.xml"/><Relationship Id="rId11" Type="http://schemas.openxmlformats.org/officeDocument/2006/relationships/slideLayout" Target="../slideLayouts/slideLayout793.xml"/><Relationship Id="rId5" Type="http://schemas.openxmlformats.org/officeDocument/2006/relationships/slideLayout" Target="../slideLayouts/slideLayout787.xml"/><Relationship Id="rId10" Type="http://schemas.openxmlformats.org/officeDocument/2006/relationships/slideLayout" Target="../slideLayouts/slideLayout792.xml"/><Relationship Id="rId4" Type="http://schemas.openxmlformats.org/officeDocument/2006/relationships/slideLayout" Target="../slideLayouts/slideLayout786.xml"/><Relationship Id="rId9" Type="http://schemas.openxmlformats.org/officeDocument/2006/relationships/slideLayout" Target="../slideLayouts/slideLayout791.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1.xml"/><Relationship Id="rId13" Type="http://schemas.openxmlformats.org/officeDocument/2006/relationships/image" Target="../media/image10.jpeg"/><Relationship Id="rId3" Type="http://schemas.openxmlformats.org/officeDocument/2006/relationships/slideLayout" Target="../slideLayouts/slideLayout796.xml"/><Relationship Id="rId7" Type="http://schemas.openxmlformats.org/officeDocument/2006/relationships/slideLayout" Target="../slideLayouts/slideLayout800.xml"/><Relationship Id="rId12" Type="http://schemas.openxmlformats.org/officeDocument/2006/relationships/theme" Target="../theme/theme73.xml"/><Relationship Id="rId2" Type="http://schemas.openxmlformats.org/officeDocument/2006/relationships/slideLayout" Target="../slideLayouts/slideLayout795.xml"/><Relationship Id="rId1" Type="http://schemas.openxmlformats.org/officeDocument/2006/relationships/slideLayout" Target="../slideLayouts/slideLayout794.xml"/><Relationship Id="rId6" Type="http://schemas.openxmlformats.org/officeDocument/2006/relationships/slideLayout" Target="../slideLayouts/slideLayout799.xml"/><Relationship Id="rId11" Type="http://schemas.openxmlformats.org/officeDocument/2006/relationships/slideLayout" Target="../slideLayouts/slideLayout804.xml"/><Relationship Id="rId5" Type="http://schemas.openxmlformats.org/officeDocument/2006/relationships/slideLayout" Target="../slideLayouts/slideLayout798.xml"/><Relationship Id="rId10" Type="http://schemas.openxmlformats.org/officeDocument/2006/relationships/slideLayout" Target="../slideLayouts/slideLayout803.xml"/><Relationship Id="rId4" Type="http://schemas.openxmlformats.org/officeDocument/2006/relationships/slideLayout" Target="../slideLayouts/slideLayout797.xml"/><Relationship Id="rId9" Type="http://schemas.openxmlformats.org/officeDocument/2006/relationships/slideLayout" Target="../slideLayouts/slideLayout802.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2.xml"/><Relationship Id="rId13" Type="http://schemas.openxmlformats.org/officeDocument/2006/relationships/image" Target="../media/image11.jpeg"/><Relationship Id="rId3" Type="http://schemas.openxmlformats.org/officeDocument/2006/relationships/slideLayout" Target="../slideLayouts/slideLayout807.xml"/><Relationship Id="rId7" Type="http://schemas.openxmlformats.org/officeDocument/2006/relationships/slideLayout" Target="../slideLayouts/slideLayout811.xml"/><Relationship Id="rId12" Type="http://schemas.openxmlformats.org/officeDocument/2006/relationships/theme" Target="../theme/theme74.xml"/><Relationship Id="rId2" Type="http://schemas.openxmlformats.org/officeDocument/2006/relationships/slideLayout" Target="../slideLayouts/slideLayout806.xml"/><Relationship Id="rId1" Type="http://schemas.openxmlformats.org/officeDocument/2006/relationships/slideLayout" Target="../slideLayouts/slideLayout805.xml"/><Relationship Id="rId6" Type="http://schemas.openxmlformats.org/officeDocument/2006/relationships/slideLayout" Target="../slideLayouts/slideLayout810.xml"/><Relationship Id="rId11" Type="http://schemas.openxmlformats.org/officeDocument/2006/relationships/slideLayout" Target="../slideLayouts/slideLayout815.xml"/><Relationship Id="rId5" Type="http://schemas.openxmlformats.org/officeDocument/2006/relationships/slideLayout" Target="../slideLayouts/slideLayout809.xml"/><Relationship Id="rId10" Type="http://schemas.openxmlformats.org/officeDocument/2006/relationships/slideLayout" Target="../slideLayouts/slideLayout814.xml"/><Relationship Id="rId4" Type="http://schemas.openxmlformats.org/officeDocument/2006/relationships/slideLayout" Target="../slideLayouts/slideLayout808.xml"/><Relationship Id="rId9" Type="http://schemas.openxmlformats.org/officeDocument/2006/relationships/slideLayout" Target="../slideLayouts/slideLayout813.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3.xml"/><Relationship Id="rId13" Type="http://schemas.openxmlformats.org/officeDocument/2006/relationships/image" Target="../media/image13.jpeg"/><Relationship Id="rId3" Type="http://schemas.openxmlformats.org/officeDocument/2006/relationships/slideLayout" Target="../slideLayouts/slideLayout818.xml"/><Relationship Id="rId7" Type="http://schemas.openxmlformats.org/officeDocument/2006/relationships/slideLayout" Target="../slideLayouts/slideLayout822.xml"/><Relationship Id="rId12" Type="http://schemas.openxmlformats.org/officeDocument/2006/relationships/theme" Target="../theme/theme75.xml"/><Relationship Id="rId2" Type="http://schemas.openxmlformats.org/officeDocument/2006/relationships/slideLayout" Target="../slideLayouts/slideLayout817.xml"/><Relationship Id="rId1" Type="http://schemas.openxmlformats.org/officeDocument/2006/relationships/slideLayout" Target="../slideLayouts/slideLayout816.xml"/><Relationship Id="rId6" Type="http://schemas.openxmlformats.org/officeDocument/2006/relationships/slideLayout" Target="../slideLayouts/slideLayout821.xml"/><Relationship Id="rId11" Type="http://schemas.openxmlformats.org/officeDocument/2006/relationships/slideLayout" Target="../slideLayouts/slideLayout826.xml"/><Relationship Id="rId5" Type="http://schemas.openxmlformats.org/officeDocument/2006/relationships/slideLayout" Target="../slideLayouts/slideLayout820.xml"/><Relationship Id="rId10" Type="http://schemas.openxmlformats.org/officeDocument/2006/relationships/slideLayout" Target="../slideLayouts/slideLayout825.xml"/><Relationship Id="rId4" Type="http://schemas.openxmlformats.org/officeDocument/2006/relationships/slideLayout" Target="../slideLayouts/slideLayout819.xml"/><Relationship Id="rId9" Type="http://schemas.openxmlformats.org/officeDocument/2006/relationships/slideLayout" Target="../slideLayouts/slideLayout824.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4.xml"/><Relationship Id="rId13" Type="http://schemas.openxmlformats.org/officeDocument/2006/relationships/image" Target="../media/image13.jpeg"/><Relationship Id="rId3" Type="http://schemas.openxmlformats.org/officeDocument/2006/relationships/slideLayout" Target="../slideLayouts/slideLayout829.xml"/><Relationship Id="rId7" Type="http://schemas.openxmlformats.org/officeDocument/2006/relationships/slideLayout" Target="../slideLayouts/slideLayout833.xml"/><Relationship Id="rId12" Type="http://schemas.openxmlformats.org/officeDocument/2006/relationships/theme" Target="../theme/theme76.xml"/><Relationship Id="rId2" Type="http://schemas.openxmlformats.org/officeDocument/2006/relationships/slideLayout" Target="../slideLayouts/slideLayout828.xml"/><Relationship Id="rId1" Type="http://schemas.openxmlformats.org/officeDocument/2006/relationships/slideLayout" Target="../slideLayouts/slideLayout827.xml"/><Relationship Id="rId6" Type="http://schemas.openxmlformats.org/officeDocument/2006/relationships/slideLayout" Target="../slideLayouts/slideLayout832.xml"/><Relationship Id="rId11" Type="http://schemas.openxmlformats.org/officeDocument/2006/relationships/slideLayout" Target="../slideLayouts/slideLayout837.xml"/><Relationship Id="rId5" Type="http://schemas.openxmlformats.org/officeDocument/2006/relationships/slideLayout" Target="../slideLayouts/slideLayout831.xml"/><Relationship Id="rId10" Type="http://schemas.openxmlformats.org/officeDocument/2006/relationships/slideLayout" Target="../slideLayouts/slideLayout836.xml"/><Relationship Id="rId4" Type="http://schemas.openxmlformats.org/officeDocument/2006/relationships/slideLayout" Target="../slideLayouts/slideLayout830.xml"/><Relationship Id="rId9" Type="http://schemas.openxmlformats.org/officeDocument/2006/relationships/slideLayout" Target="../slideLayouts/slideLayout835.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5.xml"/><Relationship Id="rId13" Type="http://schemas.openxmlformats.org/officeDocument/2006/relationships/image" Target="../media/image13.jpeg"/><Relationship Id="rId3" Type="http://schemas.openxmlformats.org/officeDocument/2006/relationships/slideLayout" Target="../slideLayouts/slideLayout840.xml"/><Relationship Id="rId7" Type="http://schemas.openxmlformats.org/officeDocument/2006/relationships/slideLayout" Target="../slideLayouts/slideLayout844.xml"/><Relationship Id="rId12" Type="http://schemas.openxmlformats.org/officeDocument/2006/relationships/theme" Target="../theme/theme77.xml"/><Relationship Id="rId2" Type="http://schemas.openxmlformats.org/officeDocument/2006/relationships/slideLayout" Target="../slideLayouts/slideLayout839.xml"/><Relationship Id="rId1" Type="http://schemas.openxmlformats.org/officeDocument/2006/relationships/slideLayout" Target="../slideLayouts/slideLayout838.xml"/><Relationship Id="rId6" Type="http://schemas.openxmlformats.org/officeDocument/2006/relationships/slideLayout" Target="../slideLayouts/slideLayout843.xml"/><Relationship Id="rId11" Type="http://schemas.openxmlformats.org/officeDocument/2006/relationships/slideLayout" Target="../slideLayouts/slideLayout848.xml"/><Relationship Id="rId5" Type="http://schemas.openxmlformats.org/officeDocument/2006/relationships/slideLayout" Target="../slideLayouts/slideLayout842.xml"/><Relationship Id="rId10" Type="http://schemas.openxmlformats.org/officeDocument/2006/relationships/slideLayout" Target="../slideLayouts/slideLayout847.xml"/><Relationship Id="rId4" Type="http://schemas.openxmlformats.org/officeDocument/2006/relationships/slideLayout" Target="../slideLayouts/slideLayout841.xml"/><Relationship Id="rId9" Type="http://schemas.openxmlformats.org/officeDocument/2006/relationships/slideLayout" Target="../slideLayouts/slideLayout846.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6.xml"/><Relationship Id="rId13" Type="http://schemas.openxmlformats.org/officeDocument/2006/relationships/image" Target="../media/image14.jpeg"/><Relationship Id="rId3" Type="http://schemas.openxmlformats.org/officeDocument/2006/relationships/slideLayout" Target="../slideLayouts/slideLayout851.xml"/><Relationship Id="rId7" Type="http://schemas.openxmlformats.org/officeDocument/2006/relationships/slideLayout" Target="../slideLayouts/slideLayout855.xml"/><Relationship Id="rId12" Type="http://schemas.openxmlformats.org/officeDocument/2006/relationships/theme" Target="../theme/theme78.xml"/><Relationship Id="rId2" Type="http://schemas.openxmlformats.org/officeDocument/2006/relationships/slideLayout" Target="../slideLayouts/slideLayout850.xml"/><Relationship Id="rId1" Type="http://schemas.openxmlformats.org/officeDocument/2006/relationships/slideLayout" Target="../slideLayouts/slideLayout849.xml"/><Relationship Id="rId6" Type="http://schemas.openxmlformats.org/officeDocument/2006/relationships/slideLayout" Target="../slideLayouts/slideLayout854.xml"/><Relationship Id="rId11" Type="http://schemas.openxmlformats.org/officeDocument/2006/relationships/slideLayout" Target="../slideLayouts/slideLayout859.xml"/><Relationship Id="rId5" Type="http://schemas.openxmlformats.org/officeDocument/2006/relationships/slideLayout" Target="../slideLayouts/slideLayout853.xml"/><Relationship Id="rId10" Type="http://schemas.openxmlformats.org/officeDocument/2006/relationships/slideLayout" Target="../slideLayouts/slideLayout858.xml"/><Relationship Id="rId4" Type="http://schemas.openxmlformats.org/officeDocument/2006/relationships/slideLayout" Target="../slideLayouts/slideLayout852.xml"/><Relationship Id="rId9" Type="http://schemas.openxmlformats.org/officeDocument/2006/relationships/slideLayout" Target="../slideLayouts/slideLayout857.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7.xml"/><Relationship Id="rId13" Type="http://schemas.openxmlformats.org/officeDocument/2006/relationships/image" Target="../media/image16.jpeg"/><Relationship Id="rId3" Type="http://schemas.openxmlformats.org/officeDocument/2006/relationships/slideLayout" Target="../slideLayouts/slideLayout862.xml"/><Relationship Id="rId7" Type="http://schemas.openxmlformats.org/officeDocument/2006/relationships/slideLayout" Target="../slideLayouts/slideLayout866.xml"/><Relationship Id="rId12" Type="http://schemas.openxmlformats.org/officeDocument/2006/relationships/theme" Target="../theme/theme79.xml"/><Relationship Id="rId2" Type="http://schemas.openxmlformats.org/officeDocument/2006/relationships/slideLayout" Target="../slideLayouts/slideLayout861.xml"/><Relationship Id="rId1" Type="http://schemas.openxmlformats.org/officeDocument/2006/relationships/slideLayout" Target="../slideLayouts/slideLayout860.xml"/><Relationship Id="rId6" Type="http://schemas.openxmlformats.org/officeDocument/2006/relationships/slideLayout" Target="../slideLayouts/slideLayout865.xml"/><Relationship Id="rId11" Type="http://schemas.openxmlformats.org/officeDocument/2006/relationships/slideLayout" Target="../slideLayouts/slideLayout870.xml"/><Relationship Id="rId5" Type="http://schemas.openxmlformats.org/officeDocument/2006/relationships/slideLayout" Target="../slideLayouts/slideLayout864.xml"/><Relationship Id="rId10" Type="http://schemas.openxmlformats.org/officeDocument/2006/relationships/slideLayout" Target="../slideLayouts/slideLayout869.xml"/><Relationship Id="rId4" Type="http://schemas.openxmlformats.org/officeDocument/2006/relationships/slideLayout" Target="../slideLayouts/slideLayout863.xml"/><Relationship Id="rId9" Type="http://schemas.openxmlformats.org/officeDocument/2006/relationships/slideLayout" Target="../slideLayouts/slideLayout8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5.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jpeg"/></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8.xml"/><Relationship Id="rId13" Type="http://schemas.openxmlformats.org/officeDocument/2006/relationships/image" Target="../media/image8.jpeg"/><Relationship Id="rId3" Type="http://schemas.openxmlformats.org/officeDocument/2006/relationships/slideLayout" Target="../slideLayouts/slideLayout873.xml"/><Relationship Id="rId7" Type="http://schemas.openxmlformats.org/officeDocument/2006/relationships/slideLayout" Target="../slideLayouts/slideLayout877.xml"/><Relationship Id="rId12" Type="http://schemas.openxmlformats.org/officeDocument/2006/relationships/theme" Target="../theme/theme80.xml"/><Relationship Id="rId2" Type="http://schemas.openxmlformats.org/officeDocument/2006/relationships/slideLayout" Target="../slideLayouts/slideLayout872.xml"/><Relationship Id="rId1" Type="http://schemas.openxmlformats.org/officeDocument/2006/relationships/slideLayout" Target="../slideLayouts/slideLayout871.xml"/><Relationship Id="rId6" Type="http://schemas.openxmlformats.org/officeDocument/2006/relationships/slideLayout" Target="../slideLayouts/slideLayout876.xml"/><Relationship Id="rId11" Type="http://schemas.openxmlformats.org/officeDocument/2006/relationships/slideLayout" Target="../slideLayouts/slideLayout881.xml"/><Relationship Id="rId5" Type="http://schemas.openxmlformats.org/officeDocument/2006/relationships/slideLayout" Target="../slideLayouts/slideLayout875.xml"/><Relationship Id="rId10" Type="http://schemas.openxmlformats.org/officeDocument/2006/relationships/slideLayout" Target="../slideLayouts/slideLayout880.xml"/><Relationship Id="rId4" Type="http://schemas.openxmlformats.org/officeDocument/2006/relationships/slideLayout" Target="../slideLayouts/slideLayout874.xml"/><Relationship Id="rId9" Type="http://schemas.openxmlformats.org/officeDocument/2006/relationships/slideLayout" Target="../slideLayouts/slideLayout879.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9.xml"/><Relationship Id="rId13" Type="http://schemas.openxmlformats.org/officeDocument/2006/relationships/image" Target="../media/image9.jpeg"/><Relationship Id="rId3" Type="http://schemas.openxmlformats.org/officeDocument/2006/relationships/slideLayout" Target="../slideLayouts/slideLayout884.xml"/><Relationship Id="rId7" Type="http://schemas.openxmlformats.org/officeDocument/2006/relationships/slideLayout" Target="../slideLayouts/slideLayout888.xml"/><Relationship Id="rId12" Type="http://schemas.openxmlformats.org/officeDocument/2006/relationships/theme" Target="../theme/theme81.xml"/><Relationship Id="rId2" Type="http://schemas.openxmlformats.org/officeDocument/2006/relationships/slideLayout" Target="../slideLayouts/slideLayout883.xml"/><Relationship Id="rId1" Type="http://schemas.openxmlformats.org/officeDocument/2006/relationships/slideLayout" Target="../slideLayouts/slideLayout882.xml"/><Relationship Id="rId6" Type="http://schemas.openxmlformats.org/officeDocument/2006/relationships/slideLayout" Target="../slideLayouts/slideLayout887.xml"/><Relationship Id="rId11" Type="http://schemas.openxmlformats.org/officeDocument/2006/relationships/slideLayout" Target="../slideLayouts/slideLayout892.xml"/><Relationship Id="rId5" Type="http://schemas.openxmlformats.org/officeDocument/2006/relationships/slideLayout" Target="../slideLayouts/slideLayout886.xml"/><Relationship Id="rId10" Type="http://schemas.openxmlformats.org/officeDocument/2006/relationships/slideLayout" Target="../slideLayouts/slideLayout891.xml"/><Relationship Id="rId4" Type="http://schemas.openxmlformats.org/officeDocument/2006/relationships/slideLayout" Target="../slideLayouts/slideLayout885.xml"/><Relationship Id="rId9" Type="http://schemas.openxmlformats.org/officeDocument/2006/relationships/slideLayout" Target="../slideLayouts/slideLayout890.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900.xml"/><Relationship Id="rId13" Type="http://schemas.openxmlformats.org/officeDocument/2006/relationships/image" Target="../media/image10.jpeg"/><Relationship Id="rId3" Type="http://schemas.openxmlformats.org/officeDocument/2006/relationships/slideLayout" Target="../slideLayouts/slideLayout895.xml"/><Relationship Id="rId7" Type="http://schemas.openxmlformats.org/officeDocument/2006/relationships/slideLayout" Target="../slideLayouts/slideLayout899.xml"/><Relationship Id="rId12" Type="http://schemas.openxmlformats.org/officeDocument/2006/relationships/theme" Target="../theme/theme82.xml"/><Relationship Id="rId2" Type="http://schemas.openxmlformats.org/officeDocument/2006/relationships/slideLayout" Target="../slideLayouts/slideLayout894.xml"/><Relationship Id="rId1" Type="http://schemas.openxmlformats.org/officeDocument/2006/relationships/slideLayout" Target="../slideLayouts/slideLayout893.xml"/><Relationship Id="rId6" Type="http://schemas.openxmlformats.org/officeDocument/2006/relationships/slideLayout" Target="../slideLayouts/slideLayout898.xml"/><Relationship Id="rId11" Type="http://schemas.openxmlformats.org/officeDocument/2006/relationships/slideLayout" Target="../slideLayouts/slideLayout903.xml"/><Relationship Id="rId5" Type="http://schemas.openxmlformats.org/officeDocument/2006/relationships/slideLayout" Target="../slideLayouts/slideLayout897.xml"/><Relationship Id="rId10" Type="http://schemas.openxmlformats.org/officeDocument/2006/relationships/slideLayout" Target="../slideLayouts/slideLayout902.xml"/><Relationship Id="rId4" Type="http://schemas.openxmlformats.org/officeDocument/2006/relationships/slideLayout" Target="../slideLayouts/slideLayout896.xml"/><Relationship Id="rId9" Type="http://schemas.openxmlformats.org/officeDocument/2006/relationships/slideLayout" Target="../slideLayouts/slideLayout901.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1.xml"/><Relationship Id="rId13" Type="http://schemas.openxmlformats.org/officeDocument/2006/relationships/image" Target="../media/image11.jpeg"/><Relationship Id="rId3" Type="http://schemas.openxmlformats.org/officeDocument/2006/relationships/slideLayout" Target="../slideLayouts/slideLayout906.xml"/><Relationship Id="rId7" Type="http://schemas.openxmlformats.org/officeDocument/2006/relationships/slideLayout" Target="../slideLayouts/slideLayout910.xml"/><Relationship Id="rId12" Type="http://schemas.openxmlformats.org/officeDocument/2006/relationships/theme" Target="../theme/theme83.xml"/><Relationship Id="rId2" Type="http://schemas.openxmlformats.org/officeDocument/2006/relationships/slideLayout" Target="../slideLayouts/slideLayout905.xml"/><Relationship Id="rId1" Type="http://schemas.openxmlformats.org/officeDocument/2006/relationships/slideLayout" Target="../slideLayouts/slideLayout904.xml"/><Relationship Id="rId6" Type="http://schemas.openxmlformats.org/officeDocument/2006/relationships/slideLayout" Target="../slideLayouts/slideLayout909.xml"/><Relationship Id="rId11" Type="http://schemas.openxmlformats.org/officeDocument/2006/relationships/slideLayout" Target="../slideLayouts/slideLayout914.xml"/><Relationship Id="rId5" Type="http://schemas.openxmlformats.org/officeDocument/2006/relationships/slideLayout" Target="../slideLayouts/slideLayout908.xml"/><Relationship Id="rId10" Type="http://schemas.openxmlformats.org/officeDocument/2006/relationships/slideLayout" Target="../slideLayouts/slideLayout913.xml"/><Relationship Id="rId4" Type="http://schemas.openxmlformats.org/officeDocument/2006/relationships/slideLayout" Target="../slideLayouts/slideLayout907.xml"/><Relationship Id="rId9" Type="http://schemas.openxmlformats.org/officeDocument/2006/relationships/slideLayout" Target="../slideLayouts/slideLayout912.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2.xml"/><Relationship Id="rId13" Type="http://schemas.openxmlformats.org/officeDocument/2006/relationships/image" Target="../media/image13.jpeg"/><Relationship Id="rId3" Type="http://schemas.openxmlformats.org/officeDocument/2006/relationships/slideLayout" Target="../slideLayouts/slideLayout917.xml"/><Relationship Id="rId7" Type="http://schemas.openxmlformats.org/officeDocument/2006/relationships/slideLayout" Target="../slideLayouts/slideLayout921.xml"/><Relationship Id="rId12" Type="http://schemas.openxmlformats.org/officeDocument/2006/relationships/theme" Target="../theme/theme84.xml"/><Relationship Id="rId2" Type="http://schemas.openxmlformats.org/officeDocument/2006/relationships/slideLayout" Target="../slideLayouts/slideLayout916.xml"/><Relationship Id="rId1" Type="http://schemas.openxmlformats.org/officeDocument/2006/relationships/slideLayout" Target="../slideLayouts/slideLayout915.xml"/><Relationship Id="rId6" Type="http://schemas.openxmlformats.org/officeDocument/2006/relationships/slideLayout" Target="../slideLayouts/slideLayout920.xml"/><Relationship Id="rId11" Type="http://schemas.openxmlformats.org/officeDocument/2006/relationships/slideLayout" Target="../slideLayouts/slideLayout925.xml"/><Relationship Id="rId5" Type="http://schemas.openxmlformats.org/officeDocument/2006/relationships/slideLayout" Target="../slideLayouts/slideLayout919.xml"/><Relationship Id="rId10" Type="http://schemas.openxmlformats.org/officeDocument/2006/relationships/slideLayout" Target="../slideLayouts/slideLayout924.xml"/><Relationship Id="rId4" Type="http://schemas.openxmlformats.org/officeDocument/2006/relationships/slideLayout" Target="../slideLayouts/slideLayout918.xml"/><Relationship Id="rId9" Type="http://schemas.openxmlformats.org/officeDocument/2006/relationships/slideLayout" Target="../slideLayouts/slideLayout923.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3.xml"/><Relationship Id="rId13" Type="http://schemas.openxmlformats.org/officeDocument/2006/relationships/image" Target="../media/image13.jpeg"/><Relationship Id="rId3" Type="http://schemas.openxmlformats.org/officeDocument/2006/relationships/slideLayout" Target="../slideLayouts/slideLayout928.xml"/><Relationship Id="rId7" Type="http://schemas.openxmlformats.org/officeDocument/2006/relationships/slideLayout" Target="../slideLayouts/slideLayout932.xml"/><Relationship Id="rId12" Type="http://schemas.openxmlformats.org/officeDocument/2006/relationships/theme" Target="../theme/theme85.xml"/><Relationship Id="rId2" Type="http://schemas.openxmlformats.org/officeDocument/2006/relationships/slideLayout" Target="../slideLayouts/slideLayout927.xml"/><Relationship Id="rId1" Type="http://schemas.openxmlformats.org/officeDocument/2006/relationships/slideLayout" Target="../slideLayouts/slideLayout926.xml"/><Relationship Id="rId6" Type="http://schemas.openxmlformats.org/officeDocument/2006/relationships/slideLayout" Target="../slideLayouts/slideLayout931.xml"/><Relationship Id="rId11" Type="http://schemas.openxmlformats.org/officeDocument/2006/relationships/slideLayout" Target="../slideLayouts/slideLayout936.xml"/><Relationship Id="rId5" Type="http://schemas.openxmlformats.org/officeDocument/2006/relationships/slideLayout" Target="../slideLayouts/slideLayout930.xml"/><Relationship Id="rId10" Type="http://schemas.openxmlformats.org/officeDocument/2006/relationships/slideLayout" Target="../slideLayouts/slideLayout935.xml"/><Relationship Id="rId4" Type="http://schemas.openxmlformats.org/officeDocument/2006/relationships/slideLayout" Target="../slideLayouts/slideLayout929.xml"/><Relationship Id="rId9" Type="http://schemas.openxmlformats.org/officeDocument/2006/relationships/slideLayout" Target="../slideLayouts/slideLayout934.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944.xml"/><Relationship Id="rId13" Type="http://schemas.openxmlformats.org/officeDocument/2006/relationships/image" Target="../media/image13.jpeg"/><Relationship Id="rId3" Type="http://schemas.openxmlformats.org/officeDocument/2006/relationships/slideLayout" Target="../slideLayouts/slideLayout939.xml"/><Relationship Id="rId7" Type="http://schemas.openxmlformats.org/officeDocument/2006/relationships/slideLayout" Target="../slideLayouts/slideLayout943.xml"/><Relationship Id="rId12" Type="http://schemas.openxmlformats.org/officeDocument/2006/relationships/theme" Target="../theme/theme86.xml"/><Relationship Id="rId2" Type="http://schemas.openxmlformats.org/officeDocument/2006/relationships/slideLayout" Target="../slideLayouts/slideLayout938.xml"/><Relationship Id="rId1" Type="http://schemas.openxmlformats.org/officeDocument/2006/relationships/slideLayout" Target="../slideLayouts/slideLayout937.xml"/><Relationship Id="rId6" Type="http://schemas.openxmlformats.org/officeDocument/2006/relationships/slideLayout" Target="../slideLayouts/slideLayout942.xml"/><Relationship Id="rId11" Type="http://schemas.openxmlformats.org/officeDocument/2006/relationships/slideLayout" Target="../slideLayouts/slideLayout947.xml"/><Relationship Id="rId5" Type="http://schemas.openxmlformats.org/officeDocument/2006/relationships/slideLayout" Target="../slideLayouts/slideLayout941.xml"/><Relationship Id="rId10" Type="http://schemas.openxmlformats.org/officeDocument/2006/relationships/slideLayout" Target="../slideLayouts/slideLayout946.xml"/><Relationship Id="rId4" Type="http://schemas.openxmlformats.org/officeDocument/2006/relationships/slideLayout" Target="../slideLayouts/slideLayout940.xml"/><Relationship Id="rId9" Type="http://schemas.openxmlformats.org/officeDocument/2006/relationships/slideLayout" Target="../slideLayouts/slideLayout945.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955.xml"/><Relationship Id="rId13" Type="http://schemas.openxmlformats.org/officeDocument/2006/relationships/image" Target="../media/image14.jpeg"/><Relationship Id="rId3" Type="http://schemas.openxmlformats.org/officeDocument/2006/relationships/slideLayout" Target="../slideLayouts/slideLayout950.xml"/><Relationship Id="rId7" Type="http://schemas.openxmlformats.org/officeDocument/2006/relationships/slideLayout" Target="../slideLayouts/slideLayout954.xml"/><Relationship Id="rId12" Type="http://schemas.openxmlformats.org/officeDocument/2006/relationships/theme" Target="../theme/theme87.xml"/><Relationship Id="rId2" Type="http://schemas.openxmlformats.org/officeDocument/2006/relationships/slideLayout" Target="../slideLayouts/slideLayout949.xml"/><Relationship Id="rId1" Type="http://schemas.openxmlformats.org/officeDocument/2006/relationships/slideLayout" Target="../slideLayouts/slideLayout948.xml"/><Relationship Id="rId6" Type="http://schemas.openxmlformats.org/officeDocument/2006/relationships/slideLayout" Target="../slideLayouts/slideLayout953.xml"/><Relationship Id="rId11" Type="http://schemas.openxmlformats.org/officeDocument/2006/relationships/slideLayout" Target="../slideLayouts/slideLayout958.xml"/><Relationship Id="rId5" Type="http://schemas.openxmlformats.org/officeDocument/2006/relationships/slideLayout" Target="../slideLayouts/slideLayout952.xml"/><Relationship Id="rId10" Type="http://schemas.openxmlformats.org/officeDocument/2006/relationships/slideLayout" Target="../slideLayouts/slideLayout957.xml"/><Relationship Id="rId4" Type="http://schemas.openxmlformats.org/officeDocument/2006/relationships/slideLayout" Target="../slideLayouts/slideLayout951.xml"/><Relationship Id="rId9" Type="http://schemas.openxmlformats.org/officeDocument/2006/relationships/slideLayout" Target="../slideLayouts/slideLayout956.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966.xml"/><Relationship Id="rId13" Type="http://schemas.openxmlformats.org/officeDocument/2006/relationships/image" Target="../media/image16.jpeg"/><Relationship Id="rId3" Type="http://schemas.openxmlformats.org/officeDocument/2006/relationships/slideLayout" Target="../slideLayouts/slideLayout961.xml"/><Relationship Id="rId7" Type="http://schemas.openxmlformats.org/officeDocument/2006/relationships/slideLayout" Target="../slideLayouts/slideLayout965.xml"/><Relationship Id="rId12" Type="http://schemas.openxmlformats.org/officeDocument/2006/relationships/theme" Target="../theme/theme88.xml"/><Relationship Id="rId2" Type="http://schemas.openxmlformats.org/officeDocument/2006/relationships/slideLayout" Target="../slideLayouts/slideLayout960.xml"/><Relationship Id="rId1" Type="http://schemas.openxmlformats.org/officeDocument/2006/relationships/slideLayout" Target="../slideLayouts/slideLayout959.xml"/><Relationship Id="rId6" Type="http://schemas.openxmlformats.org/officeDocument/2006/relationships/slideLayout" Target="../slideLayouts/slideLayout964.xml"/><Relationship Id="rId11" Type="http://schemas.openxmlformats.org/officeDocument/2006/relationships/slideLayout" Target="../slideLayouts/slideLayout969.xml"/><Relationship Id="rId5" Type="http://schemas.openxmlformats.org/officeDocument/2006/relationships/slideLayout" Target="../slideLayouts/slideLayout963.xml"/><Relationship Id="rId10" Type="http://schemas.openxmlformats.org/officeDocument/2006/relationships/slideLayout" Target="../slideLayouts/slideLayout968.xml"/><Relationship Id="rId4" Type="http://schemas.openxmlformats.org/officeDocument/2006/relationships/slideLayout" Target="../slideLayouts/slideLayout962.xml"/><Relationship Id="rId9" Type="http://schemas.openxmlformats.org/officeDocument/2006/relationships/slideLayout" Target="../slideLayouts/slideLayout967.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977.xml"/><Relationship Id="rId13" Type="http://schemas.openxmlformats.org/officeDocument/2006/relationships/image" Target="../media/image9.jpeg"/><Relationship Id="rId3" Type="http://schemas.openxmlformats.org/officeDocument/2006/relationships/slideLayout" Target="../slideLayouts/slideLayout972.xml"/><Relationship Id="rId7" Type="http://schemas.openxmlformats.org/officeDocument/2006/relationships/slideLayout" Target="../slideLayouts/slideLayout976.xml"/><Relationship Id="rId12" Type="http://schemas.openxmlformats.org/officeDocument/2006/relationships/theme" Target="../theme/theme89.xml"/><Relationship Id="rId2" Type="http://schemas.openxmlformats.org/officeDocument/2006/relationships/slideLayout" Target="../slideLayouts/slideLayout971.xml"/><Relationship Id="rId1" Type="http://schemas.openxmlformats.org/officeDocument/2006/relationships/slideLayout" Target="../slideLayouts/slideLayout970.xml"/><Relationship Id="rId6" Type="http://schemas.openxmlformats.org/officeDocument/2006/relationships/slideLayout" Target="../slideLayouts/slideLayout975.xml"/><Relationship Id="rId11" Type="http://schemas.openxmlformats.org/officeDocument/2006/relationships/slideLayout" Target="../slideLayouts/slideLayout980.xml"/><Relationship Id="rId5" Type="http://schemas.openxmlformats.org/officeDocument/2006/relationships/slideLayout" Target="../slideLayouts/slideLayout974.xml"/><Relationship Id="rId10" Type="http://schemas.openxmlformats.org/officeDocument/2006/relationships/slideLayout" Target="../slideLayouts/slideLayout979.xml"/><Relationship Id="rId4" Type="http://schemas.openxmlformats.org/officeDocument/2006/relationships/slideLayout" Target="../slideLayouts/slideLayout973.xml"/><Relationship Id="rId9" Type="http://schemas.openxmlformats.org/officeDocument/2006/relationships/slideLayout" Target="../slideLayouts/slideLayout9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5.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jpeg"/></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88.xml"/><Relationship Id="rId13" Type="http://schemas.openxmlformats.org/officeDocument/2006/relationships/image" Target="../media/image10.jpeg"/><Relationship Id="rId3" Type="http://schemas.openxmlformats.org/officeDocument/2006/relationships/slideLayout" Target="../slideLayouts/slideLayout983.xml"/><Relationship Id="rId7" Type="http://schemas.openxmlformats.org/officeDocument/2006/relationships/slideLayout" Target="../slideLayouts/slideLayout987.xml"/><Relationship Id="rId12" Type="http://schemas.openxmlformats.org/officeDocument/2006/relationships/theme" Target="../theme/theme90.xml"/><Relationship Id="rId2" Type="http://schemas.openxmlformats.org/officeDocument/2006/relationships/slideLayout" Target="../slideLayouts/slideLayout982.xml"/><Relationship Id="rId1" Type="http://schemas.openxmlformats.org/officeDocument/2006/relationships/slideLayout" Target="../slideLayouts/slideLayout981.xml"/><Relationship Id="rId6" Type="http://schemas.openxmlformats.org/officeDocument/2006/relationships/slideLayout" Target="../slideLayouts/slideLayout986.xml"/><Relationship Id="rId11" Type="http://schemas.openxmlformats.org/officeDocument/2006/relationships/slideLayout" Target="../slideLayouts/slideLayout991.xml"/><Relationship Id="rId5" Type="http://schemas.openxmlformats.org/officeDocument/2006/relationships/slideLayout" Target="../slideLayouts/slideLayout985.xml"/><Relationship Id="rId10" Type="http://schemas.openxmlformats.org/officeDocument/2006/relationships/slideLayout" Target="../slideLayouts/slideLayout990.xml"/><Relationship Id="rId4" Type="http://schemas.openxmlformats.org/officeDocument/2006/relationships/slideLayout" Target="../slideLayouts/slideLayout984.xml"/><Relationship Id="rId9" Type="http://schemas.openxmlformats.org/officeDocument/2006/relationships/slideLayout" Target="../slideLayouts/slideLayout989.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99.xml"/><Relationship Id="rId13" Type="http://schemas.openxmlformats.org/officeDocument/2006/relationships/image" Target="../media/image11.jpeg"/><Relationship Id="rId3" Type="http://schemas.openxmlformats.org/officeDocument/2006/relationships/slideLayout" Target="../slideLayouts/slideLayout994.xml"/><Relationship Id="rId7" Type="http://schemas.openxmlformats.org/officeDocument/2006/relationships/slideLayout" Target="../slideLayouts/slideLayout998.xml"/><Relationship Id="rId12" Type="http://schemas.openxmlformats.org/officeDocument/2006/relationships/theme" Target="../theme/theme91.xml"/><Relationship Id="rId2" Type="http://schemas.openxmlformats.org/officeDocument/2006/relationships/slideLayout" Target="../slideLayouts/slideLayout993.xml"/><Relationship Id="rId1" Type="http://schemas.openxmlformats.org/officeDocument/2006/relationships/slideLayout" Target="../slideLayouts/slideLayout992.xml"/><Relationship Id="rId6" Type="http://schemas.openxmlformats.org/officeDocument/2006/relationships/slideLayout" Target="../slideLayouts/slideLayout997.xml"/><Relationship Id="rId11" Type="http://schemas.openxmlformats.org/officeDocument/2006/relationships/slideLayout" Target="../slideLayouts/slideLayout1002.xml"/><Relationship Id="rId5" Type="http://schemas.openxmlformats.org/officeDocument/2006/relationships/slideLayout" Target="../slideLayouts/slideLayout996.xml"/><Relationship Id="rId10" Type="http://schemas.openxmlformats.org/officeDocument/2006/relationships/slideLayout" Target="../slideLayouts/slideLayout1001.xml"/><Relationship Id="rId4" Type="http://schemas.openxmlformats.org/officeDocument/2006/relationships/slideLayout" Target="../slideLayouts/slideLayout995.xml"/><Relationship Id="rId9" Type="http://schemas.openxmlformats.org/officeDocument/2006/relationships/slideLayout" Target="../slideLayouts/slideLayout1000.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010.xml"/><Relationship Id="rId13" Type="http://schemas.openxmlformats.org/officeDocument/2006/relationships/image" Target="../media/image13.jpeg"/><Relationship Id="rId3" Type="http://schemas.openxmlformats.org/officeDocument/2006/relationships/slideLayout" Target="../slideLayouts/slideLayout1005.xml"/><Relationship Id="rId7" Type="http://schemas.openxmlformats.org/officeDocument/2006/relationships/slideLayout" Target="../slideLayouts/slideLayout1009.xml"/><Relationship Id="rId12" Type="http://schemas.openxmlformats.org/officeDocument/2006/relationships/theme" Target="../theme/theme92.xml"/><Relationship Id="rId2" Type="http://schemas.openxmlformats.org/officeDocument/2006/relationships/slideLayout" Target="../slideLayouts/slideLayout1004.xml"/><Relationship Id="rId1" Type="http://schemas.openxmlformats.org/officeDocument/2006/relationships/slideLayout" Target="../slideLayouts/slideLayout1003.xml"/><Relationship Id="rId6" Type="http://schemas.openxmlformats.org/officeDocument/2006/relationships/slideLayout" Target="../slideLayouts/slideLayout1008.xml"/><Relationship Id="rId11" Type="http://schemas.openxmlformats.org/officeDocument/2006/relationships/slideLayout" Target="../slideLayouts/slideLayout1013.xml"/><Relationship Id="rId5" Type="http://schemas.openxmlformats.org/officeDocument/2006/relationships/slideLayout" Target="../slideLayouts/slideLayout1007.xml"/><Relationship Id="rId10" Type="http://schemas.openxmlformats.org/officeDocument/2006/relationships/slideLayout" Target="../slideLayouts/slideLayout1012.xml"/><Relationship Id="rId4" Type="http://schemas.openxmlformats.org/officeDocument/2006/relationships/slideLayout" Target="../slideLayouts/slideLayout1006.xml"/><Relationship Id="rId9" Type="http://schemas.openxmlformats.org/officeDocument/2006/relationships/slideLayout" Target="../slideLayouts/slideLayout1011.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021.xml"/><Relationship Id="rId13" Type="http://schemas.openxmlformats.org/officeDocument/2006/relationships/image" Target="../media/image13.jpeg"/><Relationship Id="rId3" Type="http://schemas.openxmlformats.org/officeDocument/2006/relationships/slideLayout" Target="../slideLayouts/slideLayout1016.xml"/><Relationship Id="rId7" Type="http://schemas.openxmlformats.org/officeDocument/2006/relationships/slideLayout" Target="../slideLayouts/slideLayout1020.xml"/><Relationship Id="rId12" Type="http://schemas.openxmlformats.org/officeDocument/2006/relationships/theme" Target="../theme/theme93.xml"/><Relationship Id="rId2" Type="http://schemas.openxmlformats.org/officeDocument/2006/relationships/slideLayout" Target="../slideLayouts/slideLayout1015.xml"/><Relationship Id="rId1" Type="http://schemas.openxmlformats.org/officeDocument/2006/relationships/slideLayout" Target="../slideLayouts/slideLayout1014.xml"/><Relationship Id="rId6" Type="http://schemas.openxmlformats.org/officeDocument/2006/relationships/slideLayout" Target="../slideLayouts/slideLayout1019.xml"/><Relationship Id="rId11" Type="http://schemas.openxmlformats.org/officeDocument/2006/relationships/slideLayout" Target="../slideLayouts/slideLayout1024.xml"/><Relationship Id="rId5" Type="http://schemas.openxmlformats.org/officeDocument/2006/relationships/slideLayout" Target="../slideLayouts/slideLayout1018.xml"/><Relationship Id="rId10" Type="http://schemas.openxmlformats.org/officeDocument/2006/relationships/slideLayout" Target="../slideLayouts/slideLayout1023.xml"/><Relationship Id="rId4" Type="http://schemas.openxmlformats.org/officeDocument/2006/relationships/slideLayout" Target="../slideLayouts/slideLayout1017.xml"/><Relationship Id="rId9" Type="http://schemas.openxmlformats.org/officeDocument/2006/relationships/slideLayout" Target="../slideLayouts/slideLayout1022.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032.xml"/><Relationship Id="rId13" Type="http://schemas.openxmlformats.org/officeDocument/2006/relationships/image" Target="../media/image13.jpeg"/><Relationship Id="rId3" Type="http://schemas.openxmlformats.org/officeDocument/2006/relationships/slideLayout" Target="../slideLayouts/slideLayout1027.xml"/><Relationship Id="rId7" Type="http://schemas.openxmlformats.org/officeDocument/2006/relationships/slideLayout" Target="../slideLayouts/slideLayout1031.xml"/><Relationship Id="rId12" Type="http://schemas.openxmlformats.org/officeDocument/2006/relationships/theme" Target="../theme/theme94.xml"/><Relationship Id="rId2" Type="http://schemas.openxmlformats.org/officeDocument/2006/relationships/slideLayout" Target="../slideLayouts/slideLayout1026.xml"/><Relationship Id="rId1" Type="http://schemas.openxmlformats.org/officeDocument/2006/relationships/slideLayout" Target="../slideLayouts/slideLayout1025.xml"/><Relationship Id="rId6" Type="http://schemas.openxmlformats.org/officeDocument/2006/relationships/slideLayout" Target="../slideLayouts/slideLayout1030.xml"/><Relationship Id="rId11" Type="http://schemas.openxmlformats.org/officeDocument/2006/relationships/slideLayout" Target="../slideLayouts/slideLayout1035.xml"/><Relationship Id="rId5" Type="http://schemas.openxmlformats.org/officeDocument/2006/relationships/slideLayout" Target="../slideLayouts/slideLayout1029.xml"/><Relationship Id="rId10" Type="http://schemas.openxmlformats.org/officeDocument/2006/relationships/slideLayout" Target="../slideLayouts/slideLayout1034.xml"/><Relationship Id="rId4" Type="http://schemas.openxmlformats.org/officeDocument/2006/relationships/slideLayout" Target="../slideLayouts/slideLayout1028.xml"/><Relationship Id="rId9" Type="http://schemas.openxmlformats.org/officeDocument/2006/relationships/slideLayout" Target="../slideLayouts/slideLayout1033.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043.xml"/><Relationship Id="rId13" Type="http://schemas.openxmlformats.org/officeDocument/2006/relationships/image" Target="../media/image14.jpeg"/><Relationship Id="rId3" Type="http://schemas.openxmlformats.org/officeDocument/2006/relationships/slideLayout" Target="../slideLayouts/slideLayout1038.xml"/><Relationship Id="rId7" Type="http://schemas.openxmlformats.org/officeDocument/2006/relationships/slideLayout" Target="../slideLayouts/slideLayout1042.xml"/><Relationship Id="rId12" Type="http://schemas.openxmlformats.org/officeDocument/2006/relationships/theme" Target="../theme/theme95.xml"/><Relationship Id="rId2" Type="http://schemas.openxmlformats.org/officeDocument/2006/relationships/slideLayout" Target="../slideLayouts/slideLayout1037.xml"/><Relationship Id="rId1" Type="http://schemas.openxmlformats.org/officeDocument/2006/relationships/slideLayout" Target="../slideLayouts/slideLayout1036.xml"/><Relationship Id="rId6" Type="http://schemas.openxmlformats.org/officeDocument/2006/relationships/slideLayout" Target="../slideLayouts/slideLayout1041.xml"/><Relationship Id="rId11" Type="http://schemas.openxmlformats.org/officeDocument/2006/relationships/slideLayout" Target="../slideLayouts/slideLayout1046.xml"/><Relationship Id="rId5" Type="http://schemas.openxmlformats.org/officeDocument/2006/relationships/slideLayout" Target="../slideLayouts/slideLayout1040.xml"/><Relationship Id="rId10" Type="http://schemas.openxmlformats.org/officeDocument/2006/relationships/slideLayout" Target="../slideLayouts/slideLayout1045.xml"/><Relationship Id="rId4" Type="http://schemas.openxmlformats.org/officeDocument/2006/relationships/slideLayout" Target="../slideLayouts/slideLayout1039.xml"/><Relationship Id="rId9" Type="http://schemas.openxmlformats.org/officeDocument/2006/relationships/slideLayout" Target="../slideLayouts/slideLayout1044.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054.xml"/><Relationship Id="rId13" Type="http://schemas.openxmlformats.org/officeDocument/2006/relationships/image" Target="../media/image16.jpeg"/><Relationship Id="rId3" Type="http://schemas.openxmlformats.org/officeDocument/2006/relationships/slideLayout" Target="../slideLayouts/slideLayout1049.xml"/><Relationship Id="rId7" Type="http://schemas.openxmlformats.org/officeDocument/2006/relationships/slideLayout" Target="../slideLayouts/slideLayout1053.xml"/><Relationship Id="rId12" Type="http://schemas.openxmlformats.org/officeDocument/2006/relationships/theme" Target="../theme/theme96.xml"/><Relationship Id="rId2" Type="http://schemas.openxmlformats.org/officeDocument/2006/relationships/slideLayout" Target="../slideLayouts/slideLayout1048.xml"/><Relationship Id="rId1" Type="http://schemas.openxmlformats.org/officeDocument/2006/relationships/slideLayout" Target="../slideLayouts/slideLayout1047.xml"/><Relationship Id="rId6" Type="http://schemas.openxmlformats.org/officeDocument/2006/relationships/slideLayout" Target="../slideLayouts/slideLayout1052.xml"/><Relationship Id="rId11" Type="http://schemas.openxmlformats.org/officeDocument/2006/relationships/slideLayout" Target="../slideLayouts/slideLayout1057.xml"/><Relationship Id="rId5" Type="http://schemas.openxmlformats.org/officeDocument/2006/relationships/slideLayout" Target="../slideLayouts/slideLayout1051.xml"/><Relationship Id="rId10" Type="http://schemas.openxmlformats.org/officeDocument/2006/relationships/slideLayout" Target="../slideLayouts/slideLayout1056.xml"/><Relationship Id="rId4" Type="http://schemas.openxmlformats.org/officeDocument/2006/relationships/slideLayout" Target="../slideLayouts/slideLayout1050.xml"/><Relationship Id="rId9" Type="http://schemas.openxmlformats.org/officeDocument/2006/relationships/slideLayout" Target="../slideLayouts/slideLayout1055.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065.xml"/><Relationship Id="rId13" Type="http://schemas.openxmlformats.org/officeDocument/2006/relationships/image" Target="../media/image9.jpeg"/><Relationship Id="rId3" Type="http://schemas.openxmlformats.org/officeDocument/2006/relationships/slideLayout" Target="../slideLayouts/slideLayout1060.xml"/><Relationship Id="rId7" Type="http://schemas.openxmlformats.org/officeDocument/2006/relationships/slideLayout" Target="../slideLayouts/slideLayout1064.xml"/><Relationship Id="rId12" Type="http://schemas.openxmlformats.org/officeDocument/2006/relationships/theme" Target="../theme/theme97.xml"/><Relationship Id="rId2" Type="http://schemas.openxmlformats.org/officeDocument/2006/relationships/slideLayout" Target="../slideLayouts/slideLayout1059.xml"/><Relationship Id="rId1" Type="http://schemas.openxmlformats.org/officeDocument/2006/relationships/slideLayout" Target="../slideLayouts/slideLayout1058.xml"/><Relationship Id="rId6" Type="http://schemas.openxmlformats.org/officeDocument/2006/relationships/slideLayout" Target="../slideLayouts/slideLayout1063.xml"/><Relationship Id="rId11" Type="http://schemas.openxmlformats.org/officeDocument/2006/relationships/slideLayout" Target="../slideLayouts/slideLayout1068.xml"/><Relationship Id="rId5" Type="http://schemas.openxmlformats.org/officeDocument/2006/relationships/slideLayout" Target="../slideLayouts/slideLayout1062.xml"/><Relationship Id="rId10" Type="http://schemas.openxmlformats.org/officeDocument/2006/relationships/slideLayout" Target="../slideLayouts/slideLayout1067.xml"/><Relationship Id="rId4" Type="http://schemas.openxmlformats.org/officeDocument/2006/relationships/slideLayout" Target="../slideLayouts/slideLayout1061.xml"/><Relationship Id="rId9" Type="http://schemas.openxmlformats.org/officeDocument/2006/relationships/slideLayout" Target="../slideLayouts/slideLayout1066.xml"/></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076.xml"/><Relationship Id="rId13" Type="http://schemas.openxmlformats.org/officeDocument/2006/relationships/image" Target="../media/image10.jpeg"/><Relationship Id="rId3" Type="http://schemas.openxmlformats.org/officeDocument/2006/relationships/slideLayout" Target="../slideLayouts/slideLayout1071.xml"/><Relationship Id="rId7" Type="http://schemas.openxmlformats.org/officeDocument/2006/relationships/slideLayout" Target="../slideLayouts/slideLayout1075.xml"/><Relationship Id="rId12" Type="http://schemas.openxmlformats.org/officeDocument/2006/relationships/theme" Target="../theme/theme98.xml"/><Relationship Id="rId2" Type="http://schemas.openxmlformats.org/officeDocument/2006/relationships/slideLayout" Target="../slideLayouts/slideLayout1070.xml"/><Relationship Id="rId1" Type="http://schemas.openxmlformats.org/officeDocument/2006/relationships/slideLayout" Target="../slideLayouts/slideLayout1069.xml"/><Relationship Id="rId6" Type="http://schemas.openxmlformats.org/officeDocument/2006/relationships/slideLayout" Target="../slideLayouts/slideLayout1074.xml"/><Relationship Id="rId11" Type="http://schemas.openxmlformats.org/officeDocument/2006/relationships/slideLayout" Target="../slideLayouts/slideLayout1079.xml"/><Relationship Id="rId5" Type="http://schemas.openxmlformats.org/officeDocument/2006/relationships/slideLayout" Target="../slideLayouts/slideLayout1073.xml"/><Relationship Id="rId10" Type="http://schemas.openxmlformats.org/officeDocument/2006/relationships/slideLayout" Target="../slideLayouts/slideLayout1078.xml"/><Relationship Id="rId4" Type="http://schemas.openxmlformats.org/officeDocument/2006/relationships/slideLayout" Target="../slideLayouts/slideLayout1072.xml"/><Relationship Id="rId9" Type="http://schemas.openxmlformats.org/officeDocument/2006/relationships/slideLayout" Target="../slideLayouts/slideLayout1077.xm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087.xml"/><Relationship Id="rId13" Type="http://schemas.openxmlformats.org/officeDocument/2006/relationships/image" Target="../media/image11.jpeg"/><Relationship Id="rId3" Type="http://schemas.openxmlformats.org/officeDocument/2006/relationships/slideLayout" Target="../slideLayouts/slideLayout1082.xml"/><Relationship Id="rId7" Type="http://schemas.openxmlformats.org/officeDocument/2006/relationships/slideLayout" Target="../slideLayouts/slideLayout1086.xml"/><Relationship Id="rId12" Type="http://schemas.openxmlformats.org/officeDocument/2006/relationships/theme" Target="../theme/theme99.xml"/><Relationship Id="rId2" Type="http://schemas.openxmlformats.org/officeDocument/2006/relationships/slideLayout" Target="../slideLayouts/slideLayout1081.xml"/><Relationship Id="rId1" Type="http://schemas.openxmlformats.org/officeDocument/2006/relationships/slideLayout" Target="../slideLayouts/slideLayout1080.xml"/><Relationship Id="rId6" Type="http://schemas.openxmlformats.org/officeDocument/2006/relationships/slideLayout" Target="../slideLayouts/slideLayout1085.xml"/><Relationship Id="rId11" Type="http://schemas.openxmlformats.org/officeDocument/2006/relationships/slideLayout" Target="../slideLayouts/slideLayout1090.xml"/><Relationship Id="rId5" Type="http://schemas.openxmlformats.org/officeDocument/2006/relationships/slideLayout" Target="../slideLayouts/slideLayout1084.xml"/><Relationship Id="rId10" Type="http://schemas.openxmlformats.org/officeDocument/2006/relationships/slideLayout" Target="../slideLayouts/slideLayout1089.xml"/><Relationship Id="rId4" Type="http://schemas.openxmlformats.org/officeDocument/2006/relationships/slideLayout" Target="../slideLayouts/slideLayout1083.xml"/><Relationship Id="rId9" Type="http://schemas.openxmlformats.org/officeDocument/2006/relationships/slideLayout" Target="../slideLayouts/slideLayout10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1581150" cy="6858000"/>
            <a:chOff x="134471" y="0"/>
            <a:chExt cx="1581220" cy="6858000"/>
          </a:xfrm>
        </p:grpSpPr>
        <p:pic>
          <p:nvPicPr>
            <p:cNvPr id="1035" name="Picture 7" descr="Overlay-Blank.jpg"/>
            <p:cNvPicPr>
              <a:picLocks noChangeAspect="1"/>
            </p:cNvPicPr>
            <p:nvPr userDrawn="1"/>
          </p:nvPicPr>
          <p:blipFill>
            <a:blip r:embed="rId14"/>
            <a:srcRect l="1471" r="83676"/>
            <a:stretch>
              <a:fillRect/>
            </a:stretch>
          </p:blipFill>
          <p:spPr bwMode="auto">
            <a:xfrm>
              <a:off x="134471" y="0"/>
              <a:ext cx="1358153" cy="6858000"/>
            </a:xfrm>
            <a:prstGeom prst="rect">
              <a:avLst/>
            </a:prstGeom>
            <a:noFill/>
            <a:ln w="9525">
              <a:noFill/>
              <a:miter lim="800000"/>
              <a:headEnd/>
              <a:tailEnd/>
            </a:ln>
          </p:spPr>
        </p:pic>
        <p:pic>
          <p:nvPicPr>
            <p:cNvPr id="1036" name="Picture 8" descr="Overlay-VerticalBridge.jpg"/>
            <p:cNvPicPr>
              <a:picLocks noChangeAspect="1"/>
            </p:cNvPicPr>
            <p:nvPr userDrawn="1"/>
          </p:nvPicPr>
          <p:blipFill>
            <a:blip r:embed="rId15"/>
            <a:srcRect/>
            <a:stretch>
              <a:fillRect/>
            </a:stretch>
          </p:blipFill>
          <p:spPr bwMode="auto">
            <a:xfrm>
              <a:off x="1447800" y="0"/>
              <a:ext cx="267891" cy="6858000"/>
            </a:xfrm>
            <a:prstGeom prst="rect">
              <a:avLst/>
            </a:prstGeom>
            <a:noFill/>
            <a:ln w="9525">
              <a:noFill/>
              <a:miter lim="800000"/>
              <a:headEnd/>
              <a:tailEnd/>
            </a:ln>
          </p:spPr>
        </p:pic>
      </p:grpSp>
      <p:grpSp>
        <p:nvGrpSpPr>
          <p:cNvPr id="1027" name="Group 16"/>
          <p:cNvGrpSpPr>
            <a:grpSpLocks/>
          </p:cNvGrpSpPr>
          <p:nvPr/>
        </p:nvGrpSpPr>
        <p:grpSpPr bwMode="auto">
          <a:xfrm>
            <a:off x="7546975" y="0"/>
            <a:ext cx="1597025" cy="6858000"/>
            <a:chOff x="7413812" y="0"/>
            <a:chExt cx="1597734" cy="6858000"/>
          </a:xfrm>
        </p:grpSpPr>
        <p:pic>
          <p:nvPicPr>
            <p:cNvPr id="1033" name="Picture 10" descr="Overlay-Blank.jpg"/>
            <p:cNvPicPr>
              <a:picLocks noChangeAspect="1"/>
            </p:cNvPicPr>
            <p:nvPr userDrawn="1"/>
          </p:nvPicPr>
          <p:blipFill>
            <a:blip r:embed="rId14"/>
            <a:srcRect r="85126"/>
            <a:stretch>
              <a:fillRect/>
            </a:stretch>
          </p:blipFill>
          <p:spPr bwMode="auto">
            <a:xfrm>
              <a:off x="7651376" y="0"/>
              <a:ext cx="1360170" cy="6858000"/>
            </a:xfrm>
            <a:prstGeom prst="rect">
              <a:avLst/>
            </a:prstGeom>
            <a:noFill/>
            <a:ln w="9525">
              <a:noFill/>
              <a:miter lim="800000"/>
              <a:headEnd/>
              <a:tailEnd/>
            </a:ln>
          </p:spPr>
        </p:pic>
        <p:pic>
          <p:nvPicPr>
            <p:cNvPr id="1034" name="Picture 11" descr="Overlay-VerticalBridge.jpg"/>
            <p:cNvPicPr>
              <a:picLocks noChangeAspect="1"/>
            </p:cNvPicPr>
            <p:nvPr userDrawn="1"/>
          </p:nvPicPr>
          <p:blipFill>
            <a:blip r:embed="rId15"/>
            <a:srcRect/>
            <a:stretch>
              <a:fillRect/>
            </a:stretch>
          </p:blipFill>
          <p:spPr bwMode="auto">
            <a:xfrm flipH="1">
              <a:off x="7413812" y="0"/>
              <a:ext cx="267891" cy="6858000"/>
            </a:xfrm>
            <a:prstGeom prst="rect">
              <a:avLst/>
            </a:prstGeom>
            <a:noFill/>
            <a:ln w="9525">
              <a:noFill/>
              <a:miter lim="800000"/>
              <a:headEnd/>
              <a:tailEnd/>
            </a:ln>
          </p:spPr>
        </p:pic>
      </p:grpSp>
      <p:pic>
        <p:nvPicPr>
          <p:cNvPr id="1028" name="Picture 12" descr="HR-Color.png"/>
          <p:cNvPicPr>
            <a:picLocks noChangeAspect="1"/>
          </p:cNvPicPr>
          <p:nvPr/>
        </p:nvPicPr>
        <p:blipFill>
          <a:blip r:embed="rId16"/>
          <a:srcRect/>
          <a:stretch>
            <a:fillRect/>
          </a:stretch>
        </p:blipFill>
        <p:spPr bwMode="auto">
          <a:xfrm>
            <a:off x="1554163" y="4841875"/>
            <a:ext cx="6035675" cy="339725"/>
          </a:xfrm>
          <a:prstGeom prst="rect">
            <a:avLst/>
          </a:prstGeom>
          <a:noFill/>
          <a:ln w="9525">
            <a:noFill/>
            <a:miter lim="800000"/>
            <a:headEnd/>
            <a:tailEnd/>
          </a:ln>
        </p:spPr>
      </p:pic>
      <p:sp>
        <p:nvSpPr>
          <p:cNvPr id="1029"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Date Placeholder 3"/>
          <p:cNvSpPr>
            <a:spLocks noGrp="1"/>
          </p:cNvSpPr>
          <p:nvPr>
            <p:ph type="dt" sz="half" idx="2"/>
          </p:nvPr>
        </p:nvSpPr>
        <p:spPr>
          <a:xfrm>
            <a:off x="52578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Candara" pitchFamily="34" charset="0"/>
              </a:defRPr>
            </a:lvl1pPr>
          </a:lstStyle>
          <a:p>
            <a:fld id="{1E4539C1-198C-494D-9DEB-B85E87B3BCED}" type="datetime1">
              <a:rPr lang="zh-TW" altLang="en-US"/>
              <a:pPr/>
              <a:t>2015/9/23</a:t>
            </a:fld>
            <a:endParaRPr lang="en-US" altLang="zh-TW"/>
          </a:p>
        </p:txBody>
      </p:sp>
      <p:sp>
        <p:nvSpPr>
          <p:cNvPr id="15" name="Footer Placeholder 4"/>
          <p:cNvSpPr>
            <a:spLocks noGrp="1"/>
          </p:cNvSpPr>
          <p:nvPr>
            <p:ph type="ftr" sz="quarter" idx="3"/>
          </p:nvPr>
        </p:nvSpPr>
        <p:spPr>
          <a:xfrm>
            <a:off x="1752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chemeClr val="tx2"/>
                </a:solidFill>
                <a:latin typeface="Candara"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3796" r:id="rId1"/>
    <p:sldLayoutId id="2147483795" r:id="rId2"/>
    <p:sldLayoutId id="2147483794" r:id="rId3"/>
    <p:sldLayoutId id="2147483793" r:id="rId4"/>
    <p:sldLayoutId id="2147483792" r:id="rId5"/>
    <p:sldLayoutId id="2147483791" r:id="rId6"/>
    <p:sldLayoutId id="2147483790" r:id="rId7"/>
    <p:sldLayoutId id="2147483789" r:id="rId8"/>
    <p:sldLayoutId id="2147483788" r:id="rId9"/>
    <p:sldLayoutId id="2147483787" r:id="rId10"/>
    <p:sldLayoutId id="2147483786"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11618" name="Group 11"/>
          <p:cNvGrpSpPr>
            <a:grpSpLocks/>
          </p:cNvGrpSpPr>
          <p:nvPr/>
        </p:nvGrpSpPr>
        <p:grpSpPr bwMode="auto">
          <a:xfrm>
            <a:off x="4267200" y="0"/>
            <a:ext cx="4876800" cy="6858000"/>
            <a:chOff x="4267200" y="0"/>
            <a:chExt cx="4876800" cy="6858000"/>
          </a:xfrm>
        </p:grpSpPr>
        <p:pic>
          <p:nvPicPr>
            <p:cNvPr id="111624" name="Picture 7" descr="Overlay-Blank.jpg"/>
            <p:cNvPicPr>
              <a:picLocks noChangeAspect="1"/>
            </p:cNvPicPr>
            <p:nvPr userDrawn="1"/>
          </p:nvPicPr>
          <p:blipFill>
            <a:blip r:embed="rId14"/>
            <a:srcRect l="4301" r="46875"/>
            <a:stretch>
              <a:fillRect/>
            </a:stretch>
          </p:blipFill>
          <p:spPr bwMode="auto">
            <a:xfrm>
              <a:off x="4495800" y="0"/>
              <a:ext cx="4648200" cy="6858000"/>
            </a:xfrm>
            <a:prstGeom prst="rect">
              <a:avLst/>
            </a:prstGeom>
            <a:noFill/>
            <a:ln w="9525">
              <a:noFill/>
              <a:miter lim="800000"/>
              <a:headEnd/>
              <a:tailEnd/>
            </a:ln>
          </p:spPr>
        </p:pic>
        <p:pic>
          <p:nvPicPr>
            <p:cNvPr id="111625" name="Picture 8" descr="Overlay-VerticalBridge.jpg"/>
            <p:cNvPicPr>
              <a:picLocks noChangeAspect="1"/>
            </p:cNvPicPr>
            <p:nvPr userDrawn="1"/>
          </p:nvPicPr>
          <p:blipFill>
            <a:blip r:embed="rId15"/>
            <a:srcRect/>
            <a:stretch>
              <a:fillRect/>
            </a:stretch>
          </p:blipFill>
          <p:spPr bwMode="auto">
            <a:xfrm flipH="1">
              <a:off x="4267200" y="0"/>
              <a:ext cx="267891" cy="6858000"/>
            </a:xfrm>
            <a:prstGeom prst="rect">
              <a:avLst/>
            </a:prstGeom>
            <a:noFill/>
            <a:ln w="9525">
              <a:noFill/>
              <a:miter lim="800000"/>
              <a:headEnd/>
              <a:tailEnd/>
            </a:ln>
          </p:spPr>
        </p:pic>
      </p:grpSp>
      <p:sp>
        <p:nvSpPr>
          <p:cNvPr id="111619"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1620"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6E3D315D-7C9E-4357-89C8-4934E4DF4EB0}" type="datetime1">
              <a:rPr lang="zh-TW" altLang="en-US"/>
              <a:pPr/>
              <a:t>2015/9/23</a:t>
            </a:fld>
            <a:endParaRPr lang="en-US" altLang="zh-TW"/>
          </a:p>
        </p:txBody>
      </p:sp>
      <p:sp>
        <p:nvSpPr>
          <p:cNvPr id="11"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chemeClr val="tx2"/>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481F5273-2AFE-439A-A6B2-C84B74890B28}"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95" r:id="rId1"/>
    <p:sldLayoutId id="2147483894" r:id="rId2"/>
    <p:sldLayoutId id="2147483893" r:id="rId3"/>
    <p:sldLayoutId id="2147483892" r:id="rId4"/>
    <p:sldLayoutId id="2147483891" r:id="rId5"/>
    <p:sldLayoutId id="2147483890" r:id="rId6"/>
    <p:sldLayoutId id="2147483889" r:id="rId7"/>
    <p:sldLayoutId id="2147483888" r:id="rId8"/>
    <p:sldLayoutId id="2147483887" r:id="rId9"/>
    <p:sldLayoutId id="2147483886" r:id="rId10"/>
    <p:sldLayoutId id="2147483885"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1753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1753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06F1790C-528F-49D5-BC06-9C736BD4F22A}"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5FFC3F5C-36A2-44D6-A004-63806689E61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82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82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2FBC8742-BC27-4BD9-8470-6C762DEEC1B1}"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26E258E1-CE29-4C71-97E9-4D1C91EC8E8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86" r:id="rId1"/>
    <p:sldLayoutId id="2147484887" r:id="rId2"/>
    <p:sldLayoutId id="2147484888" r:id="rId3"/>
    <p:sldLayoutId id="2147484889" r:id="rId4"/>
    <p:sldLayoutId id="2147484890" r:id="rId5"/>
    <p:sldLayoutId id="2147484891" r:id="rId6"/>
    <p:sldLayoutId id="2147484892" r:id="rId7"/>
    <p:sldLayoutId id="2147484893" r:id="rId8"/>
    <p:sldLayoutId id="2147484894" r:id="rId9"/>
    <p:sldLayoutId id="2147484895" r:id="rId10"/>
    <p:sldLayoutId id="2147484896"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4211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4211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5DB17DC7-580D-4A6D-B739-F10129B244AF}"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6FE480E8-A515-40EA-8CD6-76135AD0AF1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97" r:id="rId1"/>
    <p:sldLayoutId id="2147484898" r:id="rId2"/>
    <p:sldLayoutId id="2147484899" r:id="rId3"/>
    <p:sldLayoutId id="2147484900" r:id="rId4"/>
    <p:sldLayoutId id="2147484901" r:id="rId5"/>
    <p:sldLayoutId id="2147484902" r:id="rId6"/>
    <p:sldLayoutId id="2147484903" r:id="rId7"/>
    <p:sldLayoutId id="2147484904" r:id="rId8"/>
    <p:sldLayoutId id="2147484905" r:id="rId9"/>
    <p:sldLayoutId id="2147484906" r:id="rId10"/>
    <p:sldLayoutId id="2147484907"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5440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5440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D1D333C0-388F-481E-89F1-A974FE2FFB89}"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65099343-F080-4283-A3B3-5228935F8FD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6669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6669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AC729A6D-931D-4421-A5FF-AC6F952B75CB}"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3A476402-6CAD-4442-B404-B1B498E1162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919" r:id="rId1"/>
    <p:sldLayoutId id="2147484920" r:id="rId2"/>
    <p:sldLayoutId id="2147484921" r:id="rId3"/>
    <p:sldLayoutId id="2147484922" r:id="rId4"/>
    <p:sldLayoutId id="2147484923" r:id="rId5"/>
    <p:sldLayoutId id="2147484924" r:id="rId6"/>
    <p:sldLayoutId id="2147484925" r:id="rId7"/>
    <p:sldLayoutId id="2147484926" r:id="rId8"/>
    <p:sldLayoutId id="2147484927" r:id="rId9"/>
    <p:sldLayoutId id="2147484928" r:id="rId10"/>
    <p:sldLayoutId id="2147484929"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23906" name="Picture 6" descr="Overlay-Blank.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23907"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3908"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ED047719-8D10-486C-AD02-EE7B77B7FCB1}" type="datetime1">
              <a:rPr lang="zh-TW" altLang="en-US"/>
              <a:pPr/>
              <a:t>2015/9/23</a:t>
            </a:fld>
            <a:endParaRPr lang="en-US" altLang="zh-TW"/>
          </a:p>
        </p:txBody>
      </p:sp>
      <p:sp>
        <p:nvSpPr>
          <p:cNvPr id="9"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0"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09C47C4B-79F0-44DC-9BA5-C5B9CFDA10B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36194" name="Group 8"/>
          <p:cNvGrpSpPr>
            <a:grpSpLocks/>
          </p:cNvGrpSpPr>
          <p:nvPr/>
        </p:nvGrpSpPr>
        <p:grpSpPr bwMode="auto">
          <a:xfrm>
            <a:off x="4267200" y="0"/>
            <a:ext cx="4876800" cy="6858000"/>
            <a:chOff x="4267200" y="0"/>
            <a:chExt cx="4876800" cy="6858000"/>
          </a:xfrm>
        </p:grpSpPr>
        <p:pic>
          <p:nvPicPr>
            <p:cNvPr id="136200" name="Picture 7" descr="Overlay-Blank.jpg"/>
            <p:cNvPicPr>
              <a:picLocks noChangeAspect="1"/>
            </p:cNvPicPr>
            <p:nvPr userDrawn="1"/>
          </p:nvPicPr>
          <p:blipFill>
            <a:blip r:embed="rId14"/>
            <a:srcRect l="4301" r="46875"/>
            <a:stretch>
              <a:fillRect/>
            </a:stretch>
          </p:blipFill>
          <p:spPr bwMode="auto">
            <a:xfrm>
              <a:off x="4495800" y="0"/>
              <a:ext cx="4648200" cy="6858000"/>
            </a:xfrm>
            <a:prstGeom prst="rect">
              <a:avLst/>
            </a:prstGeom>
            <a:noFill/>
            <a:ln w="9525">
              <a:noFill/>
              <a:miter lim="800000"/>
              <a:headEnd/>
              <a:tailEnd/>
            </a:ln>
          </p:spPr>
        </p:pic>
        <p:pic>
          <p:nvPicPr>
            <p:cNvPr id="136201" name="Picture 8" descr="Overlay-VerticalBridge.jpg"/>
            <p:cNvPicPr>
              <a:picLocks noChangeAspect="1"/>
            </p:cNvPicPr>
            <p:nvPr userDrawn="1"/>
          </p:nvPicPr>
          <p:blipFill>
            <a:blip r:embed="rId15"/>
            <a:srcRect/>
            <a:stretch>
              <a:fillRect/>
            </a:stretch>
          </p:blipFill>
          <p:spPr bwMode="auto">
            <a:xfrm flipH="1">
              <a:off x="4267200" y="0"/>
              <a:ext cx="267891" cy="6858000"/>
            </a:xfrm>
            <a:prstGeom prst="rect">
              <a:avLst/>
            </a:prstGeom>
            <a:noFill/>
            <a:ln w="9525">
              <a:noFill/>
              <a:miter lim="800000"/>
              <a:headEnd/>
              <a:tailEnd/>
            </a:ln>
          </p:spPr>
        </p:pic>
      </p:grpSp>
      <p:sp>
        <p:nvSpPr>
          <p:cNvPr id="136195"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6196"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AFEE095F-945C-4452-96B4-FD19952A8B90}" type="datetime1">
              <a:rPr lang="zh-TW" altLang="en-US"/>
              <a:pPr/>
              <a:t>2015/9/23</a:t>
            </a:fld>
            <a:endParaRPr lang="en-US" altLang="zh-TW"/>
          </a:p>
        </p:txBody>
      </p:sp>
      <p:sp>
        <p:nvSpPr>
          <p:cNvPr id="11"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16BDEF99-AE0F-4EE2-B8DE-8C4A33FFDED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17" r:id="rId1"/>
    <p:sldLayoutId id="2147483916" r:id="rId2"/>
    <p:sldLayoutId id="2147483915" r:id="rId3"/>
    <p:sldLayoutId id="2147483914" r:id="rId4"/>
    <p:sldLayoutId id="2147483913" r:id="rId5"/>
    <p:sldLayoutId id="2147483912" r:id="rId6"/>
    <p:sldLayoutId id="2147483911" r:id="rId7"/>
    <p:sldLayoutId id="2147483910" r:id="rId8"/>
    <p:sldLayoutId id="2147483909" r:id="rId9"/>
    <p:sldLayoutId id="2147483908" r:id="rId10"/>
    <p:sldLayoutId id="2147483907"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48482" name="Group 6"/>
          <p:cNvGrpSpPr>
            <a:grpSpLocks/>
          </p:cNvGrpSpPr>
          <p:nvPr/>
        </p:nvGrpSpPr>
        <p:grpSpPr bwMode="auto">
          <a:xfrm>
            <a:off x="0" y="1373188"/>
            <a:ext cx="9144000" cy="5484812"/>
            <a:chOff x="0" y="1372650"/>
            <a:chExt cx="9144000" cy="5485350"/>
          </a:xfrm>
        </p:grpSpPr>
        <p:pic>
          <p:nvPicPr>
            <p:cNvPr id="148488"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148489"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14848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848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528FFACE-7155-4823-828E-3427B917A906}" type="datetime1">
              <a:rPr lang="zh-TW" altLang="en-US"/>
              <a:pPr/>
              <a:t>2015/9/23</a:t>
            </a:fld>
            <a:endParaRPr lang="en-US" altLang="zh-TW"/>
          </a:p>
        </p:txBody>
      </p:sp>
      <p:sp>
        <p:nvSpPr>
          <p:cNvPr id="11"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F1F3F8C5-3214-46D2-8049-500FE9B3AED6}"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60770" name="Group 10"/>
          <p:cNvGrpSpPr>
            <a:grpSpLocks/>
          </p:cNvGrpSpPr>
          <p:nvPr/>
        </p:nvGrpSpPr>
        <p:grpSpPr bwMode="auto">
          <a:xfrm>
            <a:off x="0" y="0"/>
            <a:ext cx="7696200" cy="6858000"/>
            <a:chOff x="0" y="0"/>
            <a:chExt cx="7696200" cy="6858000"/>
          </a:xfrm>
        </p:grpSpPr>
        <p:pic>
          <p:nvPicPr>
            <p:cNvPr id="160776" name="Picture 7" descr="Overlay-Blank.jpg"/>
            <p:cNvPicPr>
              <a:picLocks noChangeAspect="1"/>
            </p:cNvPicPr>
            <p:nvPr userDrawn="1"/>
          </p:nvPicPr>
          <p:blipFill>
            <a:blip r:embed="rId14"/>
            <a:srcRect l="1471" r="16862"/>
            <a:stretch>
              <a:fillRect/>
            </a:stretch>
          </p:blipFill>
          <p:spPr bwMode="auto">
            <a:xfrm>
              <a:off x="0" y="0"/>
              <a:ext cx="7467600" cy="6858000"/>
            </a:xfrm>
            <a:prstGeom prst="rect">
              <a:avLst/>
            </a:prstGeom>
            <a:noFill/>
            <a:ln w="9525">
              <a:noFill/>
              <a:miter lim="800000"/>
              <a:headEnd/>
              <a:tailEnd/>
            </a:ln>
          </p:spPr>
        </p:pic>
        <p:pic>
          <p:nvPicPr>
            <p:cNvPr id="160777" name="Picture 8" descr="Overlay-VerticalBridge.jpg"/>
            <p:cNvPicPr>
              <a:picLocks noChangeAspect="1"/>
            </p:cNvPicPr>
            <p:nvPr userDrawn="1"/>
          </p:nvPicPr>
          <p:blipFill>
            <a:blip r:embed="rId15"/>
            <a:srcRect/>
            <a:stretch>
              <a:fillRect/>
            </a:stretch>
          </p:blipFill>
          <p:spPr bwMode="auto">
            <a:xfrm>
              <a:off x="7428309" y="0"/>
              <a:ext cx="267891" cy="6858000"/>
            </a:xfrm>
            <a:prstGeom prst="rect">
              <a:avLst/>
            </a:prstGeom>
            <a:noFill/>
            <a:ln w="9525">
              <a:noFill/>
              <a:miter lim="800000"/>
              <a:headEnd/>
              <a:tailEnd/>
            </a:ln>
          </p:spPr>
        </p:pic>
      </p:grpSp>
      <p:sp>
        <p:nvSpPr>
          <p:cNvPr id="160771"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60772"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302604A6-7A09-4F31-A11F-5CFBD263E6BC}" type="datetime1">
              <a:rPr lang="zh-TW" altLang="en-US"/>
              <a:pPr/>
              <a:t>2015/9/23</a:t>
            </a:fld>
            <a:endParaRPr lang="en-US" altLang="zh-TW"/>
          </a:p>
        </p:txBody>
      </p:sp>
      <p:sp>
        <p:nvSpPr>
          <p:cNvPr id="11"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6E5CF5EC-7B3F-49F0-A930-3E731F2E5B5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173059"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73060"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976E045E-23C7-4213-AD19-06C3DC7D74B6}" type="datetime1">
              <a:rPr lang="zh-TW" altLang="en-US"/>
              <a:pPr/>
              <a:t>2015/9/23</a:t>
            </a:fld>
            <a:endParaRPr lang="en-US" altLang="zh-TW"/>
          </a:p>
        </p:txBody>
      </p:sp>
      <p:sp>
        <p:nvSpPr>
          <p:cNvPr id="9"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200" b="1"/>
            </a:lvl1pPr>
          </a:lstStyle>
          <a:p>
            <a:fld id="{526B1843-88E3-4528-BACE-676C793FBA82}"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534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8534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1BD9253E-56C4-4507-9BBD-BC1BC5A968E8}"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8140D0E0-3321-4AB8-927B-D8AEF001A96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197635"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97636"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40385E17-992A-4DBC-9D3A-91EF2F21B9F9}"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22DD4B5D-48B3-4B56-BA10-852C5D7B0A3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9922" name="Title Placeholder 1"/>
          <p:cNvSpPr>
            <a:spLocks noGrp="1"/>
          </p:cNvSpPr>
          <p:nvPr>
            <p:ph type="title"/>
          </p:nvPr>
        </p:nvSpPr>
        <p:spPr bwMode="auto">
          <a:xfrm>
            <a:off x="323850" y="44450"/>
            <a:ext cx="84963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           按一下以編輯母片標</a:t>
            </a:r>
          </a:p>
        </p:txBody>
      </p:sp>
      <p:sp>
        <p:nvSpPr>
          <p:cNvPr id="209923" name="Text Placeholder 2"/>
          <p:cNvSpPr>
            <a:spLocks noGrp="1"/>
          </p:cNvSpPr>
          <p:nvPr>
            <p:ph type="body" idx="1"/>
          </p:nvPr>
        </p:nvSpPr>
        <p:spPr bwMode="auto">
          <a:xfrm>
            <a:off x="323850" y="1412875"/>
            <a:ext cx="8496300"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grpSp>
        <p:nvGrpSpPr>
          <p:cNvPr id="209924" name="Group 10"/>
          <p:cNvGrpSpPr>
            <a:grpSpLocks/>
          </p:cNvGrpSpPr>
          <p:nvPr userDrawn="1"/>
        </p:nvGrpSpPr>
        <p:grpSpPr bwMode="auto">
          <a:xfrm>
            <a:off x="387350" y="36513"/>
            <a:ext cx="2303463" cy="1152525"/>
            <a:chOff x="204" y="109"/>
            <a:chExt cx="1451" cy="726"/>
          </a:xfrm>
        </p:grpSpPr>
        <p:sp>
          <p:nvSpPr>
            <p:cNvPr id="381960" name="Oval 8"/>
            <p:cNvSpPr>
              <a:spLocks noChangeArrowheads="1"/>
            </p:cNvSpPr>
            <p:nvPr userDrawn="1"/>
          </p:nvSpPr>
          <p:spPr bwMode="auto">
            <a:xfrm>
              <a:off x="204" y="109"/>
              <a:ext cx="1451" cy="726"/>
            </a:xfrm>
            <a:prstGeom prst="ellipse">
              <a:avLst/>
            </a:prstGeom>
            <a:solidFill>
              <a:schemeClr val="bg1"/>
            </a:solidFill>
            <a:ln w="9525">
              <a:noFill/>
              <a:round/>
              <a:headEnd/>
              <a:tailEnd/>
            </a:ln>
            <a:effectLst/>
          </p:spPr>
          <p:txBody>
            <a:bodyPr wrap="none" anchor="ctr"/>
            <a:lstStyle/>
            <a:p>
              <a:endParaRPr lang="zh-TW" altLang="en-US"/>
            </a:p>
          </p:txBody>
        </p:sp>
        <p:pic>
          <p:nvPicPr>
            <p:cNvPr id="209927" name="Picture 9" descr="logo-color"/>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385" y="196"/>
              <a:ext cx="1075" cy="538"/>
            </a:xfrm>
            <a:prstGeom prst="rect">
              <a:avLst/>
            </a:prstGeom>
            <a:noFill/>
            <a:ln w="9525">
              <a:noFill/>
              <a:miter lim="800000"/>
              <a:headEnd/>
              <a:tailEnd/>
            </a:ln>
          </p:spPr>
        </p:pic>
      </p:grpSp>
      <p:sp>
        <p:nvSpPr>
          <p:cNvPr id="381963" name="Rectangle 11"/>
          <p:cNvSpPr>
            <a:spLocks noGrp="1" noChangeArrowheads="1"/>
          </p:cNvSpPr>
          <p:nvPr>
            <p:ph type="sldNum" sz="quarter" idx="4"/>
          </p:nvPr>
        </p:nvSpPr>
        <p:spPr bwMode="auto">
          <a:xfrm>
            <a:off x="6902450"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ea typeface="新細明體" pitchFamily="18" charset="-120"/>
              </a:defRPr>
            </a:lvl1pPr>
          </a:lstStyle>
          <a:p>
            <a:fld id="{179E6923-6AF2-4496-A386-068F17492A1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b="1">
          <a:solidFill>
            <a:schemeClr val="bg1"/>
          </a:solidFill>
          <a:latin typeface="+mj-lt"/>
          <a:ea typeface="標楷體" pitchFamily="65" charset="-120"/>
          <a:cs typeface="標楷體" pitchFamily="65" charset="-120"/>
        </a:defRPr>
      </a:lvl1pPr>
      <a:lvl2pPr algn="ctr" rtl="0" eaLnBrk="0" fontAlgn="base" hangingPunct="0">
        <a:spcBef>
          <a:spcPct val="0"/>
        </a:spcBef>
        <a:spcAft>
          <a:spcPct val="0"/>
        </a:spcAft>
        <a:defRPr sz="4400" b="1">
          <a:solidFill>
            <a:schemeClr val="bg1"/>
          </a:solidFill>
          <a:latin typeface="Calisto MT" charset="0"/>
          <a:ea typeface="標楷體" pitchFamily="65" charset="-120"/>
          <a:cs typeface="標楷體" pitchFamily="65" charset="-120"/>
        </a:defRPr>
      </a:lvl2pPr>
      <a:lvl3pPr algn="ctr" rtl="0" eaLnBrk="0" fontAlgn="base" hangingPunct="0">
        <a:spcBef>
          <a:spcPct val="0"/>
        </a:spcBef>
        <a:spcAft>
          <a:spcPct val="0"/>
        </a:spcAft>
        <a:defRPr sz="4400" b="1">
          <a:solidFill>
            <a:schemeClr val="bg1"/>
          </a:solidFill>
          <a:latin typeface="Calisto MT" charset="0"/>
          <a:ea typeface="標楷體" pitchFamily="65" charset="-120"/>
          <a:cs typeface="標楷體" pitchFamily="65" charset="-120"/>
        </a:defRPr>
      </a:lvl3pPr>
      <a:lvl4pPr algn="ctr" rtl="0" eaLnBrk="0" fontAlgn="base" hangingPunct="0">
        <a:spcBef>
          <a:spcPct val="0"/>
        </a:spcBef>
        <a:spcAft>
          <a:spcPct val="0"/>
        </a:spcAft>
        <a:defRPr sz="4400" b="1">
          <a:solidFill>
            <a:schemeClr val="bg1"/>
          </a:solidFill>
          <a:latin typeface="Calisto MT" charset="0"/>
          <a:ea typeface="標楷體" pitchFamily="65" charset="-120"/>
          <a:cs typeface="標楷體" pitchFamily="65" charset="-120"/>
        </a:defRPr>
      </a:lvl4pPr>
      <a:lvl5pPr algn="ctr" rtl="0" eaLnBrk="0" fontAlgn="base" hangingPunct="0">
        <a:spcBef>
          <a:spcPct val="0"/>
        </a:spcBef>
        <a:spcAft>
          <a:spcPct val="0"/>
        </a:spcAft>
        <a:defRPr sz="4400" b="1">
          <a:solidFill>
            <a:schemeClr val="bg1"/>
          </a:solidFill>
          <a:latin typeface="Calisto MT" charset="0"/>
          <a:ea typeface="標楷體" pitchFamily="65" charset="-120"/>
          <a:cs typeface="標楷體" pitchFamily="65" charset="-120"/>
        </a:defRPr>
      </a:lvl5pPr>
      <a:lvl6pPr marL="457200" algn="ctr" rtl="0" fontAlgn="base">
        <a:spcBef>
          <a:spcPct val="0"/>
        </a:spcBef>
        <a:spcAft>
          <a:spcPct val="0"/>
        </a:spcAft>
        <a:defRPr sz="4400" b="1">
          <a:solidFill>
            <a:schemeClr val="bg1"/>
          </a:solidFill>
          <a:latin typeface="Calisto MT" charset="0"/>
          <a:ea typeface="華康細圓體" pitchFamily="49" charset="-120"/>
          <a:cs typeface="華康細圓體" pitchFamily="49" charset="-120"/>
        </a:defRPr>
      </a:lvl6pPr>
      <a:lvl7pPr marL="914400" algn="ctr" rtl="0" fontAlgn="base">
        <a:spcBef>
          <a:spcPct val="0"/>
        </a:spcBef>
        <a:spcAft>
          <a:spcPct val="0"/>
        </a:spcAft>
        <a:defRPr sz="4400" b="1">
          <a:solidFill>
            <a:schemeClr val="bg1"/>
          </a:solidFill>
          <a:latin typeface="Calisto MT" charset="0"/>
          <a:ea typeface="華康細圓體" pitchFamily="49" charset="-120"/>
          <a:cs typeface="華康細圓體" pitchFamily="49" charset="-120"/>
        </a:defRPr>
      </a:lvl7pPr>
      <a:lvl8pPr marL="1371600" algn="ctr" rtl="0" fontAlgn="base">
        <a:spcBef>
          <a:spcPct val="0"/>
        </a:spcBef>
        <a:spcAft>
          <a:spcPct val="0"/>
        </a:spcAft>
        <a:defRPr sz="4400" b="1">
          <a:solidFill>
            <a:schemeClr val="bg1"/>
          </a:solidFill>
          <a:latin typeface="Calisto MT" charset="0"/>
          <a:ea typeface="華康細圓體" pitchFamily="49" charset="-120"/>
          <a:cs typeface="華康細圓體" pitchFamily="49" charset="-120"/>
        </a:defRPr>
      </a:lvl8pPr>
      <a:lvl9pPr marL="1828800" algn="ctr" rtl="0" fontAlgn="base">
        <a:spcBef>
          <a:spcPct val="0"/>
        </a:spcBef>
        <a:spcAft>
          <a:spcPct val="0"/>
        </a:spcAft>
        <a:defRPr sz="4400" b="1">
          <a:solidFill>
            <a:schemeClr val="bg1"/>
          </a:solidFill>
          <a:latin typeface="Calisto MT" charset="0"/>
          <a:ea typeface="華康細圓體" pitchFamily="49" charset="-120"/>
          <a:cs typeface="華康細圓體" pitchFamily="49" charset="-120"/>
        </a:defRPr>
      </a:lvl9pPr>
    </p:titleStyle>
    <p:bodyStyle>
      <a:lvl1pPr marL="342900" indent="-342900" algn="l" rtl="0" eaLnBrk="0" fontAlgn="base" hangingPunct="0">
        <a:spcBef>
          <a:spcPts val="600"/>
        </a:spcBef>
        <a:spcAft>
          <a:spcPct val="0"/>
        </a:spcAft>
        <a:buClr>
          <a:schemeClr val="accent1"/>
        </a:buClr>
        <a:buSzPct val="90000"/>
        <a:buFont typeface="Wingdings" pitchFamily="2" charset="2"/>
        <a:buChar char="S"/>
        <a:defRPr sz="3200">
          <a:solidFill>
            <a:srgbClr val="595959"/>
          </a:solidFill>
          <a:latin typeface="+mn-lt"/>
          <a:ea typeface="標楷體" pitchFamily="65" charset="-120"/>
          <a:cs typeface="標楷體" pitchFamily="65" charset="-120"/>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800">
          <a:solidFill>
            <a:srgbClr val="595959"/>
          </a:solidFill>
          <a:latin typeface="+mn-lt"/>
          <a:ea typeface="標楷體" pitchFamily="65" charset="-120"/>
          <a:cs typeface="標楷體" pitchFamily="65" charset="-120"/>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sz="2000">
          <a:solidFill>
            <a:srgbClr val="595959"/>
          </a:solidFill>
          <a:latin typeface="+mn-lt"/>
          <a:ea typeface="標楷體" pitchFamily="65" charset="-120"/>
          <a:cs typeface="標楷體" pitchFamily="65" charset="-120"/>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標楷體" pitchFamily="65" charset="-120"/>
          <a:cs typeface="標楷體" pitchFamily="65" charset="-120"/>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sz="1600">
          <a:solidFill>
            <a:srgbClr val="595959"/>
          </a:solidFill>
          <a:latin typeface="+mn-lt"/>
          <a:ea typeface="標楷體" pitchFamily="65" charset="-120"/>
          <a:cs typeface="標楷體" pitchFamily="65" charset="-120"/>
        </a:defRPr>
      </a:lvl5pPr>
      <a:lvl6pPr marL="2178050" indent="-349250" algn="l" rtl="0" fontAlgn="base">
        <a:spcBef>
          <a:spcPts val="600"/>
        </a:spcBef>
        <a:spcAft>
          <a:spcPct val="0"/>
        </a:spcAft>
        <a:buClr>
          <a:schemeClr val="accent1"/>
        </a:buClr>
        <a:buSzPct val="90000"/>
        <a:buFont typeface="Wingdings" charset="2"/>
        <a:buChar char="S"/>
        <a:defRPr sz="1600">
          <a:solidFill>
            <a:srgbClr val="595959"/>
          </a:solidFill>
          <a:latin typeface="+mn-lt"/>
          <a:ea typeface="+mn-ea"/>
          <a:cs typeface="+mn-cs"/>
        </a:defRPr>
      </a:lvl6pPr>
      <a:lvl7pPr marL="2635250" indent="-349250" algn="l" rtl="0" fontAlgn="base">
        <a:spcBef>
          <a:spcPts val="600"/>
        </a:spcBef>
        <a:spcAft>
          <a:spcPct val="0"/>
        </a:spcAft>
        <a:buClr>
          <a:schemeClr val="accent1"/>
        </a:buClr>
        <a:buSzPct val="90000"/>
        <a:buFont typeface="Wingdings" charset="2"/>
        <a:buChar char="S"/>
        <a:defRPr sz="1600">
          <a:solidFill>
            <a:srgbClr val="595959"/>
          </a:solidFill>
          <a:latin typeface="+mn-lt"/>
          <a:ea typeface="+mn-ea"/>
          <a:cs typeface="+mn-cs"/>
        </a:defRPr>
      </a:lvl7pPr>
      <a:lvl8pPr marL="3092450" indent="-349250" algn="l" rtl="0" fontAlgn="base">
        <a:spcBef>
          <a:spcPts val="600"/>
        </a:spcBef>
        <a:spcAft>
          <a:spcPct val="0"/>
        </a:spcAft>
        <a:buClr>
          <a:schemeClr val="accent1"/>
        </a:buClr>
        <a:buSzPct val="90000"/>
        <a:buFont typeface="Wingdings" charset="2"/>
        <a:buChar char="S"/>
        <a:defRPr sz="1600">
          <a:solidFill>
            <a:srgbClr val="595959"/>
          </a:solidFill>
          <a:latin typeface="+mn-lt"/>
          <a:ea typeface="+mn-ea"/>
          <a:cs typeface="+mn-cs"/>
        </a:defRPr>
      </a:lvl8pPr>
      <a:lvl9pPr marL="3549650" indent="-349250" algn="l" rtl="0" fontAlgn="base">
        <a:spcBef>
          <a:spcPts val="600"/>
        </a:spcBef>
        <a:spcAft>
          <a:spcPct val="0"/>
        </a:spcAft>
        <a:buClr>
          <a:schemeClr val="accent1"/>
        </a:buClr>
        <a:buSzPct val="90000"/>
        <a:buFont typeface="Wingdings" charset="2"/>
        <a:buChar char="S"/>
        <a:defRPr sz="1600">
          <a:solidFill>
            <a:srgbClr val="59595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2210" name="Title Placeholder 1"/>
          <p:cNvSpPr>
            <a:spLocks noGrp="1"/>
          </p:cNvSpPr>
          <p:nvPr>
            <p:ph type="title"/>
          </p:nvPr>
        </p:nvSpPr>
        <p:spPr bwMode="auto">
          <a:xfrm>
            <a:off x="323850" y="44450"/>
            <a:ext cx="8496300" cy="936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222211" name="Text Placeholder 2"/>
          <p:cNvSpPr>
            <a:spLocks noGrp="1"/>
          </p:cNvSpPr>
          <p:nvPr>
            <p:ph type="body" idx="1"/>
          </p:nvPr>
        </p:nvSpPr>
        <p:spPr bwMode="auto">
          <a:xfrm>
            <a:off x="323850" y="1412875"/>
            <a:ext cx="8496300" cy="5040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34887" name="Rectangle 7"/>
          <p:cNvSpPr>
            <a:spLocks noGrp="1" noChangeArrowheads="1"/>
          </p:cNvSpPr>
          <p:nvPr>
            <p:ph type="sldNum" sz="quarter" idx="4"/>
          </p:nvPr>
        </p:nvSpPr>
        <p:spPr bwMode="auto">
          <a:xfrm>
            <a:off x="6902450" y="64817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ea typeface="新細明體" pitchFamily="18" charset="-120"/>
              </a:defRPr>
            </a:lvl1pPr>
          </a:lstStyle>
          <a:p>
            <a:fld id="{8E212FAC-D557-4F35-9387-0277A81AA05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4930" r:id="rId12"/>
  </p:sldLayoutIdLst>
  <p:txStyles>
    <p:titleStyle>
      <a:lvl1pPr algn="ctr" rtl="0" eaLnBrk="0" fontAlgn="base" hangingPunct="0">
        <a:spcBef>
          <a:spcPct val="0"/>
        </a:spcBef>
        <a:spcAft>
          <a:spcPct val="0"/>
        </a:spcAft>
        <a:defRPr kumimoji="1" sz="4400" b="1">
          <a:solidFill>
            <a:schemeClr val="bg1"/>
          </a:solidFill>
          <a:latin typeface="+mj-lt"/>
          <a:ea typeface="標楷體" pitchFamily="65" charset="-120"/>
          <a:cs typeface="標楷體" pitchFamily="65" charset="-120"/>
        </a:defRPr>
      </a:lvl1pPr>
      <a:lvl2pPr algn="ctr" rtl="0" eaLnBrk="0" fontAlgn="base" hangingPunct="0">
        <a:spcBef>
          <a:spcPct val="0"/>
        </a:spcBef>
        <a:spcAft>
          <a:spcPct val="0"/>
        </a:spcAft>
        <a:defRPr kumimoji="1" sz="4400" b="1">
          <a:solidFill>
            <a:schemeClr val="bg1"/>
          </a:solidFill>
          <a:latin typeface="Arial" charset="0"/>
          <a:ea typeface="標楷體" pitchFamily="65" charset="-120"/>
          <a:cs typeface="標楷體" pitchFamily="65" charset="-120"/>
        </a:defRPr>
      </a:lvl2pPr>
      <a:lvl3pPr algn="ctr" rtl="0" eaLnBrk="0" fontAlgn="base" hangingPunct="0">
        <a:spcBef>
          <a:spcPct val="0"/>
        </a:spcBef>
        <a:spcAft>
          <a:spcPct val="0"/>
        </a:spcAft>
        <a:defRPr kumimoji="1" sz="4400" b="1">
          <a:solidFill>
            <a:schemeClr val="bg1"/>
          </a:solidFill>
          <a:latin typeface="Arial" charset="0"/>
          <a:ea typeface="標楷體" pitchFamily="65" charset="-120"/>
          <a:cs typeface="標楷體" pitchFamily="65" charset="-120"/>
        </a:defRPr>
      </a:lvl3pPr>
      <a:lvl4pPr algn="ctr" rtl="0" eaLnBrk="0" fontAlgn="base" hangingPunct="0">
        <a:spcBef>
          <a:spcPct val="0"/>
        </a:spcBef>
        <a:spcAft>
          <a:spcPct val="0"/>
        </a:spcAft>
        <a:defRPr kumimoji="1" sz="4400" b="1">
          <a:solidFill>
            <a:schemeClr val="bg1"/>
          </a:solidFill>
          <a:latin typeface="Arial" charset="0"/>
          <a:ea typeface="標楷體" pitchFamily="65" charset="-120"/>
          <a:cs typeface="標楷體" pitchFamily="65" charset="-120"/>
        </a:defRPr>
      </a:lvl4pPr>
      <a:lvl5pPr algn="ctr" rtl="0" eaLnBrk="0" fontAlgn="base" hangingPunct="0">
        <a:spcBef>
          <a:spcPct val="0"/>
        </a:spcBef>
        <a:spcAft>
          <a:spcPct val="0"/>
        </a:spcAft>
        <a:defRPr kumimoji="1" sz="4400" b="1">
          <a:solidFill>
            <a:schemeClr val="bg1"/>
          </a:solidFill>
          <a:latin typeface="Arial" charset="0"/>
          <a:ea typeface="標楷體" pitchFamily="65" charset="-120"/>
          <a:cs typeface="標楷體" pitchFamily="65" charset="-120"/>
        </a:defRPr>
      </a:lvl5pPr>
      <a:lvl6pPr marL="457200" algn="ctr" rtl="0" fontAlgn="base">
        <a:spcBef>
          <a:spcPct val="0"/>
        </a:spcBef>
        <a:spcAft>
          <a:spcPct val="0"/>
        </a:spcAft>
        <a:defRPr kumimoji="1" sz="4400" b="1">
          <a:solidFill>
            <a:schemeClr val="bg1"/>
          </a:solidFill>
          <a:latin typeface="Arial" charset="0"/>
          <a:ea typeface="華康細圓體" pitchFamily="49" charset="-120"/>
          <a:cs typeface="華康細圓體" pitchFamily="49" charset="-120"/>
        </a:defRPr>
      </a:lvl6pPr>
      <a:lvl7pPr marL="914400" algn="ctr" rtl="0" fontAlgn="base">
        <a:spcBef>
          <a:spcPct val="0"/>
        </a:spcBef>
        <a:spcAft>
          <a:spcPct val="0"/>
        </a:spcAft>
        <a:defRPr kumimoji="1" sz="4400" b="1">
          <a:solidFill>
            <a:schemeClr val="bg1"/>
          </a:solidFill>
          <a:latin typeface="Arial" charset="0"/>
          <a:ea typeface="華康細圓體" pitchFamily="49" charset="-120"/>
          <a:cs typeface="華康細圓體" pitchFamily="49" charset="-120"/>
        </a:defRPr>
      </a:lvl7pPr>
      <a:lvl8pPr marL="1371600" algn="ctr" rtl="0" fontAlgn="base">
        <a:spcBef>
          <a:spcPct val="0"/>
        </a:spcBef>
        <a:spcAft>
          <a:spcPct val="0"/>
        </a:spcAft>
        <a:defRPr kumimoji="1" sz="4400" b="1">
          <a:solidFill>
            <a:schemeClr val="bg1"/>
          </a:solidFill>
          <a:latin typeface="Arial" charset="0"/>
          <a:ea typeface="華康細圓體" pitchFamily="49" charset="-120"/>
          <a:cs typeface="華康細圓體" pitchFamily="49" charset="-120"/>
        </a:defRPr>
      </a:lvl8pPr>
      <a:lvl9pPr marL="1828800" algn="ctr" rtl="0" fontAlgn="base">
        <a:spcBef>
          <a:spcPct val="0"/>
        </a:spcBef>
        <a:spcAft>
          <a:spcPct val="0"/>
        </a:spcAft>
        <a:defRPr kumimoji="1" sz="4400" b="1">
          <a:solidFill>
            <a:schemeClr val="bg1"/>
          </a:solidFill>
          <a:latin typeface="Arial" charset="0"/>
          <a:ea typeface="華康細圓體" pitchFamily="49" charset="-120"/>
          <a:cs typeface="華康細圓體" pitchFamily="49" charset="-120"/>
        </a:defRPr>
      </a:lvl9pPr>
    </p:titleStyle>
    <p:bodyStyle>
      <a:lvl1pPr marL="342900" indent="-342900" algn="l" rtl="0" eaLnBrk="0" fontAlgn="base" hangingPunct="0">
        <a:spcBef>
          <a:spcPts val="600"/>
        </a:spcBef>
        <a:spcAft>
          <a:spcPct val="0"/>
        </a:spcAft>
        <a:buClr>
          <a:schemeClr val="accent1"/>
        </a:buClr>
        <a:buSzPct val="90000"/>
        <a:buFont typeface="Wingdings" pitchFamily="2" charset="2"/>
        <a:buChar char="S"/>
        <a:defRPr kumimoji="1" sz="3200">
          <a:solidFill>
            <a:schemeClr val="tx1"/>
          </a:solidFill>
          <a:latin typeface="+mn-lt"/>
          <a:ea typeface="標楷體" pitchFamily="65" charset="-120"/>
          <a:cs typeface="標楷體" pitchFamily="65" charset="-120"/>
        </a:defRPr>
      </a:lvl1pPr>
      <a:lvl2pPr marL="685800" indent="-336550" algn="l" rtl="0" eaLnBrk="0" fontAlgn="base" hangingPunct="0">
        <a:spcBef>
          <a:spcPts val="600"/>
        </a:spcBef>
        <a:spcAft>
          <a:spcPct val="0"/>
        </a:spcAft>
        <a:buClr>
          <a:srgbClr val="C1F944"/>
        </a:buClr>
        <a:buSzPct val="90000"/>
        <a:buFont typeface="Wingdings" pitchFamily="2" charset="2"/>
        <a:buChar char="S"/>
        <a:defRPr kumimoji="1" sz="2800">
          <a:solidFill>
            <a:schemeClr val="tx1"/>
          </a:solidFill>
          <a:latin typeface="+mn-lt"/>
          <a:ea typeface="標楷體" pitchFamily="65" charset="-120"/>
          <a:cs typeface="標楷體" pitchFamily="65" charset="-120"/>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kumimoji="1" sz="2000">
          <a:solidFill>
            <a:schemeClr val="tx1"/>
          </a:solidFill>
          <a:latin typeface="+mn-lt"/>
          <a:ea typeface="標楷體" pitchFamily="65" charset="-120"/>
          <a:cs typeface="標楷體" pitchFamily="65" charset="-120"/>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kumimoji="1">
          <a:solidFill>
            <a:schemeClr val="tx1"/>
          </a:solidFill>
          <a:latin typeface="+mn-lt"/>
          <a:ea typeface="標楷體" pitchFamily="65" charset="-120"/>
          <a:cs typeface="標楷體" pitchFamily="65" charset="-120"/>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umimoji="1" sz="1600">
          <a:solidFill>
            <a:schemeClr val="tx1"/>
          </a:solidFill>
          <a:latin typeface="+mn-lt"/>
          <a:ea typeface="標楷體" pitchFamily="65" charset="-120"/>
          <a:cs typeface="標楷體" pitchFamily="65" charset="-120"/>
        </a:defRPr>
      </a:lvl5pPr>
      <a:lvl6pPr marL="2178050" indent="-349250" algn="l" rtl="0" fontAlgn="base">
        <a:spcBef>
          <a:spcPts val="600"/>
        </a:spcBef>
        <a:spcAft>
          <a:spcPct val="0"/>
        </a:spcAft>
        <a:buClr>
          <a:schemeClr val="accent1"/>
        </a:buClr>
        <a:buSzPct val="90000"/>
        <a:buFont typeface="Wingdings" charset="2"/>
        <a:buChar char="S"/>
        <a:defRPr kumimoji="1" sz="1600">
          <a:solidFill>
            <a:schemeClr val="tx1"/>
          </a:solidFill>
          <a:latin typeface="+mn-lt"/>
          <a:ea typeface="+mn-ea"/>
          <a:cs typeface="+mn-cs"/>
        </a:defRPr>
      </a:lvl6pPr>
      <a:lvl7pPr marL="2635250" indent="-349250" algn="l" rtl="0" fontAlgn="base">
        <a:spcBef>
          <a:spcPts val="600"/>
        </a:spcBef>
        <a:spcAft>
          <a:spcPct val="0"/>
        </a:spcAft>
        <a:buClr>
          <a:schemeClr val="accent1"/>
        </a:buClr>
        <a:buSzPct val="90000"/>
        <a:buFont typeface="Wingdings" charset="2"/>
        <a:buChar char="S"/>
        <a:defRPr kumimoji="1" sz="1600">
          <a:solidFill>
            <a:schemeClr val="tx1"/>
          </a:solidFill>
          <a:latin typeface="+mn-lt"/>
          <a:ea typeface="+mn-ea"/>
          <a:cs typeface="+mn-cs"/>
        </a:defRPr>
      </a:lvl7pPr>
      <a:lvl8pPr marL="3092450" indent="-349250" algn="l" rtl="0" fontAlgn="base">
        <a:spcBef>
          <a:spcPts val="600"/>
        </a:spcBef>
        <a:spcAft>
          <a:spcPct val="0"/>
        </a:spcAft>
        <a:buClr>
          <a:schemeClr val="accent1"/>
        </a:buClr>
        <a:buSzPct val="90000"/>
        <a:buFont typeface="Wingdings" charset="2"/>
        <a:buChar char="S"/>
        <a:defRPr kumimoji="1" sz="1600">
          <a:solidFill>
            <a:schemeClr val="tx1"/>
          </a:solidFill>
          <a:latin typeface="+mn-lt"/>
          <a:ea typeface="+mn-ea"/>
          <a:cs typeface="+mn-cs"/>
        </a:defRPr>
      </a:lvl8pPr>
      <a:lvl9pPr marL="3549650" indent="-349250" algn="l" rtl="0" fontAlgn="base">
        <a:spcBef>
          <a:spcPts val="600"/>
        </a:spcBef>
        <a:spcAft>
          <a:spcPct val="0"/>
        </a:spcAft>
        <a:buClr>
          <a:schemeClr val="accent1"/>
        </a:buClr>
        <a:buSzPct val="90000"/>
        <a:buFont typeface="Wingdings" charset="2"/>
        <a:buChar char="S"/>
        <a:defRPr kumimoji="1"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C73E908F-98E9-4281-B7DE-8E45508DC8C7}" type="datetime1">
              <a:rPr lang="zh-TW" altLang="en-US"/>
              <a:pPr/>
              <a:t>2015/9/23</a:t>
            </a:fld>
            <a:endParaRPr lang="en-US" altLang="zh-TW"/>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904CD3C3-9FDF-46BC-ACC3-2DCFF6671F5D}" type="slidenum">
              <a:rPr lang="zh-TW" altLang="en-US"/>
              <a:pPr/>
              <a:t>‹#›</a:t>
            </a:fld>
            <a:endParaRPr lang="en-US" altLang="zh-TW"/>
          </a:p>
        </p:txBody>
      </p:sp>
      <p:sp>
        <p:nvSpPr>
          <p:cNvPr id="5"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3449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3449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914EF229-5D04-4AD3-B4E6-A46EDDBD20D1}"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9B08F148-8B77-4D51-B3D3-1882D4AEE12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4678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4678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F4E59D50-CAB5-4C4B-AE3E-BEC27B5EE754}"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52CF64A9-F4A6-4093-9CD5-4CB092C55AC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907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907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60BC9D93-C23A-4264-A708-80B6342C3585}"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42002DBE-6F47-4EEF-B9C7-345A850EA30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1AC0D06F-68EA-4AB9-9886-852107FE9E13}"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9043D77F-9D92-406B-81D4-0C2F70E76E36}" type="slidenum">
              <a:rPr lang="zh-TW" altLang="en-US"/>
              <a:pPr/>
              <a:t>‹#›</a:t>
            </a:fld>
            <a:endParaRPr lang="en-US" altLang="zh-TW"/>
          </a:p>
        </p:txBody>
      </p:sp>
      <p:sp>
        <p:nvSpPr>
          <p:cNvPr id="271365" name="Rectangle 9"/>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71366" name="Rectangle 10"/>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Tree>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Lst>
  <p:txStyles>
    <p:titleStyle>
      <a:lvl1pPr algn="l" rtl="0" eaLnBrk="0" fontAlgn="base" hangingPunct="0">
        <a:spcBef>
          <a:spcPct val="0"/>
        </a:spcBef>
        <a:spcAft>
          <a:spcPct val="0"/>
        </a:spcAft>
        <a:defRPr kumimoji="1" sz="4600">
          <a:solidFill>
            <a:schemeClr val="bg1"/>
          </a:solidFill>
          <a:latin typeface="+mj-lt"/>
          <a:ea typeface="+mj-ea"/>
          <a:cs typeface="+mj-cs"/>
        </a:defRPr>
      </a:lvl1pPr>
      <a:lvl2pPr algn="l" rtl="0" eaLnBrk="0" fontAlgn="base" hangingPunct="0">
        <a:spcBef>
          <a:spcPct val="0"/>
        </a:spcBef>
        <a:spcAft>
          <a:spcPct val="0"/>
        </a:spcAft>
        <a:defRPr kumimoji="1" sz="4600">
          <a:solidFill>
            <a:schemeClr val="bg1"/>
          </a:solidFill>
          <a:latin typeface="Calisto MT" charset="0"/>
          <a:ea typeface="新細明體" charset="-120"/>
          <a:cs typeface="新細明體" charset="-120"/>
        </a:defRPr>
      </a:lvl2pPr>
      <a:lvl3pPr algn="l" rtl="0" eaLnBrk="0" fontAlgn="base" hangingPunct="0">
        <a:spcBef>
          <a:spcPct val="0"/>
        </a:spcBef>
        <a:spcAft>
          <a:spcPct val="0"/>
        </a:spcAft>
        <a:defRPr kumimoji="1" sz="4600">
          <a:solidFill>
            <a:schemeClr val="bg1"/>
          </a:solidFill>
          <a:latin typeface="Calisto MT" charset="0"/>
          <a:ea typeface="新細明體" charset="-120"/>
          <a:cs typeface="新細明體" charset="-120"/>
        </a:defRPr>
      </a:lvl3pPr>
      <a:lvl4pPr algn="l" rtl="0" eaLnBrk="0" fontAlgn="base" hangingPunct="0">
        <a:spcBef>
          <a:spcPct val="0"/>
        </a:spcBef>
        <a:spcAft>
          <a:spcPct val="0"/>
        </a:spcAft>
        <a:defRPr kumimoji="1" sz="4600">
          <a:solidFill>
            <a:schemeClr val="bg1"/>
          </a:solidFill>
          <a:latin typeface="Calisto MT" charset="0"/>
          <a:ea typeface="新細明體" charset="-120"/>
          <a:cs typeface="新細明體" charset="-120"/>
        </a:defRPr>
      </a:lvl4pPr>
      <a:lvl5pPr algn="l" rtl="0" eaLnBrk="0" fontAlgn="base" hangingPunct="0">
        <a:spcBef>
          <a:spcPct val="0"/>
        </a:spcBef>
        <a:spcAft>
          <a:spcPct val="0"/>
        </a:spcAft>
        <a:defRPr kumimoji="1" sz="4600">
          <a:solidFill>
            <a:schemeClr val="bg1"/>
          </a:solidFill>
          <a:latin typeface="Calisto MT" charset="0"/>
          <a:ea typeface="新細明體" charset="-120"/>
          <a:cs typeface="新細明體" charset="-120"/>
        </a:defRPr>
      </a:lvl5pPr>
      <a:lvl6pPr marL="457200" algn="l" rtl="0" fontAlgn="base">
        <a:spcBef>
          <a:spcPct val="0"/>
        </a:spcBef>
        <a:spcAft>
          <a:spcPct val="0"/>
        </a:spcAft>
        <a:defRPr kumimoji="1" sz="4600">
          <a:solidFill>
            <a:schemeClr val="bg1"/>
          </a:solidFill>
          <a:latin typeface="Calisto MT" charset="0"/>
          <a:ea typeface="新細明體" charset="-120"/>
          <a:cs typeface="新細明體" charset="-120"/>
        </a:defRPr>
      </a:lvl6pPr>
      <a:lvl7pPr marL="914400" algn="l" rtl="0" fontAlgn="base">
        <a:spcBef>
          <a:spcPct val="0"/>
        </a:spcBef>
        <a:spcAft>
          <a:spcPct val="0"/>
        </a:spcAft>
        <a:defRPr kumimoji="1" sz="4600">
          <a:solidFill>
            <a:schemeClr val="bg1"/>
          </a:solidFill>
          <a:latin typeface="Calisto MT" charset="0"/>
          <a:ea typeface="新細明體" charset="-120"/>
          <a:cs typeface="新細明體" charset="-120"/>
        </a:defRPr>
      </a:lvl7pPr>
      <a:lvl8pPr marL="1371600" algn="l" rtl="0" fontAlgn="base">
        <a:spcBef>
          <a:spcPct val="0"/>
        </a:spcBef>
        <a:spcAft>
          <a:spcPct val="0"/>
        </a:spcAft>
        <a:defRPr kumimoji="1" sz="4600">
          <a:solidFill>
            <a:schemeClr val="bg1"/>
          </a:solidFill>
          <a:latin typeface="Calisto MT" charset="0"/>
          <a:ea typeface="新細明體" charset="-120"/>
          <a:cs typeface="新細明體" charset="-120"/>
        </a:defRPr>
      </a:lvl8pPr>
      <a:lvl9pPr marL="1828800" algn="l" rtl="0" fontAlgn="base">
        <a:spcBef>
          <a:spcPct val="0"/>
        </a:spcBef>
        <a:spcAft>
          <a:spcPct val="0"/>
        </a:spcAft>
        <a:defRPr kumimoji="1" sz="4600">
          <a:solidFill>
            <a:schemeClr val="bg1"/>
          </a:solidFill>
          <a:latin typeface="Calisto MT" charset="0"/>
          <a:ea typeface="新細明體" charset="-120"/>
          <a:cs typeface="新細明體" charset="-120"/>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kumimoji="1"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kumimoji="1" sz="2000">
          <a:solidFill>
            <a:srgbClr val="595959"/>
          </a:solidFill>
          <a:latin typeface="+mn-lt"/>
          <a:ea typeface="+mn-ea"/>
          <a:cs typeface="+mn-cs"/>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kumimoji="1">
          <a:solidFill>
            <a:srgbClr val="595959"/>
          </a:solidFill>
          <a:latin typeface="+mn-lt"/>
          <a:ea typeface="+mn-ea"/>
          <a:cs typeface="+mn-cs"/>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kumimoji="1">
          <a:solidFill>
            <a:srgbClr val="595959"/>
          </a:solidFill>
          <a:latin typeface="+mn-lt"/>
          <a:ea typeface="+mn-ea"/>
          <a:cs typeface="+mn-cs"/>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kumimoji="1">
          <a:solidFill>
            <a:srgbClr val="595959"/>
          </a:solidFill>
          <a:latin typeface="+mn-lt"/>
          <a:ea typeface="+mn-ea"/>
          <a:cs typeface="+mn-cs"/>
        </a:defRPr>
      </a:lvl5pPr>
      <a:lvl6pPr marL="2178050" indent="-349250" algn="l" rtl="0" fontAlgn="base">
        <a:spcBef>
          <a:spcPts val="600"/>
        </a:spcBef>
        <a:spcAft>
          <a:spcPct val="0"/>
        </a:spcAft>
        <a:buClr>
          <a:schemeClr val="accent1"/>
        </a:buClr>
        <a:buSzPct val="90000"/>
        <a:buFont typeface="Wingdings" charset="2"/>
        <a:buChar char="S"/>
        <a:defRPr kumimoji="1">
          <a:solidFill>
            <a:srgbClr val="595959"/>
          </a:solidFill>
          <a:latin typeface="+mn-lt"/>
          <a:ea typeface="+mn-ea"/>
          <a:cs typeface="+mn-cs"/>
        </a:defRPr>
      </a:lvl6pPr>
      <a:lvl7pPr marL="2635250" indent="-349250" algn="l" rtl="0" fontAlgn="base">
        <a:spcBef>
          <a:spcPts val="600"/>
        </a:spcBef>
        <a:spcAft>
          <a:spcPct val="0"/>
        </a:spcAft>
        <a:buClr>
          <a:schemeClr val="accent1"/>
        </a:buClr>
        <a:buSzPct val="90000"/>
        <a:buFont typeface="Wingdings" charset="2"/>
        <a:buChar char="S"/>
        <a:defRPr kumimoji="1">
          <a:solidFill>
            <a:srgbClr val="595959"/>
          </a:solidFill>
          <a:latin typeface="+mn-lt"/>
          <a:ea typeface="+mn-ea"/>
          <a:cs typeface="+mn-cs"/>
        </a:defRPr>
      </a:lvl7pPr>
      <a:lvl8pPr marL="3092450" indent="-349250" algn="l" rtl="0" fontAlgn="base">
        <a:spcBef>
          <a:spcPts val="600"/>
        </a:spcBef>
        <a:spcAft>
          <a:spcPct val="0"/>
        </a:spcAft>
        <a:buClr>
          <a:schemeClr val="accent1"/>
        </a:buClr>
        <a:buSzPct val="90000"/>
        <a:buFont typeface="Wingdings" charset="2"/>
        <a:buChar char="S"/>
        <a:defRPr kumimoji="1">
          <a:solidFill>
            <a:srgbClr val="595959"/>
          </a:solidFill>
          <a:latin typeface="+mn-lt"/>
          <a:ea typeface="+mn-ea"/>
          <a:cs typeface="+mn-cs"/>
        </a:defRPr>
      </a:lvl8pPr>
      <a:lvl9pPr marL="3549650" indent="-349250" algn="l" rtl="0" fontAlgn="base">
        <a:spcBef>
          <a:spcPts val="600"/>
        </a:spcBef>
        <a:spcAft>
          <a:spcPct val="0"/>
        </a:spcAft>
        <a:buClr>
          <a:schemeClr val="accent1"/>
        </a:buClr>
        <a:buSzPct val="90000"/>
        <a:buFont typeface="Wingdings" charset="2"/>
        <a:buChar char="S"/>
        <a:defRPr kumimoji="1">
          <a:solidFill>
            <a:srgbClr val="595959"/>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3650" name="Title Placeholder 1"/>
          <p:cNvSpPr>
            <a:spLocks noGrp="1"/>
          </p:cNvSpPr>
          <p:nvPr>
            <p:ph type="title"/>
          </p:nvPr>
        </p:nvSpPr>
        <p:spPr bwMode="auto">
          <a:xfrm>
            <a:off x="7442200" y="1773238"/>
            <a:ext cx="1306513" cy="4524375"/>
          </a:xfrm>
          <a:prstGeom prst="rect">
            <a:avLst/>
          </a:prstGeom>
          <a:noFill/>
          <a:ln w="9525">
            <a:noFill/>
            <a:miter lim="800000"/>
            <a:headEnd/>
            <a:tailEnd/>
          </a:ln>
        </p:spPr>
        <p:txBody>
          <a:bodyPr vert="eaVert"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E5E0CF1E-B8C9-4D90-89D8-85AF3198F75C}" type="datetime1">
              <a:rPr lang="zh-TW" altLang="en-US"/>
              <a:pPr/>
              <a:t>2015/9/23</a:t>
            </a:fld>
            <a:endParaRPr lang="en-US" altLang="zh-TW"/>
          </a:p>
        </p:txBody>
      </p:sp>
      <p:sp>
        <p:nvSpPr>
          <p:cNvPr id="9" name="Slide Number Placeholder 5"/>
          <p:cNvSpPr>
            <a:spLocks noGrp="1"/>
          </p:cNvSpPr>
          <p:nvPr>
            <p:ph type="sldNum" sz="quarter" idx="4"/>
          </p:nvPr>
        </p:nvSpPr>
        <p:spPr>
          <a:xfrm>
            <a:off x="850265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chemeClr val="bg1"/>
                </a:solidFill>
              </a:defRPr>
            </a:lvl1pPr>
          </a:lstStyle>
          <a:p>
            <a:fld id="{D775FB59-33AE-42D7-B0B0-1A5E25298096}" type="slidenum">
              <a:rPr lang="zh-TW" altLang="en-US"/>
              <a:pPr/>
              <a:t>‹#›</a:t>
            </a:fld>
            <a:endParaRPr lang="en-US" altLang="zh-TW"/>
          </a:p>
        </p:txBody>
      </p:sp>
      <p:grpSp>
        <p:nvGrpSpPr>
          <p:cNvPr id="283653" name="Group 8"/>
          <p:cNvGrpSpPr>
            <a:grpSpLocks/>
          </p:cNvGrpSpPr>
          <p:nvPr userDrawn="1"/>
        </p:nvGrpSpPr>
        <p:grpSpPr bwMode="auto">
          <a:xfrm>
            <a:off x="6805613" y="117475"/>
            <a:ext cx="2519362" cy="1439863"/>
            <a:chOff x="4241" y="-17"/>
            <a:chExt cx="1587" cy="907"/>
          </a:xfrm>
        </p:grpSpPr>
        <p:sp>
          <p:nvSpPr>
            <p:cNvPr id="386057" name="Oval 9"/>
            <p:cNvSpPr>
              <a:spLocks noChangeArrowheads="1"/>
            </p:cNvSpPr>
            <p:nvPr/>
          </p:nvSpPr>
          <p:spPr bwMode="auto">
            <a:xfrm>
              <a:off x="4241" y="-17"/>
              <a:ext cx="1587" cy="907"/>
            </a:xfrm>
            <a:prstGeom prst="ellipse">
              <a:avLst/>
            </a:prstGeom>
            <a:solidFill>
              <a:schemeClr val="bg1"/>
            </a:solidFill>
            <a:ln w="9525">
              <a:noFill/>
              <a:round/>
              <a:headEnd/>
              <a:tailEnd/>
            </a:ln>
            <a:effectLst/>
          </p:spPr>
          <p:txBody>
            <a:bodyPr wrap="none" anchor="ctr"/>
            <a:lstStyle/>
            <a:p>
              <a:endParaRPr lang="zh-TW" altLang="en-US"/>
            </a:p>
          </p:txBody>
        </p:sp>
        <p:pic>
          <p:nvPicPr>
            <p:cNvPr id="283655" name="Picture 10" descr="logo-colo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387" y="156"/>
              <a:ext cx="1246" cy="62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l" rtl="0" eaLnBrk="0" fontAlgn="base" hangingPunct="0">
        <a:spcBef>
          <a:spcPct val="0"/>
        </a:spcBef>
        <a:spcAft>
          <a:spcPct val="0"/>
        </a:spcAft>
        <a:defRPr sz="4600">
          <a:solidFill>
            <a:schemeClr val="bg1"/>
          </a:solidFill>
          <a:latin typeface="+mj-lt"/>
          <a:ea typeface="+mj-ea"/>
          <a:cs typeface="+mj-cs"/>
        </a:defRPr>
      </a:lvl1pPr>
      <a:lvl2pPr algn="l"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l"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l"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l"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l"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l"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l"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l"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9593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9593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DC657D07-0916-4379-A0D2-6ACEF6D2C35E}"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D8DA29E9-E4E9-4C4F-B68E-9BE0D0229A3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08226" name="Picture 9" descr="DirectionalButtons-Full.png"/>
          <p:cNvPicPr>
            <a:picLocks noChangeAspect="1"/>
          </p:cNvPicPr>
          <p:nvPr/>
        </p:nvPicPr>
        <p:blipFill>
          <a:blip r:embed="rId14"/>
          <a:srcRect/>
          <a:stretch>
            <a:fillRect/>
          </a:stretch>
        </p:blipFill>
        <p:spPr bwMode="auto">
          <a:xfrm>
            <a:off x="7826375" y="525463"/>
            <a:ext cx="752475" cy="352425"/>
          </a:xfrm>
          <a:prstGeom prst="rect">
            <a:avLst/>
          </a:prstGeom>
          <a:noFill/>
          <a:ln w="9525">
            <a:noFill/>
            <a:miter lim="800000"/>
            <a:headEnd/>
            <a:tailEnd/>
          </a:ln>
        </p:spPr>
      </p:pic>
      <p:pic>
        <p:nvPicPr>
          <p:cNvPr id="308227" name="Picture 8" descr="wireframeOverlay-Home.png"/>
          <p:cNvPicPr>
            <a:picLocks noChangeAspect="1"/>
          </p:cNvPicPr>
          <p:nvPr/>
        </p:nvPicPr>
        <p:blipFill>
          <a:blip r:embed="rId15"/>
          <a:srcRect t="-93973"/>
          <a:stretch>
            <a:fillRect/>
          </a:stretch>
        </p:blipFill>
        <p:spPr bwMode="auto">
          <a:xfrm>
            <a:off x="179388" y="176213"/>
            <a:ext cx="8786812" cy="6516687"/>
          </a:xfrm>
          <a:prstGeom prst="rect">
            <a:avLst/>
          </a:prstGeom>
          <a:gradFill rotWithShape="0">
            <a:gsLst>
              <a:gs pos="0">
                <a:schemeClr val="tx2"/>
              </a:gs>
              <a:gs pos="100000">
                <a:schemeClr val="bg2"/>
              </a:gs>
            </a:gsLst>
            <a:lin ang="5400000"/>
          </a:gradFill>
          <a:ln w="9525">
            <a:noFill/>
            <a:miter lim="800000"/>
            <a:headEnd/>
            <a:tailEnd/>
          </a:ln>
        </p:spPr>
      </p:pic>
      <p:sp>
        <p:nvSpPr>
          <p:cNvPr id="308228" name="Title Placeholder 1"/>
          <p:cNvSpPr>
            <a:spLocks noGrp="1"/>
          </p:cNvSpPr>
          <p:nvPr>
            <p:ph type="title"/>
          </p:nvPr>
        </p:nvSpPr>
        <p:spPr bwMode="auto">
          <a:xfrm>
            <a:off x="415925" y="2133600"/>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12"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AD4BA648-08B3-4F89-95B6-04317EEF5CD7}" type="datetime1">
              <a:rPr lang="zh-TW" altLang="en-US"/>
              <a:pPr/>
              <a:t>2015/9/23</a:t>
            </a:fld>
            <a:endParaRPr lang="en-US" altLang="zh-TW"/>
          </a:p>
        </p:txBody>
      </p:sp>
      <p:sp>
        <p:nvSpPr>
          <p:cNvPr id="13"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rtl="0" eaLnBrk="0" fontAlgn="base" hangingPunct="0">
        <a:spcBef>
          <a:spcPct val="0"/>
        </a:spcBef>
        <a:spcAft>
          <a:spcPct val="0"/>
        </a:spcAft>
        <a:defRPr sz="4800">
          <a:solidFill>
            <a:schemeClr val="bg1"/>
          </a:solidFill>
          <a:latin typeface="+mj-lt"/>
          <a:ea typeface="+mj-ea"/>
          <a:cs typeface="+mj-cs"/>
        </a:defRPr>
      </a:lvl1pPr>
      <a:lvl2pPr algn="l" rtl="0" eaLnBrk="0" fontAlgn="base" hangingPunct="0">
        <a:spcBef>
          <a:spcPct val="0"/>
        </a:spcBef>
        <a:spcAft>
          <a:spcPct val="0"/>
        </a:spcAft>
        <a:defRPr sz="48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48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48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48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48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48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48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48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20514"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20515"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DDF22338-B7EB-4C29-BC0B-6823683CC34D}" type="datetime1">
              <a:rPr lang="zh-TW" altLang="en-US"/>
              <a:pPr/>
              <a:t>2015/9/23</a:t>
            </a:fld>
            <a:endParaRPr lang="en-US" altLang="zh-TW"/>
          </a:p>
        </p:txBody>
      </p:sp>
      <p:sp>
        <p:nvSpPr>
          <p:cNvPr id="5"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462DBDD7-2F7D-4A7D-88C8-0ED568399541}" type="slidenum">
              <a:rPr lang="zh-TW" altLang="en-US"/>
              <a:pPr/>
              <a:t>‹#›</a:t>
            </a:fld>
            <a:endParaRPr lang="en-US" altLang="zh-TW"/>
          </a:p>
        </p:txBody>
      </p:sp>
      <p:pic>
        <p:nvPicPr>
          <p:cNvPr id="320519" name="Picture 6" descr="HomeButton.png">
            <a:hlinkClick r:id="" action="ppaction://hlinkshowjump?jump=firstslide"/>
          </p:cNvPr>
          <p:cNvPicPr>
            <a:picLocks noChangeAspect="1"/>
          </p:cNvPicPr>
          <p:nvPr userDrawn="1"/>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20520" name="Picture 9" descr="DirectionalButtons-Full.png"/>
          <p:cNvPicPr>
            <a:picLocks noChangeAspect="1"/>
          </p:cNvPicPr>
          <p:nvPr userDrawn="1"/>
        </p:nvPicPr>
        <p:blipFill>
          <a:blip r:embed="rId15"/>
          <a:srcRect/>
          <a:stretch>
            <a:fillRect/>
          </a:stretch>
        </p:blipFill>
        <p:spPr bwMode="auto">
          <a:xfrm>
            <a:off x="7826375" y="525463"/>
            <a:ext cx="752475" cy="3524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32802"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32803"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332804" name="Picture 8" descr="wireframeOverlay-Content.png"/>
          <p:cNvPicPr>
            <a:picLocks noChangeAspect="1"/>
          </p:cNvPicPr>
          <p:nvPr/>
        </p:nvPicPr>
        <p:blipFill>
          <a:blip r:embed="rId16"/>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w="9525">
            <a:noFill/>
            <a:miter lim="800000"/>
            <a:headEnd/>
            <a:tailEnd/>
          </a:ln>
        </p:spPr>
      </p:pic>
      <p:sp>
        <p:nvSpPr>
          <p:cNvPr id="332805"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32806"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04A4B4AB-6134-4598-B61D-89731DA26848}" type="datetime1">
              <a:rPr lang="zh-TW" altLang="en-US"/>
              <a:pPr/>
              <a:t>2015/9/23</a:t>
            </a:fld>
            <a:endParaRPr lang="en-US" altLang="zh-TW"/>
          </a:p>
        </p:txBody>
      </p:sp>
      <p:sp>
        <p:nvSpPr>
          <p:cNvPr id="12"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3B95FBE2-6D9F-41FC-91AD-A07872B2833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45090"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45091"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345092" name="Picture 8" descr="wireframeOverlay-TCFull.png"/>
          <p:cNvPicPr>
            <a:picLocks noChangeAspect="1"/>
          </p:cNvPicPr>
          <p:nvPr/>
        </p:nvPicPr>
        <p:blipFill>
          <a:blip r:embed="rId16"/>
          <a:srcRect l="-198711"/>
          <a:stretch>
            <a:fillRect/>
          </a:stretch>
        </p:blipFill>
        <p:spPr bwMode="auto">
          <a:xfrm>
            <a:off x="177800" y="1179513"/>
            <a:ext cx="8788400" cy="5276850"/>
          </a:xfrm>
          <a:prstGeom prst="rect">
            <a:avLst/>
          </a:prstGeom>
          <a:gradFill rotWithShape="0">
            <a:gsLst>
              <a:gs pos="0">
                <a:schemeClr val="bg2"/>
              </a:gs>
              <a:gs pos="100000">
                <a:schemeClr val="tx2"/>
              </a:gs>
            </a:gsLst>
            <a:lin ang="5400000"/>
          </a:gradFill>
          <a:ln w="9525">
            <a:noFill/>
            <a:miter lim="800000"/>
            <a:headEnd/>
            <a:tailEnd/>
          </a:ln>
        </p:spPr>
      </p:pic>
      <p:sp>
        <p:nvSpPr>
          <p:cNvPr id="345093"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45094"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B299605B-5B4C-4800-A25A-6058856BF44C}" type="datetime1">
              <a:rPr lang="zh-TW" altLang="en-US"/>
              <a:pPr/>
              <a:t>2015/9/23</a:t>
            </a:fld>
            <a:endParaRPr lang="en-US" altLang="zh-TW"/>
          </a:p>
        </p:txBody>
      </p:sp>
      <p:sp>
        <p:nvSpPr>
          <p:cNvPr id="12"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729BE041-B080-4D62-838E-87E3582EADD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25602" name="Group 6"/>
          <p:cNvGrpSpPr>
            <a:grpSpLocks/>
          </p:cNvGrpSpPr>
          <p:nvPr/>
        </p:nvGrpSpPr>
        <p:grpSpPr bwMode="auto">
          <a:xfrm>
            <a:off x="0" y="1373188"/>
            <a:ext cx="9144000" cy="5484812"/>
            <a:chOff x="0" y="1372650"/>
            <a:chExt cx="9144000" cy="5485350"/>
          </a:xfrm>
        </p:grpSpPr>
        <p:pic>
          <p:nvPicPr>
            <p:cNvPr id="25608"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25609"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2560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60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B86634D0-E784-4809-9AC7-144723D798C5}" type="datetime1">
              <a:rPr lang="zh-TW" altLang="en-US"/>
              <a:pPr/>
              <a:t>2015/9/23</a:t>
            </a:fld>
            <a:endParaRPr lang="en-US" altLang="zh-TW"/>
          </a:p>
        </p:txBody>
      </p:sp>
      <p:sp>
        <p:nvSpPr>
          <p:cNvPr id="11"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C9EE1A27-621B-4F17-A23C-3C1B3E1ECC2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57378"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57379"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357380" name="Picture 8" descr="wireframeOverlay-SectionH.png"/>
          <p:cNvPicPr>
            <a:picLocks noChangeAspect="1"/>
          </p:cNvPicPr>
          <p:nvPr/>
        </p:nvPicPr>
        <p:blipFill>
          <a:blip r:embed="rId16"/>
          <a:srcRect r="-91875"/>
          <a:stretch>
            <a:fillRect/>
          </a:stretch>
        </p:blipFill>
        <p:spPr bwMode="auto">
          <a:xfrm>
            <a:off x="182563" y="1179513"/>
            <a:ext cx="8785225" cy="5276850"/>
          </a:xfrm>
          <a:prstGeom prst="rect">
            <a:avLst/>
          </a:prstGeom>
          <a:gradFill rotWithShape="0">
            <a:gsLst>
              <a:gs pos="0">
                <a:schemeClr val="tx2"/>
              </a:gs>
              <a:gs pos="100000">
                <a:schemeClr val="bg2"/>
              </a:gs>
            </a:gsLst>
            <a:lin ang="5400000"/>
          </a:gradFill>
          <a:ln w="9525">
            <a:noFill/>
            <a:miter lim="800000"/>
            <a:headEnd/>
            <a:tailEnd/>
          </a:ln>
        </p:spPr>
      </p:pic>
      <p:sp>
        <p:nvSpPr>
          <p:cNvPr id="357381"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57382"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B928A900-39A4-444E-82A9-4EEE7C23E15B}" type="datetime1">
              <a:rPr lang="zh-TW" altLang="en-US"/>
              <a:pPr/>
              <a:t>2015/9/23</a:t>
            </a:fld>
            <a:endParaRPr lang="en-US" altLang="zh-TW"/>
          </a:p>
        </p:txBody>
      </p:sp>
      <p:sp>
        <p:nvSpPr>
          <p:cNvPr id="12"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A4B2794D-41DF-4800-971B-D022A9E60840}"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69666"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69667"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369668" name="Picture 8" descr="wireframeOverlay-Content.png"/>
          <p:cNvPicPr>
            <a:picLocks noChangeAspect="1"/>
          </p:cNvPicPr>
          <p:nvPr/>
        </p:nvPicPr>
        <p:blipFill>
          <a:blip r:embed="rId16"/>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w="9525">
            <a:noFill/>
            <a:miter lim="800000"/>
            <a:headEnd/>
            <a:tailEnd/>
          </a:ln>
        </p:spPr>
      </p:pic>
      <p:sp>
        <p:nvSpPr>
          <p:cNvPr id="369669"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69670"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4"/>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B6E94F44-DF4A-4149-8917-412609638595}" type="datetime1">
              <a:rPr lang="zh-TW" altLang="en-US"/>
              <a:pPr/>
              <a:t>2015/9/23</a:t>
            </a:fld>
            <a:endParaRPr lang="en-US" altLang="zh-TW"/>
          </a:p>
        </p:txBody>
      </p:sp>
      <p:sp>
        <p:nvSpPr>
          <p:cNvPr id="12" name="Footer Placeholder 5"/>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6"/>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F019B0E5-EBE8-40E1-91E6-F48F902AA89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81954"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81955"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381956" name="Picture 8" descr="wireframeOverlay-Content.png"/>
          <p:cNvPicPr>
            <a:picLocks noChangeAspect="1"/>
          </p:cNvPicPr>
          <p:nvPr/>
        </p:nvPicPr>
        <p:blipFill>
          <a:blip r:embed="rId16"/>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w="9525">
            <a:noFill/>
            <a:miter lim="800000"/>
            <a:headEnd/>
            <a:tailEnd/>
          </a:ln>
        </p:spPr>
      </p:pic>
      <p:sp>
        <p:nvSpPr>
          <p:cNvPr id="381957"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81958"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6"/>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49580B9B-6D2F-41C8-B738-E90F6EEC8558}" type="datetime1">
              <a:rPr lang="zh-TW" altLang="en-US"/>
              <a:pPr/>
              <a:t>2015/9/23</a:t>
            </a:fld>
            <a:endParaRPr lang="en-US" altLang="zh-TW"/>
          </a:p>
        </p:txBody>
      </p:sp>
      <p:sp>
        <p:nvSpPr>
          <p:cNvPr id="12" name="Footer Placeholder 7"/>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8"/>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42FB681D-71A4-4028-9664-22E3807083C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394242"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394243"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394244" name="Picture 8" descr="wireframeOverlay-Content.png"/>
          <p:cNvPicPr>
            <a:picLocks noChangeAspect="1"/>
          </p:cNvPicPr>
          <p:nvPr/>
        </p:nvPicPr>
        <p:blipFill>
          <a:blip r:embed="rId16"/>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w="9525">
            <a:noFill/>
            <a:miter lim="800000"/>
            <a:headEnd/>
            <a:tailEnd/>
          </a:ln>
        </p:spPr>
      </p:pic>
      <p:sp>
        <p:nvSpPr>
          <p:cNvPr id="394245"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394246"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2"/>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380415D2-1E30-48FE-B256-455E200EA00E}" type="datetime1">
              <a:rPr lang="zh-TW" altLang="en-US"/>
              <a:pPr/>
              <a:t>2015/9/23</a:t>
            </a:fld>
            <a:endParaRPr lang="en-US" altLang="zh-TW"/>
          </a:p>
        </p:txBody>
      </p:sp>
      <p:sp>
        <p:nvSpPr>
          <p:cNvPr id="12" name="Footer Placeholder 3"/>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4"/>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C5D9545E-6548-414E-ABC1-3DAB0548B51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6530" name="Picture 8" descr="wireframeOverlay-ContentCap.png"/>
          <p:cNvPicPr>
            <a:picLocks noChangeAspect="1"/>
          </p:cNvPicPr>
          <p:nvPr/>
        </p:nvPicPr>
        <p:blipFill>
          <a:blip r:embed="rId14"/>
          <a:srcRect b="-135870"/>
          <a:stretch>
            <a:fillRect/>
          </a:stretch>
        </p:blipFill>
        <p:spPr bwMode="auto">
          <a:xfrm>
            <a:off x="182563" y="174625"/>
            <a:ext cx="1436687" cy="6515100"/>
          </a:xfrm>
          <a:prstGeom prst="rect">
            <a:avLst/>
          </a:prstGeom>
          <a:gradFill rotWithShape="0">
            <a:gsLst>
              <a:gs pos="0">
                <a:schemeClr val="bg2"/>
              </a:gs>
              <a:gs pos="100000">
                <a:schemeClr val="tx2"/>
              </a:gs>
            </a:gsLst>
            <a:lin ang="5400000"/>
          </a:grad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18818" name="Picture 8" descr="wireframeOverlay-Content.png"/>
          <p:cNvPicPr>
            <a:picLocks noChangeAspect="1"/>
          </p:cNvPicPr>
          <p:nvPr/>
        </p:nvPicPr>
        <p:blipFill>
          <a:blip r:embed="rId14"/>
          <a:srcRect/>
          <a:stretch>
            <a:fillRect/>
          </a:stretch>
        </p:blipFill>
        <p:spPr bwMode="auto">
          <a:xfrm>
            <a:off x="179388" y="115888"/>
            <a:ext cx="8786812" cy="1225550"/>
          </a:xfrm>
          <a:prstGeom prst="rect">
            <a:avLst/>
          </a:prstGeom>
          <a:gradFill rotWithShape="0">
            <a:gsLst>
              <a:gs pos="0">
                <a:schemeClr val="tx2"/>
              </a:gs>
              <a:gs pos="100000">
                <a:schemeClr val="bg2"/>
              </a:gs>
            </a:gsLst>
            <a:lin ang="5400000"/>
          </a:gradFill>
          <a:ln w="9525">
            <a:noFill/>
            <a:miter lim="800000"/>
            <a:headEnd/>
            <a:tailEnd/>
          </a:ln>
        </p:spPr>
      </p:pic>
      <p:sp>
        <p:nvSpPr>
          <p:cNvPr id="418819" name="Title Placeholder 1"/>
          <p:cNvSpPr>
            <a:spLocks noGrp="1"/>
          </p:cNvSpPr>
          <p:nvPr>
            <p:ph type="title"/>
          </p:nvPr>
        </p:nvSpPr>
        <p:spPr bwMode="auto">
          <a:xfrm>
            <a:off x="415925" y="115888"/>
            <a:ext cx="83089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18820" name="Text Placeholder 2"/>
          <p:cNvSpPr>
            <a:spLocks noGrp="1"/>
          </p:cNvSpPr>
          <p:nvPr>
            <p:ph type="body" idx="1"/>
          </p:nvPr>
        </p:nvSpPr>
        <p:spPr bwMode="auto">
          <a:xfrm>
            <a:off x="415925" y="1412875"/>
            <a:ext cx="8308975" cy="4824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 name="Footer Placeholder 5"/>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6"/>
          <p:cNvSpPr>
            <a:spLocks noGrp="1"/>
          </p:cNvSpPr>
          <p:nvPr>
            <p:ph type="sldNum" sz="quarter" idx="4"/>
          </p:nvPr>
        </p:nvSpPr>
        <p:spPr>
          <a:xfrm>
            <a:off x="77788" y="6376988"/>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600" b="1">
                <a:solidFill>
                  <a:srgbClr val="4D4D4D"/>
                </a:solidFill>
                <a:latin typeface="Calibri" pitchFamily="34" charset="0"/>
              </a:defRPr>
            </a:lvl1pPr>
          </a:lstStyle>
          <a:p>
            <a:fld id="{DF9AF589-370D-456B-BA64-F40E1CB1121B}" type="slidenum">
              <a:rPr lang="zh-TW" altLang="en-US"/>
              <a:pPr/>
              <a:t>‹#›</a:t>
            </a:fld>
            <a:endParaRPr lang="en-US" altLang="zh-TW"/>
          </a:p>
        </p:txBody>
      </p:sp>
      <p:pic>
        <p:nvPicPr>
          <p:cNvPr id="418823" name="Picture 10" descr="LTTC名稱"/>
          <p:cNvPicPr>
            <a:picLocks noChangeAspect="1" noChangeArrowheads="1"/>
          </p:cNvPicPr>
          <p:nvPr userDrawn="1"/>
        </p:nvPicPr>
        <p:blipFill>
          <a:blip r:embed="rId15" cstate="print">
            <a:clrChange>
              <a:clrFrom>
                <a:srgbClr val="FEFEFE"/>
              </a:clrFrom>
              <a:clrTo>
                <a:srgbClr val="FEFEFE">
                  <a:alpha val="0"/>
                </a:srgbClr>
              </a:clrTo>
            </a:clrChange>
          </a:blip>
          <a:srcRect/>
          <a:stretch>
            <a:fillRect/>
          </a:stretch>
        </p:blipFill>
        <p:spPr bwMode="auto">
          <a:xfrm>
            <a:off x="6732588" y="6308725"/>
            <a:ext cx="2124075" cy="3111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charset="0"/>
          <a:ea typeface="華康粗圓體" pitchFamily="49" charset="-120"/>
          <a:cs typeface="華康粗圓體" pitchFamily="49" charset="-120"/>
        </a:defRPr>
      </a:lvl2pPr>
      <a:lvl3pPr algn="ctr" rtl="0" eaLnBrk="0" fontAlgn="base" hangingPunct="0">
        <a:spcBef>
          <a:spcPct val="0"/>
        </a:spcBef>
        <a:spcAft>
          <a:spcPct val="0"/>
        </a:spcAft>
        <a:defRPr sz="4400">
          <a:solidFill>
            <a:schemeClr val="bg1"/>
          </a:solidFill>
          <a:latin typeface="Calibri" charset="0"/>
          <a:ea typeface="華康粗圓體" pitchFamily="49" charset="-120"/>
          <a:cs typeface="華康粗圓體" pitchFamily="49" charset="-120"/>
        </a:defRPr>
      </a:lvl3pPr>
      <a:lvl4pPr algn="ctr" rtl="0" eaLnBrk="0" fontAlgn="base" hangingPunct="0">
        <a:spcBef>
          <a:spcPct val="0"/>
        </a:spcBef>
        <a:spcAft>
          <a:spcPct val="0"/>
        </a:spcAft>
        <a:defRPr sz="4400">
          <a:solidFill>
            <a:schemeClr val="bg1"/>
          </a:solidFill>
          <a:latin typeface="Calibri" charset="0"/>
          <a:ea typeface="華康粗圓體" pitchFamily="49" charset="-120"/>
          <a:cs typeface="華康粗圓體" pitchFamily="49" charset="-120"/>
        </a:defRPr>
      </a:lvl4pPr>
      <a:lvl5pPr algn="ctr" rtl="0" eaLnBrk="0" fontAlgn="base" hangingPunct="0">
        <a:spcBef>
          <a:spcPct val="0"/>
        </a:spcBef>
        <a:spcAft>
          <a:spcPct val="0"/>
        </a:spcAft>
        <a:defRPr sz="4400">
          <a:solidFill>
            <a:schemeClr val="bg1"/>
          </a:solidFill>
          <a:latin typeface="Calibri" charset="0"/>
          <a:ea typeface="華康粗圓體" pitchFamily="49" charset="-120"/>
          <a:cs typeface="華康粗圓體" pitchFamily="49" charset="-120"/>
        </a:defRPr>
      </a:lvl5pPr>
      <a:lvl6pPr marL="457200" algn="ctr" rtl="0" fontAlgn="base">
        <a:spcBef>
          <a:spcPct val="0"/>
        </a:spcBef>
        <a:spcAft>
          <a:spcPct val="0"/>
        </a:spcAft>
        <a:defRPr sz="4400">
          <a:solidFill>
            <a:schemeClr val="bg1"/>
          </a:solidFill>
          <a:latin typeface="Calibri" charset="0"/>
          <a:ea typeface="華康粗圓體" pitchFamily="49" charset="-120"/>
          <a:cs typeface="華康粗圓體" pitchFamily="49" charset="-120"/>
        </a:defRPr>
      </a:lvl6pPr>
      <a:lvl7pPr marL="914400" algn="ctr" rtl="0" fontAlgn="base">
        <a:spcBef>
          <a:spcPct val="0"/>
        </a:spcBef>
        <a:spcAft>
          <a:spcPct val="0"/>
        </a:spcAft>
        <a:defRPr sz="4400">
          <a:solidFill>
            <a:schemeClr val="bg1"/>
          </a:solidFill>
          <a:latin typeface="Calibri" charset="0"/>
          <a:ea typeface="華康粗圓體" pitchFamily="49" charset="-120"/>
          <a:cs typeface="華康粗圓體" pitchFamily="49" charset="-120"/>
        </a:defRPr>
      </a:lvl7pPr>
      <a:lvl8pPr marL="1371600" algn="ctr" rtl="0" fontAlgn="base">
        <a:spcBef>
          <a:spcPct val="0"/>
        </a:spcBef>
        <a:spcAft>
          <a:spcPct val="0"/>
        </a:spcAft>
        <a:defRPr sz="4400">
          <a:solidFill>
            <a:schemeClr val="bg1"/>
          </a:solidFill>
          <a:latin typeface="Calibri" charset="0"/>
          <a:ea typeface="華康粗圓體" pitchFamily="49" charset="-120"/>
          <a:cs typeface="華康粗圓體" pitchFamily="49" charset="-120"/>
        </a:defRPr>
      </a:lvl8pPr>
      <a:lvl9pPr marL="1828800" algn="ctr" rtl="0" fontAlgn="base">
        <a:spcBef>
          <a:spcPct val="0"/>
        </a:spcBef>
        <a:spcAft>
          <a:spcPct val="0"/>
        </a:spcAft>
        <a:defRPr sz="4400">
          <a:solidFill>
            <a:schemeClr val="bg1"/>
          </a:solidFill>
          <a:latin typeface="Calibri" charset="0"/>
          <a:ea typeface="華康粗圓體" pitchFamily="49" charset="-120"/>
          <a:cs typeface="華康粗圓體" pitchFamily="49" charset="-120"/>
        </a:defRPr>
      </a:lvl9pPr>
    </p:titleStyle>
    <p:bodyStyle>
      <a:lvl1pPr marL="273050" indent="-273050" algn="l" rtl="0" eaLnBrk="0" fontAlgn="base" hangingPunct="0">
        <a:spcBef>
          <a:spcPts val="600"/>
        </a:spcBef>
        <a:spcAft>
          <a:spcPct val="0"/>
        </a:spcAft>
        <a:buClr>
          <a:srgbClr val="7F7F7F"/>
        </a:buClr>
        <a:buSzPct val="70000"/>
        <a:buFont typeface="Wingdings" pitchFamily="2" charset="2"/>
        <a:buBlip>
          <a:blip r:embed="rId16"/>
        </a:buBlip>
        <a:defRPr sz="3200">
          <a:solidFill>
            <a:srgbClr val="404040"/>
          </a:solidFill>
          <a:latin typeface="+mn-lt"/>
          <a:ea typeface="標楷體" pitchFamily="65" charset="-120"/>
          <a:cs typeface="標楷體" pitchFamily="65" charset="-120"/>
        </a:defRPr>
      </a:lvl1pPr>
      <a:lvl2pPr marL="681038" indent="-228600" algn="l" rtl="0" eaLnBrk="0" fontAlgn="base" hangingPunct="0">
        <a:spcBef>
          <a:spcPts val="600"/>
        </a:spcBef>
        <a:spcAft>
          <a:spcPct val="0"/>
        </a:spcAft>
        <a:buClr>
          <a:srgbClr val="262626"/>
        </a:buClr>
        <a:buSzPct val="70000"/>
        <a:buFont typeface="Wingdings" pitchFamily="2" charset="2"/>
        <a:buBlip>
          <a:blip r:embed="rId17"/>
        </a:buBlip>
        <a:defRPr sz="2800">
          <a:solidFill>
            <a:srgbClr val="404040"/>
          </a:solidFill>
          <a:latin typeface="+mn-lt"/>
          <a:ea typeface="標楷體" pitchFamily="65" charset="-120"/>
          <a:cs typeface="標楷體" pitchFamily="65" charset="-120"/>
        </a:defRPr>
      </a:lvl2pPr>
      <a:lvl3pPr marL="1089025" indent="-228600" algn="l" rtl="0" eaLnBrk="0" fontAlgn="base" hangingPunct="0">
        <a:spcBef>
          <a:spcPts val="600"/>
        </a:spcBef>
        <a:spcAft>
          <a:spcPct val="0"/>
        </a:spcAft>
        <a:buClr>
          <a:srgbClr val="7F7F7F"/>
        </a:buClr>
        <a:buSzPct val="70000"/>
        <a:buFont typeface="Wingdings" pitchFamily="2" charset="2"/>
        <a:buBlip>
          <a:blip r:embed="rId16"/>
        </a:buBlip>
        <a:defRPr sz="2000">
          <a:solidFill>
            <a:srgbClr val="404040"/>
          </a:solidFill>
          <a:latin typeface="+mn-lt"/>
          <a:ea typeface="標楷體" pitchFamily="65" charset="-120"/>
          <a:cs typeface="標楷體" pitchFamily="65" charset="-120"/>
        </a:defRPr>
      </a:lvl3pPr>
      <a:lvl4pPr marL="1497013" indent="-228600" algn="l" rtl="0" eaLnBrk="0" fontAlgn="base" hangingPunct="0">
        <a:spcBef>
          <a:spcPts val="600"/>
        </a:spcBef>
        <a:spcAft>
          <a:spcPct val="0"/>
        </a:spcAft>
        <a:buClr>
          <a:srgbClr val="262626"/>
        </a:buClr>
        <a:buSzPct val="70000"/>
        <a:buFont typeface="Wingdings" pitchFamily="2" charset="2"/>
        <a:buBlip>
          <a:blip r:embed="rId17"/>
        </a:buBlip>
        <a:defRPr>
          <a:solidFill>
            <a:srgbClr val="404040"/>
          </a:solidFill>
          <a:latin typeface="+mn-lt"/>
          <a:ea typeface="標楷體" pitchFamily="65" charset="-120"/>
          <a:cs typeface="標楷體" pitchFamily="65" charset="-120"/>
        </a:defRPr>
      </a:lvl4pPr>
      <a:lvl5pPr marL="1905000" indent="-228600" algn="l" rtl="0" eaLnBrk="0" fontAlgn="base" hangingPunct="0">
        <a:spcBef>
          <a:spcPts val="600"/>
        </a:spcBef>
        <a:spcAft>
          <a:spcPct val="0"/>
        </a:spcAft>
        <a:buClr>
          <a:srgbClr val="7F7F7F"/>
        </a:buClr>
        <a:buSzPct val="70000"/>
        <a:buFont typeface="Wingdings" pitchFamily="2" charset="2"/>
        <a:buBlip>
          <a:blip r:embed="rId16"/>
        </a:buBlip>
        <a:defRPr sz="1600">
          <a:solidFill>
            <a:srgbClr val="404040"/>
          </a:solidFill>
          <a:latin typeface="+mn-lt"/>
          <a:ea typeface="標楷體" pitchFamily="65" charset="-120"/>
          <a:cs typeface="標楷體" pitchFamily="65" charset="-120"/>
        </a:defRPr>
      </a:lvl5pPr>
      <a:lvl6pPr marL="2362200" indent="-228600" algn="l" rtl="0" fontAlgn="base">
        <a:spcBef>
          <a:spcPts val="600"/>
        </a:spcBef>
        <a:spcAft>
          <a:spcPct val="0"/>
        </a:spcAft>
        <a:buClr>
          <a:srgbClr val="7F7F7F"/>
        </a:buClr>
        <a:buSzPct val="70000"/>
        <a:buFont typeface="Wingdings" charset="2"/>
        <a:buBlip>
          <a:blip r:embed="rId16"/>
        </a:buBlip>
        <a:defRPr sz="1600">
          <a:solidFill>
            <a:srgbClr val="404040"/>
          </a:solidFill>
          <a:latin typeface="+mn-lt"/>
          <a:ea typeface="+mn-ea"/>
          <a:cs typeface="+mn-cs"/>
        </a:defRPr>
      </a:lvl6pPr>
      <a:lvl7pPr marL="2819400" indent="-228600" algn="l" rtl="0" fontAlgn="base">
        <a:spcBef>
          <a:spcPts val="600"/>
        </a:spcBef>
        <a:spcAft>
          <a:spcPct val="0"/>
        </a:spcAft>
        <a:buClr>
          <a:srgbClr val="7F7F7F"/>
        </a:buClr>
        <a:buSzPct val="70000"/>
        <a:buFont typeface="Wingdings" charset="2"/>
        <a:buBlip>
          <a:blip r:embed="rId16"/>
        </a:buBlip>
        <a:defRPr sz="1600">
          <a:solidFill>
            <a:srgbClr val="404040"/>
          </a:solidFill>
          <a:latin typeface="+mn-lt"/>
          <a:ea typeface="+mn-ea"/>
          <a:cs typeface="+mn-cs"/>
        </a:defRPr>
      </a:lvl7pPr>
      <a:lvl8pPr marL="3276600" indent="-228600" algn="l" rtl="0" fontAlgn="base">
        <a:spcBef>
          <a:spcPts val="600"/>
        </a:spcBef>
        <a:spcAft>
          <a:spcPct val="0"/>
        </a:spcAft>
        <a:buClr>
          <a:srgbClr val="7F7F7F"/>
        </a:buClr>
        <a:buSzPct val="70000"/>
        <a:buFont typeface="Wingdings" charset="2"/>
        <a:buBlip>
          <a:blip r:embed="rId16"/>
        </a:buBlip>
        <a:defRPr sz="1600">
          <a:solidFill>
            <a:srgbClr val="404040"/>
          </a:solidFill>
          <a:latin typeface="+mn-lt"/>
          <a:ea typeface="+mn-ea"/>
          <a:cs typeface="+mn-cs"/>
        </a:defRPr>
      </a:lvl8pPr>
      <a:lvl9pPr marL="3733800" indent="-228600" algn="l" rtl="0" fontAlgn="base">
        <a:spcBef>
          <a:spcPts val="600"/>
        </a:spcBef>
        <a:spcAft>
          <a:spcPct val="0"/>
        </a:spcAft>
        <a:buClr>
          <a:srgbClr val="7F7F7F"/>
        </a:buClr>
        <a:buSzPct val="70000"/>
        <a:buFont typeface="Wingdings" charset="2"/>
        <a:buBlip>
          <a:blip r:embed="rId16"/>
        </a:buBlip>
        <a:defRPr sz="1600">
          <a:solidFill>
            <a:srgbClr val="40404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31106"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431107"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431108" name="Picture 8" descr="wireframeOverlay-PCVertical.png"/>
          <p:cNvPicPr>
            <a:picLocks noChangeAspect="1"/>
          </p:cNvPicPr>
          <p:nvPr/>
        </p:nvPicPr>
        <p:blipFill>
          <a:blip r:embed="rId16"/>
          <a:srcRect b="-123309"/>
          <a:stretch>
            <a:fillRect/>
          </a:stretch>
        </p:blipFill>
        <p:spPr bwMode="auto">
          <a:xfrm>
            <a:off x="182563" y="1179513"/>
            <a:ext cx="5133975" cy="5275262"/>
          </a:xfrm>
          <a:prstGeom prst="rect">
            <a:avLst/>
          </a:prstGeom>
          <a:gradFill rotWithShape="0">
            <a:gsLst>
              <a:gs pos="0">
                <a:schemeClr val="bg2"/>
              </a:gs>
              <a:gs pos="100000">
                <a:schemeClr val="tx2"/>
              </a:gs>
            </a:gsLst>
            <a:lin ang="5400000"/>
          </a:gradFill>
          <a:ln w="9525">
            <a:noFill/>
            <a:miter lim="800000"/>
            <a:headEnd/>
            <a:tailEnd/>
          </a:ln>
        </p:spPr>
      </p:pic>
      <p:sp>
        <p:nvSpPr>
          <p:cNvPr id="431109"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431110"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4"/>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9B9C4732-BE0C-41C1-A04D-3BEF0B7F2CB5}" type="datetime1">
              <a:rPr lang="zh-TW" altLang="en-US"/>
              <a:pPr/>
              <a:t>2015/9/23</a:t>
            </a:fld>
            <a:endParaRPr lang="en-US" altLang="zh-TW"/>
          </a:p>
        </p:txBody>
      </p:sp>
      <p:sp>
        <p:nvSpPr>
          <p:cNvPr id="12" name="Footer Placeholder 5"/>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43394"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443395"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sp>
        <p:nvSpPr>
          <p:cNvPr id="9" name="Rectangle 8"/>
          <p:cNvSpPr/>
          <p:nvPr/>
        </p:nvSpPr>
        <p:spPr>
          <a:xfrm>
            <a:off x="182563" y="3281363"/>
            <a:ext cx="8788400" cy="317500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endParaRPr lang="zh-TW" altLang="en-US">
              <a:solidFill>
                <a:srgbClr val="FFFFFF"/>
              </a:solidFill>
            </a:endParaRPr>
          </a:p>
        </p:txBody>
      </p:sp>
      <p:sp>
        <p:nvSpPr>
          <p:cNvPr id="443397"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443398"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4"/>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C8699CF7-4298-4A82-A47C-8E52E93CEA79}" type="datetime1">
              <a:rPr lang="zh-TW" altLang="en-US"/>
              <a:pPr/>
              <a:t>2015/9/23</a:t>
            </a:fld>
            <a:endParaRPr lang="en-US" altLang="zh-TW"/>
          </a:p>
        </p:txBody>
      </p:sp>
      <p:sp>
        <p:nvSpPr>
          <p:cNvPr id="12" name="Footer Placeholder 5"/>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55682"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455683"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455684" name="Picture 8" descr="wireframeOverlay-PCVertical.png"/>
          <p:cNvPicPr>
            <a:picLocks noChangeAspect="1"/>
          </p:cNvPicPr>
          <p:nvPr/>
        </p:nvPicPr>
        <p:blipFill>
          <a:blip r:embed="rId16"/>
          <a:srcRect b="-123309"/>
          <a:stretch>
            <a:fillRect/>
          </a:stretch>
        </p:blipFill>
        <p:spPr bwMode="auto">
          <a:xfrm>
            <a:off x="3835400" y="1179513"/>
            <a:ext cx="5133975" cy="5275262"/>
          </a:xfrm>
          <a:prstGeom prst="rect">
            <a:avLst/>
          </a:prstGeom>
          <a:gradFill rotWithShape="0">
            <a:gsLst>
              <a:gs pos="0">
                <a:schemeClr val="bg2"/>
              </a:gs>
              <a:gs pos="100000">
                <a:schemeClr val="tx2"/>
              </a:gs>
            </a:gsLst>
            <a:lin ang="5400000"/>
          </a:gradFill>
          <a:ln w="9525">
            <a:noFill/>
            <a:miter lim="800000"/>
            <a:headEnd/>
            <a:tailEnd/>
          </a:ln>
        </p:spPr>
      </p:pic>
      <p:sp>
        <p:nvSpPr>
          <p:cNvPr id="455685"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455686"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4"/>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CA0365E1-DC20-468F-AA40-E410575B4373}" type="datetime1">
              <a:rPr lang="zh-TW" altLang="en-US"/>
              <a:pPr/>
              <a:t>2015/9/23</a:t>
            </a:fld>
            <a:endParaRPr lang="en-US" altLang="zh-TW"/>
          </a:p>
        </p:txBody>
      </p:sp>
      <p:sp>
        <p:nvSpPr>
          <p:cNvPr id="12" name="Footer Placeholder 5"/>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3C5F0A20-2356-49BD-A7BA-8D85B84EDFCD}"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67970"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467971"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467972" name="Picture 8" descr="wireframeOverlay-Content.png"/>
          <p:cNvPicPr>
            <a:picLocks noChangeAspect="1"/>
          </p:cNvPicPr>
          <p:nvPr/>
        </p:nvPicPr>
        <p:blipFill>
          <a:blip r:embed="rId16"/>
          <a:srcRect/>
          <a:stretch>
            <a:fillRect/>
          </a:stretch>
        </p:blipFill>
        <p:spPr bwMode="auto">
          <a:xfrm>
            <a:off x="179388" y="1179513"/>
            <a:ext cx="8786812" cy="1441450"/>
          </a:xfrm>
          <a:prstGeom prst="rect">
            <a:avLst/>
          </a:prstGeom>
          <a:gradFill rotWithShape="0">
            <a:gsLst>
              <a:gs pos="0">
                <a:schemeClr val="tx2"/>
              </a:gs>
              <a:gs pos="100000">
                <a:schemeClr val="bg2"/>
              </a:gs>
            </a:gsLst>
            <a:lin ang="5400000"/>
          </a:gradFill>
          <a:ln w="9525">
            <a:noFill/>
            <a:miter lim="800000"/>
            <a:headEnd/>
            <a:tailEnd/>
          </a:ln>
        </p:spPr>
      </p:pic>
      <p:sp>
        <p:nvSpPr>
          <p:cNvPr id="467973"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467974"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476348B3-56C5-4AFA-A760-74B697FFC8C9}" type="datetime1">
              <a:rPr lang="zh-TW" altLang="en-US"/>
              <a:pPr/>
              <a:t>2015/9/23</a:t>
            </a:fld>
            <a:endParaRPr lang="en-US" altLang="zh-TW"/>
          </a:p>
        </p:txBody>
      </p:sp>
      <p:sp>
        <p:nvSpPr>
          <p:cNvPr id="12"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9AEE27B4-4715-48C1-9DE4-A09615A5D42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37890" name="Group 15"/>
          <p:cNvGrpSpPr>
            <a:grpSpLocks/>
          </p:cNvGrpSpPr>
          <p:nvPr/>
        </p:nvGrpSpPr>
        <p:grpSpPr bwMode="auto">
          <a:xfrm>
            <a:off x="0" y="0"/>
            <a:ext cx="1581150" cy="6858000"/>
            <a:chOff x="134471" y="0"/>
            <a:chExt cx="1581220" cy="6858000"/>
          </a:xfrm>
        </p:grpSpPr>
        <p:pic>
          <p:nvPicPr>
            <p:cNvPr id="37899" name="Picture 7" descr="Overlay-Blank.jpg"/>
            <p:cNvPicPr>
              <a:picLocks noChangeAspect="1"/>
            </p:cNvPicPr>
            <p:nvPr userDrawn="1"/>
          </p:nvPicPr>
          <p:blipFill>
            <a:blip r:embed="rId14"/>
            <a:srcRect l="1471" r="83676"/>
            <a:stretch>
              <a:fillRect/>
            </a:stretch>
          </p:blipFill>
          <p:spPr bwMode="auto">
            <a:xfrm>
              <a:off x="134471" y="0"/>
              <a:ext cx="1358153" cy="6858000"/>
            </a:xfrm>
            <a:prstGeom prst="rect">
              <a:avLst/>
            </a:prstGeom>
            <a:noFill/>
            <a:ln w="9525">
              <a:noFill/>
              <a:miter lim="800000"/>
              <a:headEnd/>
              <a:tailEnd/>
            </a:ln>
          </p:spPr>
        </p:pic>
        <p:pic>
          <p:nvPicPr>
            <p:cNvPr id="37900" name="Picture 8" descr="Overlay-VerticalBridge.jpg"/>
            <p:cNvPicPr>
              <a:picLocks noChangeAspect="1"/>
            </p:cNvPicPr>
            <p:nvPr userDrawn="1"/>
          </p:nvPicPr>
          <p:blipFill>
            <a:blip r:embed="rId15"/>
            <a:srcRect/>
            <a:stretch>
              <a:fillRect/>
            </a:stretch>
          </p:blipFill>
          <p:spPr bwMode="auto">
            <a:xfrm>
              <a:off x="1447800" y="0"/>
              <a:ext cx="267891" cy="6858000"/>
            </a:xfrm>
            <a:prstGeom prst="rect">
              <a:avLst/>
            </a:prstGeom>
            <a:noFill/>
            <a:ln w="9525">
              <a:noFill/>
              <a:miter lim="800000"/>
              <a:headEnd/>
              <a:tailEnd/>
            </a:ln>
          </p:spPr>
        </p:pic>
      </p:grpSp>
      <p:grpSp>
        <p:nvGrpSpPr>
          <p:cNvPr id="37891" name="Group 16"/>
          <p:cNvGrpSpPr>
            <a:grpSpLocks/>
          </p:cNvGrpSpPr>
          <p:nvPr/>
        </p:nvGrpSpPr>
        <p:grpSpPr bwMode="auto">
          <a:xfrm>
            <a:off x="7546975" y="0"/>
            <a:ext cx="1597025" cy="6858000"/>
            <a:chOff x="7413812" y="0"/>
            <a:chExt cx="1597734" cy="6858000"/>
          </a:xfrm>
        </p:grpSpPr>
        <p:pic>
          <p:nvPicPr>
            <p:cNvPr id="37897" name="Picture 10" descr="Overlay-Blank.jpg"/>
            <p:cNvPicPr>
              <a:picLocks noChangeAspect="1"/>
            </p:cNvPicPr>
            <p:nvPr userDrawn="1"/>
          </p:nvPicPr>
          <p:blipFill>
            <a:blip r:embed="rId14"/>
            <a:srcRect r="85126"/>
            <a:stretch>
              <a:fillRect/>
            </a:stretch>
          </p:blipFill>
          <p:spPr bwMode="auto">
            <a:xfrm>
              <a:off x="7651376" y="0"/>
              <a:ext cx="1360170" cy="6858000"/>
            </a:xfrm>
            <a:prstGeom prst="rect">
              <a:avLst/>
            </a:prstGeom>
            <a:noFill/>
            <a:ln w="9525">
              <a:noFill/>
              <a:miter lim="800000"/>
              <a:headEnd/>
              <a:tailEnd/>
            </a:ln>
          </p:spPr>
        </p:pic>
        <p:pic>
          <p:nvPicPr>
            <p:cNvPr id="37898" name="Picture 11" descr="Overlay-VerticalBridge.jpg"/>
            <p:cNvPicPr>
              <a:picLocks noChangeAspect="1"/>
            </p:cNvPicPr>
            <p:nvPr userDrawn="1"/>
          </p:nvPicPr>
          <p:blipFill>
            <a:blip r:embed="rId15"/>
            <a:srcRect/>
            <a:stretch>
              <a:fillRect/>
            </a:stretch>
          </p:blipFill>
          <p:spPr bwMode="auto">
            <a:xfrm flipH="1">
              <a:off x="7413812" y="0"/>
              <a:ext cx="267891" cy="6858000"/>
            </a:xfrm>
            <a:prstGeom prst="rect">
              <a:avLst/>
            </a:prstGeom>
            <a:noFill/>
            <a:ln w="9525">
              <a:noFill/>
              <a:miter lim="800000"/>
              <a:headEnd/>
              <a:tailEnd/>
            </a:ln>
          </p:spPr>
        </p:pic>
      </p:grpSp>
      <p:pic>
        <p:nvPicPr>
          <p:cNvPr id="37892" name="Picture 12" descr="HR-Color.png"/>
          <p:cNvPicPr>
            <a:picLocks noChangeAspect="1"/>
          </p:cNvPicPr>
          <p:nvPr/>
        </p:nvPicPr>
        <p:blipFill>
          <a:blip r:embed="rId16"/>
          <a:srcRect/>
          <a:stretch>
            <a:fillRect/>
          </a:stretch>
        </p:blipFill>
        <p:spPr bwMode="auto">
          <a:xfrm>
            <a:off x="1554163" y="4841875"/>
            <a:ext cx="6035675" cy="339725"/>
          </a:xfrm>
          <a:prstGeom prst="rect">
            <a:avLst/>
          </a:prstGeom>
          <a:noFill/>
          <a:ln w="9525">
            <a:noFill/>
            <a:miter lim="800000"/>
            <a:headEnd/>
            <a:tailEnd/>
          </a:ln>
        </p:spPr>
      </p:pic>
      <p:sp>
        <p:nvSpPr>
          <p:cNvPr id="3789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789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Date Placeholder 3"/>
          <p:cNvSpPr>
            <a:spLocks noGrp="1"/>
          </p:cNvSpPr>
          <p:nvPr>
            <p:ph type="dt" sz="half" idx="2"/>
          </p:nvPr>
        </p:nvSpPr>
        <p:spPr>
          <a:xfrm>
            <a:off x="52578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Candara" pitchFamily="34" charset="0"/>
              </a:defRPr>
            </a:lvl1pPr>
          </a:lstStyle>
          <a:p>
            <a:fld id="{6A7DB050-5862-4129-9962-44BCCB2D9398}" type="datetime1">
              <a:rPr lang="zh-TW" altLang="en-US"/>
              <a:pPr/>
              <a:t>2015/9/23</a:t>
            </a:fld>
            <a:endParaRPr lang="en-US" altLang="zh-TW"/>
          </a:p>
        </p:txBody>
      </p:sp>
      <p:sp>
        <p:nvSpPr>
          <p:cNvPr id="15" name="Footer Placeholder 4"/>
          <p:cNvSpPr>
            <a:spLocks noGrp="1"/>
          </p:cNvSpPr>
          <p:nvPr>
            <p:ph type="ftr" sz="quarter" idx="3"/>
          </p:nvPr>
        </p:nvSpPr>
        <p:spPr>
          <a:xfrm>
            <a:off x="1752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chemeClr val="tx2"/>
                </a:solidFill>
                <a:latin typeface="Candara"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3829" r:id="rId1"/>
    <p:sldLayoutId id="2147483828" r:id="rId2"/>
    <p:sldLayoutId id="2147483827" r:id="rId3"/>
    <p:sldLayoutId id="2147483826" r:id="rId4"/>
    <p:sldLayoutId id="2147483825" r:id="rId5"/>
    <p:sldLayoutId id="2147483824" r:id="rId6"/>
    <p:sldLayoutId id="2147483823" r:id="rId7"/>
    <p:sldLayoutId id="2147483822" r:id="rId8"/>
    <p:sldLayoutId id="2147483821" r:id="rId9"/>
    <p:sldLayoutId id="2147483820" r:id="rId10"/>
    <p:sldLayoutId id="2147483819"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80258"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480259"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pic>
        <p:nvPicPr>
          <p:cNvPr id="480260" name="Picture 8" descr="wireframeOverlay-VerticalTC.png"/>
          <p:cNvPicPr>
            <a:picLocks noChangeAspect="1"/>
          </p:cNvPicPr>
          <p:nvPr/>
        </p:nvPicPr>
        <p:blipFill>
          <a:blip r:embed="rId16"/>
          <a:srcRect t="-93649"/>
          <a:stretch>
            <a:fillRect/>
          </a:stretch>
        </p:blipFill>
        <p:spPr bwMode="auto">
          <a:xfrm>
            <a:off x="7445375" y="1177925"/>
            <a:ext cx="1524000" cy="5275263"/>
          </a:xfrm>
          <a:prstGeom prst="rect">
            <a:avLst/>
          </a:prstGeom>
          <a:gradFill rotWithShape="0">
            <a:gsLst>
              <a:gs pos="0">
                <a:schemeClr val="tx2"/>
              </a:gs>
              <a:gs pos="100000">
                <a:schemeClr val="bg2"/>
              </a:gs>
            </a:gsLst>
            <a:lin ang="5400000"/>
          </a:gradFill>
          <a:ln w="9525">
            <a:noFill/>
            <a:miter lim="800000"/>
            <a:headEnd/>
            <a:tailEnd/>
          </a:ln>
        </p:spPr>
      </p:pic>
      <p:sp>
        <p:nvSpPr>
          <p:cNvPr id="480261"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480262"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1" name="Date Placeholder 3"/>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8542D648-FC7A-4120-8753-571690C5408D}" type="datetime1">
              <a:rPr lang="zh-TW" altLang="en-US"/>
              <a:pPr/>
              <a:t>2015/9/23</a:t>
            </a:fld>
            <a:endParaRPr lang="en-US" altLang="zh-TW"/>
          </a:p>
        </p:txBody>
      </p:sp>
      <p:sp>
        <p:nvSpPr>
          <p:cNvPr id="12" name="Footer Placeholder 4"/>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3" name="Slide Number Placeholder 5"/>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1D4FEF2B-DD7B-4950-973E-E20F9D358066}"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92546" name="Picture 6" descr="HomeButton.png">
            <a:hlinkClick r:id="" action="ppaction://hlinkshowjump?jump=firstslide"/>
          </p:cNvPr>
          <p:cNvPicPr>
            <a:picLocks noChangeAspect="1"/>
          </p:cNvPicPr>
          <p:nvPr/>
        </p:nvPicPr>
        <p:blipFill>
          <a:blip r:embed="rId14"/>
          <a:srcRect/>
          <a:stretch>
            <a:fillRect/>
          </a:stretch>
        </p:blipFill>
        <p:spPr bwMode="auto">
          <a:xfrm>
            <a:off x="552450" y="525463"/>
            <a:ext cx="457200" cy="352425"/>
          </a:xfrm>
          <a:prstGeom prst="rect">
            <a:avLst/>
          </a:prstGeom>
          <a:noFill/>
          <a:ln w="9525">
            <a:noFill/>
            <a:miter lim="800000"/>
            <a:headEnd/>
            <a:tailEnd/>
          </a:ln>
        </p:spPr>
      </p:pic>
      <p:pic>
        <p:nvPicPr>
          <p:cNvPr id="492547" name="Picture 9" descr="DirectionalButtons-Full.png"/>
          <p:cNvPicPr>
            <a:picLocks noChangeAspect="1"/>
          </p:cNvPicPr>
          <p:nvPr/>
        </p:nvPicPr>
        <p:blipFill>
          <a:blip r:embed="rId15"/>
          <a:srcRect/>
          <a:stretch>
            <a:fillRect/>
          </a:stretch>
        </p:blipFill>
        <p:spPr bwMode="auto">
          <a:xfrm>
            <a:off x="7826375" y="525463"/>
            <a:ext cx="752475" cy="352425"/>
          </a:xfrm>
          <a:prstGeom prst="rect">
            <a:avLst/>
          </a:prstGeom>
          <a:noFill/>
          <a:ln w="9525">
            <a:noFill/>
            <a:miter lim="800000"/>
            <a:headEnd/>
            <a:tailEnd/>
          </a:ln>
        </p:spPr>
      </p:pic>
      <p:sp>
        <p:nvSpPr>
          <p:cNvPr id="9" name="Rectangle 8"/>
          <p:cNvSpPr/>
          <p:nvPr/>
        </p:nvSpPr>
        <p:spPr>
          <a:xfrm>
            <a:off x="182563" y="1179513"/>
            <a:ext cx="8788400" cy="5276850"/>
          </a:xfrm>
          <a:prstGeom prst="rect">
            <a:avLst/>
          </a:prstGeom>
          <a:gradFill>
            <a:gsLst>
              <a:gs pos="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endParaRPr lang="zh-TW" altLang="en-US">
              <a:solidFill>
                <a:srgbClr val="FFFFFF"/>
              </a:solidFill>
            </a:endParaRPr>
          </a:p>
        </p:txBody>
      </p:sp>
      <p:pic>
        <p:nvPicPr>
          <p:cNvPr id="492549" name="Picture 10" descr="DirectionalButtons-LeftOnlyOnly.png"/>
          <p:cNvPicPr>
            <a:picLocks noChangeAspect="1"/>
          </p:cNvPicPr>
          <p:nvPr/>
        </p:nvPicPr>
        <p:blipFill>
          <a:blip r:embed="rId16"/>
          <a:srcRect/>
          <a:stretch>
            <a:fillRect/>
          </a:stretch>
        </p:blipFill>
        <p:spPr bwMode="auto">
          <a:xfrm>
            <a:off x="7837488" y="538163"/>
            <a:ext cx="752475" cy="352425"/>
          </a:xfrm>
          <a:prstGeom prst="rect">
            <a:avLst/>
          </a:prstGeom>
          <a:noFill/>
          <a:ln w="9525">
            <a:noFill/>
            <a:miter lim="800000"/>
            <a:headEnd/>
            <a:tailEnd/>
          </a:ln>
        </p:spPr>
      </p:pic>
      <p:sp>
        <p:nvSpPr>
          <p:cNvPr id="492550" name="Title Placeholder 1"/>
          <p:cNvSpPr>
            <a:spLocks noGrp="1"/>
          </p:cNvSpPr>
          <p:nvPr>
            <p:ph type="title"/>
          </p:nvPr>
        </p:nvSpPr>
        <p:spPr bwMode="auto">
          <a:xfrm>
            <a:off x="415925" y="1457325"/>
            <a:ext cx="8308975"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smtClean="0"/>
              <a:t>按一下以編輯母片標題樣式</a:t>
            </a:r>
          </a:p>
        </p:txBody>
      </p:sp>
      <p:sp>
        <p:nvSpPr>
          <p:cNvPr id="492551" name="Text Placeholder 2"/>
          <p:cNvSpPr>
            <a:spLocks noGrp="1"/>
          </p:cNvSpPr>
          <p:nvPr>
            <p:ph type="body" idx="1"/>
          </p:nvPr>
        </p:nvSpPr>
        <p:spPr bwMode="auto">
          <a:xfrm>
            <a:off x="415925" y="2770188"/>
            <a:ext cx="8308975" cy="347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 name="Date Placeholder 1"/>
          <p:cNvSpPr>
            <a:spLocks noGrp="1"/>
          </p:cNvSpPr>
          <p:nvPr>
            <p:ph type="dt" sz="half" idx="2"/>
          </p:nvPr>
        </p:nvSpPr>
        <p:spPr>
          <a:xfrm>
            <a:off x="6450013" y="6454775"/>
            <a:ext cx="2398712" cy="228600"/>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404040"/>
                </a:solidFill>
                <a:latin typeface="Calibri" pitchFamily="34" charset="0"/>
              </a:defRPr>
            </a:lvl1pPr>
          </a:lstStyle>
          <a:p>
            <a:fld id="{3E597FDB-F4FC-4E1E-ACB9-AB6F2907FBB1}" type="datetime1">
              <a:rPr lang="zh-TW" altLang="en-US"/>
              <a:pPr/>
              <a:t>2015/9/23</a:t>
            </a:fld>
            <a:endParaRPr lang="en-US" altLang="zh-TW"/>
          </a:p>
        </p:txBody>
      </p:sp>
      <p:sp>
        <p:nvSpPr>
          <p:cNvPr id="13" name="Footer Placeholder 2"/>
          <p:cNvSpPr>
            <a:spLocks noGrp="1"/>
          </p:cNvSpPr>
          <p:nvPr>
            <p:ph type="ftr" sz="quarter" idx="3"/>
          </p:nvPr>
        </p:nvSpPr>
        <p:spPr>
          <a:xfrm>
            <a:off x="260350" y="6454775"/>
            <a:ext cx="3657600" cy="228600"/>
          </a:xfrm>
          <a:prstGeom prst="rect">
            <a:avLst/>
          </a:prstGeom>
        </p:spPr>
        <p:txBody>
          <a:bodyPr vert="horz" wrap="square" lIns="91440" tIns="45720" rIns="91440" bIns="45720" numCol="1" anchor="ctr" anchorCtr="0" compatLnSpc="1">
            <a:prstTxWarp prst="textNoShape">
              <a:avLst/>
            </a:prstTxWarp>
          </a:bodyPr>
          <a:lstStyle>
            <a:lvl1pPr algn="l">
              <a:defRPr sz="1000">
                <a:solidFill>
                  <a:srgbClr val="404040"/>
                </a:solidFill>
                <a:latin typeface="Calibri" pitchFamily="34" charset="0"/>
                <a:ea typeface="新細明體" pitchFamily="18" charset="-120"/>
              </a:defRPr>
            </a:lvl1pPr>
          </a:lstStyle>
          <a:p>
            <a:r>
              <a:rPr lang="en-US" altLang="zh-TW"/>
              <a:t>The Language Training &amp; Testing Center</a:t>
            </a:r>
          </a:p>
        </p:txBody>
      </p:sp>
      <p:sp>
        <p:nvSpPr>
          <p:cNvPr id="14" name="Slide Number Placeholder 3"/>
          <p:cNvSpPr>
            <a:spLocks noGrp="1"/>
          </p:cNvSpPr>
          <p:nvPr>
            <p:ph type="sldNum" sz="quarter" idx="4"/>
          </p:nvPr>
        </p:nvSpPr>
        <p:spPr>
          <a:xfrm>
            <a:off x="8382000" y="1219200"/>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Calibri" pitchFamily="34" charset="0"/>
              </a:defRPr>
            </a:lvl1pPr>
          </a:lstStyle>
          <a:p>
            <a:fld id="{7817B14B-908C-42F2-B54E-588F53ADB3E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2pPr>
      <a:lvl3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3pPr>
      <a:lvl4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4pPr>
      <a:lvl5pPr algn="l" rtl="0" eaLnBrk="0" fontAlgn="base" hangingPunct="0">
        <a:spcBef>
          <a:spcPct val="0"/>
        </a:spcBef>
        <a:spcAft>
          <a:spcPct val="0"/>
        </a:spcAft>
        <a:defRPr sz="3600">
          <a:solidFill>
            <a:schemeClr val="bg1"/>
          </a:solidFill>
          <a:latin typeface="Calibri" charset="0"/>
          <a:ea typeface="ＭＳ Ｐゴシック" charset="-128"/>
          <a:cs typeface="ＭＳ Ｐゴシック" charset="-128"/>
        </a:defRPr>
      </a:lvl5pPr>
      <a:lvl6pPr marL="457200" algn="l" rtl="0" fontAlgn="base">
        <a:spcBef>
          <a:spcPct val="0"/>
        </a:spcBef>
        <a:spcAft>
          <a:spcPct val="0"/>
        </a:spcAft>
        <a:defRPr sz="3600">
          <a:solidFill>
            <a:schemeClr val="bg1"/>
          </a:solidFill>
          <a:latin typeface="Calibri" charset="0"/>
          <a:ea typeface="ＭＳ Ｐゴシック" charset="-128"/>
          <a:cs typeface="ＭＳ Ｐゴシック" charset="-128"/>
        </a:defRPr>
      </a:lvl6pPr>
      <a:lvl7pPr marL="914400" algn="l" rtl="0" fontAlgn="base">
        <a:spcBef>
          <a:spcPct val="0"/>
        </a:spcBef>
        <a:spcAft>
          <a:spcPct val="0"/>
        </a:spcAft>
        <a:defRPr sz="3600">
          <a:solidFill>
            <a:schemeClr val="bg1"/>
          </a:solidFill>
          <a:latin typeface="Calibri" charset="0"/>
          <a:ea typeface="ＭＳ Ｐゴシック" charset="-128"/>
          <a:cs typeface="ＭＳ Ｐゴシック" charset="-128"/>
        </a:defRPr>
      </a:lvl7pPr>
      <a:lvl8pPr marL="1371600" algn="l" rtl="0" fontAlgn="base">
        <a:spcBef>
          <a:spcPct val="0"/>
        </a:spcBef>
        <a:spcAft>
          <a:spcPct val="0"/>
        </a:spcAft>
        <a:defRPr sz="3600">
          <a:solidFill>
            <a:schemeClr val="bg1"/>
          </a:solidFill>
          <a:latin typeface="Calibri" charset="0"/>
          <a:ea typeface="ＭＳ Ｐゴシック" charset="-128"/>
          <a:cs typeface="ＭＳ Ｐゴシック" charset="-128"/>
        </a:defRPr>
      </a:lvl8pPr>
      <a:lvl9pPr marL="1828800" algn="l" rtl="0" fontAlgn="base">
        <a:spcBef>
          <a:spcPct val="0"/>
        </a:spcBef>
        <a:spcAft>
          <a:spcPct val="0"/>
        </a:spcAft>
        <a:defRPr sz="3600">
          <a:solidFill>
            <a:schemeClr val="bg1"/>
          </a:solidFill>
          <a:latin typeface="Calibri"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7F7F7F"/>
        </a:buClr>
        <a:buSzPct val="70000"/>
        <a:buFont typeface="Wingdings" pitchFamily="2" charset="2"/>
        <a:buChar char="l"/>
        <a:defRPr sz="2000">
          <a:solidFill>
            <a:srgbClr val="404040"/>
          </a:solidFill>
          <a:latin typeface="+mn-lt"/>
          <a:ea typeface="+mn-ea"/>
          <a:cs typeface="+mn-cs"/>
        </a:defRPr>
      </a:lvl1pPr>
      <a:lvl2pPr marL="4572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2pPr>
      <a:lvl3pPr marL="6858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3pPr>
      <a:lvl4pPr marL="914400" indent="-228600" algn="l" rtl="0" eaLnBrk="0" fontAlgn="base" hangingPunct="0">
        <a:spcBef>
          <a:spcPts val="600"/>
        </a:spcBef>
        <a:spcAft>
          <a:spcPct val="0"/>
        </a:spcAft>
        <a:buClr>
          <a:srgbClr val="262626"/>
        </a:buClr>
        <a:buSzPct val="70000"/>
        <a:buFont typeface="Wingdings" pitchFamily="2" charset="2"/>
        <a:buChar char="l"/>
        <a:defRPr>
          <a:solidFill>
            <a:srgbClr val="404040"/>
          </a:solidFill>
          <a:latin typeface="+mn-lt"/>
          <a:ea typeface="+mn-ea"/>
        </a:defRPr>
      </a:lvl4pPr>
      <a:lvl5pPr marL="1143000" indent="-228600" algn="l" rtl="0" eaLnBrk="0" fontAlgn="base" hangingPunct="0">
        <a:spcBef>
          <a:spcPts val="600"/>
        </a:spcBef>
        <a:spcAft>
          <a:spcPct val="0"/>
        </a:spcAft>
        <a:buClr>
          <a:srgbClr val="7F7F7F"/>
        </a:buClr>
        <a:buSzPct val="70000"/>
        <a:buFont typeface="Wingdings" pitchFamily="2" charset="2"/>
        <a:buChar char="l"/>
        <a:defRPr>
          <a:solidFill>
            <a:srgbClr val="404040"/>
          </a:solidFill>
          <a:latin typeface="+mn-lt"/>
          <a:ea typeface="+mn-ea"/>
        </a:defRPr>
      </a:lvl5pPr>
      <a:lvl6pPr marL="16002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6pPr>
      <a:lvl7pPr marL="20574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7pPr>
      <a:lvl8pPr marL="25146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8pPr>
      <a:lvl9pPr marL="2971800" indent="-228600" algn="l" rtl="0" fontAlgn="base">
        <a:spcBef>
          <a:spcPts val="600"/>
        </a:spcBef>
        <a:spcAft>
          <a:spcPct val="0"/>
        </a:spcAft>
        <a:buClr>
          <a:srgbClr val="7F7F7F"/>
        </a:buClr>
        <a:buSzPct val="70000"/>
        <a:buFont typeface="Wingdings" charset="2"/>
        <a:buChar char="l"/>
        <a:defRPr>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4834"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04835"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D966D651-189D-4331-85A5-76B14647812E}" type="datetime1">
              <a:rPr lang="zh-TW" altLang="en-US"/>
              <a:pPr/>
              <a:t>2015/9/23</a:t>
            </a:fld>
            <a:endParaRPr lang="en-US" altLang="zh-TW"/>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0043FC2E-043A-4FDB-A9C6-EB33342F9BAB}" type="slidenum">
              <a:rPr lang="zh-TW" altLang="en-US"/>
              <a:pPr/>
              <a:t>‹#›</a:t>
            </a:fld>
            <a:endParaRPr lang="en-US" altLang="zh-TW"/>
          </a:p>
        </p:txBody>
      </p:sp>
      <p:sp>
        <p:nvSpPr>
          <p:cNvPr id="5"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17122" name="Group 6"/>
          <p:cNvGrpSpPr>
            <a:grpSpLocks/>
          </p:cNvGrpSpPr>
          <p:nvPr/>
        </p:nvGrpSpPr>
        <p:grpSpPr bwMode="auto">
          <a:xfrm>
            <a:off x="0" y="1373188"/>
            <a:ext cx="9144000" cy="5484812"/>
            <a:chOff x="0" y="1372650"/>
            <a:chExt cx="9144000" cy="5485350"/>
          </a:xfrm>
        </p:grpSpPr>
        <p:pic>
          <p:nvPicPr>
            <p:cNvPr id="517128"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517129"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51712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712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998500A0-53D8-4F33-B846-9F6EABF8847A}" type="datetime1">
              <a:rPr lang="zh-TW" altLang="en-US"/>
              <a:pPr/>
              <a:t>2015/9/23</a:t>
            </a:fld>
            <a:endParaRPr lang="en-US" altLang="zh-TW"/>
          </a:p>
        </p:txBody>
      </p:sp>
      <p:sp>
        <p:nvSpPr>
          <p:cNvPr id="11"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70683C0A-8AA0-43F1-A949-34AB1FB9106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29410" name="Group 15"/>
          <p:cNvGrpSpPr>
            <a:grpSpLocks/>
          </p:cNvGrpSpPr>
          <p:nvPr/>
        </p:nvGrpSpPr>
        <p:grpSpPr bwMode="auto">
          <a:xfrm>
            <a:off x="0" y="0"/>
            <a:ext cx="1581150" cy="6858000"/>
            <a:chOff x="134471" y="0"/>
            <a:chExt cx="1581220" cy="6858000"/>
          </a:xfrm>
        </p:grpSpPr>
        <p:pic>
          <p:nvPicPr>
            <p:cNvPr id="529419" name="Picture 7" descr="Overlay-Blank.jpg"/>
            <p:cNvPicPr>
              <a:picLocks noChangeAspect="1"/>
            </p:cNvPicPr>
            <p:nvPr userDrawn="1"/>
          </p:nvPicPr>
          <p:blipFill>
            <a:blip r:embed="rId14"/>
            <a:srcRect l="1471" r="83676"/>
            <a:stretch>
              <a:fillRect/>
            </a:stretch>
          </p:blipFill>
          <p:spPr bwMode="auto">
            <a:xfrm>
              <a:off x="134471" y="0"/>
              <a:ext cx="1358153" cy="6858000"/>
            </a:xfrm>
            <a:prstGeom prst="rect">
              <a:avLst/>
            </a:prstGeom>
            <a:noFill/>
            <a:ln w="9525">
              <a:noFill/>
              <a:miter lim="800000"/>
              <a:headEnd/>
              <a:tailEnd/>
            </a:ln>
          </p:spPr>
        </p:pic>
        <p:pic>
          <p:nvPicPr>
            <p:cNvPr id="529420" name="Picture 8" descr="Overlay-VerticalBridge.jpg"/>
            <p:cNvPicPr>
              <a:picLocks noChangeAspect="1"/>
            </p:cNvPicPr>
            <p:nvPr userDrawn="1"/>
          </p:nvPicPr>
          <p:blipFill>
            <a:blip r:embed="rId15"/>
            <a:srcRect/>
            <a:stretch>
              <a:fillRect/>
            </a:stretch>
          </p:blipFill>
          <p:spPr bwMode="auto">
            <a:xfrm>
              <a:off x="1447800" y="0"/>
              <a:ext cx="267891" cy="6858000"/>
            </a:xfrm>
            <a:prstGeom prst="rect">
              <a:avLst/>
            </a:prstGeom>
            <a:noFill/>
            <a:ln w="9525">
              <a:noFill/>
              <a:miter lim="800000"/>
              <a:headEnd/>
              <a:tailEnd/>
            </a:ln>
          </p:spPr>
        </p:pic>
      </p:grpSp>
      <p:grpSp>
        <p:nvGrpSpPr>
          <p:cNvPr id="529411" name="Group 16"/>
          <p:cNvGrpSpPr>
            <a:grpSpLocks/>
          </p:cNvGrpSpPr>
          <p:nvPr/>
        </p:nvGrpSpPr>
        <p:grpSpPr bwMode="auto">
          <a:xfrm>
            <a:off x="7546975" y="0"/>
            <a:ext cx="1597025" cy="6858000"/>
            <a:chOff x="7413812" y="0"/>
            <a:chExt cx="1597734" cy="6858000"/>
          </a:xfrm>
        </p:grpSpPr>
        <p:pic>
          <p:nvPicPr>
            <p:cNvPr id="529417" name="Picture 10" descr="Overlay-Blank.jpg"/>
            <p:cNvPicPr>
              <a:picLocks noChangeAspect="1"/>
            </p:cNvPicPr>
            <p:nvPr userDrawn="1"/>
          </p:nvPicPr>
          <p:blipFill>
            <a:blip r:embed="rId14"/>
            <a:srcRect r="85126"/>
            <a:stretch>
              <a:fillRect/>
            </a:stretch>
          </p:blipFill>
          <p:spPr bwMode="auto">
            <a:xfrm>
              <a:off x="7651376" y="0"/>
              <a:ext cx="1360170" cy="6858000"/>
            </a:xfrm>
            <a:prstGeom prst="rect">
              <a:avLst/>
            </a:prstGeom>
            <a:noFill/>
            <a:ln w="9525">
              <a:noFill/>
              <a:miter lim="800000"/>
              <a:headEnd/>
              <a:tailEnd/>
            </a:ln>
          </p:spPr>
        </p:pic>
        <p:pic>
          <p:nvPicPr>
            <p:cNvPr id="529418" name="Picture 11" descr="Overlay-VerticalBridge.jpg"/>
            <p:cNvPicPr>
              <a:picLocks noChangeAspect="1"/>
            </p:cNvPicPr>
            <p:nvPr userDrawn="1"/>
          </p:nvPicPr>
          <p:blipFill>
            <a:blip r:embed="rId15"/>
            <a:srcRect/>
            <a:stretch>
              <a:fillRect/>
            </a:stretch>
          </p:blipFill>
          <p:spPr bwMode="auto">
            <a:xfrm flipH="1">
              <a:off x="7413812" y="0"/>
              <a:ext cx="267891" cy="6858000"/>
            </a:xfrm>
            <a:prstGeom prst="rect">
              <a:avLst/>
            </a:prstGeom>
            <a:noFill/>
            <a:ln w="9525">
              <a:noFill/>
              <a:miter lim="800000"/>
              <a:headEnd/>
              <a:tailEnd/>
            </a:ln>
          </p:spPr>
        </p:pic>
      </p:grpSp>
      <p:pic>
        <p:nvPicPr>
          <p:cNvPr id="529412" name="Picture 12" descr="HR-Color.png"/>
          <p:cNvPicPr>
            <a:picLocks noChangeAspect="1"/>
          </p:cNvPicPr>
          <p:nvPr/>
        </p:nvPicPr>
        <p:blipFill>
          <a:blip r:embed="rId16"/>
          <a:srcRect/>
          <a:stretch>
            <a:fillRect/>
          </a:stretch>
        </p:blipFill>
        <p:spPr bwMode="auto">
          <a:xfrm>
            <a:off x="1554163" y="4841875"/>
            <a:ext cx="6035675" cy="339725"/>
          </a:xfrm>
          <a:prstGeom prst="rect">
            <a:avLst/>
          </a:prstGeom>
          <a:noFill/>
          <a:ln w="9525">
            <a:noFill/>
            <a:miter lim="800000"/>
            <a:headEnd/>
            <a:tailEnd/>
          </a:ln>
        </p:spPr>
      </p:pic>
      <p:sp>
        <p:nvSpPr>
          <p:cNvPr id="52941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2941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Date Placeholder 3"/>
          <p:cNvSpPr>
            <a:spLocks noGrp="1"/>
          </p:cNvSpPr>
          <p:nvPr>
            <p:ph type="dt" sz="half" idx="2"/>
          </p:nvPr>
        </p:nvSpPr>
        <p:spPr>
          <a:xfrm>
            <a:off x="52578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tx2"/>
                </a:solidFill>
                <a:latin typeface="Candara" pitchFamily="34" charset="0"/>
              </a:defRPr>
            </a:lvl1pPr>
          </a:lstStyle>
          <a:p>
            <a:fld id="{9FFA3299-1A97-40D3-9167-0E0A0D62DBDE}" type="datetime1">
              <a:rPr lang="zh-TW" altLang="en-US"/>
              <a:pPr/>
              <a:t>2015/9/23</a:t>
            </a:fld>
            <a:endParaRPr lang="en-US" altLang="zh-TW"/>
          </a:p>
        </p:txBody>
      </p:sp>
      <p:sp>
        <p:nvSpPr>
          <p:cNvPr id="15" name="Footer Placeholder 4"/>
          <p:cNvSpPr>
            <a:spLocks noGrp="1"/>
          </p:cNvSpPr>
          <p:nvPr>
            <p:ph type="ftr" sz="quarter" idx="3"/>
          </p:nvPr>
        </p:nvSpPr>
        <p:spPr>
          <a:xfrm>
            <a:off x="17526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chemeClr val="tx2"/>
                </a:solidFill>
                <a:latin typeface="Candara" pitchFamily="34" charset="0"/>
                <a:ea typeface="新細明體" pitchFamily="18" charset="-120"/>
              </a:defRPr>
            </a:lvl1pPr>
          </a:lstStyle>
          <a:p>
            <a:r>
              <a:rPr lang="en-US" altLang="zh-TW"/>
              <a:t>The Language Training &amp; Testing Center</a:t>
            </a:r>
          </a:p>
        </p:txBody>
      </p:sp>
    </p:spTree>
  </p:cSld>
  <p:clrMap bg1="lt1" tx1="dk1" bg2="lt2" tx2="dk2" accent1="accent1" accent2="accent2" accent3="accent3" accent4="accent4" accent5="accent5" accent6="accent6" hlink="hlink" folHlink="folHlink"/>
  <p:sldLayoutIdLst>
    <p:sldLayoutId id="2147484269" r:id="rId1"/>
    <p:sldLayoutId id="2147484268" r:id="rId2"/>
    <p:sldLayoutId id="2147484267" r:id="rId3"/>
    <p:sldLayoutId id="2147484266" r:id="rId4"/>
    <p:sldLayoutId id="2147484265" r:id="rId5"/>
    <p:sldLayoutId id="2147484264" r:id="rId6"/>
    <p:sldLayoutId id="2147484263" r:id="rId7"/>
    <p:sldLayoutId id="2147484262" r:id="rId8"/>
    <p:sldLayoutId id="2147484261" r:id="rId9"/>
    <p:sldLayoutId id="2147484260" r:id="rId10"/>
    <p:sldLayoutId id="2147484259"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41698" name="Group 9"/>
          <p:cNvGrpSpPr>
            <a:grpSpLocks/>
          </p:cNvGrpSpPr>
          <p:nvPr/>
        </p:nvGrpSpPr>
        <p:grpSpPr bwMode="auto">
          <a:xfrm>
            <a:off x="0" y="0"/>
            <a:ext cx="9144000" cy="1190625"/>
            <a:chOff x="0" y="0"/>
            <a:chExt cx="9144000" cy="1191256"/>
          </a:xfrm>
        </p:grpSpPr>
        <p:pic>
          <p:nvPicPr>
            <p:cNvPr id="541708" name="Picture 7" descr="Overlay-Blank.jpg"/>
            <p:cNvPicPr>
              <a:picLocks noChangeAspect="1"/>
            </p:cNvPicPr>
            <p:nvPr userDrawn="1"/>
          </p:nvPicPr>
          <p:blipFill>
            <a:blip r:embed="rId14"/>
            <a:srcRect b="85555"/>
            <a:stretch>
              <a:fillRect/>
            </a:stretch>
          </p:blipFill>
          <p:spPr bwMode="auto">
            <a:xfrm>
              <a:off x="0" y="0"/>
              <a:ext cx="9144000" cy="990600"/>
            </a:xfrm>
            <a:prstGeom prst="rect">
              <a:avLst/>
            </a:prstGeom>
            <a:noFill/>
            <a:ln w="9525">
              <a:noFill/>
              <a:miter lim="800000"/>
              <a:headEnd/>
              <a:tailEnd/>
            </a:ln>
          </p:spPr>
        </p:pic>
        <p:pic>
          <p:nvPicPr>
            <p:cNvPr id="541709" name="Picture 8" descr="Overlay-HorizontalBridge.jpg"/>
            <p:cNvPicPr>
              <a:picLocks noChangeAspect="1"/>
            </p:cNvPicPr>
            <p:nvPr userDrawn="1"/>
          </p:nvPicPr>
          <p:blipFill>
            <a:blip r:embed="rId15"/>
            <a:srcRect/>
            <a:stretch>
              <a:fillRect/>
            </a:stretch>
          </p:blipFill>
          <p:spPr bwMode="auto">
            <a:xfrm flipV="1">
              <a:off x="0" y="923365"/>
              <a:ext cx="9144000" cy="267891"/>
            </a:xfrm>
            <a:prstGeom prst="rect">
              <a:avLst/>
            </a:prstGeom>
            <a:noFill/>
            <a:ln w="9525">
              <a:noFill/>
              <a:miter lim="800000"/>
              <a:headEnd/>
              <a:tailEnd/>
            </a:ln>
          </p:spPr>
        </p:pic>
      </p:grpSp>
      <p:grpSp>
        <p:nvGrpSpPr>
          <p:cNvPr id="541699" name="Group 10"/>
          <p:cNvGrpSpPr>
            <a:grpSpLocks/>
          </p:cNvGrpSpPr>
          <p:nvPr/>
        </p:nvGrpSpPr>
        <p:grpSpPr bwMode="auto">
          <a:xfrm flipV="1">
            <a:off x="0" y="5667375"/>
            <a:ext cx="9144000" cy="1190625"/>
            <a:chOff x="0" y="0"/>
            <a:chExt cx="9144000" cy="1191256"/>
          </a:xfrm>
        </p:grpSpPr>
        <p:pic>
          <p:nvPicPr>
            <p:cNvPr id="541706" name="Picture 10" descr="Overlay-Blank.jpg"/>
            <p:cNvPicPr>
              <a:picLocks noChangeAspect="1"/>
            </p:cNvPicPr>
            <p:nvPr userDrawn="1"/>
          </p:nvPicPr>
          <p:blipFill>
            <a:blip r:embed="rId14"/>
            <a:srcRect b="85555"/>
            <a:stretch>
              <a:fillRect/>
            </a:stretch>
          </p:blipFill>
          <p:spPr bwMode="auto">
            <a:xfrm>
              <a:off x="0" y="0"/>
              <a:ext cx="9144000" cy="990600"/>
            </a:xfrm>
            <a:prstGeom prst="rect">
              <a:avLst/>
            </a:prstGeom>
            <a:noFill/>
            <a:ln w="9525">
              <a:noFill/>
              <a:miter lim="800000"/>
              <a:headEnd/>
              <a:tailEnd/>
            </a:ln>
          </p:spPr>
        </p:pic>
        <p:pic>
          <p:nvPicPr>
            <p:cNvPr id="541707" name="Picture 11" descr="Overlay-HorizontalBridge.jpg"/>
            <p:cNvPicPr>
              <a:picLocks noChangeAspect="1"/>
            </p:cNvPicPr>
            <p:nvPr userDrawn="1"/>
          </p:nvPicPr>
          <p:blipFill>
            <a:blip r:embed="rId15"/>
            <a:srcRect/>
            <a:stretch>
              <a:fillRect/>
            </a:stretch>
          </p:blipFill>
          <p:spPr bwMode="auto">
            <a:xfrm flipV="1">
              <a:off x="0" y="923365"/>
              <a:ext cx="9144000" cy="267891"/>
            </a:xfrm>
            <a:prstGeom prst="rect">
              <a:avLst/>
            </a:prstGeom>
            <a:noFill/>
            <a:ln w="9525">
              <a:noFill/>
              <a:miter lim="800000"/>
              <a:headEnd/>
              <a:tailEnd/>
            </a:ln>
          </p:spPr>
        </p:pic>
      </p:grpSp>
      <p:pic>
        <p:nvPicPr>
          <p:cNvPr id="541700" name="Picture 12" descr="HR-Color.png"/>
          <p:cNvPicPr>
            <a:picLocks noChangeAspect="1"/>
          </p:cNvPicPr>
          <p:nvPr/>
        </p:nvPicPr>
        <p:blipFill>
          <a:blip r:embed="rId16"/>
          <a:srcRect/>
          <a:stretch>
            <a:fillRect/>
          </a:stretch>
        </p:blipFill>
        <p:spPr bwMode="auto">
          <a:xfrm>
            <a:off x="1554163" y="3259138"/>
            <a:ext cx="6035675" cy="339725"/>
          </a:xfrm>
          <a:prstGeom prst="rect">
            <a:avLst/>
          </a:prstGeom>
          <a:noFill/>
          <a:ln w="9525">
            <a:noFill/>
            <a:miter lim="800000"/>
            <a:headEnd/>
            <a:tailEnd/>
          </a:ln>
        </p:spPr>
      </p:pic>
      <p:sp>
        <p:nvSpPr>
          <p:cNvPr id="541701"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41702"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F3F6A22A-27AA-4108-A543-909021A32EDF}" type="datetime1">
              <a:rPr lang="zh-TW" altLang="en-US"/>
              <a:pPr/>
              <a:t>2015/9/23</a:t>
            </a:fld>
            <a:endParaRPr lang="en-US" altLang="zh-TW"/>
          </a:p>
        </p:txBody>
      </p:sp>
      <p:sp>
        <p:nvSpPr>
          <p:cNvPr id="15"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946C899E-4705-4848-B7BD-565BC9F6A60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80" r:id="rId1"/>
    <p:sldLayoutId id="2147484279" r:id="rId2"/>
    <p:sldLayoutId id="2147484278" r:id="rId3"/>
    <p:sldLayoutId id="2147484277" r:id="rId4"/>
    <p:sldLayoutId id="2147484276" r:id="rId5"/>
    <p:sldLayoutId id="2147484275" r:id="rId6"/>
    <p:sldLayoutId id="2147484274" r:id="rId7"/>
    <p:sldLayoutId id="2147484273" r:id="rId8"/>
    <p:sldLayoutId id="2147484272" r:id="rId9"/>
    <p:sldLayoutId id="2147484271" r:id="rId10"/>
    <p:sldLayoutId id="2147484270"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53986" name="Group 6"/>
          <p:cNvGrpSpPr>
            <a:grpSpLocks/>
          </p:cNvGrpSpPr>
          <p:nvPr/>
        </p:nvGrpSpPr>
        <p:grpSpPr bwMode="auto">
          <a:xfrm>
            <a:off x="0" y="1373188"/>
            <a:ext cx="9144000" cy="5484812"/>
            <a:chOff x="0" y="1372650"/>
            <a:chExt cx="9144000" cy="5485350"/>
          </a:xfrm>
        </p:grpSpPr>
        <p:pic>
          <p:nvPicPr>
            <p:cNvPr id="553992"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553993"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553987"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53988"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599ECC65-5556-4439-8855-5975E4414025}" type="datetime1">
              <a:rPr lang="zh-TW" altLang="en-US"/>
              <a:pPr/>
              <a:t>2015/9/23</a:t>
            </a:fld>
            <a:endParaRPr lang="en-US" altLang="zh-TW"/>
          </a:p>
        </p:txBody>
      </p:sp>
      <p:sp>
        <p:nvSpPr>
          <p:cNvPr id="11"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AD1EE161-5DBE-40D4-B4CB-B02230186F08}"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66274" name="Group 6"/>
          <p:cNvGrpSpPr>
            <a:grpSpLocks/>
          </p:cNvGrpSpPr>
          <p:nvPr/>
        </p:nvGrpSpPr>
        <p:grpSpPr bwMode="auto">
          <a:xfrm>
            <a:off x="0" y="1373188"/>
            <a:ext cx="9144000" cy="5484812"/>
            <a:chOff x="0" y="1372650"/>
            <a:chExt cx="9144000" cy="5485350"/>
          </a:xfrm>
        </p:grpSpPr>
        <p:pic>
          <p:nvPicPr>
            <p:cNvPr id="566282"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566283"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15"/>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15"/>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566277"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66278"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 name="Date Placeholder 6"/>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F6ECCA7B-71B0-4D1E-B906-3F5B865806BB}" type="datetime1">
              <a:rPr lang="zh-TW" altLang="en-US"/>
              <a:pPr/>
              <a:t>2015/9/23</a:t>
            </a:fld>
            <a:endParaRPr lang="en-US" altLang="zh-TW"/>
          </a:p>
        </p:txBody>
      </p:sp>
      <p:sp>
        <p:nvSpPr>
          <p:cNvPr id="13" name="Footer Placeholder 7"/>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4" name="Slide Number Placeholder 8"/>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4219DD36-5055-402E-B67D-4AF8EEC9108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78562" name="Group 6"/>
          <p:cNvGrpSpPr>
            <a:grpSpLocks/>
          </p:cNvGrpSpPr>
          <p:nvPr/>
        </p:nvGrpSpPr>
        <p:grpSpPr bwMode="auto">
          <a:xfrm>
            <a:off x="0" y="1373188"/>
            <a:ext cx="9144000" cy="5484812"/>
            <a:chOff x="0" y="1372650"/>
            <a:chExt cx="9144000" cy="5485350"/>
          </a:xfrm>
        </p:grpSpPr>
        <p:pic>
          <p:nvPicPr>
            <p:cNvPr id="578568"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578569"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57856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7856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2"/>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4892F9A3-AF9C-4971-87C1-DB3145F7BCA7}" type="datetime1">
              <a:rPr lang="zh-TW" altLang="en-US"/>
              <a:pPr/>
              <a:t>2015/9/23</a:t>
            </a:fld>
            <a:endParaRPr lang="en-US" altLang="zh-TW"/>
          </a:p>
        </p:txBody>
      </p:sp>
      <p:sp>
        <p:nvSpPr>
          <p:cNvPr id="11" name="Footer Placeholder 3"/>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4"/>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7DD39165-A5E5-4A3C-9AD4-938CD3D17628}"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590850" name="Picture 6" descr="Overlay-Blank.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590851"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90852"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1"/>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17A4CA8B-DC04-450C-9BC5-88765517FD3C}" type="datetime1">
              <a:rPr lang="zh-TW" altLang="en-US"/>
              <a:pPr/>
              <a:t>2015/9/23</a:t>
            </a:fld>
            <a:endParaRPr lang="en-US" altLang="zh-TW"/>
          </a:p>
        </p:txBody>
      </p:sp>
      <p:sp>
        <p:nvSpPr>
          <p:cNvPr id="9" name="Footer Placeholder 2"/>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0" name="Slide Number Placeholder 3"/>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811253D2-068E-44BF-A3CB-EE6E492E3E7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50178" name="Group 9"/>
          <p:cNvGrpSpPr>
            <a:grpSpLocks/>
          </p:cNvGrpSpPr>
          <p:nvPr/>
        </p:nvGrpSpPr>
        <p:grpSpPr bwMode="auto">
          <a:xfrm>
            <a:off x="0" y="0"/>
            <a:ext cx="9144000" cy="1190625"/>
            <a:chOff x="0" y="0"/>
            <a:chExt cx="9144000" cy="1191256"/>
          </a:xfrm>
        </p:grpSpPr>
        <p:pic>
          <p:nvPicPr>
            <p:cNvPr id="50188" name="Picture 7" descr="Overlay-Blank.jpg"/>
            <p:cNvPicPr>
              <a:picLocks noChangeAspect="1"/>
            </p:cNvPicPr>
            <p:nvPr userDrawn="1"/>
          </p:nvPicPr>
          <p:blipFill>
            <a:blip r:embed="rId14"/>
            <a:srcRect b="85555"/>
            <a:stretch>
              <a:fillRect/>
            </a:stretch>
          </p:blipFill>
          <p:spPr bwMode="auto">
            <a:xfrm>
              <a:off x="0" y="0"/>
              <a:ext cx="9144000" cy="990600"/>
            </a:xfrm>
            <a:prstGeom prst="rect">
              <a:avLst/>
            </a:prstGeom>
            <a:noFill/>
            <a:ln w="9525">
              <a:noFill/>
              <a:miter lim="800000"/>
              <a:headEnd/>
              <a:tailEnd/>
            </a:ln>
          </p:spPr>
        </p:pic>
        <p:pic>
          <p:nvPicPr>
            <p:cNvPr id="50189" name="Picture 8" descr="Overlay-HorizontalBridge.jpg"/>
            <p:cNvPicPr>
              <a:picLocks noChangeAspect="1"/>
            </p:cNvPicPr>
            <p:nvPr userDrawn="1"/>
          </p:nvPicPr>
          <p:blipFill>
            <a:blip r:embed="rId15"/>
            <a:srcRect/>
            <a:stretch>
              <a:fillRect/>
            </a:stretch>
          </p:blipFill>
          <p:spPr bwMode="auto">
            <a:xfrm flipV="1">
              <a:off x="0" y="923365"/>
              <a:ext cx="9144000" cy="267891"/>
            </a:xfrm>
            <a:prstGeom prst="rect">
              <a:avLst/>
            </a:prstGeom>
            <a:noFill/>
            <a:ln w="9525">
              <a:noFill/>
              <a:miter lim="800000"/>
              <a:headEnd/>
              <a:tailEnd/>
            </a:ln>
          </p:spPr>
        </p:pic>
      </p:grpSp>
      <p:grpSp>
        <p:nvGrpSpPr>
          <p:cNvPr id="50179" name="Group 10"/>
          <p:cNvGrpSpPr>
            <a:grpSpLocks/>
          </p:cNvGrpSpPr>
          <p:nvPr/>
        </p:nvGrpSpPr>
        <p:grpSpPr bwMode="auto">
          <a:xfrm flipV="1">
            <a:off x="0" y="5667375"/>
            <a:ext cx="9144000" cy="1190625"/>
            <a:chOff x="0" y="0"/>
            <a:chExt cx="9144000" cy="1191256"/>
          </a:xfrm>
        </p:grpSpPr>
        <p:pic>
          <p:nvPicPr>
            <p:cNvPr id="50186" name="Picture 10" descr="Overlay-Blank.jpg"/>
            <p:cNvPicPr>
              <a:picLocks noChangeAspect="1"/>
            </p:cNvPicPr>
            <p:nvPr userDrawn="1"/>
          </p:nvPicPr>
          <p:blipFill>
            <a:blip r:embed="rId14"/>
            <a:srcRect b="85555"/>
            <a:stretch>
              <a:fillRect/>
            </a:stretch>
          </p:blipFill>
          <p:spPr bwMode="auto">
            <a:xfrm>
              <a:off x="0" y="0"/>
              <a:ext cx="9144000" cy="990600"/>
            </a:xfrm>
            <a:prstGeom prst="rect">
              <a:avLst/>
            </a:prstGeom>
            <a:noFill/>
            <a:ln w="9525">
              <a:noFill/>
              <a:miter lim="800000"/>
              <a:headEnd/>
              <a:tailEnd/>
            </a:ln>
          </p:spPr>
        </p:pic>
        <p:pic>
          <p:nvPicPr>
            <p:cNvPr id="50187" name="Picture 11" descr="Overlay-HorizontalBridge.jpg"/>
            <p:cNvPicPr>
              <a:picLocks noChangeAspect="1"/>
            </p:cNvPicPr>
            <p:nvPr userDrawn="1"/>
          </p:nvPicPr>
          <p:blipFill>
            <a:blip r:embed="rId15"/>
            <a:srcRect/>
            <a:stretch>
              <a:fillRect/>
            </a:stretch>
          </p:blipFill>
          <p:spPr bwMode="auto">
            <a:xfrm flipV="1">
              <a:off x="0" y="923365"/>
              <a:ext cx="9144000" cy="267891"/>
            </a:xfrm>
            <a:prstGeom prst="rect">
              <a:avLst/>
            </a:prstGeom>
            <a:noFill/>
            <a:ln w="9525">
              <a:noFill/>
              <a:miter lim="800000"/>
              <a:headEnd/>
              <a:tailEnd/>
            </a:ln>
          </p:spPr>
        </p:pic>
      </p:grpSp>
      <p:pic>
        <p:nvPicPr>
          <p:cNvPr id="50180" name="Picture 12" descr="HR-Color.png"/>
          <p:cNvPicPr>
            <a:picLocks noChangeAspect="1"/>
          </p:cNvPicPr>
          <p:nvPr/>
        </p:nvPicPr>
        <p:blipFill>
          <a:blip r:embed="rId16"/>
          <a:srcRect/>
          <a:stretch>
            <a:fillRect/>
          </a:stretch>
        </p:blipFill>
        <p:spPr bwMode="auto">
          <a:xfrm>
            <a:off x="1554163" y="3259138"/>
            <a:ext cx="6035675" cy="339725"/>
          </a:xfrm>
          <a:prstGeom prst="rect">
            <a:avLst/>
          </a:prstGeom>
          <a:noFill/>
          <a:ln w="9525">
            <a:noFill/>
            <a:miter lim="800000"/>
            <a:headEnd/>
            <a:tailEnd/>
          </a:ln>
        </p:spPr>
      </p:pic>
      <p:sp>
        <p:nvSpPr>
          <p:cNvPr id="50181"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0182"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C30C1DB1-4E4A-4A5B-86CF-F7A2A46E12AA}" type="datetime1">
              <a:rPr lang="zh-TW" altLang="en-US"/>
              <a:pPr/>
              <a:t>2015/9/23</a:t>
            </a:fld>
            <a:endParaRPr lang="en-US" altLang="zh-TW"/>
          </a:p>
        </p:txBody>
      </p:sp>
      <p:sp>
        <p:nvSpPr>
          <p:cNvPr id="15"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6"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23447B33-29E9-4785-95DD-C8DA4B1E00ED}"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40" r:id="rId1"/>
    <p:sldLayoutId id="2147483839" r:id="rId2"/>
    <p:sldLayoutId id="2147483838" r:id="rId3"/>
    <p:sldLayoutId id="2147483837" r:id="rId4"/>
    <p:sldLayoutId id="2147483836" r:id="rId5"/>
    <p:sldLayoutId id="2147483835" r:id="rId6"/>
    <p:sldLayoutId id="2147483834" r:id="rId7"/>
    <p:sldLayoutId id="2147483833" r:id="rId8"/>
    <p:sldLayoutId id="2147483832" r:id="rId9"/>
    <p:sldLayoutId id="2147483831" r:id="rId10"/>
    <p:sldLayoutId id="2147483830"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03138" name="Group 11"/>
          <p:cNvGrpSpPr>
            <a:grpSpLocks/>
          </p:cNvGrpSpPr>
          <p:nvPr/>
        </p:nvGrpSpPr>
        <p:grpSpPr bwMode="auto">
          <a:xfrm>
            <a:off x="4267200" y="0"/>
            <a:ext cx="4876800" cy="6858000"/>
            <a:chOff x="4267200" y="0"/>
            <a:chExt cx="4876800" cy="6858000"/>
          </a:xfrm>
        </p:grpSpPr>
        <p:pic>
          <p:nvPicPr>
            <p:cNvPr id="603144" name="Picture 7" descr="Overlay-Blank.jpg"/>
            <p:cNvPicPr>
              <a:picLocks noChangeAspect="1"/>
            </p:cNvPicPr>
            <p:nvPr userDrawn="1"/>
          </p:nvPicPr>
          <p:blipFill>
            <a:blip r:embed="rId14"/>
            <a:srcRect l="4301" r="46875"/>
            <a:stretch>
              <a:fillRect/>
            </a:stretch>
          </p:blipFill>
          <p:spPr bwMode="auto">
            <a:xfrm>
              <a:off x="4495800" y="0"/>
              <a:ext cx="4648200" cy="6858000"/>
            </a:xfrm>
            <a:prstGeom prst="rect">
              <a:avLst/>
            </a:prstGeom>
            <a:noFill/>
            <a:ln w="9525">
              <a:noFill/>
              <a:miter lim="800000"/>
              <a:headEnd/>
              <a:tailEnd/>
            </a:ln>
          </p:spPr>
        </p:pic>
        <p:pic>
          <p:nvPicPr>
            <p:cNvPr id="603145" name="Picture 8" descr="Overlay-VerticalBridge.jpg"/>
            <p:cNvPicPr>
              <a:picLocks noChangeAspect="1"/>
            </p:cNvPicPr>
            <p:nvPr userDrawn="1"/>
          </p:nvPicPr>
          <p:blipFill>
            <a:blip r:embed="rId15"/>
            <a:srcRect/>
            <a:stretch>
              <a:fillRect/>
            </a:stretch>
          </p:blipFill>
          <p:spPr bwMode="auto">
            <a:xfrm flipH="1">
              <a:off x="4267200" y="0"/>
              <a:ext cx="267891" cy="6858000"/>
            </a:xfrm>
            <a:prstGeom prst="rect">
              <a:avLst/>
            </a:prstGeom>
            <a:noFill/>
            <a:ln w="9525">
              <a:noFill/>
              <a:miter lim="800000"/>
              <a:headEnd/>
              <a:tailEnd/>
            </a:ln>
          </p:spPr>
        </p:pic>
      </p:grpSp>
      <p:sp>
        <p:nvSpPr>
          <p:cNvPr id="603139"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03140"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25172903-B4A1-45AB-B51F-05725CDFF18C}" type="datetime1">
              <a:rPr lang="zh-TW" altLang="en-US"/>
              <a:pPr/>
              <a:t>2015/9/23</a:t>
            </a:fld>
            <a:endParaRPr lang="en-US" altLang="zh-TW"/>
          </a:p>
        </p:txBody>
      </p:sp>
      <p:sp>
        <p:nvSpPr>
          <p:cNvPr id="11"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chemeClr val="tx2"/>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5AD0F96A-2EAE-4CA5-9BF8-7EF0C18CC49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35" r:id="rId1"/>
    <p:sldLayoutId id="2147484334" r:id="rId2"/>
    <p:sldLayoutId id="2147484333" r:id="rId3"/>
    <p:sldLayoutId id="2147484332" r:id="rId4"/>
    <p:sldLayoutId id="2147484331" r:id="rId5"/>
    <p:sldLayoutId id="2147484330" r:id="rId6"/>
    <p:sldLayoutId id="2147484329" r:id="rId7"/>
    <p:sldLayoutId id="2147484328" r:id="rId8"/>
    <p:sldLayoutId id="2147484327" r:id="rId9"/>
    <p:sldLayoutId id="2147484326" r:id="rId10"/>
    <p:sldLayoutId id="2147484325"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615426" name="Picture 6" descr="Overlay-Blank.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615427"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5428"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F1F182FA-FD1E-47FC-A500-9C638F318548}" type="datetime1">
              <a:rPr lang="zh-TW" altLang="en-US"/>
              <a:pPr/>
              <a:t>2015/9/23</a:t>
            </a:fld>
            <a:endParaRPr lang="en-US" altLang="zh-TW"/>
          </a:p>
        </p:txBody>
      </p:sp>
      <p:sp>
        <p:nvSpPr>
          <p:cNvPr id="9"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0"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898F9EF9-ABDC-4137-89B9-5A039CE97984}"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27714" name="Group 8"/>
          <p:cNvGrpSpPr>
            <a:grpSpLocks/>
          </p:cNvGrpSpPr>
          <p:nvPr/>
        </p:nvGrpSpPr>
        <p:grpSpPr bwMode="auto">
          <a:xfrm>
            <a:off x="4267200" y="0"/>
            <a:ext cx="4876800" cy="6858000"/>
            <a:chOff x="4267200" y="0"/>
            <a:chExt cx="4876800" cy="6858000"/>
          </a:xfrm>
        </p:grpSpPr>
        <p:pic>
          <p:nvPicPr>
            <p:cNvPr id="627720" name="Picture 7" descr="Overlay-Blank.jpg"/>
            <p:cNvPicPr>
              <a:picLocks noChangeAspect="1"/>
            </p:cNvPicPr>
            <p:nvPr userDrawn="1"/>
          </p:nvPicPr>
          <p:blipFill>
            <a:blip r:embed="rId14"/>
            <a:srcRect l="4301" r="46875"/>
            <a:stretch>
              <a:fillRect/>
            </a:stretch>
          </p:blipFill>
          <p:spPr bwMode="auto">
            <a:xfrm>
              <a:off x="4495800" y="0"/>
              <a:ext cx="4648200" cy="6858000"/>
            </a:xfrm>
            <a:prstGeom prst="rect">
              <a:avLst/>
            </a:prstGeom>
            <a:noFill/>
            <a:ln w="9525">
              <a:noFill/>
              <a:miter lim="800000"/>
              <a:headEnd/>
              <a:tailEnd/>
            </a:ln>
          </p:spPr>
        </p:pic>
        <p:pic>
          <p:nvPicPr>
            <p:cNvPr id="627721" name="Picture 8" descr="Overlay-VerticalBridge.jpg"/>
            <p:cNvPicPr>
              <a:picLocks noChangeAspect="1"/>
            </p:cNvPicPr>
            <p:nvPr userDrawn="1"/>
          </p:nvPicPr>
          <p:blipFill>
            <a:blip r:embed="rId15"/>
            <a:srcRect/>
            <a:stretch>
              <a:fillRect/>
            </a:stretch>
          </p:blipFill>
          <p:spPr bwMode="auto">
            <a:xfrm flipH="1">
              <a:off x="4267200" y="0"/>
              <a:ext cx="267891" cy="6858000"/>
            </a:xfrm>
            <a:prstGeom prst="rect">
              <a:avLst/>
            </a:prstGeom>
            <a:noFill/>
            <a:ln w="9525">
              <a:noFill/>
              <a:miter lim="800000"/>
              <a:headEnd/>
              <a:tailEnd/>
            </a:ln>
          </p:spPr>
        </p:pic>
      </p:grpSp>
      <p:sp>
        <p:nvSpPr>
          <p:cNvPr id="627715"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27716"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DDC353C6-9C86-4EB0-8267-CC2C2922DE9E}" type="datetime1">
              <a:rPr lang="zh-TW" altLang="en-US"/>
              <a:pPr/>
              <a:t>2015/9/23</a:t>
            </a:fld>
            <a:endParaRPr lang="en-US" altLang="zh-TW"/>
          </a:p>
        </p:txBody>
      </p:sp>
      <p:sp>
        <p:nvSpPr>
          <p:cNvPr id="11"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B3381C8C-2417-4426-8F66-2547EA337E8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57" r:id="rId1"/>
    <p:sldLayoutId id="2147484356" r:id="rId2"/>
    <p:sldLayoutId id="2147484355" r:id="rId3"/>
    <p:sldLayoutId id="2147484354" r:id="rId4"/>
    <p:sldLayoutId id="2147484353" r:id="rId5"/>
    <p:sldLayoutId id="2147484352" r:id="rId6"/>
    <p:sldLayoutId id="2147484351" r:id="rId7"/>
    <p:sldLayoutId id="2147484350" r:id="rId8"/>
    <p:sldLayoutId id="2147484349" r:id="rId9"/>
    <p:sldLayoutId id="2147484348" r:id="rId10"/>
    <p:sldLayoutId id="2147484347"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40002" name="Group 6"/>
          <p:cNvGrpSpPr>
            <a:grpSpLocks/>
          </p:cNvGrpSpPr>
          <p:nvPr/>
        </p:nvGrpSpPr>
        <p:grpSpPr bwMode="auto">
          <a:xfrm>
            <a:off x="0" y="1373188"/>
            <a:ext cx="9144000" cy="5484812"/>
            <a:chOff x="0" y="1372650"/>
            <a:chExt cx="9144000" cy="5485350"/>
          </a:xfrm>
        </p:grpSpPr>
        <p:pic>
          <p:nvPicPr>
            <p:cNvPr id="640008"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640009"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64000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4000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97B019FF-B784-4A96-8BC6-95609848A470}" type="datetime1">
              <a:rPr lang="zh-TW" altLang="en-US"/>
              <a:pPr/>
              <a:t>2015/9/23</a:t>
            </a:fld>
            <a:endParaRPr lang="en-US" altLang="zh-TW"/>
          </a:p>
        </p:txBody>
      </p:sp>
      <p:sp>
        <p:nvSpPr>
          <p:cNvPr id="11"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C0652FAD-2B67-47C1-B93E-85C3C4AB53D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52290" name="Group 10"/>
          <p:cNvGrpSpPr>
            <a:grpSpLocks/>
          </p:cNvGrpSpPr>
          <p:nvPr/>
        </p:nvGrpSpPr>
        <p:grpSpPr bwMode="auto">
          <a:xfrm>
            <a:off x="0" y="0"/>
            <a:ext cx="7696200" cy="6858000"/>
            <a:chOff x="0" y="0"/>
            <a:chExt cx="7696200" cy="6858000"/>
          </a:xfrm>
        </p:grpSpPr>
        <p:pic>
          <p:nvPicPr>
            <p:cNvPr id="652296" name="Picture 7" descr="Overlay-Blank.jpg"/>
            <p:cNvPicPr>
              <a:picLocks noChangeAspect="1"/>
            </p:cNvPicPr>
            <p:nvPr userDrawn="1"/>
          </p:nvPicPr>
          <p:blipFill>
            <a:blip r:embed="rId14"/>
            <a:srcRect l="1471" r="16862"/>
            <a:stretch>
              <a:fillRect/>
            </a:stretch>
          </p:blipFill>
          <p:spPr bwMode="auto">
            <a:xfrm>
              <a:off x="0" y="0"/>
              <a:ext cx="7467600" cy="6858000"/>
            </a:xfrm>
            <a:prstGeom prst="rect">
              <a:avLst/>
            </a:prstGeom>
            <a:noFill/>
            <a:ln w="9525">
              <a:noFill/>
              <a:miter lim="800000"/>
              <a:headEnd/>
              <a:tailEnd/>
            </a:ln>
          </p:spPr>
        </p:pic>
        <p:pic>
          <p:nvPicPr>
            <p:cNvPr id="652297" name="Picture 8" descr="Overlay-VerticalBridge.jpg"/>
            <p:cNvPicPr>
              <a:picLocks noChangeAspect="1"/>
            </p:cNvPicPr>
            <p:nvPr userDrawn="1"/>
          </p:nvPicPr>
          <p:blipFill>
            <a:blip r:embed="rId15"/>
            <a:srcRect/>
            <a:stretch>
              <a:fillRect/>
            </a:stretch>
          </p:blipFill>
          <p:spPr bwMode="auto">
            <a:xfrm>
              <a:off x="7428309" y="0"/>
              <a:ext cx="267891" cy="6858000"/>
            </a:xfrm>
            <a:prstGeom prst="rect">
              <a:avLst/>
            </a:prstGeom>
            <a:noFill/>
            <a:ln w="9525">
              <a:noFill/>
              <a:miter lim="800000"/>
              <a:headEnd/>
              <a:tailEnd/>
            </a:ln>
          </p:spPr>
        </p:pic>
      </p:grpSp>
      <p:sp>
        <p:nvSpPr>
          <p:cNvPr id="652291"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52292"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3"/>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C02FC172-DAD9-481A-990E-E7C548117CB0}" type="datetime1">
              <a:rPr lang="zh-TW" altLang="en-US"/>
              <a:pPr/>
              <a:t>2015/9/23</a:t>
            </a:fld>
            <a:endParaRPr lang="en-US" altLang="zh-TW"/>
          </a:p>
        </p:txBody>
      </p:sp>
      <p:sp>
        <p:nvSpPr>
          <p:cNvPr id="11" name="Footer Placeholder 4"/>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5"/>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06E9A380-8D3E-4D70-A34B-959CECAE90C4}"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6457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6457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000DE00D-6823-438E-A6CC-93411CAA0FC3}"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1AAC06E8-1119-43EE-83AC-874CBEC26BF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676867"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76868"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99333D2C-6F08-4035-B2D4-E2C1B7D16AE5}"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53C7F315-D09A-4C0A-BB76-CC45BD2C38D5}"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391" r:id="rId1"/>
    <p:sldLayoutId id="2147484392" r:id="rId2"/>
    <p:sldLayoutId id="2147484393" r:id="rId3"/>
    <p:sldLayoutId id="2147484394" r:id="rId4"/>
    <p:sldLayoutId id="2147484395" r:id="rId5"/>
    <p:sldLayoutId id="2147484396" r:id="rId6"/>
    <p:sldLayoutId id="2147484397" r:id="rId7"/>
    <p:sldLayoutId id="2147484398" r:id="rId8"/>
    <p:sldLayoutId id="2147484399" r:id="rId9"/>
    <p:sldLayoutId id="2147484400" r:id="rId10"/>
    <p:sldLayoutId id="2147484401"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8915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8915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A570247D-43D8-4081-A5A3-C3E0CCEFD87A}" type="datetime1">
              <a:rPr lang="zh-TW" altLang="en-US"/>
              <a:pPr/>
              <a:t>2015/9/23</a:t>
            </a:fld>
            <a:endParaRPr lang="en-US" altLang="zh-TW"/>
          </a:p>
        </p:txBody>
      </p:sp>
      <p:sp>
        <p:nvSpPr>
          <p:cNvPr id="8" name="Footer Placeholder 2"/>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3"/>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CC8588F9-0515-404E-A947-497D7E32828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2"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0144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0144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EFF601CE-4DA8-4D55-A26B-E35002B12017}"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FDF0BE80-53CD-45E6-9916-EE9359E5C350}"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373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373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CFE1259C-13B1-4405-A491-9003C03E646B}"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D2D337B3-369E-4D49-8EA5-6EF255D8A25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2466" name="Group 6"/>
          <p:cNvGrpSpPr>
            <a:grpSpLocks/>
          </p:cNvGrpSpPr>
          <p:nvPr/>
        </p:nvGrpSpPr>
        <p:grpSpPr bwMode="auto">
          <a:xfrm>
            <a:off x="0" y="1373188"/>
            <a:ext cx="9144000" cy="5484812"/>
            <a:chOff x="0" y="1372650"/>
            <a:chExt cx="9144000" cy="5485350"/>
          </a:xfrm>
        </p:grpSpPr>
        <p:pic>
          <p:nvPicPr>
            <p:cNvPr id="62472"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62473"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62467"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2468"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4"/>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7762BE84-9A36-420F-8D0D-65CEFA515832}" type="datetime1">
              <a:rPr lang="zh-TW" altLang="en-US"/>
              <a:pPr/>
              <a:t>2015/9/23</a:t>
            </a:fld>
            <a:endParaRPr lang="en-US" altLang="zh-TW"/>
          </a:p>
        </p:txBody>
      </p:sp>
      <p:sp>
        <p:nvSpPr>
          <p:cNvPr id="11" name="Footer Placeholder 5"/>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6"/>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485D0FB1-8E53-4087-83F3-1893661FD237}"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2601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2601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6876C601-6664-4F11-9A3D-9DC1EC368977}"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F00BD3C1-0CAE-4E95-A845-6BD284F797DD}"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3830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3830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C8AF2BE8-25EC-4613-BC6D-821832081CE6}"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B5560FC2-EE75-44E6-952A-7D1F98076B5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49" r:id="rId4"/>
    <p:sldLayoutId id="2147484450" r:id="rId5"/>
    <p:sldLayoutId id="2147484451" r:id="rId6"/>
    <p:sldLayoutId id="2147484452" r:id="rId7"/>
    <p:sldLayoutId id="2147484453" r:id="rId8"/>
    <p:sldLayoutId id="2147484454" r:id="rId9"/>
    <p:sldLayoutId id="2147484455" r:id="rId10"/>
    <p:sldLayoutId id="2147484456"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059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5059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3A3D9605-A14B-49B0-9187-714331DF39CC}"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CDF3589C-4CEA-475D-8558-DBE8B007E7F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6288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6288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C666D9CE-2492-4920-A0E1-77CB620947FD}"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A7D48504-0DD9-4539-97EC-5978CA8EB79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775171"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75172"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754C9052-3C87-4C7B-9DF3-7AA4A0723915}"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2FBA7BE1-BF55-4F5D-97BE-A8A32A57CE9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8745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8745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F0486386-6C92-433A-AB44-995842C8E120}" type="datetime1">
              <a:rPr lang="zh-TW" altLang="en-US"/>
              <a:pPr/>
              <a:t>2015/9/23</a:t>
            </a:fld>
            <a:endParaRPr lang="en-US" altLang="zh-TW"/>
          </a:p>
        </p:txBody>
      </p:sp>
      <p:sp>
        <p:nvSpPr>
          <p:cNvPr id="8" name="Footer Placeholder 2"/>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3"/>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5EE796B5-1E05-4CB6-9047-534D673C6525}"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9974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9974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BCF1E930-C7D4-40F0-851E-98C37B5886E3}"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313E4D72-BFE5-4D91-890A-AACC4694BA86}"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203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1203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0CD3587F-A71E-4004-AD3C-46883BC51877}"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CBF02114-A01A-4B3E-A7D1-62C23CA281C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12" r:id="rId1"/>
    <p:sldLayoutId id="2147484513" r:id="rId2"/>
    <p:sldLayoutId id="2147484514" r:id="rId3"/>
    <p:sldLayoutId id="2147484515" r:id="rId4"/>
    <p:sldLayoutId id="2147484516" r:id="rId5"/>
    <p:sldLayoutId id="2147484517" r:id="rId6"/>
    <p:sldLayoutId id="2147484518" r:id="rId7"/>
    <p:sldLayoutId id="2147484519" r:id="rId8"/>
    <p:sldLayoutId id="2147484520" r:id="rId9"/>
    <p:sldLayoutId id="2147484521" r:id="rId10"/>
    <p:sldLayoutId id="2147484522"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2432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2432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4588672A-3DB2-4E0A-8135-E8C3CE0AE369}"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9F4D37CC-9B92-47D4-BFA4-D7ACB9156B7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23" r:id="rId1"/>
    <p:sldLayoutId id="2147484524" r:id="rId2"/>
    <p:sldLayoutId id="2147484525" r:id="rId3"/>
    <p:sldLayoutId id="2147484526" r:id="rId4"/>
    <p:sldLayoutId id="2147484527" r:id="rId5"/>
    <p:sldLayoutId id="2147484528" r:id="rId6"/>
    <p:sldLayoutId id="2147484529" r:id="rId7"/>
    <p:sldLayoutId id="2147484530" r:id="rId8"/>
    <p:sldLayoutId id="2147484531" r:id="rId9"/>
    <p:sldLayoutId id="2147484532" r:id="rId10"/>
    <p:sldLayoutId id="2147484533"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661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3661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E512CB09-8066-4B47-A471-2F942AF7D2EE}"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1317B0C7-B289-4D8A-9EC7-3DC9D358236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74754" name="Group 6"/>
          <p:cNvGrpSpPr>
            <a:grpSpLocks/>
          </p:cNvGrpSpPr>
          <p:nvPr/>
        </p:nvGrpSpPr>
        <p:grpSpPr bwMode="auto">
          <a:xfrm>
            <a:off x="0" y="1373188"/>
            <a:ext cx="9144000" cy="5484812"/>
            <a:chOff x="0" y="1372650"/>
            <a:chExt cx="9144000" cy="5485350"/>
          </a:xfrm>
        </p:grpSpPr>
        <p:pic>
          <p:nvPicPr>
            <p:cNvPr id="74762"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74763"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15"/>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15"/>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74757"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4758"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2" name="Date Placeholder 6"/>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F99D78D4-399A-419C-99A6-CBA85BEF602C}" type="datetime1">
              <a:rPr lang="zh-TW" altLang="en-US"/>
              <a:pPr/>
              <a:t>2015/9/23</a:t>
            </a:fld>
            <a:endParaRPr lang="en-US" altLang="zh-TW"/>
          </a:p>
        </p:txBody>
      </p:sp>
      <p:sp>
        <p:nvSpPr>
          <p:cNvPr id="13" name="Footer Placeholder 7"/>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4" name="Slide Number Placeholder 8"/>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E0D5B150-4550-4AA2-9AD3-8B59AB1B24B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889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4889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8142FD87-15D3-47E1-B680-E2E40E38B5C8}"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057678E3-16FB-4795-B935-9F8B9821116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861187"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61188"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D8597E12-4041-408C-9159-864CA4549785}" type="datetime1">
              <a:rPr lang="zh-TW" altLang="en-US"/>
              <a:pPr/>
              <a:t>2015/9/23</a:t>
            </a:fld>
            <a:endParaRPr lang="en-US" altLang="zh-TW"/>
          </a:p>
        </p:txBody>
      </p:sp>
      <p:sp>
        <p:nvSpPr>
          <p:cNvPr id="9"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7F7F7F"/>
                </a:solidFill>
              </a:defRPr>
            </a:lvl1pPr>
          </a:lstStyle>
          <a:p>
            <a:fld id="{B5BC33D6-2CB1-4509-9804-609F64B947D2}"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56" r:id="rId1"/>
    <p:sldLayoutId id="2147484557" r:id="rId2"/>
    <p:sldLayoutId id="2147484558" r:id="rId3"/>
    <p:sldLayoutId id="2147484559" r:id="rId4"/>
    <p:sldLayoutId id="2147484560" r:id="rId5"/>
    <p:sldLayoutId id="2147484561" r:id="rId6"/>
    <p:sldLayoutId id="2147484562" r:id="rId7"/>
    <p:sldLayoutId id="2147484563" r:id="rId8"/>
    <p:sldLayoutId id="2147484564" r:id="rId9"/>
    <p:sldLayoutId id="2147484565" r:id="rId10"/>
    <p:sldLayoutId id="2147484566"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347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7347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CB4DC7BA-2D0D-4133-B1AE-2CC6527CB9DE}"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6CB12FD1-0729-4F2A-BF26-4F5E1B10B7B7}"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885763"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85764"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F9433E98-32D2-4880-8274-7C617C797E8A}"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4FA7EF8F-8303-4FD9-BE72-CB147CE6A9A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9805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9805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35CD793D-399C-42CA-AB41-E03C3A40F6C4}" type="datetime1">
              <a:rPr lang="zh-TW" altLang="en-US"/>
              <a:pPr/>
              <a:t>2015/9/23</a:t>
            </a:fld>
            <a:endParaRPr lang="en-US" altLang="zh-TW"/>
          </a:p>
        </p:txBody>
      </p:sp>
      <p:sp>
        <p:nvSpPr>
          <p:cNvPr id="8" name="Footer Placeholder 2"/>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3"/>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CFE44270-9571-4B2F-8D05-5356E384F9C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1033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1033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6E2D52C0-C037-425D-B4A4-90198613AFF4}"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81695235-E6C5-4C13-94D2-6F5EB17EF002}"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262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2262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18B3069E-EE34-4C94-A395-518B9E8BA713}"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880559E4-01FF-41CE-9FF6-EE8A6E56F91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3491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3491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B66BEA39-AA2A-4961-8660-6A4865C11B23}"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197FA3C3-77B3-4B23-B034-FC7AED9EE9A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4720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4720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013DBD20-D010-4523-BEC7-DC6BC7DA6CD3}"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0314B474-6A09-4B04-866F-DD8B48EA624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949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5949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EC6BB6A6-A4C3-4E1E-85A1-5D096F0CAE0E}"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5B785DC8-C2BF-4E8F-A983-4F2BB817B381}"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87042" name="Group 6"/>
          <p:cNvGrpSpPr>
            <a:grpSpLocks/>
          </p:cNvGrpSpPr>
          <p:nvPr/>
        </p:nvGrpSpPr>
        <p:grpSpPr bwMode="auto">
          <a:xfrm>
            <a:off x="0" y="1373188"/>
            <a:ext cx="9144000" cy="5484812"/>
            <a:chOff x="0" y="1372650"/>
            <a:chExt cx="9144000" cy="5485350"/>
          </a:xfrm>
        </p:grpSpPr>
        <p:pic>
          <p:nvPicPr>
            <p:cNvPr id="87048" name="Picture 7" descr="Overlay-Blank.jpg"/>
            <p:cNvPicPr>
              <a:picLocks noChangeAspect="1"/>
            </p:cNvPicPr>
            <p:nvPr userDrawn="1"/>
          </p:nvPicPr>
          <p:blipFill>
            <a:blip r:embed="rId14"/>
            <a:srcRect t="23334"/>
            <a:stretch>
              <a:fillRect/>
            </a:stretch>
          </p:blipFill>
          <p:spPr bwMode="auto">
            <a:xfrm>
              <a:off x="0" y="1600200"/>
              <a:ext cx="9144000" cy="5257800"/>
            </a:xfrm>
            <a:prstGeom prst="rect">
              <a:avLst/>
            </a:prstGeom>
            <a:noFill/>
            <a:ln w="9525">
              <a:noFill/>
              <a:miter lim="800000"/>
              <a:headEnd/>
              <a:tailEnd/>
            </a:ln>
          </p:spPr>
        </p:pic>
        <p:pic>
          <p:nvPicPr>
            <p:cNvPr id="87049" name="Picture 8" descr="Overlay-HorizontalBridge.jpg"/>
            <p:cNvPicPr>
              <a:picLocks noChangeAspect="1"/>
            </p:cNvPicPr>
            <p:nvPr userDrawn="1"/>
          </p:nvPicPr>
          <p:blipFill>
            <a:blip r:embed="rId15"/>
            <a:srcRect/>
            <a:stretch>
              <a:fillRect/>
            </a:stretch>
          </p:blipFill>
          <p:spPr bwMode="auto">
            <a:xfrm>
              <a:off x="0" y="1372650"/>
              <a:ext cx="9144000" cy="267891"/>
            </a:xfrm>
            <a:prstGeom prst="rect">
              <a:avLst/>
            </a:prstGeom>
            <a:noFill/>
            <a:ln w="9525">
              <a:noFill/>
              <a:miter lim="800000"/>
              <a:headEnd/>
              <a:tailEnd/>
            </a:ln>
          </p:spPr>
        </p:pic>
      </p:grpSp>
      <p:sp>
        <p:nvSpPr>
          <p:cNvPr id="87043"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7044"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 name="Date Placeholder 2"/>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B4D245F3-A623-4BCC-9E16-CA288CE40FB2}" type="datetime1">
              <a:rPr lang="zh-TW" altLang="en-US"/>
              <a:pPr/>
              <a:t>2015/9/23</a:t>
            </a:fld>
            <a:endParaRPr lang="en-US" altLang="zh-TW"/>
          </a:p>
        </p:txBody>
      </p:sp>
      <p:sp>
        <p:nvSpPr>
          <p:cNvPr id="11" name="Footer Placeholder 3"/>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2" name="Slide Number Placeholder 4"/>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F0C5B4B5-78DE-4CA2-8D46-F1C2494898E0}"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971779"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71780"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73BF803D-7373-4042-9489-30DDC4EE50DF}" type="datetime1">
              <a:rPr lang="zh-TW" altLang="en-US"/>
              <a:pPr/>
              <a:t>2015/9/23</a:t>
            </a:fld>
            <a:endParaRPr lang="en-US" altLang="zh-TW"/>
          </a:p>
        </p:txBody>
      </p:sp>
      <p:sp>
        <p:nvSpPr>
          <p:cNvPr id="9"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4BA62A96-3DFE-4EDB-B62C-5584687710C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55" r:id="rId1"/>
    <p:sldLayoutId id="2147484656" r:id="rId2"/>
    <p:sldLayoutId id="2147484657" r:id="rId3"/>
    <p:sldLayoutId id="2147484658" r:id="rId4"/>
    <p:sldLayoutId id="2147484659" r:id="rId5"/>
    <p:sldLayoutId id="2147484660" r:id="rId6"/>
    <p:sldLayoutId id="2147484661" r:id="rId7"/>
    <p:sldLayoutId id="2147484662" r:id="rId8"/>
    <p:sldLayoutId id="2147484663" r:id="rId9"/>
    <p:sldLayoutId id="2147484664" r:id="rId10"/>
    <p:sldLayoutId id="2147484665"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8406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8406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0BD8159B-3DCB-4C3D-B571-F4E010C82B75}"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39353FAF-8770-42D7-AC2C-BCC6BF74FDA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66" r:id="rId1"/>
    <p:sldLayoutId id="2147484667" r:id="rId2"/>
    <p:sldLayoutId id="2147484668" r:id="rId3"/>
    <p:sldLayoutId id="2147484669" r:id="rId4"/>
    <p:sldLayoutId id="2147484670" r:id="rId5"/>
    <p:sldLayoutId id="2147484671" r:id="rId6"/>
    <p:sldLayoutId id="2147484672" r:id="rId7"/>
    <p:sldLayoutId id="2147484673" r:id="rId8"/>
    <p:sldLayoutId id="2147484674" r:id="rId9"/>
    <p:sldLayoutId id="2147484675" r:id="rId10"/>
    <p:sldLayoutId id="2147484676"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996355"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96356"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E8136D26-B08D-4581-AE98-CDD4C00154A8}"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0A527F37-0E8E-4DC2-9335-293C9859B68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0864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0864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C67E108B-0883-4E12-9E5A-2DF8B14E4261}" type="datetime1">
              <a:rPr lang="zh-TW" altLang="en-US"/>
              <a:pPr/>
              <a:t>2015/9/23</a:t>
            </a:fld>
            <a:endParaRPr lang="en-US" altLang="zh-TW"/>
          </a:p>
        </p:txBody>
      </p:sp>
      <p:sp>
        <p:nvSpPr>
          <p:cNvPr id="8" name="Footer Placeholder 2"/>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3"/>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FE7E3854-64E9-4C5D-BAFE-7D8982C2DB54}"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88" r:id="rId1"/>
    <p:sldLayoutId id="2147484689" r:id="rId2"/>
    <p:sldLayoutId id="2147484690" r:id="rId3"/>
    <p:sldLayoutId id="2147484691" r:id="rId4"/>
    <p:sldLayoutId id="2147484692" r:id="rId5"/>
    <p:sldLayoutId id="2147484693" r:id="rId6"/>
    <p:sldLayoutId id="2147484694" r:id="rId7"/>
    <p:sldLayoutId id="2147484695" r:id="rId8"/>
    <p:sldLayoutId id="2147484696" r:id="rId9"/>
    <p:sldLayoutId id="2147484697" r:id="rId10"/>
    <p:sldLayoutId id="2147484698"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093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093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DCE50BE4-1F52-4AB9-893C-5B2F2E435B86}"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680A84C8-04DF-4094-A44E-0F8477223075}"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321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321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B522FB30-2D15-4637-AF2D-5D194975D81A}"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B3DD9073-FC2D-4EC3-B5A7-E8C7041F9AA7}"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10" r:id="rId1"/>
    <p:sldLayoutId id="2147484711" r:id="rId2"/>
    <p:sldLayoutId id="2147484712" r:id="rId3"/>
    <p:sldLayoutId id="2147484713" r:id="rId4"/>
    <p:sldLayoutId id="2147484714" r:id="rId5"/>
    <p:sldLayoutId id="2147484715" r:id="rId6"/>
    <p:sldLayoutId id="2147484716" r:id="rId7"/>
    <p:sldLayoutId id="2147484717" r:id="rId8"/>
    <p:sldLayoutId id="2147484718" r:id="rId9"/>
    <p:sldLayoutId id="2147484719" r:id="rId10"/>
    <p:sldLayoutId id="214748472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4550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4550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AC37BBC1-7537-4003-89CB-5D86F096EF1B}"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9FB43647-F809-44DA-A4AF-0D5034B29E2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21" r:id="rId1"/>
    <p:sldLayoutId id="2147484722" r:id="rId2"/>
    <p:sldLayoutId id="2147484723" r:id="rId3"/>
    <p:sldLayoutId id="2147484724" r:id="rId4"/>
    <p:sldLayoutId id="2147484725" r:id="rId5"/>
    <p:sldLayoutId id="2147484726" r:id="rId6"/>
    <p:sldLayoutId id="2147484727" r:id="rId7"/>
    <p:sldLayoutId id="2147484728" r:id="rId8"/>
    <p:sldLayoutId id="2147484729" r:id="rId9"/>
    <p:sldLayoutId id="2147484730" r:id="rId10"/>
    <p:sldLayoutId id="2147484731"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5779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5779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BC9E4F3A-EE20-4993-8D5A-6F98DCDD8A55}"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03595F69-0321-4781-A222-BD1BC8E3E4F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32" r:id="rId1"/>
    <p:sldLayoutId id="2147484733" r:id="rId2"/>
    <p:sldLayoutId id="2147484734" r:id="rId3"/>
    <p:sldLayoutId id="2147484735" r:id="rId4"/>
    <p:sldLayoutId id="2147484736" r:id="rId5"/>
    <p:sldLayoutId id="2147484737" r:id="rId6"/>
    <p:sldLayoutId id="2147484738" r:id="rId7"/>
    <p:sldLayoutId id="2147484739" r:id="rId8"/>
    <p:sldLayoutId id="2147484740" r:id="rId9"/>
    <p:sldLayoutId id="2147484741" r:id="rId10"/>
    <p:sldLayoutId id="2147484742"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7008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7008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D083993D-2C82-4ECF-B067-99AFB8F7A3B1}"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0DFF8327-EA03-4A10-A960-E4B30D2A020A}"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43" r:id="rId1"/>
    <p:sldLayoutId id="2147484744" r:id="rId2"/>
    <p:sldLayoutId id="2147484745" r:id="rId3"/>
    <p:sldLayoutId id="2147484746" r:id="rId4"/>
    <p:sldLayoutId id="2147484747" r:id="rId5"/>
    <p:sldLayoutId id="2147484748" r:id="rId6"/>
    <p:sldLayoutId id="2147484749" r:id="rId7"/>
    <p:sldLayoutId id="2147484750" r:id="rId8"/>
    <p:sldLayoutId id="2147484751" r:id="rId9"/>
    <p:sldLayoutId id="2147484752" r:id="rId10"/>
    <p:sldLayoutId id="2147484753"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8237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8237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773F7E63-DB3F-4FCA-AEFB-58EDFCCA60D4}"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1484AB2C-6606-4F18-8093-C0E8945E7A3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54" r:id="rId1"/>
    <p:sldLayoutId id="2147484755" r:id="rId2"/>
    <p:sldLayoutId id="2147484756" r:id="rId3"/>
    <p:sldLayoutId id="2147484757" r:id="rId4"/>
    <p:sldLayoutId id="2147484758" r:id="rId5"/>
    <p:sldLayoutId id="2147484759" r:id="rId6"/>
    <p:sldLayoutId id="2147484760" r:id="rId7"/>
    <p:sldLayoutId id="2147484761" r:id="rId8"/>
    <p:sldLayoutId id="2147484762" r:id="rId9"/>
    <p:sldLayoutId id="2147484763" r:id="rId10"/>
    <p:sldLayoutId id="2147484764"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99330" name="Picture 6" descr="Overlay-Blank.jpg"/>
          <p:cNvPicPr>
            <a:picLocks noChangeAspect="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99331"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9332"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1"/>
          <p:cNvSpPr>
            <a:spLocks noGrp="1"/>
          </p:cNvSpPr>
          <p:nvPr>
            <p:ph type="dt" sz="half" idx="2"/>
          </p:nvPr>
        </p:nvSpPr>
        <p:spPr>
          <a:xfrm>
            <a:off x="6651625"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A08BD6"/>
                </a:solidFill>
                <a:latin typeface="Candara" pitchFamily="34" charset="0"/>
              </a:defRPr>
            </a:lvl1pPr>
          </a:lstStyle>
          <a:p>
            <a:fld id="{52119FB4-6F22-46F2-94C2-33052F54098D}" type="datetime1">
              <a:rPr lang="zh-TW" altLang="en-US"/>
              <a:pPr/>
              <a:t>2015/9/23</a:t>
            </a:fld>
            <a:endParaRPr lang="en-US" altLang="zh-TW"/>
          </a:p>
        </p:txBody>
      </p:sp>
      <p:sp>
        <p:nvSpPr>
          <p:cNvPr id="9" name="Footer Placeholder 2"/>
          <p:cNvSpPr>
            <a:spLocks noGrp="1"/>
          </p:cNvSpPr>
          <p:nvPr>
            <p:ph type="ftr" sz="quarter" idx="3"/>
          </p:nvPr>
        </p:nvSpPr>
        <p:spPr>
          <a:xfrm>
            <a:off x="371475" y="6356350"/>
            <a:ext cx="2895600" cy="365125"/>
          </a:xfrm>
          <a:prstGeom prst="rect">
            <a:avLst/>
          </a:prstGeom>
        </p:spPr>
        <p:txBody>
          <a:bodyPr vert="horz" wrap="square" lIns="91440" tIns="45720" rIns="91440" bIns="45720" numCol="1" anchor="ctr" anchorCtr="0" compatLnSpc="1">
            <a:prstTxWarp prst="textNoShape">
              <a:avLst/>
            </a:prstTxWarp>
          </a:bodyPr>
          <a:lstStyle>
            <a:lvl1pPr algn="l">
              <a:defRPr sz="1200" b="1">
                <a:solidFill>
                  <a:srgbClr val="A08BD6"/>
                </a:solidFill>
                <a:latin typeface="Candara" pitchFamily="34" charset="0"/>
                <a:ea typeface="新細明體" pitchFamily="18" charset="-120"/>
              </a:defRPr>
            </a:lvl1pPr>
          </a:lstStyle>
          <a:p>
            <a:r>
              <a:rPr lang="en-US" altLang="zh-TW"/>
              <a:t>The Language Training &amp; Testing Center</a:t>
            </a:r>
          </a:p>
        </p:txBody>
      </p:sp>
      <p:sp>
        <p:nvSpPr>
          <p:cNvPr id="10" name="Slide Number Placeholder 3"/>
          <p:cNvSpPr>
            <a:spLocks noGrp="1"/>
          </p:cNvSpPr>
          <p:nvPr>
            <p:ph type="sldNum" sz="quarter" idx="4"/>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A08BD6"/>
                </a:solidFill>
                <a:latin typeface="Candara" pitchFamily="34" charset="0"/>
              </a:defRPr>
            </a:lvl1pPr>
          </a:lstStyle>
          <a:p>
            <a:fld id="{6BA325DA-871D-4D84-8FD8-90D36F9CE28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ctr" rtl="0" eaLnBrk="0" fontAlgn="base" hangingPunct="0">
        <a:lnSpc>
          <a:spcPts val="6000"/>
        </a:lnSpc>
        <a:spcBef>
          <a:spcPct val="0"/>
        </a:spcBef>
        <a:spcAft>
          <a:spcPct val="0"/>
        </a:spcAft>
        <a:defRPr sz="5400">
          <a:solidFill>
            <a:schemeClr val="tx2"/>
          </a:solidFill>
          <a:latin typeface="+mj-lt"/>
          <a:ea typeface="+mj-ea"/>
          <a:cs typeface="+mj-cs"/>
        </a:defRPr>
      </a:lvl1pPr>
      <a:lvl2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2pPr>
      <a:lvl3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3pPr>
      <a:lvl4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4pPr>
      <a:lvl5pPr algn="ctr" rtl="0" eaLnBrk="0" fontAlgn="base" hangingPunct="0">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5pPr>
      <a:lvl6pPr marL="4572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6pPr>
      <a:lvl7pPr marL="9144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7pPr>
      <a:lvl8pPr marL="13716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8pPr>
      <a:lvl9pPr marL="1828800" algn="ctr" rtl="0" fontAlgn="base">
        <a:lnSpc>
          <a:spcPts val="6000"/>
        </a:lnSpc>
        <a:spcBef>
          <a:spcPct val="0"/>
        </a:spcBef>
        <a:spcAft>
          <a:spcPct val="0"/>
        </a:spcAft>
        <a:defRPr sz="5400">
          <a:solidFill>
            <a:schemeClr val="tx2"/>
          </a:solidFill>
          <a:latin typeface="Candara" charset="0"/>
          <a:ea typeface="ＭＳ Ｐゴシック" charset="-128"/>
          <a:cs typeface="ＭＳ Ｐゴシック" charset="-128"/>
        </a:defRPr>
      </a:lvl9pPr>
    </p:titleStyle>
    <p:bodyStyle>
      <a:lvl1pPr marL="342900" indent="-342900" algn="l" rtl="0" eaLnBrk="0" fontAlgn="base" hangingPunct="0">
        <a:spcBef>
          <a:spcPts val="2400"/>
        </a:spcBef>
        <a:spcAft>
          <a:spcPct val="0"/>
        </a:spcAft>
        <a:buClr>
          <a:srgbClr val="BAABE3"/>
        </a:buClr>
        <a:buFont typeface="Candara" pitchFamily="34" charset="0"/>
        <a:buChar char="•"/>
        <a:defRPr sz="2800">
          <a:solidFill>
            <a:schemeClr val="tx2"/>
          </a:solidFill>
          <a:latin typeface="+mn-lt"/>
          <a:ea typeface="+mn-ea"/>
          <a:cs typeface="+mn-cs"/>
        </a:defRPr>
      </a:lvl1pPr>
      <a:lvl2pPr marL="685800" indent="-336550" algn="l" rtl="0" eaLnBrk="0" fontAlgn="base" hangingPunct="0">
        <a:spcBef>
          <a:spcPts val="600"/>
        </a:spcBef>
        <a:spcAft>
          <a:spcPct val="0"/>
        </a:spcAft>
        <a:buClr>
          <a:schemeClr val="tx2"/>
        </a:buClr>
        <a:buFont typeface="Candara" pitchFamily="34" charset="0"/>
        <a:buChar char="•"/>
        <a:defRPr sz="2600">
          <a:solidFill>
            <a:schemeClr val="tx2"/>
          </a:solidFill>
          <a:latin typeface="+mn-lt"/>
          <a:ea typeface="+mn-ea"/>
        </a:defRPr>
      </a:lvl2pPr>
      <a:lvl3pPr marL="1035050" indent="-349250" algn="l" rtl="0" eaLnBrk="0" fontAlgn="base" hangingPunct="0">
        <a:spcBef>
          <a:spcPts val="600"/>
        </a:spcBef>
        <a:spcAft>
          <a:spcPct val="0"/>
        </a:spcAft>
        <a:buClr>
          <a:srgbClr val="BAABE3"/>
        </a:buClr>
        <a:buFont typeface="Candara" pitchFamily="34" charset="0"/>
        <a:buChar char="•"/>
        <a:defRPr sz="2400">
          <a:solidFill>
            <a:schemeClr val="tx2"/>
          </a:solidFill>
          <a:latin typeface="+mn-lt"/>
          <a:ea typeface="+mn-ea"/>
        </a:defRPr>
      </a:lvl3pPr>
      <a:lvl4pPr marL="1371600" indent="-336550" algn="l" rtl="0" eaLnBrk="0" fontAlgn="base" hangingPunct="0">
        <a:spcBef>
          <a:spcPts val="600"/>
        </a:spcBef>
        <a:spcAft>
          <a:spcPct val="0"/>
        </a:spcAft>
        <a:buClr>
          <a:schemeClr val="tx2"/>
        </a:buClr>
        <a:buFont typeface="Candara" pitchFamily="34" charset="0"/>
        <a:buChar char="•"/>
        <a:defRPr sz="2200">
          <a:solidFill>
            <a:schemeClr val="tx2"/>
          </a:solidFill>
          <a:latin typeface="+mn-lt"/>
          <a:ea typeface="+mn-ea"/>
        </a:defRPr>
      </a:lvl4pPr>
      <a:lvl5pPr marL="1720850" indent="-349250" algn="l" rtl="0" eaLnBrk="0" fontAlgn="base" hangingPunct="0">
        <a:spcBef>
          <a:spcPts val="600"/>
        </a:spcBef>
        <a:spcAft>
          <a:spcPct val="0"/>
        </a:spcAft>
        <a:buClr>
          <a:srgbClr val="BAABE3"/>
        </a:buClr>
        <a:buFont typeface="Candara" pitchFamily="34" charset="0"/>
        <a:buChar char="•"/>
        <a:defRPr sz="2000">
          <a:solidFill>
            <a:schemeClr val="tx2"/>
          </a:solidFill>
          <a:latin typeface="+mn-lt"/>
          <a:ea typeface="+mn-ea"/>
        </a:defRPr>
      </a:lvl5pPr>
      <a:lvl6pPr marL="21780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6pPr>
      <a:lvl7pPr marL="26352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7pPr>
      <a:lvl8pPr marL="30924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8pPr>
      <a:lvl9pPr marL="3549650" indent="-349250" algn="l" rtl="0" fontAlgn="base">
        <a:spcBef>
          <a:spcPts val="600"/>
        </a:spcBef>
        <a:spcAft>
          <a:spcPct val="0"/>
        </a:spcAft>
        <a:buClr>
          <a:srgbClr val="BAABE3"/>
        </a:buClr>
        <a:buFont typeface="Candara"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1094659"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94660"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FB315C30-B1EC-4A74-91B1-E5D5EFDF38BA}"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CF07CB09-8AB7-4882-B56A-26697E6AB8FC}"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694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0694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D952348A-A787-4CBF-B1BB-22BF034C141A}" type="datetime1">
              <a:rPr lang="zh-TW" altLang="en-US"/>
              <a:pPr/>
              <a:t>2015/9/23</a:t>
            </a:fld>
            <a:endParaRPr lang="en-US" altLang="zh-TW"/>
          </a:p>
        </p:txBody>
      </p:sp>
      <p:sp>
        <p:nvSpPr>
          <p:cNvPr id="8" name="Footer Placeholder 2"/>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3"/>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D4A777C7-2FC7-4F12-969C-3FCEE6999E2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923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1923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BA96EE97-F9FC-421B-BAA0-275DB8FFA62A}"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E074B726-C6CC-4B32-B376-DA7A57BE5A8B}"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31522"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31523"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2550EF07-8CE1-45CE-BC8D-415EE0CB392A}"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FF7ECBA3-AA1F-4A7A-AD21-07769A947786}"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4381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4381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7C50146C-1411-49B3-901D-1CB5D0C5FD58}" type="datetime1">
              <a:rPr lang="zh-TW" altLang="en-US"/>
              <a:pPr/>
              <a:t>2015/9/23</a:t>
            </a:fld>
            <a:endParaRPr lang="en-US" altLang="zh-TW"/>
          </a:p>
        </p:txBody>
      </p:sp>
      <p:sp>
        <p:nvSpPr>
          <p:cNvPr id="8" name="Footer Placeholder 5"/>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6"/>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D57F6168-B2CC-4A97-944C-C42AAF12B5AE}"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56098"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56099"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158D313F-52CE-46EB-9516-D4FC511E3269}" type="datetime1">
              <a:rPr lang="zh-TW" altLang="en-US"/>
              <a:pPr/>
              <a:t>2015/9/23</a:t>
            </a:fld>
            <a:endParaRPr lang="en-US" altLang="zh-TW"/>
          </a:p>
        </p:txBody>
      </p:sp>
      <p:sp>
        <p:nvSpPr>
          <p:cNvPr id="8"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F130AF3F-FC4E-47F3-97B1-817CBC34FF2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68386"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68387"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4D8989C1-2388-4479-AB8A-36B90570A79C}" type="datetime1">
              <a:rPr lang="zh-TW" altLang="en-US"/>
              <a:pPr/>
              <a:t>2015/9/23</a:t>
            </a:fld>
            <a:endParaRPr lang="en-US" altLang="zh-TW"/>
          </a:p>
        </p:txBody>
      </p:sp>
      <p:sp>
        <p:nvSpPr>
          <p:cNvPr id="8" name="Footer Placeholder 3"/>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4"/>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51458658-AE88-4291-BC20-99C00478E169}"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80674"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80675"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DC0D857A-CF1D-4865-8596-1C52BA10B109}" type="datetime1">
              <a:rPr lang="zh-TW" altLang="en-US"/>
              <a:pPr/>
              <a:t>2015/9/23</a:t>
            </a:fld>
            <a:endParaRPr lang="en-US" altLang="zh-TW"/>
          </a:p>
        </p:txBody>
      </p:sp>
      <p:sp>
        <p:nvSpPr>
          <p:cNvPr id="5" name="Footer Placeholder 4"/>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ADBCD53C-28BA-48A9-8E32-ED94CCF4B528}"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93100" y="5803900"/>
            <a:ext cx="366713" cy="677863"/>
          </a:xfrm>
          <a:prstGeom prst="rect">
            <a:avLst/>
          </a:prstGeom>
          <a:noFill/>
        </p:spPr>
        <p:txBody>
          <a:bodyPr wrap="none" lIns="0" tIns="0" rIns="0" bIns="0">
            <a:spAutoFit/>
          </a:bodyPr>
          <a:lstStyle/>
          <a:p>
            <a:pPr algn="l" defTabSz="457200"/>
            <a:r>
              <a:rPr lang="en-US" altLang="zh-TW" sz="4400">
                <a:solidFill>
                  <a:schemeClr val="accent1"/>
                </a:solidFill>
                <a:latin typeface="Wingdings" pitchFamily="2" charset="2"/>
              </a:rPr>
              <a:t>S</a:t>
            </a:r>
          </a:p>
        </p:txBody>
      </p:sp>
      <p:sp>
        <p:nvSpPr>
          <p:cNvPr id="1192963"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92964"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chemeClr val="bg1"/>
                </a:solidFill>
                <a:latin typeface="Calisto MT" pitchFamily="18" charset="0"/>
              </a:defRPr>
            </a:lvl1pPr>
          </a:lstStyle>
          <a:p>
            <a:fld id="{0F2D628F-9E3F-4159-B585-B6E52F85FF26}" type="datetime1">
              <a:rPr lang="zh-TW" altLang="en-US"/>
              <a:pPr/>
              <a:t>2015/9/23</a:t>
            </a:fld>
            <a:endParaRPr lang="en-US" altLang="zh-TW"/>
          </a:p>
        </p:txBody>
      </p:sp>
      <p:sp>
        <p:nvSpPr>
          <p:cNvPr id="9" name="Footer Placeholder 4"/>
          <p:cNvSpPr>
            <a:spLocks noGrp="1"/>
          </p:cNvSpPr>
          <p:nvPr>
            <p:ph type="ftr" sz="quarter" idx="3"/>
          </p:nvPr>
        </p:nvSpPr>
        <p:spPr>
          <a:xfrm>
            <a:off x="7239000" y="6356350"/>
            <a:ext cx="1446213"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10" name="Slide Number Placeholder 5"/>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chemeClr val="bg1"/>
                </a:solidFill>
                <a:latin typeface="Calisto MT" pitchFamily="18" charset="0"/>
              </a:defRPr>
            </a:lvl1pPr>
          </a:lstStyle>
          <a:p>
            <a:fld id="{54392AC0-214E-44D5-98ED-5CA4B71E2C3F}"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05250" name="Title Placeholder 1"/>
          <p:cNvSpPr>
            <a:spLocks noGrp="1"/>
          </p:cNvSpPr>
          <p:nvPr>
            <p:ph type="title"/>
          </p:nvPr>
        </p:nvSpPr>
        <p:spPr bwMode="auto">
          <a:xfrm>
            <a:off x="457200" y="34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05251" name="Text Placeholder 2"/>
          <p:cNvSpPr>
            <a:spLocks noGrp="1"/>
          </p:cNvSpPr>
          <p:nvPr>
            <p:ph type="body" idx="1"/>
          </p:nvPr>
        </p:nvSpPr>
        <p:spPr bwMode="auto">
          <a:xfrm>
            <a:off x="739775" y="2770188"/>
            <a:ext cx="7662863"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100" b="1">
                <a:solidFill>
                  <a:srgbClr val="7F7F7F"/>
                </a:solidFill>
                <a:latin typeface="Calisto MT" pitchFamily="18" charset="0"/>
              </a:defRPr>
            </a:lvl1pPr>
          </a:lstStyle>
          <a:p>
            <a:fld id="{4318E311-DCFE-4048-8C87-C9C8AB21FBD6}" type="datetime1">
              <a:rPr lang="zh-TW" altLang="en-US"/>
              <a:pPr/>
              <a:t>2015/9/23</a:t>
            </a:fld>
            <a:endParaRPr lang="en-US" altLang="zh-TW"/>
          </a:p>
        </p:txBody>
      </p:sp>
      <p:sp>
        <p:nvSpPr>
          <p:cNvPr id="8" name="Footer Placeholder 2"/>
          <p:cNvSpPr>
            <a:spLocks noGrp="1"/>
          </p:cNvSpPr>
          <p:nvPr>
            <p:ph type="ftr" sz="quarter" idx="3"/>
          </p:nvPr>
        </p:nvSpPr>
        <p:spPr>
          <a:xfrm>
            <a:off x="5789613" y="6356350"/>
            <a:ext cx="2895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Calisto MT" pitchFamily="18" charset="0"/>
                <a:ea typeface="新細明體" pitchFamily="18" charset="-120"/>
              </a:defRPr>
            </a:lvl1pPr>
          </a:lstStyle>
          <a:p>
            <a:r>
              <a:rPr lang="en-US" altLang="zh-TW"/>
              <a:t>The Language Training &amp; Testing Center</a:t>
            </a:r>
          </a:p>
        </p:txBody>
      </p:sp>
      <p:sp>
        <p:nvSpPr>
          <p:cNvPr id="9" name="Slide Number Placeholder 3"/>
          <p:cNvSpPr>
            <a:spLocks noGrp="1"/>
          </p:cNvSpPr>
          <p:nvPr>
            <p:ph type="sldNum" sz="quarter" idx="4"/>
          </p:nvPr>
        </p:nvSpPr>
        <p:spPr>
          <a:xfrm>
            <a:off x="4305300" y="6356350"/>
            <a:ext cx="5334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Calisto MT" pitchFamily="18" charset="0"/>
              </a:defRPr>
            </a:lvl1pPr>
          </a:lstStyle>
          <a:p>
            <a:fld id="{A87B9317-2C73-4302-B959-021A63A85023}" type="slidenum">
              <a:rPr lang="zh-TW" altLang="en-US"/>
              <a:pPr/>
              <a:t>‹#›</a:t>
            </a:fld>
            <a:endParaRPr lang="en-US" altLang="zh-TW"/>
          </a:p>
        </p:txBody>
      </p:sp>
    </p:spTree>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 id="2147484871" r:id="rId8"/>
    <p:sldLayoutId id="2147484872" r:id="rId9"/>
    <p:sldLayoutId id="2147484873" r:id="rId10"/>
    <p:sldLayoutId id="2147484874" r:id="rId11"/>
  </p:sldLayoutIdLst>
  <p:txStyles>
    <p:titleStyle>
      <a:lvl1pPr algn="ctr" rtl="0" eaLnBrk="0" fontAlgn="base" hangingPunct="0">
        <a:spcBef>
          <a:spcPct val="0"/>
        </a:spcBef>
        <a:spcAft>
          <a:spcPct val="0"/>
        </a:spcAft>
        <a:defRPr sz="4600">
          <a:solidFill>
            <a:schemeClr val="bg1"/>
          </a:solidFill>
          <a:latin typeface="+mj-lt"/>
          <a:ea typeface="+mj-ea"/>
          <a:cs typeface="+mj-cs"/>
        </a:defRPr>
      </a:lvl1pPr>
      <a:lvl2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4600">
          <a:solidFill>
            <a:schemeClr val="bg1"/>
          </a:solidFill>
          <a:latin typeface="Calisto MT" charset="0"/>
          <a:ea typeface="ＭＳ Ｐゴシック" charset="-128"/>
          <a:cs typeface="ＭＳ Ｐゴシック" charset="-128"/>
        </a:defRPr>
      </a:lvl5pPr>
      <a:lvl6pPr marL="4572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6pPr>
      <a:lvl7pPr marL="9144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7pPr>
      <a:lvl8pPr marL="13716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8pPr>
      <a:lvl9pPr marL="1828800" algn="ctr" rtl="0" fontAlgn="base">
        <a:spcBef>
          <a:spcPct val="0"/>
        </a:spcBef>
        <a:spcAft>
          <a:spcPct val="0"/>
        </a:spcAft>
        <a:defRPr sz="4600">
          <a:solidFill>
            <a:schemeClr val="bg1"/>
          </a:solidFill>
          <a:latin typeface="Calisto MT" charset="0"/>
          <a:ea typeface="ＭＳ Ｐゴシック" charset="-128"/>
          <a:cs typeface="ＭＳ Ｐゴシック" charset="-128"/>
        </a:defRPr>
      </a:lvl9pPr>
    </p:titleStyle>
    <p:bodyStyle>
      <a:lvl1pPr marL="342900" indent="-342900" algn="l" rtl="0" eaLnBrk="0" fontAlgn="base" hangingPunct="0">
        <a:spcBef>
          <a:spcPts val="2000"/>
        </a:spcBef>
        <a:spcAft>
          <a:spcPct val="0"/>
        </a:spcAft>
        <a:buClr>
          <a:schemeClr val="accent1"/>
        </a:buClr>
        <a:buSzPct val="90000"/>
        <a:buFont typeface="Wingdings" pitchFamily="2" charset="2"/>
        <a:buChar char="S"/>
        <a:defRPr sz="2200">
          <a:solidFill>
            <a:srgbClr val="595959"/>
          </a:solidFill>
          <a:latin typeface="+mn-lt"/>
          <a:ea typeface="+mn-ea"/>
          <a:cs typeface="+mn-cs"/>
        </a:defRPr>
      </a:lvl1pPr>
      <a:lvl2pPr marL="685800" indent="-336550" algn="l" rtl="0" eaLnBrk="0" fontAlgn="base" hangingPunct="0">
        <a:spcBef>
          <a:spcPts val="600"/>
        </a:spcBef>
        <a:spcAft>
          <a:spcPct val="0"/>
        </a:spcAft>
        <a:buClr>
          <a:srgbClr val="C1F944"/>
        </a:buClr>
        <a:buSzPct val="90000"/>
        <a:buFont typeface="Wingdings" pitchFamily="2" charset="2"/>
        <a:buChar char="S"/>
        <a:defRPr sz="2000">
          <a:solidFill>
            <a:srgbClr val="595959"/>
          </a:solidFill>
          <a:latin typeface="+mn-lt"/>
          <a:ea typeface="+mn-ea"/>
        </a:defRPr>
      </a:lvl2pPr>
      <a:lvl3pPr marL="10350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3pPr>
      <a:lvl4pPr marL="1371600" indent="-336550" algn="l" rtl="0" eaLnBrk="0" fontAlgn="base" hangingPunct="0">
        <a:spcBef>
          <a:spcPts val="600"/>
        </a:spcBef>
        <a:spcAft>
          <a:spcPct val="0"/>
        </a:spcAft>
        <a:buClr>
          <a:srgbClr val="C1F944"/>
        </a:buClr>
        <a:buSzPct val="90000"/>
        <a:buFont typeface="Wingdings" pitchFamily="2" charset="2"/>
        <a:buChar char="S"/>
        <a:defRPr>
          <a:solidFill>
            <a:srgbClr val="595959"/>
          </a:solidFill>
          <a:latin typeface="+mn-lt"/>
          <a:ea typeface="+mn-ea"/>
        </a:defRPr>
      </a:lvl4pPr>
      <a:lvl5pPr marL="1720850" indent="-349250" algn="l" rtl="0" eaLnBrk="0" fontAlgn="base" hangingPunct="0">
        <a:spcBef>
          <a:spcPts val="600"/>
        </a:spcBef>
        <a:spcAft>
          <a:spcPct val="0"/>
        </a:spcAft>
        <a:buClr>
          <a:schemeClr val="accent1"/>
        </a:buClr>
        <a:buSzPct val="90000"/>
        <a:buFont typeface="Wingdings" pitchFamily="2" charset="2"/>
        <a:buChar char="S"/>
        <a:defRPr>
          <a:solidFill>
            <a:srgbClr val="595959"/>
          </a:solidFill>
          <a:latin typeface="+mn-lt"/>
          <a:ea typeface="+mn-ea"/>
        </a:defRPr>
      </a:lvl5pPr>
      <a:lvl6pPr marL="21780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6pPr>
      <a:lvl7pPr marL="26352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7pPr>
      <a:lvl8pPr marL="30924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8pPr>
      <a:lvl9pPr marL="3549650" indent="-349250" algn="l" rtl="0" fontAlgn="base">
        <a:spcBef>
          <a:spcPts val="600"/>
        </a:spcBef>
        <a:spcAft>
          <a:spcPct val="0"/>
        </a:spcAft>
        <a:buClr>
          <a:schemeClr val="accent1"/>
        </a:buClr>
        <a:buSzPct val="90000"/>
        <a:buFont typeface="Wingdings" charset="2"/>
        <a:buChar char="S"/>
        <a:defRPr>
          <a:solidFill>
            <a:srgbClr val="595959"/>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5.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20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200.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9.xml"/><Relationship Id="rId1" Type="http://schemas.openxmlformats.org/officeDocument/2006/relationships/slideLayout" Target="../slideLayouts/slideLayout205.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0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0.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205.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ChangeArrowheads="1"/>
          </p:cNvSpPr>
          <p:nvPr>
            <p:ph type="ctrTitle"/>
          </p:nvPr>
        </p:nvSpPr>
        <p:spPr>
          <a:xfrm>
            <a:off x="304800" y="1447800"/>
            <a:ext cx="8374063" cy="1470025"/>
          </a:xfrm>
        </p:spPr>
        <p:txBody>
          <a:bodyPr/>
          <a:lstStyle/>
          <a:p>
            <a:pPr eaLnBrk="1" hangingPunct="1"/>
            <a:r>
              <a:rPr lang="zh-TW" altLang="en-US" sz="4200" smtClean="0">
                <a:ea typeface="標楷體" pitchFamily="65" charset="-120"/>
              </a:rPr>
              <a:t>外語能力測驗</a:t>
            </a:r>
            <a:r>
              <a:rPr lang="en-US" altLang="zh-TW" sz="4200" smtClean="0"/>
              <a:t/>
            </a:r>
            <a:br>
              <a:rPr lang="en-US" altLang="zh-TW" sz="4200" smtClean="0"/>
            </a:br>
            <a:r>
              <a:rPr lang="en-US" altLang="zh-TW" sz="3300" smtClean="0">
                <a:latin typeface="Arial" pitchFamily="34" charset="0"/>
              </a:rPr>
              <a:t>Foreign Language Proficiency Test (FLPT)</a:t>
            </a:r>
          </a:p>
        </p:txBody>
      </p:sp>
      <p:sp>
        <p:nvSpPr>
          <p:cNvPr id="1281027" name="Rectangle 3"/>
          <p:cNvSpPr>
            <a:spLocks noGrp="1" noChangeArrowheads="1"/>
          </p:cNvSpPr>
          <p:nvPr>
            <p:ph type="subTitle" idx="1"/>
          </p:nvPr>
        </p:nvSpPr>
        <p:spPr>
          <a:xfrm>
            <a:off x="1371600" y="3810000"/>
            <a:ext cx="6400800" cy="1752600"/>
          </a:xfrm>
        </p:spPr>
        <p:txBody>
          <a:bodyPr/>
          <a:lstStyle/>
          <a:p>
            <a:pPr eaLnBrk="1" hangingPunct="1">
              <a:spcBef>
                <a:spcPct val="0"/>
              </a:spcBef>
            </a:pPr>
            <a:r>
              <a:rPr lang="zh-TW" altLang="en-US" sz="2600" smtClean="0">
                <a:solidFill>
                  <a:schemeClr val="bg1"/>
                </a:solidFill>
                <a:ea typeface="標楷體" pitchFamily="65" charset="-120"/>
              </a:rPr>
              <a:t>財團法人語言訓練測驗中心</a:t>
            </a:r>
            <a:endParaRPr lang="en-US" altLang="zh-TW" sz="2600" smtClean="0">
              <a:solidFill>
                <a:schemeClr val="bg1"/>
              </a:solidFill>
              <a:latin typeface="Arial" pitchFamily="34" charset="0"/>
            </a:endParaRPr>
          </a:p>
          <a:p>
            <a:pPr eaLnBrk="1" hangingPunct="1"/>
            <a:endParaRPr lang="en-US" altLang="zh-TW" smtClean="0">
              <a:solidFill>
                <a:schemeClr val="bg1"/>
              </a:solidFill>
              <a:latin typeface="Arial" pitchFamily="34" charset="0"/>
            </a:endParaRPr>
          </a:p>
        </p:txBody>
      </p:sp>
      <p:pic>
        <p:nvPicPr>
          <p:cNvPr id="1281028" name="Picture 5" descr="FLPT logo"/>
          <p:cNvPicPr>
            <a:picLocks noChangeAspect="1" noChangeArrowheads="1"/>
          </p:cNvPicPr>
          <p:nvPr/>
        </p:nvPicPr>
        <p:blipFill>
          <a:blip r:embed="rId2" cstate="print"/>
          <a:srcRect/>
          <a:stretch>
            <a:fillRect/>
          </a:stretch>
        </p:blipFill>
        <p:spPr bwMode="auto">
          <a:xfrm>
            <a:off x="133350" y="5665788"/>
            <a:ext cx="1511300" cy="990600"/>
          </a:xfrm>
          <a:prstGeom prst="rect">
            <a:avLst/>
          </a:prstGeom>
          <a:noFill/>
          <a:ln w="9525">
            <a:noFill/>
            <a:miter lim="800000"/>
            <a:headEnd/>
            <a:tailEnd/>
          </a:ln>
        </p:spPr>
      </p:pic>
      <p:pic>
        <p:nvPicPr>
          <p:cNvPr id="1281029" name="Picture 7" descr="LTTC名稱"/>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700338" y="6021388"/>
            <a:ext cx="3887787" cy="56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314" name="Rectangle 339"/>
          <p:cNvSpPr>
            <a:spLocks noGrp="1" noChangeArrowheads="1"/>
          </p:cNvSpPr>
          <p:nvPr>
            <p:ph type="title" idx="4294967295"/>
          </p:nvPr>
        </p:nvSpPr>
        <p:spPr/>
        <p:txBody>
          <a:bodyPr anchor="ctr"/>
          <a:lstStyle/>
          <a:p>
            <a:pPr eaLnBrk="1" hangingPunct="1"/>
            <a:r>
              <a:rPr lang="en-US" altLang="zh-TW" dirty="0" smtClean="0"/>
              <a:t>FLPT</a:t>
            </a:r>
            <a:r>
              <a:rPr lang="zh-TW" altLang="en-US" dirty="0" smtClean="0"/>
              <a:t>成績對照表</a:t>
            </a:r>
            <a:endParaRPr lang="en-US" altLang="zh-TW" dirty="0" smtClean="0"/>
          </a:p>
        </p:txBody>
      </p:sp>
      <p:graphicFrame>
        <p:nvGraphicFramePr>
          <p:cNvPr id="1293559" name="Group 247"/>
          <p:cNvGraphicFramePr>
            <a:graphicFrameLocks noGrp="1"/>
          </p:cNvGraphicFramePr>
          <p:nvPr>
            <p:ph idx="4294967295"/>
            <p:extLst>
              <p:ext uri="{D42A27DB-BD31-4B8C-83A1-F6EECF244321}">
                <p14:modId xmlns:p14="http://schemas.microsoft.com/office/powerpoint/2010/main" val="119008555"/>
              </p:ext>
            </p:extLst>
          </p:nvPr>
        </p:nvGraphicFramePr>
        <p:xfrm>
          <a:off x="179508" y="1484785"/>
          <a:ext cx="8712971" cy="4241528"/>
        </p:xfrm>
        <a:graphic>
          <a:graphicData uri="http://schemas.openxmlformats.org/drawingml/2006/table">
            <a:tbl>
              <a:tblPr/>
              <a:tblGrid>
                <a:gridCol w="1296148"/>
                <a:gridCol w="1728192"/>
                <a:gridCol w="1570178"/>
                <a:gridCol w="1762663"/>
                <a:gridCol w="2355790"/>
              </a:tblGrid>
              <a:tr h="1368151">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CEFR</a:t>
                      </a: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語言能力</a:t>
                      </a: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參考指標</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FLPT</a:t>
                      </a:r>
                      <a:r>
                        <a:rPr lang="zh-TW" altLang="en-US" sz="2000" b="1" dirty="0" smtClean="0">
                          <a:latin typeface="Times New Roman" pitchFamily="18" charset="0"/>
                          <a:ea typeface="標楷體" pitchFamily="65" charset="-120"/>
                          <a:cs typeface="Times New Roman" pitchFamily="18" charset="0"/>
                        </a:rPr>
                        <a:t>筆試</a:t>
                      </a:r>
                      <a:endParaRPr kumimoji="1" lang="fr-FR"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三項成績總分</a:t>
                      </a: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endParaRPr kumimoji="1" lang="zh-TW" altLang="fr-FR"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FLPT</a:t>
                      </a: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口說級分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FLPT</a:t>
                      </a: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寫作級分</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全民英檢</a:t>
                      </a:r>
                      <a:r>
                        <a:rPr kumimoji="1" lang="en-US" altLang="zh-TW" sz="20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(GEPT)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rPr>
                        <a:t>C1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rPr>
                        <a:t>240~330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S-3-5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800" b="1" i="0" u="none" strike="noStrike" cap="none" normalizeH="0" baseline="0" dirty="0" smtClean="0">
                          <a:ln>
                            <a:noFill/>
                          </a:ln>
                          <a:solidFill>
                            <a:srgbClr val="7030A0"/>
                          </a:solidFill>
                          <a:effectLst/>
                          <a:latin typeface="Arial" pitchFamily="34" charset="0"/>
                          <a:ea typeface="標楷體" pitchFamily="65" charset="-120"/>
                        </a:rPr>
                        <a:t>高級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1838">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smtClean="0">
                          <a:ln>
                            <a:noFill/>
                          </a:ln>
                          <a:solidFill>
                            <a:srgbClr val="7030A0"/>
                          </a:solidFill>
                          <a:effectLst/>
                          <a:latin typeface="Arial" pitchFamily="34" charset="0"/>
                          <a:ea typeface="ＭＳ Ｐゴシック" pitchFamily="34" charset="-128"/>
                          <a:cs typeface="Times New Roman" pitchFamily="18" charset="0"/>
                        </a:rPr>
                        <a:t>B2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rPr>
                        <a:t>195~239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S-2+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800" b="1" i="0" u="none" strike="noStrike" cap="none" normalizeH="0" baseline="0" smtClean="0">
                          <a:ln>
                            <a:noFill/>
                          </a:ln>
                          <a:solidFill>
                            <a:srgbClr val="7030A0"/>
                          </a:solidFill>
                          <a:effectLst/>
                          <a:latin typeface="Arial" pitchFamily="34" charset="0"/>
                          <a:ea typeface="標楷體" pitchFamily="65" charset="-120"/>
                        </a:rPr>
                        <a:t>中高級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088">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smtClean="0">
                          <a:ln>
                            <a:noFill/>
                          </a:ln>
                          <a:solidFill>
                            <a:srgbClr val="7030A0"/>
                          </a:solidFill>
                          <a:effectLst/>
                          <a:latin typeface="Arial" pitchFamily="34" charset="0"/>
                          <a:ea typeface="ＭＳ Ｐゴシック" pitchFamily="34" charset="-128"/>
                          <a:cs typeface="Times New Roman" pitchFamily="18" charset="0"/>
                        </a:rPr>
                        <a:t>B1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rPr>
                        <a:t>150~194</a:t>
                      </a:r>
                      <a:endParaRPr kumimoji="1" lang="fr-FR" altLang="zh-TW" sz="2800" b="0"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S-2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800" b="1" i="0" u="none" strike="noStrike" cap="none" normalizeH="0" baseline="0" dirty="0" smtClean="0">
                          <a:ln>
                            <a:noFill/>
                          </a:ln>
                          <a:solidFill>
                            <a:srgbClr val="7030A0"/>
                          </a:solidFill>
                          <a:effectLst/>
                          <a:latin typeface="Arial" pitchFamily="34" charset="0"/>
                          <a:ea typeface="標楷體" pitchFamily="65" charset="-120"/>
                        </a:rPr>
                        <a:t>中級</a:t>
                      </a:r>
                      <a:endParaRPr kumimoji="1" lang="zh-TW" altLang="fr-FR" sz="2800" b="0" i="0" u="none" strike="noStrike" cap="none" normalizeH="0" baseline="0" dirty="0" smtClean="0">
                        <a:ln>
                          <a:noFill/>
                        </a:ln>
                        <a:solidFill>
                          <a:srgbClr val="7030A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9613">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smtClean="0">
                          <a:ln>
                            <a:noFill/>
                          </a:ln>
                          <a:solidFill>
                            <a:srgbClr val="7030A0"/>
                          </a:solidFill>
                          <a:effectLst/>
                          <a:latin typeface="Arial" pitchFamily="34" charset="0"/>
                          <a:ea typeface="ＭＳ Ｐゴシック" pitchFamily="34" charset="-128"/>
                          <a:cs typeface="Times New Roman" pitchFamily="18" charset="0"/>
                        </a:rPr>
                        <a:t>A2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rPr>
                        <a:t>105~149</a:t>
                      </a:r>
                      <a:endParaRPr kumimoji="1" lang="fr-FR" altLang="zh-TW" sz="2800" b="0" i="0" u="none" strike="noStrike" cap="none" normalizeH="0" baseline="0" dirty="0" smtClean="0">
                        <a:ln>
                          <a:noFill/>
                        </a:ln>
                        <a:solidFill>
                          <a:srgbClr val="7030A0"/>
                        </a:solidFill>
                        <a:effectLst/>
                        <a:latin typeface="Arial" pitchFamily="34" charset="0"/>
                        <a:ea typeface="ＭＳ Ｐゴシック" pitchFamily="34"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smtClean="0">
                          <a:ln>
                            <a:noFill/>
                          </a:ln>
                          <a:solidFill>
                            <a:srgbClr val="7030A0"/>
                          </a:solidFill>
                          <a:effectLst/>
                          <a:latin typeface="Arial" pitchFamily="34" charset="0"/>
                          <a:ea typeface="新細明體" pitchFamily="18" charset="-120"/>
                          <a:cs typeface="Times New Roman" pitchFamily="18" charset="0"/>
                        </a:rPr>
                        <a:t>S-1+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fr-FR" altLang="zh-TW" sz="2800" b="1" i="0" u="none" strike="noStrike" cap="none" normalizeH="0" baseline="0" dirty="0" smtClean="0">
                          <a:ln>
                            <a:noFill/>
                          </a:ln>
                          <a:solidFill>
                            <a:srgbClr val="7030A0"/>
                          </a:solidFill>
                          <a:effectLst/>
                          <a:latin typeface="Arial" pitchFamily="34" charset="0"/>
                          <a:ea typeface="新細明體" pitchFamily="18" charset="-120"/>
                          <a:cs typeface="Times New Roman" pitchFamily="18" charset="0"/>
                        </a:rPr>
                        <a:t>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fr-FR" sz="2800" b="1" i="0" u="none" strike="noStrike" cap="none" normalizeH="0" baseline="0" dirty="0" smtClean="0">
                          <a:ln>
                            <a:noFill/>
                          </a:ln>
                          <a:solidFill>
                            <a:srgbClr val="7030A0"/>
                          </a:solidFill>
                          <a:effectLst/>
                          <a:latin typeface="Arial" pitchFamily="34" charset="0"/>
                          <a:ea typeface="標楷體" pitchFamily="65" charset="-120"/>
                        </a:rPr>
                        <a:t>初級</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04735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idx="4294967295"/>
          </p:nvPr>
        </p:nvSpPr>
        <p:spPr/>
        <p:txBody>
          <a:bodyPr anchor="ctr"/>
          <a:lstStyle/>
          <a:p>
            <a:pPr eaLnBrk="1" hangingPunct="1"/>
            <a:r>
              <a:rPr lang="en-US" altLang="zh-TW" smtClean="0"/>
              <a:t>103</a:t>
            </a:r>
            <a:r>
              <a:rPr lang="zh-TW" altLang="en-US" smtClean="0"/>
              <a:t>年</a:t>
            </a:r>
            <a:r>
              <a:rPr lang="en-US" altLang="zh-TW" smtClean="0"/>
              <a:t>FLPT</a:t>
            </a:r>
            <a:r>
              <a:rPr lang="zh-TW" altLang="en-US" smtClean="0"/>
              <a:t>英語考生統計資料</a:t>
            </a:r>
            <a:endParaRPr lang="en-US" altLang="zh-TW" smtClean="0"/>
          </a:p>
        </p:txBody>
      </p:sp>
      <p:sp>
        <p:nvSpPr>
          <p:cNvPr id="1290243" name="Rectangle 3"/>
          <p:cNvSpPr>
            <a:spLocks noGrp="1" noChangeArrowheads="1"/>
          </p:cNvSpPr>
          <p:nvPr>
            <p:ph type="body" idx="4294967295"/>
          </p:nvPr>
        </p:nvSpPr>
        <p:spPr/>
        <p:txBody>
          <a:bodyPr/>
          <a:lstStyle/>
          <a:p>
            <a:pPr eaLnBrk="1" hangingPunct="1">
              <a:lnSpc>
                <a:spcPct val="90000"/>
              </a:lnSpc>
            </a:pPr>
            <a:r>
              <a:rPr lang="zh-TW" altLang="en-US" sz="2400" smtClean="0"/>
              <a:t>男、女生考生比例約</a:t>
            </a:r>
            <a:r>
              <a:rPr lang="en-US" altLang="zh-TW" sz="2400" smtClean="0"/>
              <a:t>1</a:t>
            </a:r>
            <a:r>
              <a:rPr lang="zh-TW" altLang="en-US" sz="2400" smtClean="0"/>
              <a:t>：</a:t>
            </a:r>
            <a:r>
              <a:rPr lang="en-US" altLang="zh-TW" sz="2400" smtClean="0"/>
              <a:t>1</a:t>
            </a:r>
          </a:p>
          <a:p>
            <a:pPr eaLnBrk="1" hangingPunct="1">
              <a:lnSpc>
                <a:spcPct val="90000"/>
              </a:lnSpc>
            </a:pPr>
            <a:r>
              <a:rPr lang="zh-TW" altLang="en-US" sz="2400" smtClean="0"/>
              <a:t>考生平均年齡</a:t>
            </a:r>
            <a:r>
              <a:rPr lang="en-US" altLang="zh-TW" sz="2400" smtClean="0"/>
              <a:t>33</a:t>
            </a:r>
            <a:r>
              <a:rPr lang="zh-TW" altLang="en-US" sz="2400" smtClean="0"/>
              <a:t>歲</a:t>
            </a:r>
            <a:endParaRPr lang="en-US" altLang="zh-TW" sz="2400" smtClean="0"/>
          </a:p>
          <a:p>
            <a:pPr eaLnBrk="1" hangingPunct="1">
              <a:lnSpc>
                <a:spcPct val="90000"/>
              </a:lnSpc>
            </a:pPr>
            <a:r>
              <a:rPr lang="zh-TW" altLang="en-US" sz="2400" smtClean="0"/>
              <a:t>主要為研究所</a:t>
            </a:r>
            <a:r>
              <a:rPr lang="en-US" altLang="zh-TW" sz="2400" smtClean="0"/>
              <a:t>(54%)</a:t>
            </a:r>
            <a:r>
              <a:rPr lang="zh-TW" altLang="en-US" sz="2400" smtClean="0"/>
              <a:t>或大學</a:t>
            </a:r>
            <a:r>
              <a:rPr lang="en-US" altLang="zh-TW" sz="2400" smtClean="0"/>
              <a:t>(35%)</a:t>
            </a:r>
            <a:r>
              <a:rPr lang="zh-TW" altLang="en-US" sz="2400" smtClean="0"/>
              <a:t>學歷考生</a:t>
            </a:r>
            <a:endParaRPr lang="en-US" altLang="zh-TW" sz="2400" smtClean="0"/>
          </a:p>
          <a:p>
            <a:pPr eaLnBrk="1" hangingPunct="1">
              <a:lnSpc>
                <a:spcPct val="90000"/>
              </a:lnSpc>
            </a:pPr>
            <a:endParaRPr lang="zh-TW" altLang="en-US" sz="2400" smtClean="0"/>
          </a:p>
          <a:p>
            <a:pPr eaLnBrk="1" hangingPunct="1">
              <a:lnSpc>
                <a:spcPct val="90000"/>
              </a:lnSpc>
            </a:pPr>
            <a:endParaRPr lang="en-US" altLang="zh-TW" sz="2400" smtClean="0"/>
          </a:p>
          <a:p>
            <a:pPr marL="742950" lvl="1" indent="-285750" eaLnBrk="1" hangingPunct="1">
              <a:lnSpc>
                <a:spcPct val="90000"/>
              </a:lnSpc>
            </a:pPr>
            <a:endParaRPr lang="en-US" altLang="zh-TW" sz="2000" smtClean="0"/>
          </a:p>
          <a:p>
            <a:pPr marL="742950" lvl="1" indent="-285750" eaLnBrk="1" hangingPunct="1">
              <a:lnSpc>
                <a:spcPct val="90000"/>
              </a:lnSpc>
            </a:pPr>
            <a:endParaRPr lang="en-US" altLang="zh-TW" sz="2000" smtClean="0"/>
          </a:p>
          <a:p>
            <a:pPr marL="742950" lvl="1" indent="-285750" eaLnBrk="1" hangingPunct="1">
              <a:lnSpc>
                <a:spcPct val="90000"/>
              </a:lnSpc>
            </a:pPr>
            <a:endParaRPr lang="en-US" altLang="zh-TW" sz="2000" smtClean="0"/>
          </a:p>
          <a:p>
            <a:pPr marL="742950" lvl="1" indent="-285750" eaLnBrk="1" hangingPunct="1">
              <a:lnSpc>
                <a:spcPct val="90000"/>
              </a:lnSpc>
            </a:pPr>
            <a:endParaRPr lang="en-US" altLang="zh-TW" sz="2000" smtClean="0"/>
          </a:p>
          <a:p>
            <a:pPr marL="742950" lvl="1" indent="-285750" eaLnBrk="1" hangingPunct="1">
              <a:lnSpc>
                <a:spcPct val="90000"/>
              </a:lnSpc>
            </a:pPr>
            <a:endParaRPr lang="en-US" altLang="zh-TW" sz="2000" smtClean="0"/>
          </a:p>
          <a:p>
            <a:pPr eaLnBrk="1" hangingPunct="1">
              <a:lnSpc>
                <a:spcPct val="90000"/>
              </a:lnSpc>
            </a:pPr>
            <a:endParaRPr lang="en-US" altLang="zh-TW" sz="2800" smtClean="0"/>
          </a:p>
        </p:txBody>
      </p:sp>
      <p:graphicFrame>
        <p:nvGraphicFramePr>
          <p:cNvPr id="1290308" name="Group 68"/>
          <p:cNvGraphicFramePr>
            <a:graphicFrameLocks noGrp="1"/>
          </p:cNvGraphicFramePr>
          <p:nvPr/>
        </p:nvGraphicFramePr>
        <p:xfrm>
          <a:off x="4859338" y="3068638"/>
          <a:ext cx="3529012" cy="2773680"/>
        </p:xfrm>
        <a:graphic>
          <a:graphicData uri="http://schemas.openxmlformats.org/drawingml/2006/table">
            <a:tbl>
              <a:tblPr/>
              <a:tblGrid>
                <a:gridCol w="2165350"/>
                <a:gridCol w="1363662"/>
              </a:tblGrid>
              <a:tr h="276225">
                <a:tc gridSpan="2">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成績分布</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2762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筆試總分範圍</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百分比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240~329 (C1)</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24%</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195~239 (B2)</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24%</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150~194 (B1)</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22%</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105~149 (A2)</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17%</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62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低於</a:t>
                      </a: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105 (A1)</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10%</a:t>
                      </a:r>
                      <a:endParaRPr kumimoji="1" lang="zh-TW" altLang="en-US" sz="20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90307" name="Group 67"/>
          <p:cNvGraphicFramePr>
            <a:graphicFrameLocks noGrp="1"/>
          </p:cNvGraphicFramePr>
          <p:nvPr/>
        </p:nvGraphicFramePr>
        <p:xfrm>
          <a:off x="755650" y="3068638"/>
          <a:ext cx="3313113" cy="2855278"/>
        </p:xfrm>
        <a:graphic>
          <a:graphicData uri="http://schemas.openxmlformats.org/drawingml/2006/table">
            <a:tbl>
              <a:tblPr/>
              <a:tblGrid>
                <a:gridCol w="1657350"/>
                <a:gridCol w="1655763"/>
              </a:tblGrid>
              <a:tr h="477838">
                <a:tc gridSpan="2">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各項測驗平均成績</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87350">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測驗項目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平均成績</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聽力</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65</a:t>
                      </a: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用法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63</a:t>
                      </a: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字彙與閱讀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64</a:t>
                      </a: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口說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8938">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zh-TW" altLang="en-US" sz="2000" b="0" i="0" u="none" strike="noStrike" cap="none" normalizeH="0" baseline="0" smtClean="0">
                          <a:ln>
                            <a:noFill/>
                          </a:ln>
                          <a:solidFill>
                            <a:schemeClr val="tx1"/>
                          </a:solidFill>
                          <a:effectLst/>
                          <a:latin typeface="Arial" pitchFamily="34" charset="0"/>
                          <a:ea typeface="標楷體" pitchFamily="65" charset="-120"/>
                        </a:rPr>
                        <a:t>寫作</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90000"/>
                        <a:buFont typeface="Wingdings" pitchFamily="2" charset="2"/>
                        <a:buNone/>
                        <a:tabLst/>
                      </a:pPr>
                      <a:r>
                        <a:rPr kumimoji="1" lang="en-US" altLang="zh-TW" sz="2000" b="0" i="0" u="none" strike="noStrike" cap="none" normalizeH="0" baseline="0" smtClean="0">
                          <a:ln>
                            <a:noFill/>
                          </a:ln>
                          <a:solidFill>
                            <a:schemeClr val="tx1"/>
                          </a:solidFill>
                          <a:effectLst/>
                          <a:latin typeface="Arial" pitchFamily="34" charset="0"/>
                          <a:ea typeface="標楷體" pitchFamily="65" charset="-12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4754" name="Rectangle 2"/>
          <p:cNvSpPr>
            <a:spLocks noGrp="1" noChangeArrowheads="1"/>
          </p:cNvSpPr>
          <p:nvPr>
            <p:ph type="title" idx="4294967295"/>
          </p:nvPr>
        </p:nvSpPr>
        <p:spPr/>
        <p:txBody>
          <a:bodyPr anchor="ctr"/>
          <a:lstStyle/>
          <a:p>
            <a:pPr eaLnBrk="1" hangingPunct="1"/>
            <a:r>
              <a:rPr lang="en-US" altLang="zh-TW" smtClean="0"/>
              <a:t>FLPT</a:t>
            </a:r>
            <a:r>
              <a:rPr lang="zh-TW" altLang="en-US" smtClean="0"/>
              <a:t>測驗題型</a:t>
            </a:r>
            <a:r>
              <a:rPr lang="en-US" altLang="zh-TW" smtClean="0"/>
              <a:t>(</a:t>
            </a:r>
            <a:r>
              <a:rPr lang="zh-TW" altLang="en-US" smtClean="0"/>
              <a:t>筆試</a:t>
            </a:r>
            <a:r>
              <a:rPr lang="en-US" altLang="zh-TW" smtClean="0"/>
              <a:t>)</a:t>
            </a:r>
          </a:p>
        </p:txBody>
      </p:sp>
      <p:graphicFrame>
        <p:nvGraphicFramePr>
          <p:cNvPr id="1354928" name="Group 176"/>
          <p:cNvGraphicFramePr>
            <a:graphicFrameLocks noGrp="1"/>
          </p:cNvGraphicFramePr>
          <p:nvPr>
            <p:ph idx="4294967295"/>
            <p:extLst>
              <p:ext uri="{D42A27DB-BD31-4B8C-83A1-F6EECF244321}">
                <p14:modId xmlns:p14="http://schemas.microsoft.com/office/powerpoint/2010/main" val="1640094636"/>
              </p:ext>
            </p:extLst>
          </p:nvPr>
        </p:nvGraphicFramePr>
        <p:xfrm>
          <a:off x="323850" y="1628775"/>
          <a:ext cx="8353425" cy="4321177"/>
        </p:xfrm>
        <a:graphic>
          <a:graphicData uri="http://schemas.openxmlformats.org/drawingml/2006/table">
            <a:tbl>
              <a:tblPr/>
              <a:tblGrid>
                <a:gridCol w="1524000"/>
                <a:gridCol w="3227388"/>
                <a:gridCol w="720725"/>
                <a:gridCol w="1223962"/>
                <a:gridCol w="1657350"/>
              </a:tblGrid>
              <a:tr h="506413">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rgbClr val="000000"/>
                          </a:solidFill>
                          <a:effectLst/>
                          <a:latin typeface="Arial" pitchFamily="34" charset="0"/>
                          <a:ea typeface="標楷體" pitchFamily="65" charset="-120"/>
                        </a:rPr>
                        <a:t>測驗項目</a:t>
                      </a:r>
                      <a:endParaRPr kumimoji="1" lang="en-US" altLang="zh-TW" sz="2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題型</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題數</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測驗時間</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76250">
                <a:tc rowSpan="3">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聽</a:t>
                      </a:r>
                      <a:r>
                        <a:rPr kumimoji="1" lang="en-US" altLang="zh-TW" sz="2000" b="1" i="0" u="none" strike="noStrike" cap="none" normalizeH="0" baseline="0" smtClean="0">
                          <a:ln>
                            <a:noFill/>
                          </a:ln>
                          <a:solidFill>
                            <a:srgbClr val="000000"/>
                          </a:solidFill>
                          <a:effectLst/>
                          <a:latin typeface="Arial" pitchFamily="34" charset="0"/>
                          <a:ea typeface="標楷體" pitchFamily="65" charset="-120"/>
                          <a:cs typeface="Times New Roman" pitchFamily="18" charset="0"/>
                        </a:rPr>
                        <a:t> </a:t>
                      </a: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力</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09550" algn="l"/>
                        </a:tabLst>
                      </a:pP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A. </a:t>
                      </a: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問答</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45</a:t>
                      </a: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題</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約</a:t>
                      </a: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35</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分鐘</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r h="4762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B. </a:t>
                      </a: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對話與談話</a:t>
                      </a: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a:t>
                      </a: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單題</a:t>
                      </a: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778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2000" b="1" i="0" u="none" strike="noStrike" cap="none" normalizeH="0" baseline="0" dirty="0" smtClean="0">
                          <a:ln>
                            <a:noFill/>
                          </a:ln>
                          <a:solidFill>
                            <a:srgbClr val="C00000"/>
                          </a:solidFill>
                          <a:effectLst/>
                          <a:latin typeface="Arial" pitchFamily="34" charset="0"/>
                          <a:ea typeface="標楷體" pitchFamily="65" charset="-120"/>
                        </a:rPr>
                        <a:t>C. </a:t>
                      </a:r>
                      <a:r>
                        <a:rPr kumimoji="1" lang="zh-TW" altLang="en-US" sz="2000" b="1" i="0" u="none" strike="noStrike" cap="none" normalizeH="0" baseline="0" dirty="0" smtClean="0">
                          <a:ln>
                            <a:noFill/>
                          </a:ln>
                          <a:solidFill>
                            <a:srgbClr val="C00000"/>
                          </a:solidFill>
                          <a:effectLst/>
                          <a:latin typeface="Arial" pitchFamily="34" charset="0"/>
                          <a:ea typeface="標楷體" pitchFamily="65" charset="-120"/>
                        </a:rPr>
                        <a:t>對話與短文</a:t>
                      </a:r>
                      <a:r>
                        <a:rPr kumimoji="1" lang="en-US" altLang="zh-TW" sz="2000" b="1" i="0" u="none" strike="noStrike" cap="none" normalizeH="0" baseline="0" dirty="0" smtClean="0">
                          <a:ln>
                            <a:noFill/>
                          </a:ln>
                          <a:solidFill>
                            <a:srgbClr val="C00000"/>
                          </a:solidFill>
                          <a:effectLst/>
                          <a:latin typeface="Arial" pitchFamily="34" charset="0"/>
                          <a:ea typeface="標楷體" pitchFamily="65" charset="-120"/>
                        </a:rPr>
                        <a:t>(</a:t>
                      </a:r>
                      <a:r>
                        <a:rPr kumimoji="1" lang="zh-TW" altLang="en-US" sz="2000" b="1" i="0" u="none" strike="noStrike" cap="none" normalizeH="0" baseline="0" dirty="0" smtClean="0">
                          <a:ln>
                            <a:noFill/>
                          </a:ln>
                          <a:solidFill>
                            <a:srgbClr val="C00000"/>
                          </a:solidFill>
                          <a:effectLst/>
                          <a:latin typeface="Arial" pitchFamily="34" charset="0"/>
                          <a:ea typeface="標楷體" pitchFamily="65" charset="-120"/>
                        </a:rPr>
                        <a:t>題組</a:t>
                      </a:r>
                      <a:r>
                        <a:rPr kumimoji="1" lang="en-US" altLang="zh-TW" sz="2000" b="1" i="0" u="none" strike="noStrike" cap="none" normalizeH="0" baseline="0" dirty="0" smtClean="0">
                          <a:ln>
                            <a:noFill/>
                          </a:ln>
                          <a:solidFill>
                            <a:srgbClr val="C00000"/>
                          </a:solidFill>
                          <a:effectLst/>
                          <a:latin typeface="Arial" pitchFamily="34" charset="0"/>
                          <a:ea typeface="標楷體" pitchFamily="65" charset="-12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76250">
                <a:tc rowSpan="2">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用</a:t>
                      </a:r>
                      <a:r>
                        <a:rPr kumimoji="1" lang="en-US" altLang="zh-TW" sz="2000" b="1" i="0" u="none" strike="noStrike" cap="none" normalizeH="0" baseline="0" smtClean="0">
                          <a:ln>
                            <a:noFill/>
                          </a:ln>
                          <a:solidFill>
                            <a:srgbClr val="000000"/>
                          </a:solidFill>
                          <a:effectLst/>
                          <a:latin typeface="Arial" pitchFamily="34" charset="0"/>
                          <a:ea typeface="標楷體" pitchFamily="65" charset="-120"/>
                          <a:cs typeface="Times New Roman" pitchFamily="18" charset="0"/>
                        </a:rPr>
                        <a:t> </a:t>
                      </a: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法</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A. </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單句填空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25</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分鐘</a:t>
                      </a: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778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dirty="0" smtClean="0">
                          <a:ln>
                            <a:noFill/>
                          </a:ln>
                          <a:solidFill>
                            <a:srgbClr val="C00000"/>
                          </a:solidFill>
                          <a:effectLst/>
                          <a:latin typeface="Arial" pitchFamily="34" charset="0"/>
                          <a:ea typeface="標楷體" pitchFamily="65" charset="-120"/>
                        </a:rPr>
                        <a:t>B. </a:t>
                      </a:r>
                      <a:r>
                        <a:rPr kumimoji="1" lang="zh-TW" altLang="en-US" sz="2000" b="1" i="0" u="none" strike="noStrike" cap="none" normalizeH="0" baseline="0" dirty="0" smtClean="0">
                          <a:ln>
                            <a:noFill/>
                          </a:ln>
                          <a:solidFill>
                            <a:srgbClr val="C00000"/>
                          </a:solidFill>
                          <a:effectLst/>
                          <a:latin typeface="Arial" pitchFamily="34" charset="0"/>
                          <a:ea typeface="標楷體" pitchFamily="65" charset="-120"/>
                        </a:rPr>
                        <a:t>短文填空</a:t>
                      </a:r>
                      <a:endParaRPr kumimoji="1" lang="en-US" altLang="zh-TW" sz="2000" b="1" i="0" u="none" strike="noStrike" cap="none" normalizeH="0" baseline="0" dirty="0" smtClean="0">
                        <a:ln>
                          <a:noFill/>
                        </a:ln>
                        <a:solidFill>
                          <a:srgbClr val="C0000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76250">
                <a:tc rowSpan="3">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字彙與閱讀</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0"/>
                        </a:spcBef>
                        <a:spcAft>
                          <a:spcPct val="0"/>
                        </a:spcAft>
                        <a:buClrTx/>
                        <a:buSzPct val="90000"/>
                        <a:buFont typeface="Wingdings" pitchFamily="2" charset="2"/>
                        <a:buNone/>
                        <a:tabLst>
                          <a:tab pos="209550" algn="l"/>
                        </a:tabLst>
                      </a:pP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A. </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字彙填空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40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50</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分鐘</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77838">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09550" algn="l"/>
                        </a:tabLst>
                      </a:pPr>
                      <a:r>
                        <a:rPr kumimoji="1" lang="en-US" altLang="zh-TW" sz="2000" b="1" i="0" u="none" strike="noStrike" cap="none" normalizeH="0" baseline="0" smtClean="0">
                          <a:ln>
                            <a:noFill/>
                          </a:ln>
                          <a:solidFill>
                            <a:srgbClr val="000000"/>
                          </a:solidFill>
                          <a:effectLst/>
                          <a:latin typeface="Arial" pitchFamily="34" charset="0"/>
                          <a:ea typeface="標楷體" pitchFamily="65" charset="-120"/>
                        </a:rPr>
                        <a:t>B. </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閱讀理解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r h="4762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09550" algn="l"/>
                        </a:tabLst>
                      </a:pPr>
                      <a:r>
                        <a:rPr kumimoji="1" lang="en-US" altLang="zh-TW" sz="2000" b="1" i="0" u="none" strike="noStrike" cap="none" normalizeH="0" baseline="0" dirty="0" smtClean="0">
                          <a:ln>
                            <a:noFill/>
                          </a:ln>
                          <a:solidFill>
                            <a:srgbClr val="C00000"/>
                          </a:solidFill>
                          <a:effectLst/>
                          <a:latin typeface="Arial" pitchFamily="34" charset="0"/>
                          <a:ea typeface="標楷體" pitchFamily="65" charset="-120"/>
                        </a:rPr>
                        <a:t>C. </a:t>
                      </a:r>
                      <a:r>
                        <a:rPr kumimoji="1" lang="zh-TW" altLang="en-US" sz="2000" b="1" i="0" u="none" strike="noStrike" cap="none" normalizeH="0" baseline="0" dirty="0" smtClean="0">
                          <a:ln>
                            <a:noFill/>
                          </a:ln>
                          <a:solidFill>
                            <a:srgbClr val="C00000"/>
                          </a:solidFill>
                          <a:effectLst/>
                          <a:latin typeface="Arial" pitchFamily="34" charset="0"/>
                          <a:ea typeface="標楷體" pitchFamily="65" charset="-120"/>
                        </a:rPr>
                        <a:t>篇章結構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20007373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Title 1"/>
          <p:cNvSpPr>
            <a:spLocks noGrp="1"/>
          </p:cNvSpPr>
          <p:nvPr>
            <p:ph type="title" idx="4294967295"/>
          </p:nvPr>
        </p:nvSpPr>
        <p:spPr/>
        <p:txBody>
          <a:bodyPr anchor="ctr"/>
          <a:lstStyle/>
          <a:p>
            <a:pPr eaLnBrk="1" hangingPunct="1"/>
            <a:r>
              <a:rPr lang="zh-TW" altLang="en-US" smtClean="0"/>
              <a:t>聽力測驗題型與評量重點</a:t>
            </a:r>
          </a:p>
        </p:txBody>
      </p:sp>
      <p:graphicFrame>
        <p:nvGraphicFramePr>
          <p:cNvPr id="1295382" name="Group 22"/>
          <p:cNvGraphicFramePr>
            <a:graphicFrameLocks noGrp="1"/>
          </p:cNvGraphicFramePr>
          <p:nvPr>
            <p:ph idx="4294967295"/>
            <p:extLst>
              <p:ext uri="{D42A27DB-BD31-4B8C-83A1-F6EECF244321}">
                <p14:modId xmlns:p14="http://schemas.microsoft.com/office/powerpoint/2010/main" val="1427838733"/>
              </p:ext>
            </p:extLst>
          </p:nvPr>
        </p:nvGraphicFramePr>
        <p:xfrm>
          <a:off x="323850" y="1412875"/>
          <a:ext cx="8496300" cy="4480560"/>
        </p:xfrm>
        <a:graphic>
          <a:graphicData uri="http://schemas.openxmlformats.org/drawingml/2006/table">
            <a:tbl>
              <a:tblPr/>
              <a:tblGrid>
                <a:gridCol w="2203450"/>
                <a:gridCol w="6292850"/>
              </a:tblGrid>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dirty="0" smtClean="0">
                          <a:ln>
                            <a:noFill/>
                          </a:ln>
                          <a:solidFill>
                            <a:schemeClr val="tx1"/>
                          </a:solidFill>
                          <a:effectLst/>
                          <a:latin typeface="Arial" pitchFamily="34" charset="0"/>
                          <a:ea typeface="標楷體" pitchFamily="65" charset="-120"/>
                        </a:rPr>
                        <a:t>題型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smtClean="0">
                          <a:ln>
                            <a:noFill/>
                          </a:ln>
                          <a:solidFill>
                            <a:schemeClr val="tx1"/>
                          </a:solidFill>
                          <a:effectLst/>
                          <a:latin typeface="Arial" pitchFamily="34" charset="0"/>
                          <a:ea typeface="標楷體" pitchFamily="65" charset="-120"/>
                        </a:rPr>
                        <a:t>評量重點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問答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能否理解口語中</a:t>
                      </a:r>
                      <a:r>
                        <a:rPr kumimoji="0" lang="zh-TW" altLang="en-US" sz="2800" b="0" i="0" u="none" strike="noStrike" cap="none" normalizeH="0" baseline="0" smtClean="0">
                          <a:ln>
                            <a:noFill/>
                          </a:ln>
                          <a:solidFill>
                            <a:srgbClr val="CC6600"/>
                          </a:solidFill>
                          <a:effectLst/>
                          <a:latin typeface="Arial" pitchFamily="34" charset="0"/>
                          <a:ea typeface="標楷體" pitchFamily="65" charset="-120"/>
                        </a:rPr>
                        <a:t>常見句型</a:t>
                      </a: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並選擇適當的回應</a:t>
                      </a:r>
                      <a:endParaRPr kumimoji="0" lang="en-US" altLang="zh-TW" sz="28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對話與談話</a:t>
                      </a: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en-US" altLang="zh-TW" sz="2800" b="0" i="0" u="none" strike="noStrike" cap="none" normalizeH="0" baseline="0" dirty="0" smtClean="0">
                          <a:ln>
                            <a:noFill/>
                          </a:ln>
                          <a:solidFill>
                            <a:schemeClr val="tx1"/>
                          </a:solidFill>
                          <a:effectLst/>
                          <a:latin typeface="Arial" pitchFamily="34" charset="0"/>
                          <a:ea typeface="標楷體" pitchFamily="65" charset="-120"/>
                        </a:rPr>
                        <a:t>(</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單題</a:t>
                      </a:r>
                      <a:r>
                        <a:rPr kumimoji="0" lang="en-US" altLang="zh-TW" sz="2800" b="0" i="0" u="none" strike="noStrike" cap="none" normalizeH="0" baseline="0" dirty="0" smtClean="0">
                          <a:ln>
                            <a:noFill/>
                          </a:ln>
                          <a:solidFill>
                            <a:schemeClr val="tx1"/>
                          </a:solidFill>
                          <a:effectLst/>
                          <a:latin typeface="Arial" pitchFamily="34" charset="0"/>
                          <a:ea typeface="標楷體" pitchFamily="65" charset="-120"/>
                        </a:rPr>
                        <a:t>&amp;</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題組</a:t>
                      </a:r>
                      <a:r>
                        <a:rPr kumimoji="0" lang="en-US" altLang="zh-TW" sz="2800" b="0" i="0" u="none" strike="noStrike" cap="none" normalizeH="0" baseline="0" dirty="0" smtClean="0">
                          <a:ln>
                            <a:noFill/>
                          </a:ln>
                          <a:solidFill>
                            <a:schemeClr val="tx1"/>
                          </a:solidFill>
                          <a:effectLst/>
                          <a:latin typeface="Arial"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能否理解談話</a:t>
                      </a:r>
                      <a:r>
                        <a:rPr kumimoji="0" lang="zh-TW" altLang="en-US" sz="2800" b="0" i="0" u="none" strike="noStrike" cap="none" normalizeH="0" baseline="0" dirty="0" smtClean="0">
                          <a:ln>
                            <a:noFill/>
                          </a:ln>
                          <a:solidFill>
                            <a:srgbClr val="CC6600"/>
                          </a:solidFill>
                          <a:effectLst/>
                          <a:latin typeface="Arial" pitchFamily="34" charset="0"/>
                          <a:ea typeface="標楷體" pitchFamily="65" charset="-120"/>
                        </a:rPr>
                        <a:t>主題或大意</a:t>
                      </a:r>
                      <a:endParaRPr kumimoji="0" lang="en-US" altLang="zh-TW" sz="2800" b="0" i="0" u="none" strike="noStrike" cap="none" normalizeH="0" baseline="0" dirty="0" smtClean="0">
                        <a:ln>
                          <a:noFill/>
                        </a:ln>
                        <a:solidFill>
                          <a:srgbClr val="CC6600"/>
                        </a:solidFill>
                        <a:effectLst/>
                        <a:latin typeface="Arial" pitchFamily="34" charset="0"/>
                        <a:ea typeface="標楷體" pitchFamily="65" charset="-120"/>
                      </a:endParaRP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能否理解談話</a:t>
                      </a:r>
                      <a:r>
                        <a:rPr kumimoji="0" lang="zh-TW" altLang="en-US" sz="2800" b="0" i="0" u="none" strike="noStrike" cap="none" normalizeH="0" baseline="0" dirty="0" smtClean="0">
                          <a:ln>
                            <a:noFill/>
                          </a:ln>
                          <a:solidFill>
                            <a:srgbClr val="CC6600"/>
                          </a:solidFill>
                          <a:effectLst/>
                          <a:latin typeface="Arial" pitchFamily="34" charset="0"/>
                          <a:ea typeface="標楷體" pitchFamily="65" charset="-120"/>
                        </a:rPr>
                        <a:t>內容與細部資訊</a:t>
                      </a:r>
                      <a:endParaRPr kumimoji="0" lang="en-US" altLang="zh-TW" sz="2800" b="0" i="0" u="none" strike="noStrike" cap="none" normalizeH="0" baseline="0" dirty="0" smtClean="0">
                        <a:ln>
                          <a:noFill/>
                        </a:ln>
                        <a:solidFill>
                          <a:srgbClr val="CC6600"/>
                        </a:solidFill>
                        <a:effectLst/>
                        <a:latin typeface="Arial" pitchFamily="34" charset="0"/>
                        <a:ea typeface="標楷體" pitchFamily="65" charset="-120"/>
                      </a:endParaRP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能否理解談話之</a:t>
                      </a:r>
                      <a:r>
                        <a:rPr kumimoji="0" lang="zh-TW" altLang="en-US" sz="2800" b="0" i="0" u="none" strike="noStrike" cap="none" normalizeH="0" baseline="0" dirty="0" smtClean="0">
                          <a:ln>
                            <a:noFill/>
                          </a:ln>
                          <a:solidFill>
                            <a:srgbClr val="CC6600"/>
                          </a:solidFill>
                          <a:effectLst/>
                          <a:latin typeface="Arial" pitchFamily="34" charset="0"/>
                          <a:ea typeface="標楷體" pitchFamily="65" charset="-120"/>
                        </a:rPr>
                        <a:t>情境</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，如：目的、地點、人物關係等</a:t>
                      </a:r>
                      <a:endParaRPr kumimoji="0" lang="en-US" altLang="zh-TW" sz="2800" b="0" i="0" u="none" strike="noStrike" cap="none" normalizeH="0" baseline="0" dirty="0" smtClean="0">
                        <a:ln>
                          <a:noFill/>
                        </a:ln>
                        <a:solidFill>
                          <a:schemeClr val="tx1"/>
                        </a:solidFill>
                        <a:effectLst/>
                        <a:latin typeface="Arial" pitchFamily="34" charset="0"/>
                        <a:ea typeface="標楷體" pitchFamily="65" charset="-120"/>
                      </a:endParaRP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能否根據線索進行</a:t>
                      </a:r>
                      <a:r>
                        <a:rPr kumimoji="0" lang="zh-TW" altLang="en-US" sz="2800" b="0" i="0" u="none" strike="noStrike" cap="none" normalizeH="0" baseline="0" dirty="0" smtClean="0">
                          <a:ln>
                            <a:noFill/>
                          </a:ln>
                          <a:solidFill>
                            <a:srgbClr val="CC6600"/>
                          </a:solidFill>
                          <a:effectLst/>
                          <a:latin typeface="Arial" pitchFamily="34" charset="0"/>
                          <a:ea typeface="標楷體" pitchFamily="65" charset="-120"/>
                        </a:rPr>
                        <a:t>推論或預測</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，例如：言外之意、態度、後續動作等</a:t>
                      </a:r>
                      <a:endParaRPr kumimoji="0" lang="en-US" altLang="zh-TW" sz="2800" b="0" i="0" u="none" strike="noStrike" cap="none" normalizeH="0" baseline="0" dirty="0" smtClean="0">
                        <a:ln>
                          <a:noFill/>
                        </a:ln>
                        <a:solidFill>
                          <a:schemeClr val="tx1"/>
                        </a:solidFill>
                        <a:effectLst/>
                        <a:latin typeface="Arial" pitchFamily="34" charset="0"/>
                        <a:ea typeface="標楷體" pitchFamily="65" charset="-120"/>
                      </a:endParaRP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endParaRPr kumimoji="0" lang="zh-TW" altLang="en-US" sz="2800" b="0" i="0" u="none" strike="noStrike" cap="none" normalizeH="0" baseline="0" dirty="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95380" name="Picture 5" descr="FLPT logo"/>
          <p:cNvPicPr>
            <a:picLocks noChangeAspect="1" noChangeArrowheads="1"/>
          </p:cNvPicPr>
          <p:nvPr/>
        </p:nvPicPr>
        <p:blipFill>
          <a:blip r:embed="rId2" cstate="print"/>
          <a:srcRect/>
          <a:stretch>
            <a:fillRect/>
          </a:stretch>
        </p:blipFill>
        <p:spPr bwMode="auto">
          <a:xfrm>
            <a:off x="8172450" y="6237288"/>
            <a:ext cx="720725" cy="47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idx="4294967295"/>
          </p:nvPr>
        </p:nvSpPr>
        <p:spPr>
          <a:xfrm>
            <a:off x="1150938" y="263525"/>
            <a:ext cx="6473825" cy="436563"/>
          </a:xfrm>
        </p:spPr>
        <p:txBody>
          <a:bodyPr anchor="ctr"/>
          <a:lstStyle/>
          <a:p>
            <a:pPr eaLnBrk="1" hangingPunct="1"/>
            <a:r>
              <a:rPr lang="zh-TW" altLang="en-US" smtClean="0">
                <a:latin typeface="Times New Roman" pitchFamily="18" charset="0"/>
              </a:rPr>
              <a:t>聽力應試要訣</a:t>
            </a:r>
            <a:endParaRPr lang="en-US" altLang="zh-TW" smtClean="0">
              <a:latin typeface="Times New Roman" pitchFamily="18" charset="0"/>
            </a:endParaRPr>
          </a:p>
        </p:txBody>
      </p:sp>
      <p:sp>
        <p:nvSpPr>
          <p:cNvPr id="116739" name="Rectangle 3"/>
          <p:cNvSpPr>
            <a:spLocks noGrp="1" noChangeArrowheads="1"/>
          </p:cNvSpPr>
          <p:nvPr>
            <p:ph type="body" idx="4294967295"/>
          </p:nvPr>
        </p:nvSpPr>
        <p:spPr>
          <a:xfrm>
            <a:off x="381000" y="1125538"/>
            <a:ext cx="8534400" cy="5543550"/>
          </a:xfrm>
        </p:spPr>
        <p:txBody>
          <a:bodyPr/>
          <a:lstStyle/>
          <a:p>
            <a:pPr marL="0" indent="0" eaLnBrk="1" hangingPunct="1">
              <a:lnSpc>
                <a:spcPct val="90000"/>
              </a:lnSpc>
              <a:buNone/>
            </a:pPr>
            <a:endParaRPr lang="en-US" altLang="zh-TW" sz="2000" dirty="0" smtClean="0"/>
          </a:p>
          <a:p>
            <a:pPr eaLnBrk="1" hangingPunct="1">
              <a:lnSpc>
                <a:spcPct val="90000"/>
              </a:lnSpc>
            </a:pPr>
            <a:r>
              <a:rPr lang="zh-TW" altLang="en-US" sz="3000" dirty="0" smtClean="0">
                <a:solidFill>
                  <a:srgbClr val="7030A0"/>
                </a:solidFill>
              </a:rPr>
              <a:t>可先看選項，預測問題及重點</a:t>
            </a:r>
            <a:endParaRPr lang="en-US" altLang="zh-TW" sz="3000" dirty="0" smtClean="0">
              <a:solidFill>
                <a:srgbClr val="7030A0"/>
              </a:solidFill>
            </a:endParaRPr>
          </a:p>
          <a:p>
            <a:pPr eaLnBrk="1" hangingPunct="1">
              <a:lnSpc>
                <a:spcPct val="90000"/>
              </a:lnSpc>
            </a:pPr>
            <a:endParaRPr lang="en-US" altLang="zh-TW" sz="3000" dirty="0" smtClean="0"/>
          </a:p>
          <a:p>
            <a:pPr eaLnBrk="1" hangingPunct="1">
              <a:lnSpc>
                <a:spcPct val="90000"/>
              </a:lnSpc>
            </a:pPr>
            <a:r>
              <a:rPr lang="zh-TW" altLang="en-US" sz="3000" dirty="0" smtClean="0"/>
              <a:t>聽談話內容時，掌握</a:t>
            </a:r>
            <a:r>
              <a:rPr lang="en-US" altLang="zh-TW" sz="3000" dirty="0" smtClean="0"/>
              <a:t>/</a:t>
            </a:r>
            <a:r>
              <a:rPr lang="zh-TW" altLang="en-US" sz="3000" dirty="0" smtClean="0"/>
              <a:t>紀錄關鍵詞彙</a:t>
            </a:r>
            <a:r>
              <a:rPr lang="en-US" altLang="zh-TW" sz="3000" dirty="0" smtClean="0"/>
              <a:t>(key words)</a:t>
            </a:r>
          </a:p>
          <a:p>
            <a:pPr marL="0" indent="0" eaLnBrk="1" hangingPunct="1">
              <a:lnSpc>
                <a:spcPct val="90000"/>
              </a:lnSpc>
              <a:buNone/>
            </a:pPr>
            <a:endParaRPr lang="en-US" altLang="zh-TW" sz="3000" dirty="0" smtClean="0"/>
          </a:p>
          <a:p>
            <a:pPr eaLnBrk="1" hangingPunct="1">
              <a:lnSpc>
                <a:spcPct val="90000"/>
              </a:lnSpc>
            </a:pPr>
            <a:r>
              <a:rPr lang="zh-TW" altLang="en-US" sz="3000" dirty="0" smtClean="0"/>
              <a:t>遇到不懂的字勿驚慌，通常從談話內容可了解字的涵義</a:t>
            </a:r>
            <a:endParaRPr lang="en-US" altLang="zh-TW" sz="3000" dirty="0" smtClean="0"/>
          </a:p>
        </p:txBody>
      </p:sp>
      <p:pic>
        <p:nvPicPr>
          <p:cNvPr id="1305604" name="Picture 5" descr="FLPT logo"/>
          <p:cNvPicPr>
            <a:picLocks noChangeAspect="1" noChangeArrowheads="1"/>
          </p:cNvPicPr>
          <p:nvPr/>
        </p:nvPicPr>
        <p:blipFill>
          <a:blip r:embed="rId3" cstate="print"/>
          <a:srcRect/>
          <a:stretch>
            <a:fillRect/>
          </a:stretch>
        </p:blipFill>
        <p:spPr bwMode="auto">
          <a:xfrm>
            <a:off x="8172450" y="6237288"/>
            <a:ext cx="720725" cy="473075"/>
          </a:xfrm>
          <a:prstGeom prst="rect">
            <a:avLst/>
          </a:prstGeom>
          <a:noFill/>
          <a:ln w="9525">
            <a:noFill/>
            <a:miter lim="800000"/>
            <a:headEnd/>
            <a:tailEnd/>
          </a:ln>
        </p:spPr>
      </p:pic>
    </p:spTree>
    <p:extLst>
      <p:ext uri="{BB962C8B-B14F-4D97-AF65-F5344CB8AC3E}">
        <p14:creationId xmlns:p14="http://schemas.microsoft.com/office/powerpoint/2010/main" val="390975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39">
                                            <p:txEl>
                                              <p:pRg st="3" end="3"/>
                                            </p:txEl>
                                          </p:spTgt>
                                        </p:tgtEl>
                                        <p:attrNameLst>
                                          <p:attrName>style.visibility</p:attrName>
                                        </p:attrNameLst>
                                      </p:cBhvr>
                                      <p:to>
                                        <p:strVal val="visible"/>
                                      </p:to>
                                    </p:set>
                                    <p:anim calcmode="lin" valueType="num">
                                      <p:cBhvr additive="base">
                                        <p:cTn id="11"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3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6739">
                                            <p:txEl>
                                              <p:pRg st="5" end="5"/>
                                            </p:txEl>
                                          </p:spTgt>
                                        </p:tgtEl>
                                        <p:attrNameLst>
                                          <p:attrName>style.visibility</p:attrName>
                                        </p:attrNameLst>
                                      </p:cBhvr>
                                      <p:to>
                                        <p:strVal val="visible"/>
                                      </p:to>
                                    </p:set>
                                    <p:anim calcmode="lin" valueType="num">
                                      <p:cBhvr additive="base">
                                        <p:cTn id="15"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67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2"/>
          <p:cNvSpPr>
            <a:spLocks noGrp="1" noChangeArrowheads="1"/>
          </p:cNvSpPr>
          <p:nvPr>
            <p:ph type="title" idx="4294967295"/>
          </p:nvPr>
        </p:nvSpPr>
        <p:spPr>
          <a:xfrm>
            <a:off x="1150938" y="263525"/>
            <a:ext cx="6473825" cy="436563"/>
          </a:xfrm>
        </p:spPr>
        <p:txBody>
          <a:bodyPr anchor="ctr"/>
          <a:lstStyle/>
          <a:p>
            <a:pPr eaLnBrk="1" hangingPunct="1"/>
            <a:r>
              <a:rPr lang="zh-TW" altLang="en-US" smtClean="0">
                <a:latin typeface="Times New Roman" pitchFamily="18" charset="0"/>
              </a:rPr>
              <a:t>聽力應試要訣</a:t>
            </a:r>
            <a:endParaRPr lang="en-US" altLang="zh-TW" smtClean="0">
              <a:latin typeface="Times New Roman" pitchFamily="18" charset="0"/>
            </a:endParaRPr>
          </a:p>
        </p:txBody>
      </p:sp>
      <p:sp>
        <p:nvSpPr>
          <p:cNvPr id="116739" name="Rectangle 3"/>
          <p:cNvSpPr>
            <a:spLocks noGrp="1" noChangeArrowheads="1"/>
          </p:cNvSpPr>
          <p:nvPr>
            <p:ph type="body" idx="4294967295"/>
          </p:nvPr>
        </p:nvSpPr>
        <p:spPr>
          <a:xfrm>
            <a:off x="381000" y="1125538"/>
            <a:ext cx="8534400" cy="5543550"/>
          </a:xfrm>
        </p:spPr>
        <p:txBody>
          <a:bodyPr/>
          <a:lstStyle/>
          <a:p>
            <a:pPr eaLnBrk="1" hangingPunct="1">
              <a:lnSpc>
                <a:spcPct val="90000"/>
              </a:lnSpc>
            </a:pPr>
            <a:endParaRPr lang="en-US" altLang="zh-TW" sz="3000" dirty="0" smtClean="0"/>
          </a:p>
          <a:p>
            <a:pPr eaLnBrk="1" hangingPunct="1">
              <a:lnSpc>
                <a:spcPct val="90000"/>
              </a:lnSpc>
            </a:pPr>
            <a:r>
              <a:rPr lang="zh-TW" altLang="en-US" sz="3000" dirty="0" smtClean="0"/>
              <a:t>可利用自問自答法將訊息、重點以各類</a:t>
            </a:r>
            <a:r>
              <a:rPr lang="en-US" altLang="zh-TW" sz="3000" dirty="0" err="1" smtClean="0"/>
              <a:t>Wh</a:t>
            </a:r>
            <a:r>
              <a:rPr lang="en-US" altLang="zh-TW" sz="3000" dirty="0" smtClean="0"/>
              <a:t>-Q</a:t>
            </a:r>
            <a:r>
              <a:rPr lang="zh-TW" altLang="en-US" sz="3000" dirty="0" smtClean="0"/>
              <a:t>歸納整理</a:t>
            </a:r>
            <a:endParaRPr lang="en-US" altLang="zh-TW" sz="3000" dirty="0" smtClean="0"/>
          </a:p>
          <a:p>
            <a:pPr marL="0" indent="0" eaLnBrk="1" hangingPunct="1">
              <a:lnSpc>
                <a:spcPct val="90000"/>
              </a:lnSpc>
              <a:buNone/>
            </a:pPr>
            <a:endParaRPr lang="en-US" altLang="zh-TW" sz="3000" dirty="0" smtClean="0"/>
          </a:p>
          <a:p>
            <a:pPr marL="742950" lvl="1" indent="-285750" eaLnBrk="1" hangingPunct="1">
              <a:lnSpc>
                <a:spcPct val="90000"/>
              </a:lnSpc>
            </a:pPr>
            <a:r>
              <a:rPr lang="en-US" altLang="zh-TW" b="1" dirty="0" smtClean="0">
                <a:solidFill>
                  <a:srgbClr val="FF6600"/>
                </a:solidFill>
              </a:rPr>
              <a:t>Where</a:t>
            </a:r>
            <a:r>
              <a:rPr lang="en-US" altLang="zh-TW" dirty="0" smtClean="0"/>
              <a:t> is the speaker?   </a:t>
            </a:r>
          </a:p>
          <a:p>
            <a:pPr marL="742950" lvl="1" indent="-285750" eaLnBrk="1" hangingPunct="1">
              <a:lnSpc>
                <a:spcPct val="90000"/>
              </a:lnSpc>
            </a:pPr>
            <a:r>
              <a:rPr lang="en-US" altLang="zh-TW" b="1" dirty="0" smtClean="0">
                <a:solidFill>
                  <a:srgbClr val="FF6600"/>
                </a:solidFill>
              </a:rPr>
              <a:t>Who</a:t>
            </a:r>
            <a:r>
              <a:rPr lang="en-US" altLang="zh-TW" dirty="0" smtClean="0"/>
              <a:t> is talking?</a:t>
            </a:r>
          </a:p>
          <a:p>
            <a:pPr marL="742950" lvl="1" indent="-285750" eaLnBrk="1" hangingPunct="1">
              <a:lnSpc>
                <a:spcPct val="90000"/>
              </a:lnSpc>
            </a:pPr>
            <a:r>
              <a:rPr lang="en-US" altLang="zh-TW" b="1" dirty="0" smtClean="0">
                <a:solidFill>
                  <a:srgbClr val="FF6600"/>
                </a:solidFill>
              </a:rPr>
              <a:t>Whom</a:t>
            </a:r>
            <a:r>
              <a:rPr lang="en-US" altLang="zh-TW" dirty="0" smtClean="0"/>
              <a:t> is this talk for?   </a:t>
            </a:r>
          </a:p>
          <a:p>
            <a:pPr marL="742950" lvl="1" indent="-285750" eaLnBrk="1" hangingPunct="1">
              <a:lnSpc>
                <a:spcPct val="90000"/>
              </a:lnSpc>
            </a:pPr>
            <a:r>
              <a:rPr lang="en-US" altLang="zh-TW" b="1" dirty="0" smtClean="0">
                <a:solidFill>
                  <a:srgbClr val="FF6600"/>
                </a:solidFill>
              </a:rPr>
              <a:t>What</a:t>
            </a:r>
            <a:r>
              <a:rPr lang="en-US" altLang="zh-TW" dirty="0" smtClean="0">
                <a:solidFill>
                  <a:srgbClr val="FF6600"/>
                </a:solidFill>
              </a:rPr>
              <a:t> </a:t>
            </a:r>
            <a:r>
              <a:rPr lang="en-US" altLang="zh-TW" dirty="0" smtClean="0"/>
              <a:t>is this talk mainly about? </a:t>
            </a:r>
          </a:p>
          <a:p>
            <a:pPr marL="742950" lvl="1" indent="-285750" eaLnBrk="1" hangingPunct="1">
              <a:lnSpc>
                <a:spcPct val="90000"/>
              </a:lnSpc>
            </a:pPr>
            <a:r>
              <a:rPr lang="en-US" altLang="zh-TW" b="1" dirty="0" smtClean="0">
                <a:solidFill>
                  <a:srgbClr val="FF6600"/>
                </a:solidFill>
              </a:rPr>
              <a:t>What</a:t>
            </a:r>
            <a:r>
              <a:rPr lang="en-US" altLang="zh-TW" dirty="0" smtClean="0"/>
              <a:t> is the guide going to talk about now?</a:t>
            </a:r>
          </a:p>
        </p:txBody>
      </p:sp>
      <p:pic>
        <p:nvPicPr>
          <p:cNvPr id="1305604" name="Picture 5" descr="FLPT logo"/>
          <p:cNvPicPr>
            <a:picLocks noChangeAspect="1" noChangeArrowheads="1"/>
          </p:cNvPicPr>
          <p:nvPr/>
        </p:nvPicPr>
        <p:blipFill>
          <a:blip r:embed="rId3" cstate="print"/>
          <a:srcRect/>
          <a:stretch>
            <a:fillRect/>
          </a:stretch>
        </p:blipFill>
        <p:spPr bwMode="auto">
          <a:xfrm>
            <a:off x="8172450" y="6237288"/>
            <a:ext cx="720725" cy="473075"/>
          </a:xfrm>
          <a:prstGeom prst="rect">
            <a:avLst/>
          </a:prstGeom>
          <a:noFill/>
          <a:ln w="9525">
            <a:noFill/>
            <a:miter lim="800000"/>
            <a:headEnd/>
            <a:tailEnd/>
          </a:ln>
        </p:spPr>
      </p:pic>
    </p:spTree>
    <p:extLst>
      <p:ext uri="{BB962C8B-B14F-4D97-AF65-F5344CB8AC3E}">
        <p14:creationId xmlns:p14="http://schemas.microsoft.com/office/powerpoint/2010/main" val="36280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739">
                                            <p:txEl>
                                              <p:pRg st="1" end="1"/>
                                            </p:txEl>
                                          </p:spTgt>
                                        </p:tgtEl>
                                        <p:attrNameLst>
                                          <p:attrName>style.visibility</p:attrName>
                                        </p:attrNameLst>
                                      </p:cBhvr>
                                      <p:to>
                                        <p:strVal val="visible"/>
                                      </p:to>
                                    </p:set>
                                    <p:anim calcmode="lin" valueType="num">
                                      <p:cBhvr additive="base">
                                        <p:cTn id="7"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6739">
                                            <p:txEl>
                                              <p:pRg st="3" end="3"/>
                                            </p:txEl>
                                          </p:spTgt>
                                        </p:tgtEl>
                                        <p:attrNameLst>
                                          <p:attrName>style.visibility</p:attrName>
                                        </p:attrNameLst>
                                      </p:cBhvr>
                                      <p:to>
                                        <p:strVal val="visible"/>
                                      </p:to>
                                    </p:set>
                                    <p:anim calcmode="lin" valueType="num">
                                      <p:cBhvr additive="base">
                                        <p:cTn id="11"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673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6739">
                                            <p:txEl>
                                              <p:pRg st="4" end="4"/>
                                            </p:txEl>
                                          </p:spTgt>
                                        </p:tgtEl>
                                        <p:attrNameLst>
                                          <p:attrName>style.visibility</p:attrName>
                                        </p:attrNameLst>
                                      </p:cBhvr>
                                      <p:to>
                                        <p:strVal val="visible"/>
                                      </p:to>
                                    </p:set>
                                    <p:anim calcmode="lin" valueType="num">
                                      <p:cBhvr additive="base">
                                        <p:cTn id="15" dur="5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673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6739">
                                            <p:txEl>
                                              <p:pRg st="5" end="5"/>
                                            </p:txEl>
                                          </p:spTgt>
                                        </p:tgtEl>
                                        <p:attrNameLst>
                                          <p:attrName>style.visibility</p:attrName>
                                        </p:attrNameLst>
                                      </p:cBhvr>
                                      <p:to>
                                        <p:strVal val="visible"/>
                                      </p:to>
                                    </p:set>
                                    <p:anim calcmode="lin" valueType="num">
                                      <p:cBhvr additive="base">
                                        <p:cTn id="19"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6739">
                                            <p:txEl>
                                              <p:pRg st="6" end="6"/>
                                            </p:txEl>
                                          </p:spTgt>
                                        </p:tgtEl>
                                        <p:attrNameLst>
                                          <p:attrName>style.visibility</p:attrName>
                                        </p:attrNameLst>
                                      </p:cBhvr>
                                      <p:to>
                                        <p:strVal val="visible"/>
                                      </p:to>
                                    </p:set>
                                    <p:anim calcmode="lin" valueType="num">
                                      <p:cBhvr additive="base">
                                        <p:cTn id="23" dur="500" fill="hold"/>
                                        <p:tgtEl>
                                          <p:spTgt spid="11673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673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6739">
                                            <p:txEl>
                                              <p:pRg st="7" end="7"/>
                                            </p:txEl>
                                          </p:spTgt>
                                        </p:tgtEl>
                                        <p:attrNameLst>
                                          <p:attrName>style.visibility</p:attrName>
                                        </p:attrNameLst>
                                      </p:cBhvr>
                                      <p:to>
                                        <p:strVal val="visible"/>
                                      </p:to>
                                    </p:set>
                                    <p:anim calcmode="lin" valueType="num">
                                      <p:cBhvr additive="base">
                                        <p:cTn id="27" dur="500" fill="hold"/>
                                        <p:tgtEl>
                                          <p:spTgt spid="116739">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673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9698" name="Title 1"/>
          <p:cNvSpPr>
            <a:spLocks noGrp="1"/>
          </p:cNvSpPr>
          <p:nvPr>
            <p:ph type="title"/>
          </p:nvPr>
        </p:nvSpPr>
        <p:spPr/>
        <p:txBody>
          <a:bodyPr anchor="ctr"/>
          <a:lstStyle/>
          <a:p>
            <a:pPr eaLnBrk="1" hangingPunct="1"/>
            <a:r>
              <a:rPr kumimoji="0" lang="zh-TW" altLang="en-US" smtClean="0"/>
              <a:t>用法測驗題型與評量重點</a:t>
            </a:r>
          </a:p>
        </p:txBody>
      </p:sp>
      <p:sp>
        <p:nvSpPr>
          <p:cNvPr id="1309699" name="Rectangle 25"/>
          <p:cNvSpPr>
            <a:spLocks noGrp="1"/>
          </p:cNvSpPr>
          <p:nvPr>
            <p:ph type="body" idx="1"/>
          </p:nvPr>
        </p:nvSpPr>
        <p:spPr>
          <a:xfrm>
            <a:off x="395288" y="4292600"/>
            <a:ext cx="8351837" cy="1800225"/>
          </a:xfrm>
        </p:spPr>
        <p:txBody>
          <a:bodyPr/>
          <a:lstStyle/>
          <a:p>
            <a:pPr eaLnBrk="1" hangingPunct="1"/>
            <a:r>
              <a:rPr kumimoji="0" lang="zh-TW" altLang="en-US" smtClean="0"/>
              <a:t>包含時態、名詞、形容詞、動詞、代名詞、助動詞、被動式、分詞、不定詞、動名詞、介係詞、定冠詞、連接詞、搭配詞、詞序等</a:t>
            </a:r>
          </a:p>
        </p:txBody>
      </p:sp>
      <p:graphicFrame>
        <p:nvGraphicFramePr>
          <p:cNvPr id="1309731" name="Group 35"/>
          <p:cNvGraphicFramePr>
            <a:graphicFrameLocks noGrp="1"/>
          </p:cNvGraphicFramePr>
          <p:nvPr>
            <p:ph idx="4294967295"/>
          </p:nvPr>
        </p:nvGraphicFramePr>
        <p:xfrm>
          <a:off x="468313" y="1412875"/>
          <a:ext cx="8496300" cy="2346960"/>
        </p:xfrm>
        <a:graphic>
          <a:graphicData uri="http://schemas.openxmlformats.org/drawingml/2006/table">
            <a:tbl>
              <a:tblPr/>
              <a:tblGrid>
                <a:gridCol w="2592387"/>
                <a:gridCol w="5903913"/>
              </a:tblGrid>
              <a:tr h="438150">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smtClean="0">
                          <a:ln>
                            <a:noFill/>
                          </a:ln>
                          <a:solidFill>
                            <a:schemeClr val="tx1"/>
                          </a:solidFill>
                          <a:effectLst/>
                          <a:latin typeface="Arial" pitchFamily="34" charset="0"/>
                          <a:ea typeface="標楷體" pitchFamily="65" charset="-120"/>
                        </a:rPr>
                        <a:t>題型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smtClean="0">
                          <a:ln>
                            <a:noFill/>
                          </a:ln>
                          <a:solidFill>
                            <a:schemeClr val="tx1"/>
                          </a:solidFill>
                          <a:effectLst/>
                          <a:latin typeface="Arial" pitchFamily="34" charset="0"/>
                          <a:ea typeface="標楷體" pitchFamily="65" charset="-120"/>
                        </a:rPr>
                        <a:t>評量重點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938">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單句填空</a:t>
                      </a:r>
                      <a:endParaRPr kumimoji="1" lang="zh-TW" altLang="en-US" sz="2800" b="0" i="0" u="none" strike="noStrike" cap="none" normalizeH="0" baseline="0" smtClean="0">
                        <a:ln>
                          <a:noFill/>
                        </a:ln>
                        <a:solidFill>
                          <a:schemeClr val="tx1"/>
                        </a:solidFill>
                        <a:effectLst/>
                        <a:latin typeface="標楷體" pitchFamily="65" charset="-120"/>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en-US" altLang="zh-TW" sz="2800" b="0" i="0" u="none" strike="noStrike" cap="none" normalizeH="0" baseline="0" smtClean="0">
                          <a:ln>
                            <a:noFill/>
                          </a:ln>
                          <a:solidFill>
                            <a:schemeClr val="tx1"/>
                          </a:solidFill>
                          <a:effectLst/>
                          <a:latin typeface="Arial" pitchFamily="34" charset="0"/>
                          <a:ea typeface="標楷體" pitchFamily="65" charset="-120"/>
                        </a:rPr>
                        <a:t>(30</a:t>
                      </a: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題單句題</a:t>
                      </a:r>
                      <a:r>
                        <a:rPr kumimoji="0" lang="en-US" altLang="zh-TW" sz="2800" b="0" i="0" u="none" strike="noStrike" cap="none" normalizeH="0" baseline="0" smtClean="0">
                          <a:ln>
                            <a:noFill/>
                          </a:ln>
                          <a:solidFill>
                            <a:schemeClr val="tx1"/>
                          </a:solidFill>
                          <a:effectLst/>
                          <a:latin typeface="Arial"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評量考生對一般常用之英語文法與句子結構之理解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938">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短文填空</a:t>
                      </a:r>
                    </a:p>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en-US" altLang="zh-TW" sz="2800" b="0" i="0" u="none" strike="noStrike" cap="none" normalizeH="0" baseline="0" smtClean="0">
                          <a:ln>
                            <a:noFill/>
                          </a:ln>
                          <a:solidFill>
                            <a:schemeClr val="tx1"/>
                          </a:solidFill>
                          <a:effectLst/>
                          <a:latin typeface="Arial" pitchFamily="34" charset="0"/>
                          <a:ea typeface="標楷體" pitchFamily="65" charset="-120"/>
                        </a:rPr>
                        <a:t>(2</a:t>
                      </a: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篇共</a:t>
                      </a:r>
                      <a:r>
                        <a:rPr kumimoji="0" lang="en-US" altLang="zh-TW" sz="2800" b="0" i="0" u="none" strike="noStrike" cap="none" normalizeH="0" baseline="0" smtClean="0">
                          <a:ln>
                            <a:noFill/>
                          </a:ln>
                          <a:solidFill>
                            <a:schemeClr val="tx1"/>
                          </a:solidFill>
                          <a:effectLst/>
                          <a:latin typeface="Arial" pitchFamily="34" charset="0"/>
                          <a:ea typeface="標楷體" pitchFamily="65" charset="-120"/>
                        </a:rPr>
                        <a:t>10</a:t>
                      </a: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題</a:t>
                      </a:r>
                      <a:r>
                        <a:rPr kumimoji="0" lang="en-US" altLang="zh-TW" sz="2800" b="0" i="0" u="none" strike="noStrike" cap="none" normalizeH="0" baseline="0" smtClean="0">
                          <a:ln>
                            <a:noFill/>
                          </a:ln>
                          <a:solidFill>
                            <a:schemeClr val="tx1"/>
                          </a:solidFill>
                          <a:effectLst/>
                          <a:latin typeface="Arial"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評量考生於文章中應用語法之能力</a:t>
                      </a:r>
                      <a:endParaRPr kumimoji="1" lang="zh-TW" altLang="en-US" sz="2800" b="1"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09711" name="Picture 5" descr="FLPT logo"/>
          <p:cNvPicPr>
            <a:picLocks noChangeAspect="1" noChangeArrowheads="1"/>
          </p:cNvPicPr>
          <p:nvPr/>
        </p:nvPicPr>
        <p:blipFill>
          <a:blip r:embed="rId2" cstate="print"/>
          <a:srcRect/>
          <a:stretch>
            <a:fillRect/>
          </a:stretch>
        </p:blipFill>
        <p:spPr bwMode="auto">
          <a:xfrm>
            <a:off x="8172450" y="6237288"/>
            <a:ext cx="720725" cy="47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p:cNvSpPr>
          <p:nvPr>
            <p:ph type="title"/>
          </p:nvPr>
        </p:nvSpPr>
        <p:spPr/>
        <p:txBody>
          <a:bodyPr/>
          <a:lstStyle/>
          <a:p>
            <a:pPr eaLnBrk="1" hangingPunct="1"/>
            <a:r>
              <a:rPr kumimoji="0" lang="zh-TW" altLang="en-US" smtClean="0"/>
              <a:t>用法應試要訣</a:t>
            </a:r>
          </a:p>
        </p:txBody>
      </p:sp>
      <p:sp>
        <p:nvSpPr>
          <p:cNvPr id="1312771" name="Rectangle 3"/>
          <p:cNvSpPr>
            <a:spLocks noGrp="1"/>
          </p:cNvSpPr>
          <p:nvPr>
            <p:ph type="body" idx="1"/>
          </p:nvPr>
        </p:nvSpPr>
        <p:spPr>
          <a:xfrm>
            <a:off x="192088" y="1371600"/>
            <a:ext cx="8732837" cy="5040313"/>
          </a:xfrm>
        </p:spPr>
        <p:txBody>
          <a:bodyPr/>
          <a:lstStyle/>
          <a:p>
            <a:pPr eaLnBrk="1" hangingPunct="1"/>
            <a:r>
              <a:rPr kumimoji="0" lang="zh-TW" altLang="en-US" dirty="0"/>
              <a:t>先熟悉基本句型結構、時態等再熟悉較繁瑣之文法規則，如不定詞、介係詞等</a:t>
            </a:r>
            <a:endParaRPr kumimoji="0" lang="en-US" altLang="zh-TW" dirty="0"/>
          </a:p>
          <a:p>
            <a:pPr eaLnBrk="1" hangingPunct="1"/>
            <a:r>
              <a:rPr kumimoji="0" lang="zh-TW" altLang="en-US" dirty="0"/>
              <a:t>文法不重死背，而重應用，由閱讀文章中熟悉各式語法之使用勝於大量研讀文法</a:t>
            </a:r>
            <a:r>
              <a:rPr kumimoji="0" lang="zh-TW" altLang="en-US" dirty="0" smtClean="0"/>
              <a:t>規則</a:t>
            </a:r>
            <a:endParaRPr kumimoji="0" lang="en-US" altLang="zh-TW" dirty="0" smtClean="0"/>
          </a:p>
          <a:p>
            <a:pPr eaLnBrk="1" hangingPunct="1"/>
            <a:endParaRPr kumimoji="0" lang="zh-TW" altLang="en-US" dirty="0"/>
          </a:p>
          <a:p>
            <a:pPr eaLnBrk="1" hangingPunct="1"/>
            <a:r>
              <a:rPr kumimoji="0" lang="zh-TW" altLang="en-US" dirty="0" smtClean="0"/>
              <a:t>作答時需</a:t>
            </a:r>
            <a:r>
              <a:rPr kumimoji="0" lang="zh-TW" altLang="en-US" dirty="0" smtClean="0">
                <a:solidFill>
                  <a:srgbClr val="7030A0"/>
                </a:solidFill>
              </a:rPr>
              <a:t>仔細閱讀題目及所提供之線索</a:t>
            </a:r>
            <a:endParaRPr kumimoji="0" lang="en-US" altLang="zh-TW" dirty="0" smtClean="0">
              <a:solidFill>
                <a:srgbClr val="7030A0"/>
              </a:solidFill>
            </a:endParaRPr>
          </a:p>
          <a:p>
            <a:pPr eaLnBrk="1" hangingPunct="1"/>
            <a:r>
              <a:rPr kumimoji="0" lang="zh-TW" altLang="en-US" dirty="0" smtClean="0"/>
              <a:t>仔細利用</a:t>
            </a:r>
            <a:r>
              <a:rPr kumimoji="0" lang="zh-TW" altLang="en-US" dirty="0" smtClean="0">
                <a:solidFill>
                  <a:srgbClr val="7030A0"/>
                </a:solidFill>
              </a:rPr>
              <a:t>上下文的訊息辨識正確文法句構</a:t>
            </a:r>
            <a:r>
              <a:rPr kumimoji="0" lang="zh-TW" altLang="en-US" dirty="0" smtClean="0"/>
              <a:t>、判斷</a:t>
            </a:r>
            <a:r>
              <a:rPr kumimoji="0" lang="zh-TW" altLang="en-US" dirty="0" smtClean="0">
                <a:solidFill>
                  <a:srgbClr val="7030A0"/>
                </a:solidFill>
              </a:rPr>
              <a:t>子句間的連結關係</a:t>
            </a:r>
            <a:r>
              <a:rPr kumimoji="0" lang="en-US" altLang="zh-TW" dirty="0" smtClean="0"/>
              <a:t>、</a:t>
            </a:r>
            <a:r>
              <a:rPr kumimoji="0" lang="zh-TW" altLang="en-US" dirty="0" smtClean="0"/>
              <a:t>理解文章的字彙語意及</a:t>
            </a:r>
            <a:r>
              <a:rPr kumimoji="0" lang="zh-TW" altLang="en-US" dirty="0" smtClean="0">
                <a:solidFill>
                  <a:srgbClr val="7030A0"/>
                </a:solidFill>
              </a:rPr>
              <a:t>前後文的脈絡</a:t>
            </a:r>
          </a:p>
          <a:p>
            <a:pPr eaLnBrk="1" hangingPunct="1"/>
            <a:endParaRPr kumimoji="0" lang="zh-TW" altLang="en-US" dirty="0" smtClean="0"/>
          </a:p>
        </p:txBody>
      </p:sp>
      <p:pic>
        <p:nvPicPr>
          <p:cNvPr id="1312772" name="Picture 5" descr="FLPT logo"/>
          <p:cNvPicPr>
            <a:picLocks noChangeAspect="1" noChangeArrowheads="1"/>
          </p:cNvPicPr>
          <p:nvPr/>
        </p:nvPicPr>
        <p:blipFill>
          <a:blip r:embed="rId3" cstate="print"/>
          <a:srcRect/>
          <a:stretch>
            <a:fillRect/>
          </a:stretch>
        </p:blipFill>
        <p:spPr bwMode="auto">
          <a:xfrm>
            <a:off x="8172450" y="6237288"/>
            <a:ext cx="720725" cy="473075"/>
          </a:xfrm>
          <a:prstGeom prst="rect">
            <a:avLst/>
          </a:prstGeom>
          <a:noFill/>
          <a:ln w="9525">
            <a:noFill/>
            <a:miter lim="800000"/>
            <a:headEnd/>
            <a:tailEnd/>
          </a:ln>
        </p:spPr>
      </p:pic>
    </p:spTree>
    <p:extLst>
      <p:ext uri="{BB962C8B-B14F-4D97-AF65-F5344CB8AC3E}">
        <p14:creationId xmlns:p14="http://schemas.microsoft.com/office/powerpoint/2010/main" val="3640834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p:cNvSpPr>
          <p:nvPr>
            <p:ph type="title"/>
          </p:nvPr>
        </p:nvSpPr>
        <p:spPr/>
        <p:txBody>
          <a:bodyPr/>
          <a:lstStyle/>
          <a:p>
            <a:pPr eaLnBrk="1" hangingPunct="1"/>
            <a:r>
              <a:rPr kumimoji="0" lang="zh-TW" altLang="en-US" smtClean="0"/>
              <a:t>用法應試要訣</a:t>
            </a:r>
          </a:p>
        </p:txBody>
      </p:sp>
      <p:sp>
        <p:nvSpPr>
          <p:cNvPr id="1312771" name="Rectangle 3"/>
          <p:cNvSpPr>
            <a:spLocks noGrp="1"/>
          </p:cNvSpPr>
          <p:nvPr>
            <p:ph type="body" idx="1"/>
          </p:nvPr>
        </p:nvSpPr>
        <p:spPr>
          <a:xfrm>
            <a:off x="192088" y="1371600"/>
            <a:ext cx="8732837" cy="5040313"/>
          </a:xfrm>
        </p:spPr>
        <p:txBody>
          <a:bodyPr/>
          <a:lstStyle/>
          <a:p>
            <a:pPr eaLnBrk="1" hangingPunct="1"/>
            <a:r>
              <a:rPr kumimoji="0" lang="zh-TW" altLang="en-US" dirty="0"/>
              <a:t>先熟悉基本句型結構、時態等再熟悉較繁瑣之文法規則，如不定詞、介係詞等</a:t>
            </a:r>
            <a:endParaRPr kumimoji="0" lang="en-US" altLang="zh-TW" dirty="0"/>
          </a:p>
          <a:p>
            <a:pPr eaLnBrk="1" hangingPunct="1"/>
            <a:r>
              <a:rPr kumimoji="0" lang="zh-TW" altLang="en-US" dirty="0"/>
              <a:t>文法不重死背，而重應用，由閱讀文章中熟悉各式語法之使用勝於大量研讀文法</a:t>
            </a:r>
            <a:r>
              <a:rPr kumimoji="0" lang="zh-TW" altLang="en-US" dirty="0" smtClean="0"/>
              <a:t>規則</a:t>
            </a:r>
            <a:endParaRPr kumimoji="0" lang="en-US" altLang="zh-TW" dirty="0" smtClean="0"/>
          </a:p>
          <a:p>
            <a:pPr eaLnBrk="1" hangingPunct="1"/>
            <a:endParaRPr kumimoji="0" lang="zh-TW" altLang="en-US" dirty="0"/>
          </a:p>
          <a:p>
            <a:pPr eaLnBrk="1" hangingPunct="1"/>
            <a:r>
              <a:rPr kumimoji="0" lang="zh-TW" altLang="en-US" dirty="0" smtClean="0"/>
              <a:t>作答時需</a:t>
            </a:r>
            <a:r>
              <a:rPr kumimoji="0" lang="zh-TW" altLang="en-US" dirty="0" smtClean="0">
                <a:solidFill>
                  <a:srgbClr val="7030A0"/>
                </a:solidFill>
              </a:rPr>
              <a:t>仔細閱讀題目及所提供之線索</a:t>
            </a:r>
            <a:endParaRPr kumimoji="0" lang="en-US" altLang="zh-TW" dirty="0" smtClean="0">
              <a:solidFill>
                <a:srgbClr val="7030A0"/>
              </a:solidFill>
            </a:endParaRPr>
          </a:p>
          <a:p>
            <a:pPr eaLnBrk="1" hangingPunct="1"/>
            <a:r>
              <a:rPr kumimoji="0" lang="zh-TW" altLang="en-US" dirty="0" smtClean="0"/>
              <a:t>仔細利用</a:t>
            </a:r>
            <a:r>
              <a:rPr kumimoji="0" lang="zh-TW" altLang="en-US" dirty="0" smtClean="0">
                <a:solidFill>
                  <a:srgbClr val="7030A0"/>
                </a:solidFill>
              </a:rPr>
              <a:t>上下文的訊息辨識正確文法句構</a:t>
            </a:r>
            <a:r>
              <a:rPr kumimoji="0" lang="zh-TW" altLang="en-US" dirty="0" smtClean="0"/>
              <a:t>、判斷</a:t>
            </a:r>
            <a:r>
              <a:rPr kumimoji="0" lang="zh-TW" altLang="en-US" dirty="0" smtClean="0">
                <a:solidFill>
                  <a:srgbClr val="7030A0"/>
                </a:solidFill>
              </a:rPr>
              <a:t>子句間的連結關係</a:t>
            </a:r>
            <a:r>
              <a:rPr kumimoji="0" lang="en-US" altLang="zh-TW" dirty="0" smtClean="0"/>
              <a:t>、</a:t>
            </a:r>
            <a:r>
              <a:rPr kumimoji="0" lang="zh-TW" altLang="en-US" dirty="0" smtClean="0"/>
              <a:t>理解文章的字彙語意及</a:t>
            </a:r>
            <a:r>
              <a:rPr kumimoji="0" lang="zh-TW" altLang="en-US" dirty="0" smtClean="0">
                <a:solidFill>
                  <a:srgbClr val="7030A0"/>
                </a:solidFill>
              </a:rPr>
              <a:t>前後文的脈絡</a:t>
            </a:r>
          </a:p>
          <a:p>
            <a:pPr eaLnBrk="1" hangingPunct="1"/>
            <a:endParaRPr kumimoji="0" lang="zh-TW" altLang="en-US" dirty="0" smtClean="0"/>
          </a:p>
        </p:txBody>
      </p:sp>
      <p:pic>
        <p:nvPicPr>
          <p:cNvPr id="1312772" name="Picture 5" descr="FLPT logo"/>
          <p:cNvPicPr>
            <a:picLocks noChangeAspect="1" noChangeArrowheads="1"/>
          </p:cNvPicPr>
          <p:nvPr/>
        </p:nvPicPr>
        <p:blipFill>
          <a:blip r:embed="rId3" cstate="print"/>
          <a:srcRect/>
          <a:stretch>
            <a:fillRect/>
          </a:stretch>
        </p:blipFill>
        <p:spPr bwMode="auto">
          <a:xfrm>
            <a:off x="8172450" y="6237288"/>
            <a:ext cx="720725" cy="473075"/>
          </a:xfrm>
          <a:prstGeom prst="rect">
            <a:avLst/>
          </a:prstGeom>
          <a:noFill/>
          <a:ln w="9525">
            <a:noFill/>
            <a:miter lim="800000"/>
            <a:headEnd/>
            <a:tailEnd/>
          </a:ln>
        </p:spPr>
      </p:pic>
    </p:spTree>
    <p:extLst>
      <p:ext uri="{BB962C8B-B14F-4D97-AF65-F5344CB8AC3E}">
        <p14:creationId xmlns:p14="http://schemas.microsoft.com/office/powerpoint/2010/main" val="364083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itle 1"/>
          <p:cNvSpPr>
            <a:spLocks noGrp="1"/>
          </p:cNvSpPr>
          <p:nvPr>
            <p:ph type="title" idx="4294967295"/>
          </p:nvPr>
        </p:nvSpPr>
        <p:spPr/>
        <p:txBody>
          <a:bodyPr anchor="ctr"/>
          <a:lstStyle/>
          <a:p>
            <a:pPr eaLnBrk="1" hangingPunct="1"/>
            <a:r>
              <a:rPr lang="zh-TW" altLang="en-US" smtClean="0"/>
              <a:t>字彙與閱讀題型與評量重點</a:t>
            </a:r>
          </a:p>
        </p:txBody>
      </p:sp>
      <p:graphicFrame>
        <p:nvGraphicFramePr>
          <p:cNvPr id="1314848" name="Group 32"/>
          <p:cNvGraphicFramePr>
            <a:graphicFrameLocks noGrp="1"/>
          </p:cNvGraphicFramePr>
          <p:nvPr>
            <p:ph idx="4294967295"/>
            <p:extLst>
              <p:ext uri="{D42A27DB-BD31-4B8C-83A1-F6EECF244321}">
                <p14:modId xmlns:p14="http://schemas.microsoft.com/office/powerpoint/2010/main" val="1337007865"/>
              </p:ext>
            </p:extLst>
          </p:nvPr>
        </p:nvGraphicFramePr>
        <p:xfrm>
          <a:off x="323850" y="1412875"/>
          <a:ext cx="8496300" cy="4145280"/>
        </p:xfrm>
        <a:graphic>
          <a:graphicData uri="http://schemas.openxmlformats.org/drawingml/2006/table">
            <a:tbl>
              <a:tblPr/>
              <a:tblGrid>
                <a:gridCol w="2375942"/>
                <a:gridCol w="6120358"/>
              </a:tblGrid>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dirty="0" smtClean="0">
                          <a:ln>
                            <a:noFill/>
                          </a:ln>
                          <a:solidFill>
                            <a:schemeClr val="tx1"/>
                          </a:solidFill>
                          <a:effectLst/>
                          <a:latin typeface="Arial" pitchFamily="34" charset="0"/>
                          <a:ea typeface="標楷體" pitchFamily="65" charset="-120"/>
                        </a:rPr>
                        <a:t>題型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smtClean="0">
                          <a:ln>
                            <a:noFill/>
                          </a:ln>
                          <a:solidFill>
                            <a:schemeClr val="tx1"/>
                          </a:solidFill>
                          <a:effectLst/>
                          <a:latin typeface="Arial" pitchFamily="34" charset="0"/>
                          <a:ea typeface="標楷體" pitchFamily="65" charset="-120"/>
                        </a:rPr>
                        <a:t>評量重點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字彙填空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評量考生對</a:t>
                      </a:r>
                      <a:r>
                        <a:rPr kumimoji="0" lang="zh-TW" altLang="en-US" sz="2800" b="0" i="0" u="none" strike="noStrike" cap="none" normalizeH="0" baseline="0" dirty="0" smtClean="0">
                          <a:ln>
                            <a:noFill/>
                          </a:ln>
                          <a:solidFill>
                            <a:srgbClr val="7030A0"/>
                          </a:solidFill>
                          <a:effectLst/>
                          <a:latin typeface="Arial" pitchFamily="34" charset="0"/>
                          <a:ea typeface="標楷體" pitchFamily="65" charset="-120"/>
                        </a:rPr>
                        <a:t>英語字彙</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或</a:t>
                      </a:r>
                      <a:r>
                        <a:rPr kumimoji="0" lang="zh-TW" altLang="en-US" sz="2800" b="0" i="0" u="none" strike="noStrike" cap="none" normalizeH="0" baseline="0" dirty="0" smtClean="0">
                          <a:ln>
                            <a:noFill/>
                          </a:ln>
                          <a:solidFill>
                            <a:srgbClr val="7030A0"/>
                          </a:solidFill>
                          <a:effectLst/>
                          <a:latin typeface="Arial" pitchFamily="34" charset="0"/>
                          <a:ea typeface="標楷體" pitchFamily="65" charset="-120"/>
                        </a:rPr>
                        <a:t>慣用語</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之理解及</a:t>
                      </a:r>
                      <a:r>
                        <a:rPr kumimoji="1" lang="zh-TW" altLang="fr-FR" sz="2800" b="0" i="0" u="none" strike="noStrike" cap="none" normalizeH="0" baseline="0" dirty="0" smtClean="0">
                          <a:ln>
                            <a:noFill/>
                          </a:ln>
                          <a:solidFill>
                            <a:schemeClr val="tx1"/>
                          </a:solidFill>
                          <a:effectLst/>
                          <a:latin typeface="Arial" pitchFamily="34" charset="0"/>
                          <a:ea typeface="標楷體" pitchFamily="65" charset="-120"/>
                        </a:rPr>
                        <a:t>利用上下文推測字詞意義的能力</a:t>
                      </a:r>
                      <a:endParaRPr kumimoji="1" lang="en-US" altLang="zh-TW" sz="2800" b="0" i="0" u="none" strike="noStrike" cap="none" normalizeH="0" baseline="0" dirty="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閱讀理解</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評量考生能否理解文章情境、</a:t>
                      </a:r>
                      <a:r>
                        <a:rPr kumimoji="0" lang="zh-TW" altLang="en-US" sz="2800" b="0" i="0" u="none" strike="noStrike" cap="none" normalizeH="0" baseline="0" dirty="0" smtClean="0">
                          <a:ln>
                            <a:noFill/>
                          </a:ln>
                          <a:solidFill>
                            <a:srgbClr val="7030A0"/>
                          </a:solidFill>
                          <a:effectLst/>
                          <a:latin typeface="Arial" pitchFamily="34" charset="0"/>
                          <a:ea typeface="標楷體" pitchFamily="65" charset="-120"/>
                        </a:rPr>
                        <a:t>主旨與細節</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、作者對論敘主題的態度與</a:t>
                      </a:r>
                      <a:r>
                        <a:rPr kumimoji="0" lang="zh-TW" altLang="en-US" sz="2800" b="0" i="0" u="none" strike="noStrike" cap="none" normalizeH="0" baseline="0" dirty="0" smtClean="0">
                          <a:ln>
                            <a:noFill/>
                          </a:ln>
                          <a:solidFill>
                            <a:srgbClr val="7030A0"/>
                          </a:solidFill>
                          <a:effectLst/>
                          <a:latin typeface="Arial" pitchFamily="34" charset="0"/>
                          <a:ea typeface="標楷體" pitchFamily="65" charset="-120"/>
                        </a:rPr>
                        <a:t>言外之意</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，並依據文章內容作</a:t>
                      </a:r>
                      <a:r>
                        <a:rPr kumimoji="0" lang="zh-TW" altLang="en-US" sz="2800" b="0" i="0" u="none" strike="noStrike" cap="none" normalizeH="0" baseline="0" dirty="0" smtClean="0">
                          <a:ln>
                            <a:noFill/>
                          </a:ln>
                          <a:solidFill>
                            <a:srgbClr val="7030A0"/>
                          </a:solidFill>
                          <a:effectLst/>
                          <a:latin typeface="Arial" pitchFamily="34" charset="0"/>
                          <a:ea typeface="標楷體" pitchFamily="65" charset="-120"/>
                        </a:rPr>
                        <a:t>總結、推論</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之能力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smtClean="0">
                          <a:ln>
                            <a:noFill/>
                          </a:ln>
                          <a:solidFill>
                            <a:schemeClr val="tx1"/>
                          </a:solidFill>
                          <a:effectLst/>
                          <a:latin typeface="Arial" pitchFamily="34" charset="0"/>
                          <a:ea typeface="標楷體" pitchFamily="65" charset="-120"/>
                        </a:rPr>
                        <a:t>篇章結構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評量考生對文章結構之掌握程度及對</a:t>
                      </a:r>
                      <a:r>
                        <a:rPr kumimoji="0" lang="zh-TW" altLang="en-US" sz="2800" b="0" i="0" u="none" strike="noStrike" cap="none" normalizeH="0" baseline="0" dirty="0" smtClean="0">
                          <a:ln>
                            <a:noFill/>
                          </a:ln>
                          <a:solidFill>
                            <a:srgbClr val="7030A0"/>
                          </a:solidFill>
                          <a:effectLst/>
                          <a:latin typeface="Arial" pitchFamily="34" charset="0"/>
                          <a:ea typeface="標楷體" pitchFamily="65" charset="-120"/>
                        </a:rPr>
                        <a:t>文章前後文</a:t>
                      </a: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之理解能力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14833" name="Picture 5" descr="FLPT logo"/>
          <p:cNvPicPr>
            <a:picLocks noChangeAspect="1" noChangeArrowheads="1"/>
          </p:cNvPicPr>
          <p:nvPr/>
        </p:nvPicPr>
        <p:blipFill>
          <a:blip r:embed="rId2" cstate="print"/>
          <a:srcRect/>
          <a:stretch>
            <a:fillRect/>
          </a:stretch>
        </p:blipFill>
        <p:spPr bwMode="auto">
          <a:xfrm>
            <a:off x="8172450" y="6237288"/>
            <a:ext cx="720725" cy="47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Grp="1" noChangeArrowheads="1"/>
          </p:cNvSpPr>
          <p:nvPr>
            <p:ph type="title" idx="4294967295"/>
          </p:nvPr>
        </p:nvSpPr>
        <p:spPr/>
        <p:txBody>
          <a:bodyPr anchor="ctr"/>
          <a:lstStyle/>
          <a:p>
            <a:pPr eaLnBrk="1" hangingPunct="1"/>
            <a:r>
              <a:rPr lang="zh-TW" altLang="en-US" smtClean="0"/>
              <a:t>大綱</a:t>
            </a:r>
            <a:endParaRPr lang="en-US" altLang="zh-TW" smtClean="0"/>
          </a:p>
        </p:txBody>
      </p:sp>
      <p:sp>
        <p:nvSpPr>
          <p:cNvPr id="1282051" name="Rectangle 3"/>
          <p:cNvSpPr>
            <a:spLocks noGrp="1" noChangeArrowheads="1"/>
          </p:cNvSpPr>
          <p:nvPr>
            <p:ph type="body" idx="4294967295"/>
          </p:nvPr>
        </p:nvSpPr>
        <p:spPr/>
        <p:txBody>
          <a:bodyPr/>
          <a:lstStyle/>
          <a:p>
            <a:pPr eaLnBrk="1" hangingPunct="1"/>
            <a:r>
              <a:rPr lang="en-US" altLang="zh-TW" sz="4000" dirty="0" smtClean="0"/>
              <a:t>FLPT</a:t>
            </a:r>
            <a:r>
              <a:rPr lang="zh-TW" altLang="en-US" sz="4000" dirty="0" smtClean="0"/>
              <a:t>簡介</a:t>
            </a:r>
            <a:endParaRPr lang="en-US" altLang="zh-TW" sz="4000" dirty="0" smtClean="0"/>
          </a:p>
          <a:p>
            <a:pPr eaLnBrk="1" hangingPunct="1"/>
            <a:r>
              <a:rPr kumimoji="0" lang="zh-TW" altLang="en-US" sz="4000" dirty="0" smtClean="0"/>
              <a:t>成績</a:t>
            </a:r>
            <a:r>
              <a:rPr kumimoji="0" lang="en-US" altLang="zh-TW" sz="4000" dirty="0" smtClean="0"/>
              <a:t>/</a:t>
            </a:r>
            <a:r>
              <a:rPr kumimoji="0" lang="zh-TW" altLang="en-US" sz="4000" dirty="0" smtClean="0"/>
              <a:t>能力說明</a:t>
            </a:r>
            <a:endParaRPr kumimoji="0" lang="en-US" altLang="zh-TW" sz="4000" dirty="0" smtClean="0"/>
          </a:p>
          <a:p>
            <a:pPr eaLnBrk="1" hangingPunct="1"/>
            <a:r>
              <a:rPr lang="zh-TW" altLang="en-US" sz="4000" dirty="0" smtClean="0"/>
              <a:t>測驗題型與</a:t>
            </a:r>
            <a:r>
              <a:rPr kumimoji="0" lang="zh-TW" altLang="en-US" sz="4000" dirty="0" smtClean="0"/>
              <a:t>評量重點</a:t>
            </a:r>
          </a:p>
          <a:p>
            <a:pPr eaLnBrk="1" hangingPunct="1"/>
            <a:r>
              <a:rPr kumimoji="0" lang="zh-TW" altLang="en-US" sz="4000" dirty="0" smtClean="0"/>
              <a:t>應試要訣</a:t>
            </a:r>
            <a:r>
              <a:rPr lang="zh-TW" altLang="en-US" sz="4000" dirty="0" smtClean="0"/>
              <a:t>與</a:t>
            </a:r>
            <a:r>
              <a:rPr lang="zh-TW" altLang="en-US" sz="4000" dirty="0"/>
              <a:t>題型</a:t>
            </a:r>
            <a:r>
              <a:rPr lang="zh-TW" altLang="en-US" sz="4000" dirty="0" smtClean="0"/>
              <a:t>簡介</a:t>
            </a:r>
            <a:endParaRPr lang="en-US" altLang="zh-TW" sz="4000" dirty="0" smtClean="0"/>
          </a:p>
          <a:p>
            <a:pPr eaLnBrk="1" hangingPunct="1"/>
            <a:r>
              <a:rPr kumimoji="0" lang="zh-TW" altLang="en-US" sz="4000" dirty="0" smtClean="0">
                <a:solidFill>
                  <a:srgbClr val="C00000"/>
                </a:solidFill>
              </a:rPr>
              <a:t>口說應試</a:t>
            </a:r>
            <a:r>
              <a:rPr kumimoji="0" lang="zh-TW" altLang="en-US" sz="4000" dirty="0">
                <a:solidFill>
                  <a:srgbClr val="C00000"/>
                </a:solidFill>
              </a:rPr>
              <a:t>要訣</a:t>
            </a:r>
            <a:r>
              <a:rPr lang="zh-TW" altLang="en-US" sz="4000" dirty="0">
                <a:solidFill>
                  <a:srgbClr val="C00000"/>
                </a:solidFill>
              </a:rPr>
              <a:t>與題型</a:t>
            </a:r>
            <a:r>
              <a:rPr lang="zh-TW" altLang="en-US" sz="4000" dirty="0" smtClean="0">
                <a:solidFill>
                  <a:srgbClr val="C00000"/>
                </a:solidFill>
              </a:rPr>
              <a:t>簡介</a:t>
            </a:r>
            <a:endParaRPr lang="en-US" altLang="zh-TW" sz="4000" dirty="0" smtClean="0">
              <a:solidFill>
                <a:srgbClr val="C00000"/>
              </a:solidFill>
            </a:endParaRPr>
          </a:p>
          <a:p>
            <a:pPr eaLnBrk="1" hangingPunct="1"/>
            <a:r>
              <a:rPr kumimoji="0" lang="zh-TW" altLang="en-US" sz="4000" dirty="0" smtClean="0"/>
              <a:t>學習資源</a:t>
            </a:r>
            <a:endParaRPr kumimoji="0" lang="en-US" altLang="zh-TW" sz="4000" dirty="0" smtClean="0"/>
          </a:p>
          <a:p>
            <a:pPr eaLnBrk="1" hangingPunct="1"/>
            <a:endParaRPr kumimoji="0" lang="en-US" altLang="zh-TW"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idx="4294967295"/>
          </p:nvPr>
        </p:nvSpPr>
        <p:spPr>
          <a:xfrm>
            <a:off x="827088" y="333375"/>
            <a:ext cx="7127875" cy="512763"/>
          </a:xfrm>
        </p:spPr>
        <p:txBody>
          <a:bodyPr anchor="ctr"/>
          <a:lstStyle/>
          <a:p>
            <a:pPr eaLnBrk="1" hangingPunct="1"/>
            <a:r>
              <a:rPr lang="zh-TW" altLang="en-US" sz="4800" smtClean="0">
                <a:latin typeface="Times New Roman" pitchFamily="18" charset="0"/>
              </a:rPr>
              <a:t>應試要訣</a:t>
            </a:r>
            <a:endParaRPr lang="en-US" altLang="zh-TW" sz="4800" b="0" smtClean="0">
              <a:latin typeface="Times New Roman" pitchFamily="18" charset="0"/>
            </a:endParaRPr>
          </a:p>
        </p:txBody>
      </p:sp>
      <p:sp>
        <p:nvSpPr>
          <p:cNvPr id="1397763" name="Rectangle 3"/>
          <p:cNvSpPr>
            <a:spLocks noGrp="1" noChangeArrowheads="1"/>
          </p:cNvSpPr>
          <p:nvPr>
            <p:ph type="body" idx="4294967295"/>
          </p:nvPr>
        </p:nvSpPr>
        <p:spPr>
          <a:xfrm>
            <a:off x="395288" y="1219200"/>
            <a:ext cx="8424862" cy="5233988"/>
          </a:xfrm>
        </p:spPr>
        <p:txBody>
          <a:bodyPr/>
          <a:lstStyle/>
          <a:p>
            <a:pPr eaLnBrk="1" hangingPunct="1">
              <a:lnSpc>
                <a:spcPct val="90000"/>
              </a:lnSpc>
            </a:pPr>
            <a:r>
              <a:rPr lang="zh-TW" altLang="en-US" sz="3000" dirty="0" smtClean="0">
                <a:solidFill>
                  <a:srgbClr val="000066"/>
                </a:solidFill>
                <a:latin typeface="Times New Roman" pitchFamily="18" charset="0"/>
              </a:rPr>
              <a:t>可</a:t>
            </a:r>
            <a:r>
              <a:rPr lang="zh-TW" altLang="en-US" sz="3000" b="1" dirty="0" smtClean="0">
                <a:solidFill>
                  <a:srgbClr val="990000"/>
                </a:solidFill>
                <a:latin typeface="Times New Roman" pitchFamily="18" charset="0"/>
              </a:rPr>
              <a:t>先看</a:t>
            </a:r>
            <a:r>
              <a:rPr lang="zh-TW" altLang="en-US" sz="3000" b="1" dirty="0" smtClean="0">
                <a:solidFill>
                  <a:srgbClr val="990000"/>
                </a:solidFill>
                <a:latin typeface="Times New Roman" pitchFamily="18" charset="0"/>
                <a:hlinkClick r:id="rId3" action="ppaction://hlinksldjump"/>
              </a:rPr>
              <a:t>問題</a:t>
            </a:r>
            <a:r>
              <a:rPr lang="zh-TW" altLang="en-US" sz="3000" dirty="0" smtClean="0">
                <a:solidFill>
                  <a:srgbClr val="000066"/>
                </a:solidFill>
                <a:latin typeface="Times New Roman" pitchFamily="18" charset="0"/>
              </a:rPr>
              <a:t>，預測文章大意及迅速掌握答題重點</a:t>
            </a:r>
            <a:endParaRPr lang="en-US" altLang="zh-TW" sz="2800" dirty="0" smtClean="0">
              <a:solidFill>
                <a:srgbClr val="000066"/>
              </a:solidFill>
              <a:latin typeface="Times New Roman" pitchFamily="18" charset="0"/>
            </a:endParaRPr>
          </a:p>
          <a:p>
            <a:pPr eaLnBrk="1" hangingPunct="1">
              <a:lnSpc>
                <a:spcPct val="90000"/>
              </a:lnSpc>
            </a:pPr>
            <a:r>
              <a:rPr lang="zh-TW" altLang="en-US" sz="3000" b="1" dirty="0" smtClean="0">
                <a:solidFill>
                  <a:srgbClr val="990000"/>
                </a:solidFill>
                <a:latin typeface="Times New Roman" pitchFamily="18" charset="0"/>
              </a:rPr>
              <a:t>快速瀏覽</a:t>
            </a:r>
            <a:r>
              <a:rPr lang="zh-TW" altLang="en-US" sz="3000" dirty="0" smtClean="0">
                <a:solidFill>
                  <a:srgbClr val="000066"/>
                </a:solidFill>
                <a:latin typeface="Times New Roman" pitchFamily="18" charset="0"/>
              </a:rPr>
              <a:t>文章以了解大意</a:t>
            </a:r>
            <a:endParaRPr lang="en-US" altLang="zh-TW" sz="3000" dirty="0" smtClean="0">
              <a:solidFill>
                <a:srgbClr val="000066"/>
              </a:solidFill>
              <a:latin typeface="Times New Roman" pitchFamily="18" charset="0"/>
            </a:endParaRPr>
          </a:p>
          <a:p>
            <a:pPr eaLnBrk="1" hangingPunct="1">
              <a:lnSpc>
                <a:spcPct val="90000"/>
              </a:lnSpc>
            </a:pPr>
            <a:endParaRPr lang="en-US" altLang="zh-TW" sz="2800" dirty="0" smtClean="0">
              <a:solidFill>
                <a:srgbClr val="000066"/>
              </a:solidFill>
              <a:latin typeface="Times New Roman" pitchFamily="18" charset="0"/>
            </a:endParaRPr>
          </a:p>
          <a:p>
            <a:pPr eaLnBrk="1" hangingPunct="1">
              <a:lnSpc>
                <a:spcPct val="90000"/>
              </a:lnSpc>
            </a:pPr>
            <a:r>
              <a:rPr lang="zh-TW" altLang="en-US" sz="3000" dirty="0" smtClean="0">
                <a:solidFill>
                  <a:srgbClr val="000066"/>
                </a:solidFill>
                <a:latin typeface="Times New Roman" pitchFamily="18" charset="0"/>
              </a:rPr>
              <a:t>遇到不懂的生字勿驚慌，通常從</a:t>
            </a:r>
            <a:r>
              <a:rPr lang="zh-TW" altLang="en-US" sz="3000" b="1" dirty="0" smtClean="0">
                <a:solidFill>
                  <a:srgbClr val="990000"/>
                </a:solidFill>
                <a:latin typeface="Times New Roman" pitchFamily="18" charset="0"/>
              </a:rPr>
              <a:t>相鄰字詞、文章上、下文及字裡行間</a:t>
            </a:r>
            <a:r>
              <a:rPr lang="zh-TW" altLang="en-US" sz="3000" dirty="0" smtClean="0">
                <a:solidFill>
                  <a:srgbClr val="000066"/>
                </a:solidFill>
                <a:latin typeface="Times New Roman" pitchFamily="18" charset="0"/>
              </a:rPr>
              <a:t>可猜測其意</a:t>
            </a:r>
            <a:endParaRPr lang="en-US" altLang="zh-TW" sz="3000" dirty="0" smtClean="0">
              <a:solidFill>
                <a:srgbClr val="000066"/>
              </a:solidFill>
              <a:latin typeface="Times New Roman" pitchFamily="18" charset="0"/>
            </a:endParaRPr>
          </a:p>
          <a:p>
            <a:pPr eaLnBrk="1" hangingPunct="1">
              <a:lnSpc>
                <a:spcPct val="90000"/>
              </a:lnSpc>
            </a:pPr>
            <a:endParaRPr lang="en-US" altLang="zh-TW" sz="2800" dirty="0" smtClean="0">
              <a:solidFill>
                <a:srgbClr val="000066"/>
              </a:solidFill>
              <a:latin typeface="Times New Roman" pitchFamily="18" charset="0"/>
            </a:endParaRPr>
          </a:p>
          <a:p>
            <a:pPr eaLnBrk="1" hangingPunct="1">
              <a:lnSpc>
                <a:spcPct val="90000"/>
              </a:lnSpc>
            </a:pPr>
            <a:r>
              <a:rPr lang="zh-TW" altLang="en-US" sz="3000" dirty="0" smtClean="0">
                <a:solidFill>
                  <a:srgbClr val="000066"/>
                </a:solidFill>
                <a:latin typeface="Times New Roman" pitchFamily="18" charset="0"/>
              </a:rPr>
              <a:t>細讀文章找答案時，留意</a:t>
            </a:r>
            <a:r>
              <a:rPr lang="zh-TW" altLang="en-US" sz="3000" b="1" dirty="0" smtClean="0">
                <a:solidFill>
                  <a:srgbClr val="990000"/>
                </a:solidFill>
                <a:latin typeface="Times New Roman" pitchFamily="18" charset="0"/>
              </a:rPr>
              <a:t>主題句，</a:t>
            </a:r>
            <a:r>
              <a:rPr lang="zh-TW" altLang="en-US" sz="3000" b="1" dirty="0" smtClean="0">
                <a:solidFill>
                  <a:srgbClr val="990000"/>
                </a:solidFill>
                <a:latin typeface="標楷體" pitchFamily="65" charset="-120"/>
              </a:rPr>
              <a:t>掌握</a:t>
            </a:r>
            <a:r>
              <a:rPr lang="zh-TW" altLang="en-US" sz="3000" b="1" dirty="0" smtClean="0">
                <a:solidFill>
                  <a:srgbClr val="990000"/>
                </a:solidFill>
                <a:latin typeface="Times New Roman" pitchFamily="18" charset="0"/>
              </a:rPr>
              <a:t>代名詞、連接詞、</a:t>
            </a:r>
            <a:r>
              <a:rPr lang="zh-TW" altLang="en-US" sz="3000" b="1" dirty="0" smtClean="0">
                <a:solidFill>
                  <a:srgbClr val="990000"/>
                </a:solidFill>
                <a:latin typeface="標楷體" pitchFamily="65" charset="-120"/>
              </a:rPr>
              <a:t>關鍵轉折詞</a:t>
            </a:r>
            <a:r>
              <a:rPr lang="en-US" altLang="zh-TW" sz="3000" b="1" dirty="0" smtClean="0">
                <a:solidFill>
                  <a:srgbClr val="990000"/>
                </a:solidFill>
                <a:latin typeface="Times New Roman" pitchFamily="18" charset="0"/>
              </a:rPr>
              <a:t>(logical connectors)</a:t>
            </a:r>
            <a:r>
              <a:rPr lang="zh-TW" altLang="en-US" sz="3000" dirty="0" smtClean="0">
                <a:solidFill>
                  <a:srgbClr val="000066"/>
                </a:solidFill>
                <a:latin typeface="Times New Roman" pitchFamily="18" charset="0"/>
              </a:rPr>
              <a:t>以</a:t>
            </a:r>
            <a:r>
              <a:rPr lang="zh-TW" altLang="en-US" sz="3000" dirty="0" smtClean="0">
                <a:solidFill>
                  <a:srgbClr val="000066"/>
                </a:solidFill>
                <a:latin typeface="標楷體" pitchFamily="65" charset="-120"/>
              </a:rPr>
              <a:t>整合段落之邏輯關係</a:t>
            </a:r>
            <a:endParaRPr lang="en-US" altLang="zh-TW" sz="3000" dirty="0" smtClean="0">
              <a:solidFill>
                <a:srgbClr val="000066"/>
              </a:solidFill>
              <a:latin typeface="Times New Roman" pitchFamily="18" charset="0"/>
            </a:endParaRPr>
          </a:p>
        </p:txBody>
      </p:sp>
      <p:pic>
        <p:nvPicPr>
          <p:cNvPr id="1397764" name="Picture 5" descr="FLPT logo"/>
          <p:cNvPicPr>
            <a:picLocks noChangeAspect="1" noChangeArrowheads="1"/>
          </p:cNvPicPr>
          <p:nvPr/>
        </p:nvPicPr>
        <p:blipFill>
          <a:blip r:embed="rId4" cstate="print"/>
          <a:srcRect/>
          <a:stretch>
            <a:fillRect/>
          </a:stretch>
        </p:blipFill>
        <p:spPr bwMode="auto">
          <a:xfrm>
            <a:off x="8172450" y="6237288"/>
            <a:ext cx="720725" cy="473075"/>
          </a:xfrm>
          <a:prstGeom prst="rect">
            <a:avLst/>
          </a:prstGeom>
          <a:noFill/>
          <a:ln w="9525">
            <a:noFill/>
            <a:miter lim="800000"/>
            <a:headEnd/>
            <a:tailEnd/>
          </a:ln>
        </p:spPr>
      </p:pic>
    </p:spTree>
    <p:extLst>
      <p:ext uri="{BB962C8B-B14F-4D97-AF65-F5344CB8AC3E}">
        <p14:creationId xmlns:p14="http://schemas.microsoft.com/office/powerpoint/2010/main" val="8497704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idx="4294967295"/>
          </p:nvPr>
        </p:nvSpPr>
        <p:spPr>
          <a:xfrm>
            <a:off x="323850" y="44450"/>
            <a:ext cx="8496300" cy="623888"/>
          </a:xfrm>
        </p:spPr>
        <p:txBody>
          <a:bodyPr anchor="ctr"/>
          <a:lstStyle/>
          <a:p>
            <a:pPr eaLnBrk="1" hangingPunct="1"/>
            <a:r>
              <a:rPr lang="zh-TW" altLang="en-US" smtClean="0"/>
              <a:t>閱讀</a:t>
            </a:r>
            <a:r>
              <a:rPr lang="zh-TW" altLang="en-US" smtClean="0">
                <a:latin typeface="Times New Roman" pitchFamily="18" charset="0"/>
              </a:rPr>
              <a:t>問題形式</a:t>
            </a:r>
            <a:endParaRPr lang="en-US" altLang="zh-TW" smtClean="0">
              <a:latin typeface="Times New Roman" pitchFamily="18" charset="0"/>
            </a:endParaRPr>
          </a:p>
        </p:txBody>
      </p:sp>
      <p:graphicFrame>
        <p:nvGraphicFramePr>
          <p:cNvPr id="1177623" name="Group 23"/>
          <p:cNvGraphicFramePr>
            <a:graphicFrameLocks noGrp="1"/>
          </p:cNvGraphicFramePr>
          <p:nvPr/>
        </p:nvGraphicFramePr>
        <p:xfrm>
          <a:off x="395288" y="1268413"/>
          <a:ext cx="8596312" cy="4968876"/>
        </p:xfrm>
        <a:graphic>
          <a:graphicData uri="http://schemas.openxmlformats.org/drawingml/2006/table">
            <a:tbl>
              <a:tblPr/>
              <a:tblGrid>
                <a:gridCol w="1873250"/>
                <a:gridCol w="6723062"/>
              </a:tblGrid>
              <a:tr h="530225">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rgbClr val="000066"/>
                          </a:solidFill>
                          <a:effectLst/>
                          <a:latin typeface="Arial" pitchFamily="34" charset="0"/>
                          <a:ea typeface="標楷體" pitchFamily="65" charset="-120"/>
                        </a:rPr>
                        <a:t>主題</a:t>
                      </a:r>
                      <a:r>
                        <a:rPr kumimoji="1" lang="en-US" altLang="zh-TW" sz="2400" b="1" i="0" u="none" strike="noStrike" cap="none" normalizeH="0" baseline="0" smtClean="0">
                          <a:ln>
                            <a:noFill/>
                          </a:ln>
                          <a:solidFill>
                            <a:srgbClr val="000066"/>
                          </a:solidFill>
                          <a:effectLst/>
                          <a:latin typeface="Arial" pitchFamily="34" charset="0"/>
                          <a:ea typeface="標楷體" pitchFamily="65" charset="-120"/>
                        </a:rPr>
                        <a:t>/</a:t>
                      </a:r>
                      <a:r>
                        <a:rPr kumimoji="1" lang="zh-TW" altLang="en-US" sz="2400" b="1" i="0" u="none" strike="noStrike" cap="none" normalizeH="0" baseline="0" smtClean="0">
                          <a:ln>
                            <a:noFill/>
                          </a:ln>
                          <a:solidFill>
                            <a:srgbClr val="000066"/>
                          </a:solidFill>
                          <a:effectLst/>
                          <a:latin typeface="Arial" pitchFamily="34" charset="0"/>
                          <a:ea typeface="標楷體" pitchFamily="65" charset="-120"/>
                        </a:rPr>
                        <a:t>大意題</a:t>
                      </a:r>
                      <a:endParaRPr kumimoji="1" lang="en-US" altLang="zh-TW" sz="2400" b="1" i="0" u="none" strike="noStrike" cap="none" normalizeH="0" baseline="0" smtClean="0">
                        <a:ln>
                          <a:noFill/>
                        </a:ln>
                        <a:solidFill>
                          <a:srgbClr val="000066"/>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90000"/>
                        <a:buFont typeface="Wingdings" pitchFamily="2" charset="2"/>
                        <a:buNone/>
                        <a:tabLst/>
                      </a:pPr>
                      <a:r>
                        <a:rPr kumimoji="1" lang="en-US" altLang="zh-TW" sz="2400" b="0" i="0" u="none" strike="noStrike" cap="none" normalizeH="0" baseline="0" smtClean="0">
                          <a:ln>
                            <a:noFill/>
                          </a:ln>
                          <a:solidFill>
                            <a:srgbClr val="808000"/>
                          </a:solidFill>
                          <a:effectLst/>
                          <a:latin typeface="Arial" pitchFamily="34" charset="0"/>
                          <a:ea typeface="標楷體" pitchFamily="65" charset="-120"/>
                        </a:rPr>
                        <a:t> </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What is this article </a:t>
                      </a:r>
                      <a:r>
                        <a:rPr kumimoji="1" lang="en-US" altLang="zh-TW" sz="2400" b="0" i="0" u="none" strike="noStrike" cap="none" normalizeH="0" baseline="0" smtClean="0">
                          <a:ln>
                            <a:noFill/>
                          </a:ln>
                          <a:solidFill>
                            <a:srgbClr val="FF6600"/>
                          </a:solidFill>
                          <a:effectLst/>
                          <a:latin typeface="Arial" pitchFamily="34" charset="0"/>
                          <a:ea typeface="ＭＳ Ｐゴシック" pitchFamily="34" charset="-128"/>
                          <a:cs typeface="Times New Roman" pitchFamily="18" charset="0"/>
                        </a:rPr>
                        <a:t>mainly about</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0950">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rgbClr val="000066"/>
                          </a:solidFill>
                          <a:effectLst/>
                          <a:latin typeface="Arial" pitchFamily="34" charset="0"/>
                          <a:ea typeface="標楷體" pitchFamily="65" charset="-120"/>
                        </a:rPr>
                        <a:t>情境題</a:t>
                      </a:r>
                      <a:endParaRPr kumimoji="1" lang="en-US" altLang="zh-TW" sz="2400" b="1" i="0" u="none" strike="noStrike" cap="none" normalizeH="0" baseline="0" smtClean="0">
                        <a:ln>
                          <a:noFill/>
                        </a:ln>
                        <a:solidFill>
                          <a:srgbClr val="000066"/>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90000"/>
                        <a:buFont typeface="Wingdings" pitchFamily="2" charset="2"/>
                        <a:buNone/>
                        <a:tabLst/>
                      </a:pP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r>
                        <a:rPr kumimoji="1" lang="en-US" altLang="zh-TW" sz="2400" b="0" i="0" u="none" strike="noStrike" cap="none" normalizeH="0" baseline="0" smtClean="0">
                          <a:ln>
                            <a:noFill/>
                          </a:ln>
                          <a:solidFill>
                            <a:srgbClr val="FF6600"/>
                          </a:solidFill>
                          <a:effectLst/>
                          <a:latin typeface="Arial" pitchFamily="34" charset="0"/>
                          <a:ea typeface="標楷體" pitchFamily="65" charset="-120"/>
                        </a:rPr>
                        <a:t>Where</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 will this message be placed?”</a:t>
                      </a:r>
                    </a:p>
                    <a:p>
                      <a:pPr marL="0" marR="0" lvl="0" indent="0" algn="l" defTabSz="914400" rtl="0" eaLnBrk="1" fontAlgn="base" latinLnBrk="0" hangingPunct="1">
                        <a:lnSpc>
                          <a:spcPct val="100000"/>
                        </a:lnSpc>
                        <a:spcBef>
                          <a:spcPct val="50000"/>
                        </a:spcBef>
                        <a:spcAft>
                          <a:spcPct val="0"/>
                        </a:spcAft>
                        <a:buClrTx/>
                        <a:buSzPct val="90000"/>
                        <a:buFont typeface="Wingdings" pitchFamily="2" charset="2"/>
                        <a:buNone/>
                        <a:tabLst/>
                      </a:pP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According to this letter, </a:t>
                      </a:r>
                      <a:r>
                        <a:rPr kumimoji="1" lang="en-US" altLang="zh-TW" sz="2400" b="0" i="0" u="none" strike="noStrike" cap="none" normalizeH="0" baseline="0" smtClean="0">
                          <a:ln>
                            <a:noFill/>
                          </a:ln>
                          <a:solidFill>
                            <a:srgbClr val="FF6600"/>
                          </a:solidFill>
                          <a:effectLst/>
                          <a:latin typeface="Arial" pitchFamily="34" charset="0"/>
                          <a:ea typeface="ＭＳ Ｐゴシック" pitchFamily="34" charset="-128"/>
                          <a:cs typeface="Times New Roman" pitchFamily="18" charset="0"/>
                        </a:rPr>
                        <a:t>who</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 will mainly benefit from the work that the Department of Transportation is planning to do</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p>
                    <a:p>
                      <a:pPr marL="0" marR="0" lvl="0" indent="0" algn="l" defTabSz="914400" rtl="0" eaLnBrk="1" fontAlgn="base" latinLnBrk="0" hangingPunct="1">
                        <a:lnSpc>
                          <a:spcPct val="100000"/>
                        </a:lnSpc>
                        <a:spcBef>
                          <a:spcPct val="50000"/>
                        </a:spcBef>
                        <a:spcAft>
                          <a:spcPct val="0"/>
                        </a:spcAft>
                        <a:buClrTx/>
                        <a:buSzPct val="90000"/>
                        <a:buFont typeface="Wingdings" pitchFamily="2" charset="2"/>
                        <a:buNone/>
                        <a:tabLst/>
                      </a:pPr>
                      <a:r>
                        <a:rPr kumimoji="1" lang="en-US" altLang="zh-TW" sz="2400" b="0" i="0" u="none" strike="noStrike" cap="none" normalizeH="0" baseline="0" smtClean="0">
                          <a:ln>
                            <a:noFill/>
                          </a:ln>
                          <a:solidFill>
                            <a:srgbClr val="FF6600"/>
                          </a:solidFill>
                          <a:effectLst/>
                          <a:latin typeface="Arial" pitchFamily="34" charset="0"/>
                          <a:ea typeface="標楷體" pitchFamily="65" charset="-120"/>
                        </a:rPr>
                        <a:t>What</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 does “</a:t>
                      </a:r>
                      <a:r>
                        <a:rPr kumimoji="1" lang="en-US" altLang="zh-TW" sz="2400" b="0" i="0" u="none" strike="noStrike" cap="none" normalizeH="0" baseline="0" smtClean="0">
                          <a:ln>
                            <a:noFill/>
                          </a:ln>
                          <a:solidFill>
                            <a:srgbClr val="FF6600"/>
                          </a:solidFill>
                          <a:effectLst/>
                          <a:latin typeface="Arial" pitchFamily="34" charset="0"/>
                          <a:ea typeface="標楷體" pitchFamily="65" charset="-120"/>
                        </a:rPr>
                        <a:t>this</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 in line 8 refer 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2513">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rgbClr val="000066"/>
                          </a:solidFill>
                          <a:effectLst/>
                          <a:latin typeface="Arial" pitchFamily="34" charset="0"/>
                          <a:ea typeface="標楷體" pitchFamily="65" charset="-120"/>
                        </a:rPr>
                        <a:t>細部資訊題</a:t>
                      </a:r>
                      <a:endParaRPr kumimoji="1" lang="en-US" altLang="zh-TW" sz="2400" b="1" i="0" u="none" strike="noStrike" cap="none" normalizeH="0" baseline="0" smtClean="0">
                        <a:ln>
                          <a:noFill/>
                        </a:ln>
                        <a:solidFill>
                          <a:srgbClr val="000066"/>
                        </a:solidFill>
                        <a:effectLst/>
                        <a:latin typeface="Arial" pitchFamily="34" charset="0"/>
                        <a:ea typeface="標楷體" pitchFamily="65" charset="-120"/>
                      </a:endParaRPr>
                    </a:p>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endParaRPr kumimoji="1" lang="en-US" altLang="zh-TW" sz="2400" b="1" i="0" u="none" strike="noStrike" cap="none" normalizeH="0" baseline="0" smtClean="0">
                        <a:ln>
                          <a:noFill/>
                        </a:ln>
                        <a:solidFill>
                          <a:srgbClr val="000066"/>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90000"/>
                        <a:buFont typeface="Wingdings" pitchFamily="2" charset="2"/>
                        <a:buNone/>
                        <a:tabLst/>
                      </a:pP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According to this letter, </a:t>
                      </a:r>
                      <a:r>
                        <a:rPr kumimoji="1" lang="en-US" altLang="zh-TW" sz="2400" b="0" i="0" u="none" strike="noStrike" cap="none" normalizeH="0" baseline="0" smtClean="0">
                          <a:ln>
                            <a:noFill/>
                          </a:ln>
                          <a:solidFill>
                            <a:srgbClr val="FF6600"/>
                          </a:solidFill>
                          <a:effectLst/>
                          <a:latin typeface="Arial" pitchFamily="34" charset="0"/>
                          <a:ea typeface="ＭＳ Ｐゴシック" pitchFamily="34" charset="-128"/>
                          <a:cs typeface="Times New Roman" pitchFamily="18" charset="0"/>
                        </a:rPr>
                        <a:t>what </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has already </a:t>
                      </a:r>
                      <a:r>
                        <a:rPr kumimoji="1" lang="en-US" altLang="zh-TW" sz="2400" b="0" i="0" u="none" strike="noStrike" cap="none" normalizeH="0" baseline="0" smtClean="0">
                          <a:ln>
                            <a:noFill/>
                          </a:ln>
                          <a:solidFill>
                            <a:srgbClr val="FF6600"/>
                          </a:solidFill>
                          <a:effectLst/>
                          <a:latin typeface="Arial" pitchFamily="34" charset="0"/>
                          <a:ea typeface="ＭＳ Ｐゴシック" pitchFamily="34" charset="-128"/>
                          <a:cs typeface="Times New Roman" pitchFamily="18" charset="0"/>
                        </a:rPr>
                        <a:t>happened</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 along Jones Avenue? </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5188">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rgbClr val="000066"/>
                          </a:solidFill>
                          <a:effectLst/>
                          <a:latin typeface="Arial" pitchFamily="34" charset="0"/>
                          <a:ea typeface="標楷體" pitchFamily="65" charset="-120"/>
                        </a:rPr>
                        <a:t>推論題</a:t>
                      </a:r>
                      <a:endParaRPr kumimoji="1" lang="en-US" altLang="zh-TW" sz="2400" b="1" i="0" u="none" strike="noStrike" cap="none" normalizeH="0" baseline="0" smtClean="0">
                        <a:ln>
                          <a:noFill/>
                        </a:ln>
                        <a:solidFill>
                          <a:srgbClr val="000066"/>
                        </a:solidFill>
                        <a:effectLst/>
                        <a:latin typeface="Arial" pitchFamily="34" charset="0"/>
                        <a:ea typeface="標楷體" pitchFamily="65" charset="-12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90000"/>
                        <a:buFont typeface="Wingdings" pitchFamily="2" charset="2"/>
                        <a:buNone/>
                        <a:tabLst/>
                      </a:pP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What does the writer </a:t>
                      </a:r>
                      <a:r>
                        <a:rPr kumimoji="1" lang="en-US" altLang="zh-TW" sz="2400" b="0" i="0" u="none" strike="noStrike" cap="none" normalizeH="0" baseline="0" smtClean="0">
                          <a:ln>
                            <a:noFill/>
                          </a:ln>
                          <a:solidFill>
                            <a:srgbClr val="FF6600"/>
                          </a:solidFill>
                          <a:effectLst/>
                          <a:latin typeface="Arial" pitchFamily="34" charset="0"/>
                          <a:ea typeface="ＭＳ Ｐゴシック" pitchFamily="34" charset="-128"/>
                          <a:cs typeface="Times New Roman" pitchFamily="18" charset="0"/>
                        </a:rPr>
                        <a:t>imply</a:t>
                      </a:r>
                      <a:r>
                        <a:rPr kumimoji="1" lang="en-US" altLang="zh-TW" sz="2400" b="0" i="0" u="none" strike="noStrike" cap="none" normalizeH="0" baseline="0" smtClean="0">
                          <a:ln>
                            <a:noFill/>
                          </a:ln>
                          <a:solidFill>
                            <a:schemeClr val="tx1"/>
                          </a:solidFill>
                          <a:effectLst/>
                          <a:latin typeface="Arial" pitchFamily="34" charset="0"/>
                          <a:ea typeface="ＭＳ Ｐゴシック" pitchFamily="34" charset="-128"/>
                          <a:cs typeface="Times New Roman" pitchFamily="18" charset="0"/>
                        </a:rPr>
                        <a:t> about Franklin?</a:t>
                      </a:r>
                      <a:r>
                        <a:rPr kumimoji="1" lang="en-US" altLang="zh-TW" sz="2400" b="0" i="0" u="none" strike="noStrike" cap="none" normalizeH="0" baseline="0" smtClean="0">
                          <a:ln>
                            <a:noFill/>
                          </a:ln>
                          <a:solidFill>
                            <a:schemeClr val="tx1"/>
                          </a:solidFill>
                          <a:effectLst/>
                          <a:latin typeface="Arial" pitchFamily="34" charset="0"/>
                          <a:ea typeface="標楷體" pitchFamily="65" charset="-120"/>
                        </a:rPr>
                        <a:t>”</a:t>
                      </a:r>
                      <a:r>
                        <a:rPr kumimoji="1" lang="en-US" altLang="zh-TW" sz="2400" b="0" i="0" u="none" strike="noStrike" cap="none" normalizeH="0" baseline="0" smtClean="0">
                          <a:ln>
                            <a:noFill/>
                          </a:ln>
                          <a:solidFill>
                            <a:srgbClr val="808000"/>
                          </a:solidFill>
                          <a:effectLst/>
                          <a:latin typeface="Arial" pitchFamily="34" charset="0"/>
                          <a:ea typeface="標楷體" pitchFamily="65" charset="-12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99828" name="Picture 5" descr="FLPT logo"/>
          <p:cNvPicPr>
            <a:picLocks noChangeAspect="1" noChangeArrowheads="1"/>
          </p:cNvPicPr>
          <p:nvPr/>
        </p:nvPicPr>
        <p:blipFill>
          <a:blip r:embed="rId3" cstate="print"/>
          <a:srcRect/>
          <a:stretch>
            <a:fillRect/>
          </a:stretch>
        </p:blipFill>
        <p:spPr bwMode="auto">
          <a:xfrm>
            <a:off x="8243888" y="6384925"/>
            <a:ext cx="720725" cy="473075"/>
          </a:xfrm>
          <a:prstGeom prst="rect">
            <a:avLst/>
          </a:prstGeom>
          <a:noFill/>
          <a:ln w="9525">
            <a:noFill/>
            <a:miter lim="800000"/>
            <a:headEnd/>
            <a:tailEnd/>
          </a:ln>
        </p:spPr>
      </p:pic>
    </p:spTree>
    <p:extLst>
      <p:ext uri="{BB962C8B-B14F-4D97-AF65-F5344CB8AC3E}">
        <p14:creationId xmlns:p14="http://schemas.microsoft.com/office/powerpoint/2010/main" val="90900118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idx="4294967295"/>
          </p:nvPr>
        </p:nvSpPr>
        <p:spPr/>
        <p:txBody>
          <a:bodyPr anchor="ctr"/>
          <a:lstStyle/>
          <a:p>
            <a:pPr eaLnBrk="1" hangingPunct="1"/>
            <a:r>
              <a:rPr lang="en-US" altLang="zh-TW" dirty="0" smtClean="0"/>
              <a:t>FLPT</a:t>
            </a:r>
            <a:r>
              <a:rPr lang="zh-TW" altLang="en-US" dirty="0" smtClean="0"/>
              <a:t>測驗題型</a:t>
            </a:r>
            <a:r>
              <a:rPr lang="en-US" altLang="zh-TW" dirty="0" smtClean="0"/>
              <a:t>(</a:t>
            </a:r>
            <a:r>
              <a:rPr lang="zh-TW" altLang="en-US" dirty="0" smtClean="0"/>
              <a:t>口說</a:t>
            </a:r>
            <a:r>
              <a:rPr lang="en-US" altLang="zh-TW" dirty="0" smtClean="0"/>
              <a:t>)</a:t>
            </a:r>
          </a:p>
        </p:txBody>
      </p:sp>
      <p:graphicFrame>
        <p:nvGraphicFramePr>
          <p:cNvPr id="1357024" name="Group 224"/>
          <p:cNvGraphicFramePr>
            <a:graphicFrameLocks noGrp="1"/>
          </p:cNvGraphicFramePr>
          <p:nvPr>
            <p:ph idx="4294967295"/>
            <p:extLst>
              <p:ext uri="{D42A27DB-BD31-4B8C-83A1-F6EECF244321}">
                <p14:modId xmlns:p14="http://schemas.microsoft.com/office/powerpoint/2010/main" val="3442588560"/>
              </p:ext>
            </p:extLst>
          </p:nvPr>
        </p:nvGraphicFramePr>
        <p:xfrm>
          <a:off x="467544" y="1484784"/>
          <a:ext cx="8229600" cy="4175920"/>
        </p:xfrm>
        <a:graphic>
          <a:graphicData uri="http://schemas.openxmlformats.org/drawingml/2006/table">
            <a:tbl>
              <a:tblPr/>
              <a:tblGrid>
                <a:gridCol w="1367383"/>
                <a:gridCol w="4536504"/>
                <a:gridCol w="1080120"/>
                <a:gridCol w="1245593"/>
              </a:tblGrid>
              <a:tr h="775170">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rgbClr val="000000"/>
                          </a:solidFill>
                          <a:effectLst/>
                          <a:latin typeface="Arial" pitchFamily="34" charset="0"/>
                          <a:ea typeface="標楷體" pitchFamily="65" charset="-120"/>
                        </a:rPr>
                        <a:t>測驗項目</a:t>
                      </a:r>
                      <a:endParaRPr kumimoji="1" lang="en-US" altLang="zh-TW" sz="2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rgbClr val="000000"/>
                          </a:solidFill>
                          <a:effectLst/>
                          <a:latin typeface="Arial" pitchFamily="34" charset="0"/>
                          <a:ea typeface="標楷體" pitchFamily="65" charset="-120"/>
                        </a:rPr>
                        <a:t>題型</a:t>
                      </a:r>
                      <a:endParaRPr kumimoji="1" lang="en-US" altLang="zh-TW" sz="20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題數</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000" b="1" i="0" u="none" strike="noStrike" cap="none" normalizeH="0" baseline="0" smtClean="0">
                          <a:ln>
                            <a:noFill/>
                          </a:ln>
                          <a:solidFill>
                            <a:srgbClr val="000000"/>
                          </a:solidFill>
                          <a:effectLst/>
                          <a:latin typeface="Arial" pitchFamily="34" charset="0"/>
                          <a:ea typeface="標楷體" pitchFamily="65" charset="-120"/>
                        </a:rPr>
                        <a:t>測驗時間</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80150">
                <a:tc rowSpan="5">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1" i="0" u="none" strike="noStrike" cap="none" normalizeH="0" baseline="0" dirty="0" smtClean="0">
                          <a:ln>
                            <a:noFill/>
                          </a:ln>
                          <a:solidFill>
                            <a:srgbClr val="000000"/>
                          </a:solidFill>
                          <a:effectLst/>
                          <a:latin typeface="Arial" pitchFamily="34" charset="0"/>
                          <a:ea typeface="標楷體" pitchFamily="65" charset="-120"/>
                        </a:rPr>
                        <a:t>口</a:t>
                      </a:r>
                      <a:r>
                        <a:rPr kumimoji="1" lang="en-US" altLang="zh-TW" sz="2800" b="1" i="0" u="none" strike="noStrike" cap="none" normalizeH="0" baseline="0" dirty="0" smtClean="0">
                          <a:ln>
                            <a:noFill/>
                          </a:ln>
                          <a:solidFill>
                            <a:srgbClr val="000000"/>
                          </a:solidFill>
                          <a:effectLst/>
                          <a:latin typeface="Arial" pitchFamily="34" charset="0"/>
                          <a:ea typeface="標楷體" pitchFamily="65" charset="-120"/>
                          <a:cs typeface="Times New Roman" pitchFamily="18" charset="0"/>
                        </a:rPr>
                        <a:t> </a:t>
                      </a:r>
                      <a:r>
                        <a:rPr kumimoji="1" lang="zh-TW" altLang="en-US" sz="2800" b="1" i="0" u="none" strike="noStrike" cap="none" normalizeH="0" baseline="0" dirty="0" smtClean="0">
                          <a:ln>
                            <a:noFill/>
                          </a:ln>
                          <a:solidFill>
                            <a:srgbClr val="000000"/>
                          </a:solidFill>
                          <a:effectLst/>
                          <a:latin typeface="Arial" pitchFamily="34" charset="0"/>
                          <a:ea typeface="標楷體" pitchFamily="65" charset="-120"/>
                        </a:rPr>
                        <a:t>說</a:t>
                      </a:r>
                      <a:endParaRPr kumimoji="1" lang="en-US" altLang="zh-TW" sz="2800" b="1" i="0" u="none" strike="noStrike" cap="none" normalizeH="0" baseline="0" dirty="0" smtClean="0">
                        <a:ln>
                          <a:noFill/>
                        </a:ln>
                        <a:solidFill>
                          <a:srgbClr val="000000"/>
                        </a:solidFill>
                        <a:effectLst/>
                        <a:latin typeface="Arial" pitchFamily="34" charset="0"/>
                        <a:ea typeface="標楷體" pitchFamily="65" charset="-120"/>
                      </a:endParaRPr>
                    </a:p>
                  </a:txBody>
                  <a:tcPr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AutoNum type="romanUcPeriod"/>
                        <a:tabLst>
                          <a:tab pos="211138" algn="l"/>
                        </a:tabLst>
                      </a:pPr>
                      <a:r>
                        <a:rPr kumimoji="1" lang="zh-TW" altLang="en-US" sz="2800" b="1" i="0" u="none" strike="noStrike" cap="none" normalizeH="0" baseline="0" dirty="0" smtClean="0">
                          <a:ln>
                            <a:noFill/>
                          </a:ln>
                          <a:solidFill>
                            <a:srgbClr val="000000"/>
                          </a:solidFill>
                          <a:effectLst/>
                          <a:latin typeface="Arial" pitchFamily="34" charset="0"/>
                          <a:ea typeface="標楷體" pitchFamily="65" charset="-120"/>
                        </a:rPr>
                        <a:t> 唸句</a:t>
                      </a:r>
                      <a:endParaRPr kumimoji="1" lang="en-US" altLang="zh-TW" sz="28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800" b="1" i="0" u="none" strike="noStrike" cap="none" normalizeH="0" baseline="0" smtClean="0">
                          <a:ln>
                            <a:noFill/>
                          </a:ln>
                          <a:solidFill>
                            <a:srgbClr val="000000"/>
                          </a:solidFill>
                          <a:effectLst/>
                          <a:latin typeface="Arial" pitchFamily="34" charset="0"/>
                          <a:ea typeface="標楷體" pitchFamily="65" charset="-120"/>
                        </a:rPr>
                        <a:t>5</a:t>
                      </a:r>
                      <a:r>
                        <a:rPr kumimoji="1" lang="zh-TW" altLang="en-US" sz="2800" b="1" i="0" u="none" strike="noStrike" cap="none" normalizeH="0" baseline="0" smtClean="0">
                          <a:ln>
                            <a:noFill/>
                          </a:ln>
                          <a:solidFill>
                            <a:srgbClr val="000000"/>
                          </a:solidFill>
                          <a:effectLst/>
                          <a:latin typeface="Arial" pitchFamily="34" charset="0"/>
                          <a:ea typeface="標楷體" pitchFamily="65" charset="-120"/>
                        </a:rPr>
                        <a:t>題</a:t>
                      </a:r>
                      <a:endParaRPr kumimoji="1" lang="en-US" altLang="zh-TW" sz="28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5">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1" i="0" u="none" strike="noStrike" cap="none" normalizeH="0" baseline="0" smtClean="0">
                          <a:ln>
                            <a:noFill/>
                          </a:ln>
                          <a:solidFill>
                            <a:srgbClr val="000000"/>
                          </a:solidFill>
                          <a:effectLst/>
                          <a:latin typeface="Arial" pitchFamily="34" charset="0"/>
                          <a:ea typeface="標楷體" pitchFamily="65" charset="-120"/>
                        </a:rPr>
                        <a:t>約</a:t>
                      </a:r>
                      <a:r>
                        <a:rPr kumimoji="1" lang="en-US" altLang="zh-TW" sz="2800" b="1" i="0" u="none" strike="noStrike" cap="none" normalizeH="0" baseline="0" smtClean="0">
                          <a:ln>
                            <a:noFill/>
                          </a:ln>
                          <a:solidFill>
                            <a:srgbClr val="000000"/>
                          </a:solidFill>
                          <a:effectLst/>
                          <a:latin typeface="Arial" pitchFamily="34" charset="0"/>
                          <a:ea typeface="標楷體" pitchFamily="65" charset="-120"/>
                        </a:rPr>
                        <a:t>15</a:t>
                      </a:r>
                      <a:endParaRPr kumimoji="1" lang="en-US" altLang="zh-TW" sz="2800" b="1" i="0" u="none" strike="noStrike" cap="none" normalizeH="0" baseline="0" smtClean="0">
                        <a:ln>
                          <a:noFill/>
                        </a:ln>
                        <a:solidFill>
                          <a:schemeClr val="tx1"/>
                        </a:solidFill>
                        <a:effectLst/>
                        <a:latin typeface="Arial" pitchFamily="34" charset="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1" i="0" u="none" strike="noStrike" cap="none" normalizeH="0" baseline="0" smtClean="0">
                          <a:ln>
                            <a:noFill/>
                          </a:ln>
                          <a:solidFill>
                            <a:srgbClr val="000000"/>
                          </a:solidFill>
                          <a:effectLst/>
                          <a:latin typeface="Arial" pitchFamily="34" charset="0"/>
                          <a:ea typeface="標楷體" pitchFamily="65" charset="-120"/>
                        </a:rPr>
                        <a:t>分鐘</a:t>
                      </a:r>
                      <a:endParaRPr kumimoji="1" lang="en-US" altLang="zh-TW" sz="2800" b="1" i="0" u="none" strike="noStrike" cap="none" normalizeH="0" baseline="0" smtClean="0">
                        <a:ln>
                          <a:noFill/>
                        </a:ln>
                        <a:solidFill>
                          <a:schemeClr val="tx1"/>
                        </a:solidFill>
                        <a:effectLst/>
                        <a:latin typeface="Arial" pitchFamily="34" charset="0"/>
                        <a:ea typeface="標楷體" pitchFamily="65" charset="-120"/>
                      </a:endParaRPr>
                    </a:p>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endParaRPr kumimoji="1" lang="en-US" altLang="zh-TW" sz="28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801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2800" b="1" i="0" u="none" strike="noStrike" cap="none" normalizeH="0" baseline="0" dirty="0" smtClean="0">
                          <a:ln>
                            <a:noFill/>
                          </a:ln>
                          <a:solidFill>
                            <a:srgbClr val="000000"/>
                          </a:solidFill>
                          <a:effectLst/>
                          <a:latin typeface="Arial" pitchFamily="34" charset="0"/>
                          <a:ea typeface="標楷體" pitchFamily="65" charset="-120"/>
                        </a:rPr>
                        <a:t>II.  </a:t>
                      </a:r>
                      <a:r>
                        <a:rPr kumimoji="1" lang="zh-TW" altLang="en-US" sz="2800" b="1" i="0" u="none" strike="noStrike" cap="none" normalizeH="0" baseline="0" dirty="0" smtClean="0">
                          <a:ln>
                            <a:noFill/>
                          </a:ln>
                          <a:solidFill>
                            <a:srgbClr val="000000"/>
                          </a:solidFill>
                          <a:effectLst/>
                          <a:latin typeface="Arial" pitchFamily="34" charset="0"/>
                          <a:ea typeface="標楷體" pitchFamily="65" charset="-120"/>
                        </a:rPr>
                        <a:t>翻譯</a:t>
                      </a:r>
                      <a:endParaRPr kumimoji="1" lang="en-US" altLang="zh-TW" sz="28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800" b="1" i="0" u="none" strike="noStrike" cap="none" normalizeH="0" baseline="0" smtClean="0">
                          <a:ln>
                            <a:noFill/>
                          </a:ln>
                          <a:solidFill>
                            <a:srgbClr val="000000"/>
                          </a:solidFill>
                          <a:effectLst/>
                          <a:latin typeface="Arial" pitchFamily="34" charset="0"/>
                          <a:ea typeface="標楷體" pitchFamily="65" charset="-120"/>
                        </a:rPr>
                        <a:t>5</a:t>
                      </a:r>
                      <a:r>
                        <a:rPr kumimoji="1" lang="zh-TW" altLang="en-US" sz="2800" b="1" i="0" u="none" strike="noStrike" cap="none" normalizeH="0" baseline="0" smtClean="0">
                          <a:ln>
                            <a:noFill/>
                          </a:ln>
                          <a:solidFill>
                            <a:srgbClr val="000000"/>
                          </a:solidFill>
                          <a:effectLst/>
                          <a:latin typeface="Arial" pitchFamily="34" charset="0"/>
                          <a:ea typeface="標楷體" pitchFamily="65" charset="-120"/>
                        </a:rPr>
                        <a:t>題</a:t>
                      </a:r>
                      <a:endParaRPr kumimoji="1" lang="en-US" altLang="zh-TW" sz="28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r h="6801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2800" b="1" i="0" u="none" strike="noStrike" cap="none" normalizeH="0" baseline="0" dirty="0" smtClean="0">
                          <a:ln>
                            <a:noFill/>
                          </a:ln>
                          <a:solidFill>
                            <a:srgbClr val="C00000"/>
                          </a:solidFill>
                          <a:effectLst/>
                          <a:latin typeface="Arial" pitchFamily="34" charset="0"/>
                          <a:ea typeface="標楷體" pitchFamily="65" charset="-120"/>
                        </a:rPr>
                        <a:t>III. </a:t>
                      </a:r>
                      <a:r>
                        <a:rPr kumimoji="1" lang="zh-TW" altLang="en-US" sz="2800" b="1" i="0" u="none" strike="noStrike" cap="none" normalizeH="0" baseline="0" dirty="0" smtClean="0">
                          <a:ln>
                            <a:noFill/>
                          </a:ln>
                          <a:solidFill>
                            <a:srgbClr val="C00000"/>
                          </a:solidFill>
                          <a:effectLst/>
                          <a:latin typeface="Arial" pitchFamily="34" charset="0"/>
                          <a:ea typeface="標楷體" pitchFamily="65" charset="-120"/>
                        </a:rPr>
                        <a:t> 問答題</a:t>
                      </a:r>
                      <a:endParaRPr kumimoji="1" lang="en-US" altLang="zh-TW" sz="2800" b="1" i="0" u="none" strike="noStrike" cap="none" normalizeH="0" baseline="0" dirty="0" smtClean="0">
                        <a:ln>
                          <a:noFill/>
                        </a:ln>
                        <a:solidFill>
                          <a:srgbClr val="C0000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800" b="1" i="0" u="none" strike="noStrike" cap="none" normalizeH="0" baseline="0" smtClean="0">
                          <a:ln>
                            <a:noFill/>
                          </a:ln>
                          <a:solidFill>
                            <a:srgbClr val="C00000"/>
                          </a:solidFill>
                          <a:effectLst/>
                          <a:latin typeface="Arial" pitchFamily="34" charset="0"/>
                          <a:ea typeface="標楷體" pitchFamily="65" charset="-120"/>
                        </a:rPr>
                        <a:t>10</a:t>
                      </a:r>
                      <a:r>
                        <a:rPr kumimoji="1" lang="zh-TW" altLang="en-US" sz="2800" b="1" i="0" u="none" strike="noStrike" cap="none" normalizeH="0" baseline="0" smtClean="0">
                          <a:ln>
                            <a:noFill/>
                          </a:ln>
                          <a:solidFill>
                            <a:srgbClr val="C00000"/>
                          </a:solidFill>
                          <a:effectLst/>
                          <a:latin typeface="Arial" pitchFamily="34" charset="0"/>
                          <a:ea typeface="標楷體" pitchFamily="65" charset="-120"/>
                        </a:rPr>
                        <a:t>題</a:t>
                      </a:r>
                      <a:endParaRPr kumimoji="1" lang="en-US" altLang="zh-TW" sz="2800" b="1" i="0" u="none" strike="noStrike" cap="none" normalizeH="0" baseline="0" smtClean="0">
                        <a:ln>
                          <a:noFill/>
                        </a:ln>
                        <a:solidFill>
                          <a:srgbClr val="C0000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vMerge="1">
                  <a:txBody>
                    <a:bodyPr/>
                    <a:lstStyle/>
                    <a:p>
                      <a:endParaRPr lang="zh-TW" altLang="en-US"/>
                    </a:p>
                  </a:txBody>
                  <a:tcPr/>
                </a:tc>
              </a:tr>
              <a:tr h="6801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2800" b="1" i="0" u="none" strike="noStrike" cap="none" normalizeH="0" baseline="0" dirty="0" smtClean="0">
                          <a:ln>
                            <a:noFill/>
                          </a:ln>
                          <a:solidFill>
                            <a:srgbClr val="C00000"/>
                          </a:solidFill>
                          <a:effectLst/>
                          <a:latin typeface="Arial" pitchFamily="34" charset="0"/>
                          <a:ea typeface="標楷體" pitchFamily="65" charset="-120"/>
                        </a:rPr>
                        <a:t>IV.  </a:t>
                      </a:r>
                      <a:r>
                        <a:rPr kumimoji="1" lang="zh-TW" altLang="en-US" sz="2800" b="1" i="0" u="none" strike="noStrike" cap="none" normalizeH="0" baseline="0" dirty="0" smtClean="0">
                          <a:ln>
                            <a:noFill/>
                          </a:ln>
                          <a:solidFill>
                            <a:srgbClr val="C00000"/>
                          </a:solidFill>
                          <a:effectLst/>
                          <a:latin typeface="Arial" pitchFamily="34" charset="0"/>
                          <a:ea typeface="標楷體" pitchFamily="65" charset="-120"/>
                        </a:rPr>
                        <a:t>申述題</a:t>
                      </a:r>
                      <a:endParaRPr kumimoji="1" lang="en-US" altLang="zh-TW" sz="2800" b="1" i="0" u="none" strike="noStrike" cap="none" normalizeH="0" baseline="0" dirty="0" smtClean="0">
                        <a:ln>
                          <a:noFill/>
                        </a:ln>
                        <a:solidFill>
                          <a:srgbClr val="C0000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800" b="1" i="0" u="none" strike="noStrike" cap="none" normalizeH="0" baseline="0" dirty="0" smtClean="0">
                          <a:ln>
                            <a:noFill/>
                          </a:ln>
                          <a:solidFill>
                            <a:srgbClr val="C00000"/>
                          </a:solidFill>
                          <a:effectLst/>
                          <a:latin typeface="Arial" pitchFamily="34" charset="0"/>
                          <a:ea typeface="標楷體" pitchFamily="65" charset="-120"/>
                        </a:rPr>
                        <a:t>1</a:t>
                      </a:r>
                      <a:r>
                        <a:rPr kumimoji="1" lang="zh-TW" altLang="en-US" sz="2800" b="1" i="0" u="none" strike="noStrike" cap="none" normalizeH="0" baseline="0" dirty="0" smtClean="0">
                          <a:ln>
                            <a:noFill/>
                          </a:ln>
                          <a:solidFill>
                            <a:srgbClr val="C00000"/>
                          </a:solidFill>
                          <a:effectLst/>
                          <a:latin typeface="Arial" pitchFamily="34" charset="0"/>
                          <a:ea typeface="標楷體" pitchFamily="65" charset="-120"/>
                        </a:rPr>
                        <a:t>題</a:t>
                      </a:r>
                      <a:endParaRPr kumimoji="1" lang="en-US" altLang="zh-TW" sz="2800" b="1" i="0" u="none" strike="noStrike" cap="none" normalizeH="0" baseline="0" dirty="0" smtClean="0">
                        <a:ln>
                          <a:noFill/>
                        </a:ln>
                        <a:solidFill>
                          <a:srgbClr val="C0000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vMerge="1">
                  <a:txBody>
                    <a:bodyPr/>
                    <a:lstStyle/>
                    <a:p>
                      <a:endParaRPr lang="zh-TW" altLang="en-US"/>
                    </a:p>
                  </a:txBody>
                  <a:tcPr/>
                </a:tc>
              </a:tr>
              <a:tr h="68015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2800" b="1" i="0" u="none" strike="noStrike" cap="none" normalizeH="0" baseline="0" dirty="0" smtClean="0">
                          <a:ln>
                            <a:noFill/>
                          </a:ln>
                          <a:solidFill>
                            <a:srgbClr val="7030A0"/>
                          </a:solidFill>
                          <a:effectLst/>
                          <a:latin typeface="Arial" pitchFamily="34" charset="0"/>
                          <a:ea typeface="標楷體" pitchFamily="65" charset="-120"/>
                        </a:rPr>
                        <a:t>V.   </a:t>
                      </a:r>
                      <a:r>
                        <a:rPr kumimoji="1" lang="zh-TW" altLang="en-US" sz="2800" b="1" i="0" u="none" strike="noStrike" cap="none" normalizeH="0" baseline="0" dirty="0" smtClean="0">
                          <a:ln>
                            <a:noFill/>
                          </a:ln>
                          <a:solidFill>
                            <a:srgbClr val="7030A0"/>
                          </a:solidFill>
                          <a:effectLst/>
                          <a:latin typeface="Arial" pitchFamily="34" charset="0"/>
                          <a:ea typeface="標楷體" pitchFamily="65" charset="-120"/>
                        </a:rPr>
                        <a:t>圖片敘述</a:t>
                      </a:r>
                      <a:endParaRPr kumimoji="1" lang="en-US" altLang="zh-TW" sz="2800" b="1" i="0" u="none" strike="noStrike" cap="none" normalizeH="0" baseline="0" dirty="0" smtClean="0">
                        <a:ln>
                          <a:noFill/>
                        </a:ln>
                        <a:solidFill>
                          <a:srgbClr val="7030A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2800" b="1" i="0" u="none" strike="noStrike" cap="none" normalizeH="0" baseline="0" dirty="0" smtClean="0">
                          <a:ln>
                            <a:noFill/>
                          </a:ln>
                          <a:solidFill>
                            <a:srgbClr val="7030A0"/>
                          </a:solidFill>
                          <a:effectLst/>
                          <a:latin typeface="Arial" pitchFamily="34" charset="0"/>
                          <a:ea typeface="標楷體" pitchFamily="65" charset="-120"/>
                        </a:rPr>
                        <a:t>1</a:t>
                      </a:r>
                      <a:r>
                        <a:rPr kumimoji="1" lang="zh-TW" altLang="en-US" sz="2800" b="1" i="0" u="none" strike="noStrike" cap="none" normalizeH="0" baseline="0" dirty="0" smtClean="0">
                          <a:ln>
                            <a:noFill/>
                          </a:ln>
                          <a:solidFill>
                            <a:srgbClr val="7030A0"/>
                          </a:solidFill>
                          <a:effectLst/>
                          <a:latin typeface="Arial" pitchFamily="34" charset="0"/>
                          <a:ea typeface="標楷體" pitchFamily="65" charset="-120"/>
                        </a:rPr>
                        <a:t>題</a:t>
                      </a:r>
                      <a:endParaRPr kumimoji="1" lang="en-US" altLang="zh-TW" sz="2800" b="1" i="0" u="none" strike="noStrike" cap="none" normalizeH="0" baseline="0" dirty="0" smtClean="0">
                        <a:ln>
                          <a:noFill/>
                        </a:ln>
                        <a:solidFill>
                          <a:srgbClr val="7030A0"/>
                        </a:solidFill>
                        <a:effectLst/>
                        <a:latin typeface="Arial" pitchFamily="34"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21804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57024"/>
                                        </p:tgtEl>
                                        <p:attrNameLst>
                                          <p:attrName>style.visibility</p:attrName>
                                        </p:attrNameLst>
                                      </p:cBhvr>
                                      <p:to>
                                        <p:strVal val="visible"/>
                                      </p:to>
                                    </p:set>
                                    <p:animEffect transition="in" filter="randombar(horizontal)">
                                      <p:cBhvr>
                                        <p:cTn id="7" dur="500"/>
                                        <p:tgtEl>
                                          <p:spTgt spid="1357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2"/>
          <p:cNvSpPr>
            <a:spLocks noGrp="1" noChangeArrowheads="1"/>
          </p:cNvSpPr>
          <p:nvPr>
            <p:ph type="title" idx="4294967295"/>
          </p:nvPr>
        </p:nvSpPr>
        <p:spPr>
          <a:xfrm>
            <a:off x="0" y="-26988"/>
            <a:ext cx="9144000" cy="935038"/>
          </a:xfrm>
        </p:spPr>
        <p:txBody>
          <a:bodyPr anchor="ctr"/>
          <a:lstStyle/>
          <a:p>
            <a:pPr eaLnBrk="1" hangingPunct="1"/>
            <a:r>
              <a:rPr lang="zh-TW" altLang="en-US" sz="4500" smtClean="0"/>
              <a:t>口說測驗題型與評量重點</a:t>
            </a:r>
            <a:endParaRPr lang="en-US" altLang="zh-TW" sz="3800" smtClean="0">
              <a:solidFill>
                <a:srgbClr val="FF0066"/>
              </a:solidFill>
              <a:latin typeface="Arial Rounded MT Bold" pitchFamily="34" charset="0"/>
            </a:endParaRPr>
          </a:p>
        </p:txBody>
      </p:sp>
      <p:sp>
        <p:nvSpPr>
          <p:cNvPr id="5" name="Rectangle 5"/>
          <p:cNvSpPr>
            <a:spLocks noChangeArrowheads="1"/>
          </p:cNvSpPr>
          <p:nvPr/>
        </p:nvSpPr>
        <p:spPr bwMode="auto">
          <a:xfrm>
            <a:off x="358774" y="3861048"/>
            <a:ext cx="8461697" cy="2448272"/>
          </a:xfrm>
          <a:prstGeom prst="rect">
            <a:avLst/>
          </a:prstGeom>
          <a:solidFill>
            <a:schemeClr val="bg1"/>
          </a:solidFill>
          <a:ln w="38100">
            <a:solidFill>
              <a:srgbClr val="FF0000"/>
            </a:solidFill>
            <a:miter lim="800000"/>
            <a:headEnd/>
            <a:tailEnd/>
          </a:ln>
        </p:spPr>
        <p:txBody>
          <a:bodyPr wrap="none" anchor="ctr"/>
          <a:lstStyle/>
          <a:p>
            <a:endParaRPr lang="zh-TW" altLang="en-US" sz="3600" b="1">
              <a:solidFill>
                <a:srgbClr val="008000"/>
              </a:solidFill>
              <a:ea typeface="標楷體" pitchFamily="65" charset="-120"/>
            </a:endParaRPr>
          </a:p>
        </p:txBody>
      </p:sp>
      <p:graphicFrame>
        <p:nvGraphicFramePr>
          <p:cNvPr id="68672" name="Group 64"/>
          <p:cNvGraphicFramePr>
            <a:graphicFrameLocks noGrp="1"/>
          </p:cNvGraphicFramePr>
          <p:nvPr>
            <p:ph idx="4294967295"/>
            <p:extLst>
              <p:ext uri="{D42A27DB-BD31-4B8C-83A1-F6EECF244321}">
                <p14:modId xmlns:p14="http://schemas.microsoft.com/office/powerpoint/2010/main" val="2389459400"/>
              </p:ext>
            </p:extLst>
          </p:nvPr>
        </p:nvGraphicFramePr>
        <p:xfrm>
          <a:off x="323850" y="1412875"/>
          <a:ext cx="8352606" cy="4891089"/>
        </p:xfrm>
        <a:graphic>
          <a:graphicData uri="http://schemas.openxmlformats.org/drawingml/2006/table">
            <a:tbl>
              <a:tblPr/>
              <a:tblGrid>
                <a:gridCol w="1655763"/>
                <a:gridCol w="6696843"/>
              </a:tblGrid>
              <a:tr h="539750">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題型</a:t>
                      </a:r>
                      <a:endPar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評</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量</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重</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     </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點</a:t>
                      </a:r>
                      <a:endParaRPr kumimoji="1" lang="en-US" altLang="zh-TW" sz="2400" b="1" i="0" u="none" strike="noStrike" cap="none" normalizeH="0" baseline="0" smtClean="0">
                        <a:ln>
                          <a:noFill/>
                        </a:ln>
                        <a:solidFill>
                          <a:schemeClr val="tx1"/>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1044575">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hlink"/>
                          </a:solidFill>
                          <a:effectLst/>
                          <a:latin typeface="Arial" pitchFamily="34" charset="0"/>
                          <a:ea typeface="標楷體" pitchFamily="65" charset="-120"/>
                        </a:rPr>
                        <a:t>唸句</a:t>
                      </a:r>
                      <a:endParaRPr kumimoji="1" lang="en-US" altLang="zh-TW" sz="2400" b="1" i="0" u="none" strike="noStrike" cap="none" normalizeH="0" baseline="0" smtClean="0">
                        <a:ln>
                          <a:noFill/>
                        </a:ln>
                        <a:solidFill>
                          <a:schemeClr val="hlink"/>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評量考生發音、語調、重音位置是否正確、清晰，語氣是否連貫，是否理解句意。</a:t>
                      </a:r>
                      <a:endParaRPr kumimoji="1" lang="en-US" altLang="zh-TW" sz="24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5500">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hlink"/>
                          </a:solidFill>
                          <a:effectLst/>
                          <a:latin typeface="Arial" pitchFamily="34" charset="0"/>
                          <a:ea typeface="標楷體" pitchFamily="65" charset="-120"/>
                        </a:rPr>
                        <a:t>翻譯</a:t>
                      </a:r>
                      <a:endParaRPr kumimoji="1" lang="en-US" altLang="zh-TW" sz="2400" b="1" i="0" u="none" strike="noStrike" cap="none" normalizeH="0" baseline="0" smtClean="0">
                        <a:ln>
                          <a:noFill/>
                        </a:ln>
                        <a:solidFill>
                          <a:schemeClr val="hlink"/>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評量考生日常生活字彙與常用句型結構之應用。</a:t>
                      </a:r>
                      <a:endParaRPr kumimoji="1" lang="en-US" altLang="zh-TW" sz="24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hlink"/>
                          </a:solidFill>
                          <a:effectLst/>
                          <a:latin typeface="Arial" pitchFamily="34" charset="0"/>
                          <a:ea typeface="標楷體" pitchFamily="65" charset="-120"/>
                        </a:rPr>
                        <a:t>問答題</a:t>
                      </a:r>
                      <a:endParaRPr kumimoji="1" lang="en-US" altLang="zh-TW" sz="2400" b="1" i="0" u="none" strike="noStrike" cap="none" normalizeH="0" baseline="0" smtClean="0">
                        <a:ln>
                          <a:noFill/>
                        </a:ln>
                        <a:solidFill>
                          <a:schemeClr val="hlink"/>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評量考生使用</a:t>
                      </a:r>
                      <a:r>
                        <a:rPr kumimoji="1" lang="zh-TW" altLang="en-US" sz="2400" b="1" i="0" u="none" strike="noStrike" cap="none" normalizeH="0" baseline="0" dirty="0" smtClean="0">
                          <a:ln>
                            <a:noFill/>
                          </a:ln>
                          <a:solidFill>
                            <a:srgbClr val="7030A0"/>
                          </a:solidFill>
                          <a:effectLst/>
                          <a:latin typeface="Arial" pitchFamily="34" charset="0"/>
                          <a:ea typeface="標楷體" pitchFamily="65" charset="-120"/>
                        </a:rPr>
                        <a:t>各種時態、句型結構及語言功能</a:t>
                      </a: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在一般社交情境之溝通能力。</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hlink"/>
                          </a:solidFill>
                          <a:effectLst/>
                          <a:latin typeface="Arial" pitchFamily="34" charset="0"/>
                          <a:ea typeface="標楷體" pitchFamily="65" charset="-120"/>
                        </a:rPr>
                        <a:t>申述題</a:t>
                      </a:r>
                      <a:endParaRPr kumimoji="1" lang="en-US" altLang="zh-TW" sz="2400" b="1" i="0" u="none" strike="noStrike" cap="none" normalizeH="0" baseline="0" smtClean="0">
                        <a:ln>
                          <a:noFill/>
                        </a:ln>
                        <a:solidFill>
                          <a:schemeClr val="hlink"/>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評量考生對</a:t>
                      </a:r>
                      <a:r>
                        <a:rPr kumimoji="1" lang="zh-TW" altLang="en-US" sz="2400" b="1" i="0" u="none" strike="noStrike" cap="none" normalizeH="0" baseline="0" dirty="0" smtClean="0">
                          <a:ln>
                            <a:noFill/>
                          </a:ln>
                          <a:solidFill>
                            <a:srgbClr val="7030A0"/>
                          </a:solidFill>
                          <a:effectLst/>
                          <a:latin typeface="Arial" pitchFamily="34" charset="0"/>
                          <a:ea typeface="標楷體" pitchFamily="65" charset="-120"/>
                        </a:rPr>
                        <a:t>特定議題作有組織之論述與表達的能力。</a:t>
                      </a:r>
                      <a:endParaRPr kumimoji="1" lang="en-US" altLang="zh-TW" sz="2400" b="0" i="0" u="none" strike="noStrike" cap="none" normalizeH="0" baseline="0" dirty="0" smtClean="0">
                        <a:ln>
                          <a:noFill/>
                        </a:ln>
                        <a:solidFill>
                          <a:srgbClr val="7030A0"/>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7088">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hlink"/>
                          </a:solidFill>
                          <a:effectLst/>
                          <a:latin typeface="Arial" pitchFamily="34" charset="0"/>
                          <a:ea typeface="標楷體" pitchFamily="65" charset="-120"/>
                        </a:rPr>
                        <a:t>圖片敘述</a:t>
                      </a:r>
                      <a:endParaRPr kumimoji="1" lang="en-US" altLang="zh-TW" sz="2400" b="1" i="0" u="none" strike="noStrike" cap="none" normalizeH="0" baseline="0" smtClean="0">
                        <a:ln>
                          <a:noFill/>
                        </a:ln>
                        <a:solidFill>
                          <a:schemeClr val="hlink"/>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評量考生描述一般事物、說明細節並連結自身相關經驗以表達意見之能力。</a:t>
                      </a:r>
                      <a:endParaRPr kumimoji="1" lang="en-US" altLang="zh-TW" sz="2400" b="0"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29178" name="Picture 5" descr="FLPT logo"/>
          <p:cNvPicPr>
            <a:picLocks noChangeAspect="1" noChangeArrowheads="1"/>
          </p:cNvPicPr>
          <p:nvPr/>
        </p:nvPicPr>
        <p:blipFill>
          <a:blip r:embed="rId2" cstate="print"/>
          <a:srcRect/>
          <a:stretch>
            <a:fillRect/>
          </a:stretch>
        </p:blipFill>
        <p:spPr bwMode="auto">
          <a:xfrm>
            <a:off x="8243888" y="6384925"/>
            <a:ext cx="720725" cy="473075"/>
          </a:xfrm>
          <a:prstGeom prst="rect">
            <a:avLst/>
          </a:prstGeom>
          <a:noFill/>
          <a:ln w="9525">
            <a:noFill/>
            <a:miter lim="800000"/>
            <a:headEnd/>
            <a:tailEnd/>
          </a:ln>
        </p:spPr>
      </p:pic>
    </p:spTree>
    <p:extLst>
      <p:ext uri="{BB962C8B-B14F-4D97-AF65-F5344CB8AC3E}">
        <p14:creationId xmlns:p14="http://schemas.microsoft.com/office/powerpoint/2010/main" val="302717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322" name="Rectangle 2"/>
          <p:cNvSpPr>
            <a:spLocks noGrp="1" noChangeArrowheads="1"/>
          </p:cNvSpPr>
          <p:nvPr>
            <p:ph type="title" idx="4294967295"/>
          </p:nvPr>
        </p:nvSpPr>
        <p:spPr>
          <a:xfrm>
            <a:off x="457200" y="-100013"/>
            <a:ext cx="8229600" cy="1143001"/>
          </a:xfrm>
        </p:spPr>
        <p:txBody>
          <a:bodyPr anchor="ctr"/>
          <a:lstStyle/>
          <a:p>
            <a:pPr eaLnBrk="1" hangingPunct="1"/>
            <a:r>
              <a:rPr lang="zh-TW" altLang="en-US" sz="4600" smtClean="0"/>
              <a:t>口說測驗評分重點</a:t>
            </a:r>
            <a:endParaRPr lang="en-US" altLang="zh-TW" sz="4600" smtClean="0">
              <a:solidFill>
                <a:srgbClr val="99CC00"/>
              </a:solidFill>
              <a:latin typeface="Arial Rounded MT Bold" pitchFamily="34" charset="0"/>
            </a:endParaRPr>
          </a:p>
        </p:txBody>
      </p:sp>
      <p:sp>
        <p:nvSpPr>
          <p:cNvPr id="70659" name="Rectangle 3"/>
          <p:cNvSpPr>
            <a:spLocks noGrp="1" noChangeArrowheads="1"/>
          </p:cNvSpPr>
          <p:nvPr>
            <p:ph type="body" idx="4294967295"/>
          </p:nvPr>
        </p:nvSpPr>
        <p:spPr>
          <a:xfrm>
            <a:off x="739775" y="1341438"/>
            <a:ext cx="7662863" cy="5256212"/>
          </a:xfrm>
        </p:spPr>
        <p:txBody>
          <a:bodyPr/>
          <a:lstStyle/>
          <a:p>
            <a:pPr eaLnBrk="1" hangingPunct="1"/>
            <a:r>
              <a:rPr lang="zh-TW" altLang="en-US" sz="4000" smtClean="0"/>
              <a:t>切題度</a:t>
            </a:r>
            <a:endParaRPr lang="en-US" altLang="zh-TW" sz="4000" smtClean="0"/>
          </a:p>
          <a:p>
            <a:pPr eaLnBrk="1" hangingPunct="1"/>
            <a:r>
              <a:rPr lang="zh-TW" altLang="en-US" sz="4000" smtClean="0"/>
              <a:t>可解度</a:t>
            </a:r>
            <a:endParaRPr lang="en-US" altLang="zh-TW" sz="4000" smtClean="0"/>
          </a:p>
          <a:p>
            <a:pPr eaLnBrk="1" hangingPunct="1"/>
            <a:r>
              <a:rPr lang="zh-TW" altLang="en-US" sz="4000" smtClean="0"/>
              <a:t>字彙、文法</a:t>
            </a:r>
            <a:endParaRPr lang="en-US" altLang="zh-TW" sz="4000" smtClean="0"/>
          </a:p>
          <a:p>
            <a:pPr eaLnBrk="1" hangingPunct="1"/>
            <a:r>
              <a:rPr lang="zh-TW" altLang="en-US" sz="4000" smtClean="0"/>
              <a:t>組織連貫性</a:t>
            </a:r>
            <a:endParaRPr lang="en-US" altLang="zh-TW" sz="4000" smtClean="0"/>
          </a:p>
          <a:p>
            <a:pPr eaLnBrk="1" hangingPunct="1"/>
            <a:r>
              <a:rPr lang="zh-TW" altLang="en-US" sz="4000" smtClean="0"/>
              <a:t>作答量</a:t>
            </a:r>
            <a:endParaRPr lang="en-US" altLang="zh-TW" sz="4000" smtClean="0"/>
          </a:p>
          <a:p>
            <a:pPr eaLnBrk="1" hangingPunct="1"/>
            <a:r>
              <a:rPr lang="zh-TW" altLang="en-US" sz="4000" smtClean="0"/>
              <a:t>發音、語調、流利度</a:t>
            </a:r>
            <a:endParaRPr lang="en-US" altLang="zh-TW" sz="4000" smtClean="0"/>
          </a:p>
        </p:txBody>
      </p:sp>
    </p:spTree>
    <p:extLst>
      <p:ext uri="{BB962C8B-B14F-4D97-AF65-F5344CB8AC3E}">
        <p14:creationId xmlns:p14="http://schemas.microsoft.com/office/powerpoint/2010/main" val="5822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idx="4294967295"/>
          </p:nvPr>
        </p:nvSpPr>
        <p:spPr>
          <a:xfrm>
            <a:off x="457200" y="-26988"/>
            <a:ext cx="8229600" cy="938213"/>
          </a:xfrm>
        </p:spPr>
        <p:txBody>
          <a:bodyPr anchor="ctr"/>
          <a:lstStyle/>
          <a:p>
            <a:pPr eaLnBrk="1" hangingPunct="1"/>
            <a:r>
              <a:rPr lang="en-US" altLang="zh-TW" sz="4600" smtClean="0"/>
              <a:t>FLPT</a:t>
            </a:r>
            <a:r>
              <a:rPr lang="zh-TW" altLang="en-US" sz="4600" smtClean="0"/>
              <a:t>口說測驗成績說明</a:t>
            </a:r>
            <a:endParaRPr lang="en-US" altLang="zh-TW" sz="4600" smtClean="0">
              <a:solidFill>
                <a:srgbClr val="99CC00"/>
              </a:solidFill>
              <a:latin typeface="Arial Rounded MT Bold" pitchFamily="34" charset="0"/>
            </a:endParaRPr>
          </a:p>
        </p:txBody>
      </p:sp>
      <p:graphicFrame>
        <p:nvGraphicFramePr>
          <p:cNvPr id="1153066" name="Group 42"/>
          <p:cNvGraphicFramePr>
            <a:graphicFrameLocks noGrp="1"/>
          </p:cNvGraphicFramePr>
          <p:nvPr>
            <p:ph idx="4294967295"/>
            <p:extLst>
              <p:ext uri="{D42A27DB-BD31-4B8C-83A1-F6EECF244321}">
                <p14:modId xmlns:p14="http://schemas.microsoft.com/office/powerpoint/2010/main" val="2773035155"/>
              </p:ext>
            </p:extLst>
          </p:nvPr>
        </p:nvGraphicFramePr>
        <p:xfrm>
          <a:off x="271806" y="1484784"/>
          <a:ext cx="8642350" cy="2971358"/>
        </p:xfrm>
        <a:graphic>
          <a:graphicData uri="http://schemas.openxmlformats.org/drawingml/2006/table">
            <a:tbl>
              <a:tblPr/>
              <a:tblGrid>
                <a:gridCol w="792163"/>
                <a:gridCol w="7850187"/>
              </a:tblGrid>
              <a:tr h="0">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級分</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能</a:t>
                      </a:r>
                      <a:r>
                        <a:rPr kumimoji="1" lang="en-US" altLang="zh-TW" sz="24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力</a:t>
                      </a:r>
                      <a:r>
                        <a:rPr kumimoji="1" lang="en-US" altLang="zh-TW" sz="24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說</a:t>
                      </a:r>
                      <a:r>
                        <a:rPr kumimoji="1" lang="en-US" altLang="zh-TW" sz="24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明</a:t>
                      </a:r>
                      <a:endParaRPr kumimoji="1" lang="en-US" altLang="zh-TW" sz="24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800" b="1" i="0" u="none" strike="noStrike" cap="none" normalizeH="0" baseline="0" dirty="0" smtClean="0">
                          <a:ln>
                            <a:noFill/>
                          </a:ln>
                          <a:solidFill>
                            <a:schemeClr val="tx1"/>
                          </a:solidFill>
                          <a:effectLst/>
                          <a:latin typeface="Arial Rounded MT Bold" pitchFamily="34" charset="0"/>
                          <a:ea typeface="標楷體" pitchFamily="65" charset="-120"/>
                        </a:rPr>
                        <a:t>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rgbClr val="000000"/>
                          </a:solidFill>
                          <a:effectLst/>
                          <a:latin typeface="Times New Roman" pitchFamily="18" charset="0"/>
                          <a:ea typeface="標楷體" pitchFamily="65" charset="-120"/>
                        </a:rPr>
                        <a:t>能以正確的語法與足夠的字彙在正式或非正式的談話中討論關於實用、社交或職務上的話題、自己的興趣與專長</a:t>
                      </a:r>
                      <a:endParaRPr kumimoji="1" lang="en-US" altLang="zh-TW" sz="28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800" b="1" i="0" u="none" strike="noStrike" cap="none" normalizeH="0" baseline="0" smtClean="0">
                          <a:ln>
                            <a:noFill/>
                          </a:ln>
                          <a:solidFill>
                            <a:schemeClr val="tx1"/>
                          </a:solidFill>
                          <a:effectLst/>
                          <a:latin typeface="Arial Rounded MT Bold" pitchFamily="34" charset="0"/>
                          <a:ea typeface="標楷體" pitchFamily="65" charset="-12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rgbClr val="000000"/>
                          </a:solidFill>
                          <a:effectLst/>
                          <a:latin typeface="標楷體" pitchFamily="65" charset="-120"/>
                          <a:ea typeface="標楷體" pitchFamily="65" charset="-120"/>
                        </a:rPr>
                        <a:t>能應付日常社交需要與工作上有限的要求</a:t>
                      </a:r>
                      <a:endParaRPr kumimoji="1" lang="en-US" altLang="zh-TW" sz="2800" b="0" i="0" u="none" strike="noStrike" cap="none" normalizeH="0" baseline="0" dirty="0" smtClean="0">
                        <a:ln>
                          <a:noFill/>
                        </a:ln>
                        <a:solidFill>
                          <a:srgbClr val="000000"/>
                        </a:solidFill>
                        <a:effectLst/>
                        <a:latin typeface="標楷體" pitchFamily="65" charset="-120"/>
                        <a:ea typeface="ＭＳ Ｐゴシック" pitchFamily="34" charset="-128"/>
                        <a:cs typeface="Times New Roman" pitchFamily="18"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3087286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idx="4294967295"/>
          </p:nvPr>
        </p:nvSpPr>
        <p:spPr>
          <a:xfrm>
            <a:off x="457200" y="-26988"/>
            <a:ext cx="8229600" cy="938213"/>
          </a:xfrm>
        </p:spPr>
        <p:txBody>
          <a:bodyPr anchor="ctr"/>
          <a:lstStyle/>
          <a:p>
            <a:pPr eaLnBrk="1" hangingPunct="1"/>
            <a:r>
              <a:rPr lang="en-US" altLang="zh-TW" sz="4600" smtClean="0"/>
              <a:t>FLPT</a:t>
            </a:r>
            <a:r>
              <a:rPr lang="zh-TW" altLang="en-US" sz="4600" smtClean="0"/>
              <a:t>口說測驗成績說明</a:t>
            </a:r>
            <a:endParaRPr lang="en-US" altLang="zh-TW" sz="4600" smtClean="0">
              <a:solidFill>
                <a:srgbClr val="99CC00"/>
              </a:solidFill>
              <a:latin typeface="Arial Rounded MT Bold" pitchFamily="34" charset="0"/>
            </a:endParaRPr>
          </a:p>
        </p:txBody>
      </p:sp>
      <p:graphicFrame>
        <p:nvGraphicFramePr>
          <p:cNvPr id="1153066" name="Group 42"/>
          <p:cNvGraphicFramePr>
            <a:graphicFrameLocks noGrp="1"/>
          </p:cNvGraphicFramePr>
          <p:nvPr>
            <p:ph idx="4294967295"/>
            <p:extLst>
              <p:ext uri="{D42A27DB-BD31-4B8C-83A1-F6EECF244321}">
                <p14:modId xmlns:p14="http://schemas.microsoft.com/office/powerpoint/2010/main" val="1148917784"/>
              </p:ext>
            </p:extLst>
          </p:nvPr>
        </p:nvGraphicFramePr>
        <p:xfrm>
          <a:off x="271806" y="1484784"/>
          <a:ext cx="8642350" cy="2952328"/>
        </p:xfrm>
        <a:graphic>
          <a:graphicData uri="http://schemas.openxmlformats.org/drawingml/2006/table">
            <a:tbl>
              <a:tblPr/>
              <a:tblGrid>
                <a:gridCol w="792163"/>
                <a:gridCol w="7850187"/>
              </a:tblGrid>
              <a:tr h="0">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級分</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能</a:t>
                      </a:r>
                      <a:r>
                        <a:rPr kumimoji="1" lang="en-US" altLang="zh-TW" sz="24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力</a:t>
                      </a:r>
                      <a:r>
                        <a:rPr kumimoji="1" lang="en-US" altLang="zh-TW" sz="24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說</a:t>
                      </a:r>
                      <a:r>
                        <a:rPr kumimoji="1" lang="en-US" altLang="zh-TW" sz="24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明</a:t>
                      </a:r>
                      <a:endParaRPr kumimoji="1" lang="en-US" altLang="zh-TW" sz="24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968">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3200" b="1" i="0" u="none" strike="noStrike" cap="none" normalizeH="0" baseline="0" dirty="0" smtClean="0">
                          <a:ln>
                            <a:noFill/>
                          </a:ln>
                          <a:solidFill>
                            <a:srgbClr val="7030A0"/>
                          </a:solidFill>
                          <a:effectLst/>
                          <a:latin typeface="Arial Rounded MT Bold" pitchFamily="34" charset="0"/>
                          <a:ea typeface="標楷體" pitchFamily="65" charset="-12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sng" strike="noStrike" cap="none" normalizeH="0" baseline="0" dirty="0" smtClean="0">
                          <a:ln>
                            <a:noFill/>
                          </a:ln>
                          <a:solidFill>
                            <a:srgbClr val="000000"/>
                          </a:solidFill>
                          <a:effectLst/>
                          <a:latin typeface="標楷體" pitchFamily="65" charset="-120"/>
                          <a:ea typeface="標楷體" pitchFamily="65" charset="-120"/>
                        </a:rPr>
                        <a:t>大致上可運用該語言應付工作上的需要</a:t>
                      </a:r>
                      <a:endParaRPr kumimoji="1" lang="en-US" altLang="zh-TW" sz="3200" b="0" i="0" u="sng" strike="noStrike" cap="none" normalizeH="0" baseline="0" dirty="0" smtClean="0">
                        <a:ln>
                          <a:noFill/>
                        </a:ln>
                        <a:solidFill>
                          <a:srgbClr val="000000"/>
                        </a:solidFill>
                        <a:effectLst/>
                        <a:latin typeface="標楷體" pitchFamily="65" charset="-12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none" strike="noStrike" cap="none" normalizeH="0" baseline="0" dirty="0" smtClean="0">
                          <a:ln>
                            <a:noFill/>
                          </a:ln>
                          <a:solidFill>
                            <a:srgbClr val="000000"/>
                          </a:solidFill>
                          <a:effectLst/>
                          <a:latin typeface="標楷體" pitchFamily="65" charset="-120"/>
                          <a:ea typeface="標楷體" pitchFamily="65" charset="-120"/>
                        </a:rPr>
                        <a:t>在個人興趣及專長相關話題方面，可輕鬆且流暢地表達意見。</a:t>
                      </a:r>
                      <a:endParaRPr kumimoji="1" lang="en-US" altLang="zh-TW" sz="3200" b="0" i="0" u="none" strike="noStrike" cap="none" normalizeH="0" baseline="0" dirty="0" smtClean="0">
                        <a:ln>
                          <a:noFill/>
                        </a:ln>
                        <a:solidFill>
                          <a:srgbClr val="000000"/>
                        </a:solidFill>
                        <a:effectLst/>
                        <a:latin typeface="標楷體" pitchFamily="65" charset="-12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文字方塊 3"/>
          <p:cNvSpPr txBox="1"/>
          <p:nvPr/>
        </p:nvSpPr>
        <p:spPr>
          <a:xfrm>
            <a:off x="359024" y="5151287"/>
            <a:ext cx="8784976"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l"/>
            <a:r>
              <a:rPr lang="zh-TW" altLang="en-US" dirty="0" smtClean="0"/>
              <a:t>**</a:t>
            </a:r>
            <a:r>
              <a:rPr lang="zh-TW" altLang="en-US" sz="3200" dirty="0" smtClean="0">
                <a:latin typeface="Arial Unicode MS" panose="020B0604020202020204" pitchFamily="34" charset="-120"/>
                <a:ea typeface="Arial Unicode MS" panose="020B0604020202020204" pitchFamily="34" charset="-120"/>
                <a:cs typeface="Arial Unicode MS" panose="020B0604020202020204" pitchFamily="34" charset="-120"/>
              </a:rPr>
              <a:t>能力介於級分之間以</a:t>
            </a:r>
            <a:r>
              <a:rPr lang="en-US" altLang="zh-TW" sz="3200"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1</a:t>
            </a:r>
            <a:r>
              <a:rPr kumimoji="1" lang="en-US" altLang="zh-TW" sz="3200"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kumimoji="1" lang="zh-TW" altLang="en-US" sz="3200"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kumimoji="1" lang="en-US" altLang="zh-TW" sz="3200"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2+</a:t>
            </a:r>
            <a:r>
              <a:rPr kumimoji="1" lang="zh-TW" altLang="en-US" sz="3200"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表示</a:t>
            </a:r>
            <a:endParaRPr kumimoji="1" lang="en-US" altLang="zh-TW" sz="3200" b="1" dirty="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endParaRPr>
          </a:p>
          <a:p>
            <a:pPr algn="l"/>
            <a:endParaRPr lang="zh-TW" altLang="en-US" dirty="0"/>
          </a:p>
        </p:txBody>
      </p:sp>
    </p:spTree>
    <p:custDataLst>
      <p:tags r:id="rId1"/>
    </p:custDataLst>
    <p:extLst>
      <p:ext uri="{BB962C8B-B14F-4D97-AF65-F5344CB8AC3E}">
        <p14:creationId xmlns:p14="http://schemas.microsoft.com/office/powerpoint/2010/main" val="3807050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2483768" y="4509120"/>
            <a:ext cx="2952750" cy="685800"/>
          </a:xfrm>
          <a:prstGeom prst="rect">
            <a:avLst/>
          </a:prstGeom>
          <a:solidFill>
            <a:schemeClr val="bg1"/>
          </a:solidFill>
          <a:ln w="38100">
            <a:solidFill>
              <a:srgbClr val="FF0000"/>
            </a:solidFill>
            <a:miter lim="800000"/>
            <a:headEnd/>
            <a:tailEnd/>
          </a:ln>
        </p:spPr>
        <p:txBody>
          <a:bodyPr wrap="none" anchor="ctr"/>
          <a:lstStyle/>
          <a:p>
            <a:endParaRPr lang="zh-TW" altLang="en-US" sz="3600" b="1">
              <a:solidFill>
                <a:srgbClr val="008000"/>
              </a:solidFill>
              <a:ea typeface="標楷體" pitchFamily="65" charset="-120"/>
            </a:endParaRPr>
          </a:p>
        </p:txBody>
      </p:sp>
      <p:sp>
        <p:nvSpPr>
          <p:cNvPr id="4" name="Rectangle 5"/>
          <p:cNvSpPr>
            <a:spLocks noChangeArrowheads="1"/>
          </p:cNvSpPr>
          <p:nvPr/>
        </p:nvSpPr>
        <p:spPr bwMode="auto">
          <a:xfrm>
            <a:off x="1115616" y="2060848"/>
            <a:ext cx="3312368" cy="685800"/>
          </a:xfrm>
          <a:prstGeom prst="rect">
            <a:avLst/>
          </a:prstGeom>
          <a:solidFill>
            <a:schemeClr val="bg1"/>
          </a:solidFill>
          <a:ln w="38100">
            <a:solidFill>
              <a:srgbClr val="FF0000"/>
            </a:solidFill>
            <a:miter lim="800000"/>
            <a:headEnd/>
            <a:tailEnd/>
          </a:ln>
        </p:spPr>
        <p:txBody>
          <a:bodyPr wrap="none" anchor="ctr"/>
          <a:lstStyle/>
          <a:p>
            <a:endParaRPr lang="zh-TW" altLang="en-US" sz="3600" b="1">
              <a:solidFill>
                <a:srgbClr val="008000"/>
              </a:solidFill>
              <a:ea typeface="標楷體" pitchFamily="65" charset="-120"/>
            </a:endParaRPr>
          </a:p>
        </p:txBody>
      </p:sp>
      <p:sp>
        <p:nvSpPr>
          <p:cNvPr id="1337346" name="Rectangle 2"/>
          <p:cNvSpPr>
            <a:spLocks noGrp="1" noChangeArrowheads="1"/>
          </p:cNvSpPr>
          <p:nvPr>
            <p:ph type="title" idx="4294967295"/>
          </p:nvPr>
        </p:nvSpPr>
        <p:spPr/>
        <p:txBody>
          <a:bodyPr anchor="ctr"/>
          <a:lstStyle/>
          <a:p>
            <a:pPr eaLnBrk="1" hangingPunct="1"/>
            <a:r>
              <a:rPr lang="zh-TW" altLang="en-US" sz="5200" dirty="0" smtClean="0"/>
              <a:t>口說測驗應試技巧</a:t>
            </a:r>
            <a:endParaRPr lang="en-US" altLang="zh-TW" sz="5200" dirty="0" smtClean="0"/>
          </a:p>
        </p:txBody>
      </p:sp>
      <p:sp>
        <p:nvSpPr>
          <p:cNvPr id="72707" name="Rectangle 3"/>
          <p:cNvSpPr>
            <a:spLocks noGrp="1" noChangeArrowheads="1"/>
          </p:cNvSpPr>
          <p:nvPr>
            <p:ph type="body" idx="4294967295"/>
          </p:nvPr>
        </p:nvSpPr>
        <p:spPr>
          <a:xfrm>
            <a:off x="739775" y="1412875"/>
            <a:ext cx="8153400" cy="5184775"/>
          </a:xfrm>
        </p:spPr>
        <p:txBody>
          <a:bodyPr/>
          <a:lstStyle/>
          <a:p>
            <a:pPr eaLnBrk="1" hangingPunct="1"/>
            <a:r>
              <a:rPr lang="zh-TW" altLang="en-US" sz="3600" b="1" dirty="0" smtClean="0">
                <a:solidFill>
                  <a:srgbClr val="003399"/>
                </a:solidFill>
                <a:latin typeface="Arial Rounded MT Bold" pitchFamily="34" charset="0"/>
              </a:rPr>
              <a:t>發音、語調：</a:t>
            </a:r>
            <a:r>
              <a:rPr lang="zh-TW" altLang="en-US" sz="3600" b="1" dirty="0" smtClean="0">
                <a:latin typeface="Arial Rounded MT Bold" pitchFamily="34" charset="0"/>
              </a:rPr>
              <a:t>盡量</a:t>
            </a:r>
            <a:r>
              <a:rPr lang="zh-TW" altLang="en-US" sz="3600" b="1" dirty="0" smtClean="0">
                <a:solidFill>
                  <a:srgbClr val="003399"/>
                </a:solidFill>
                <a:latin typeface="Arial Rounded MT Bold" pitchFamily="34" charset="0"/>
              </a:rPr>
              <a:t>清晰</a:t>
            </a:r>
            <a:r>
              <a:rPr lang="zh-TW" altLang="en-US" sz="3600" b="1" dirty="0" smtClean="0">
                <a:latin typeface="Arial Rounded MT Bold" pitchFamily="34" charset="0"/>
              </a:rPr>
              <a:t>、自然，以</a:t>
            </a:r>
            <a:endParaRPr lang="en-US" altLang="zh-TW" sz="3600" b="1" dirty="0" smtClean="0">
              <a:latin typeface="Arial Rounded MT Bold" pitchFamily="34" charset="0"/>
            </a:endParaRPr>
          </a:p>
          <a:p>
            <a:pPr marL="0" indent="0" eaLnBrk="1" hangingPunct="1">
              <a:buNone/>
            </a:pPr>
            <a:r>
              <a:rPr lang="zh-TW" altLang="en-US" sz="3600" b="1" dirty="0">
                <a:latin typeface="Arial Rounded MT Bold" pitchFamily="34" charset="0"/>
              </a:rPr>
              <a:t> </a:t>
            </a:r>
            <a:r>
              <a:rPr lang="zh-TW" altLang="en-US" sz="3600" b="1" dirty="0" smtClean="0">
                <a:latin typeface="Arial Rounded MT Bold" pitchFamily="34" charset="0"/>
              </a:rPr>
              <a:t>  不影響聽者理解為主</a:t>
            </a:r>
            <a:endParaRPr lang="en-US" altLang="zh-TW" sz="3600" b="1" dirty="0" smtClean="0">
              <a:latin typeface="Arial Rounded MT Bold" pitchFamily="34" charset="0"/>
            </a:endParaRPr>
          </a:p>
          <a:p>
            <a:pPr eaLnBrk="1" hangingPunct="1"/>
            <a:endParaRPr lang="en-US" altLang="zh-TW" sz="3600" b="1" dirty="0" smtClean="0">
              <a:latin typeface="Arial Rounded MT Bold" pitchFamily="34" charset="0"/>
            </a:endParaRPr>
          </a:p>
          <a:p>
            <a:pPr eaLnBrk="1" hangingPunct="1"/>
            <a:r>
              <a:rPr lang="zh-TW" altLang="en-US" sz="3600" b="1" dirty="0" smtClean="0">
                <a:solidFill>
                  <a:srgbClr val="CC00CC"/>
                </a:solidFill>
                <a:latin typeface="Arial Rounded MT Bold" pitchFamily="34" charset="0"/>
              </a:rPr>
              <a:t>字彙：</a:t>
            </a:r>
            <a:r>
              <a:rPr lang="zh-TW" altLang="en-US" sz="3600" b="1" dirty="0" smtClean="0">
                <a:latin typeface="Arial Rounded MT Bold" pitchFamily="34" charset="0"/>
              </a:rPr>
              <a:t>不需刻意使用過於艱澀之字彙</a:t>
            </a:r>
            <a:endParaRPr lang="en-US" altLang="zh-TW" sz="3600" b="1" dirty="0" smtClean="0">
              <a:latin typeface="Arial Rounded MT Bold" pitchFamily="34" charset="0"/>
            </a:endParaRPr>
          </a:p>
          <a:p>
            <a:pPr marL="0" indent="0" eaLnBrk="1" hangingPunct="1">
              <a:buNone/>
            </a:pPr>
            <a:endParaRPr lang="en-US" altLang="zh-TW" sz="3600" b="1" dirty="0" smtClean="0">
              <a:solidFill>
                <a:srgbClr val="CC00CC"/>
              </a:solidFill>
              <a:latin typeface="Arial Rounded MT Bold" pitchFamily="34" charset="0"/>
            </a:endParaRPr>
          </a:p>
          <a:p>
            <a:pPr eaLnBrk="1" hangingPunct="1"/>
            <a:r>
              <a:rPr lang="zh-TW" altLang="en-US" sz="3600" b="1" dirty="0" smtClean="0">
                <a:solidFill>
                  <a:srgbClr val="003399"/>
                </a:solidFill>
                <a:latin typeface="Arial Rounded MT Bold" pitchFamily="34" charset="0"/>
              </a:rPr>
              <a:t>文法：</a:t>
            </a:r>
            <a:r>
              <a:rPr lang="zh-TW" altLang="en-US" sz="3600" b="1" dirty="0" smtClean="0">
                <a:latin typeface="Arial Rounded MT Bold" pitchFamily="34" charset="0"/>
              </a:rPr>
              <a:t>掌握基本句構，以問題所使用之</a:t>
            </a:r>
            <a:r>
              <a:rPr lang="zh-TW" altLang="en-US" sz="3600" b="1" dirty="0" smtClean="0">
                <a:solidFill>
                  <a:srgbClr val="003399"/>
                </a:solidFill>
                <a:latin typeface="Arial Rounded MT Bold" pitchFamily="34" charset="0"/>
              </a:rPr>
              <a:t>時態</a:t>
            </a:r>
            <a:r>
              <a:rPr lang="zh-TW" altLang="en-US" sz="3600" b="1" dirty="0" smtClean="0">
                <a:latin typeface="Arial Rounded MT Bold" pitchFamily="34" charset="0"/>
              </a:rPr>
              <a:t>答題</a:t>
            </a:r>
            <a:endParaRPr lang="en-US" altLang="zh-TW" sz="3600" b="1" dirty="0" smtClean="0">
              <a:latin typeface="Arial Rounded MT Bold" pitchFamily="34" charset="0"/>
            </a:endParaRPr>
          </a:p>
          <a:p>
            <a:pPr marL="742950" lvl="1" indent="-285750" eaLnBrk="1" hangingPunct="1">
              <a:buFont typeface="Wingdings" pitchFamily="2" charset="2"/>
              <a:buNone/>
            </a:pPr>
            <a:endParaRPr lang="en-US" altLang="zh-TW" sz="3600" b="1" dirty="0" smtClean="0">
              <a:latin typeface="Arial Rounded MT Bold" pitchFamily="34" charset="0"/>
            </a:endParaRPr>
          </a:p>
        </p:txBody>
      </p:sp>
    </p:spTree>
    <p:extLst>
      <p:ext uri="{BB962C8B-B14F-4D97-AF65-F5344CB8AC3E}">
        <p14:creationId xmlns:p14="http://schemas.microsoft.com/office/powerpoint/2010/main" val="35181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7">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411760" y="2204864"/>
            <a:ext cx="1645990" cy="504056"/>
          </a:xfrm>
          <a:prstGeom prst="rect">
            <a:avLst/>
          </a:prstGeom>
          <a:solidFill>
            <a:schemeClr val="bg1"/>
          </a:solidFill>
          <a:ln w="38100">
            <a:solidFill>
              <a:srgbClr val="FF0000"/>
            </a:solidFill>
            <a:miter lim="800000"/>
            <a:headEnd/>
            <a:tailEnd/>
          </a:ln>
        </p:spPr>
        <p:txBody>
          <a:bodyPr wrap="none" anchor="ctr"/>
          <a:lstStyle/>
          <a:p>
            <a:endParaRPr lang="zh-TW" altLang="en-US" sz="3600" b="1">
              <a:solidFill>
                <a:srgbClr val="008000"/>
              </a:solidFill>
              <a:ea typeface="標楷體" pitchFamily="65" charset="-120"/>
            </a:endParaRPr>
          </a:p>
        </p:txBody>
      </p:sp>
      <p:sp>
        <p:nvSpPr>
          <p:cNvPr id="72707" name="Rectangle 3"/>
          <p:cNvSpPr>
            <a:spLocks noGrp="1" noChangeArrowheads="1"/>
          </p:cNvSpPr>
          <p:nvPr>
            <p:ph type="body" idx="4294967295"/>
          </p:nvPr>
        </p:nvSpPr>
        <p:spPr>
          <a:xfrm>
            <a:off x="251520" y="1196752"/>
            <a:ext cx="8568952" cy="5184775"/>
          </a:xfrm>
        </p:spPr>
        <p:txBody>
          <a:bodyPr/>
          <a:lstStyle/>
          <a:p>
            <a:pPr eaLnBrk="1" hangingPunct="1"/>
            <a:r>
              <a:rPr lang="zh-TW" altLang="en-US" sz="2800" b="1" dirty="0" smtClean="0">
                <a:solidFill>
                  <a:srgbClr val="CC00CC"/>
                </a:solidFill>
                <a:latin typeface="Arial Rounded MT Bold" pitchFamily="34" charset="0"/>
              </a:rPr>
              <a:t>內容</a:t>
            </a:r>
            <a:endParaRPr lang="en-US" altLang="zh-TW" sz="2800" b="1" dirty="0" smtClean="0">
              <a:solidFill>
                <a:srgbClr val="CC00CC"/>
              </a:solidFill>
              <a:latin typeface="Arial Rounded MT Bold" pitchFamily="34" charset="0"/>
            </a:endParaRPr>
          </a:p>
          <a:p>
            <a:pPr marL="742950" lvl="1" indent="-285750" eaLnBrk="1" hangingPunct="1"/>
            <a:r>
              <a:rPr lang="zh-TW" altLang="en-US" b="1" dirty="0" smtClean="0">
                <a:solidFill>
                  <a:schemeClr val="accent2"/>
                </a:solidFill>
                <a:latin typeface="Arial Rounded MT Bold" pitchFamily="34" charset="0"/>
              </a:rPr>
              <a:t>翻譯題：</a:t>
            </a:r>
            <a:r>
              <a:rPr lang="zh-TW" altLang="en-US" b="1" dirty="0" smtClean="0">
                <a:latin typeface="Arial Rounded MT Bold" pitchFamily="34" charset="0"/>
              </a:rPr>
              <a:t>注意時態，以有把握之字彙與句型應答。</a:t>
            </a:r>
            <a:endParaRPr lang="en-US" altLang="zh-TW" b="1" dirty="0" smtClean="0">
              <a:latin typeface="Arial Rounded MT Bold" pitchFamily="34" charset="0"/>
            </a:endParaRPr>
          </a:p>
          <a:p>
            <a:pPr marL="742950" lvl="1" indent="-285750" eaLnBrk="1" hangingPunct="1"/>
            <a:r>
              <a:rPr lang="zh-TW" altLang="en-US" b="1" u="sng" dirty="0" smtClean="0">
                <a:solidFill>
                  <a:schemeClr val="accent2"/>
                </a:solidFill>
                <a:latin typeface="Arial Rounded MT Bold" pitchFamily="34" charset="0"/>
              </a:rPr>
              <a:t>問答題</a:t>
            </a:r>
            <a:r>
              <a:rPr lang="zh-TW" altLang="en-US" b="1" dirty="0" smtClean="0">
                <a:solidFill>
                  <a:schemeClr val="accent2"/>
                </a:solidFill>
                <a:latin typeface="Arial Rounded MT Bold" pitchFamily="34" charset="0"/>
              </a:rPr>
              <a:t>：</a:t>
            </a:r>
            <a:r>
              <a:rPr lang="zh-TW" altLang="en-US" b="1" dirty="0" smtClean="0">
                <a:latin typeface="Arial Rounded MT Bold" pitchFamily="34" charset="0"/>
              </a:rPr>
              <a:t>務必</a:t>
            </a:r>
            <a:r>
              <a:rPr lang="zh-TW" altLang="en-US" b="1" dirty="0" smtClean="0">
                <a:solidFill>
                  <a:srgbClr val="7030A0"/>
                </a:solidFill>
                <a:latin typeface="Arial Rounded MT Bold" pitchFamily="34" charset="0"/>
              </a:rPr>
              <a:t>切題</a:t>
            </a:r>
            <a:r>
              <a:rPr lang="zh-TW" altLang="en-US" b="1" dirty="0" smtClean="0">
                <a:latin typeface="Arial Rounded MT Bold" pitchFamily="34" charset="0"/>
              </a:rPr>
              <a:t>，勿答非所問。</a:t>
            </a:r>
            <a:endParaRPr lang="en-US" altLang="zh-TW" b="1" dirty="0" smtClean="0">
              <a:latin typeface="Arial Rounded MT Bold" pitchFamily="34" charset="0"/>
            </a:endParaRPr>
          </a:p>
          <a:p>
            <a:pPr marL="457200" lvl="1" indent="0" eaLnBrk="1" hangingPunct="1">
              <a:buNone/>
            </a:pPr>
            <a:endParaRPr lang="en-US" altLang="zh-TW" b="1" dirty="0" smtClean="0">
              <a:latin typeface="Arial Rounded MT Bold" pitchFamily="34" charset="0"/>
            </a:endParaRPr>
          </a:p>
          <a:p>
            <a:pPr marL="742950" lvl="1" indent="-285750" eaLnBrk="1" hangingPunct="1"/>
            <a:r>
              <a:rPr lang="zh-TW" altLang="en-US" b="1" u="sng" dirty="0" smtClean="0">
                <a:solidFill>
                  <a:schemeClr val="accent2"/>
                </a:solidFill>
                <a:latin typeface="Arial Rounded MT Bold" pitchFamily="34" charset="0"/>
              </a:rPr>
              <a:t>申述題</a:t>
            </a:r>
            <a:r>
              <a:rPr lang="zh-TW" altLang="en-US" b="1" dirty="0" smtClean="0">
                <a:solidFill>
                  <a:schemeClr val="accent2"/>
                </a:solidFill>
                <a:latin typeface="Arial Rounded MT Bold" pitchFamily="34" charset="0"/>
              </a:rPr>
              <a:t>：</a:t>
            </a:r>
            <a:r>
              <a:rPr lang="zh-TW" altLang="en-US" b="1" dirty="0" smtClean="0">
                <a:latin typeface="Arial Rounded MT Bold" pitchFamily="34" charset="0"/>
              </a:rPr>
              <a:t>擬大綱，表達時注意</a:t>
            </a:r>
            <a:r>
              <a:rPr lang="zh-TW" altLang="en-US" b="1" dirty="0" smtClean="0">
                <a:solidFill>
                  <a:srgbClr val="7030A0"/>
                </a:solidFill>
                <a:latin typeface="Arial Rounded MT Bold" pitchFamily="34" charset="0"/>
              </a:rPr>
              <a:t>邏輯</a:t>
            </a:r>
            <a:r>
              <a:rPr lang="zh-TW" altLang="en-US" b="1" dirty="0" smtClean="0">
                <a:latin typeface="Arial Rounded MT Bold" pitchFamily="34" charset="0"/>
              </a:rPr>
              <a:t>發展，並使用</a:t>
            </a:r>
            <a:r>
              <a:rPr lang="zh-TW" altLang="en-US" b="1" dirty="0" smtClean="0">
                <a:solidFill>
                  <a:srgbClr val="7030A0"/>
                </a:solidFill>
                <a:latin typeface="Arial Rounded MT Bold" pitchFamily="34" charset="0"/>
              </a:rPr>
              <a:t>轉折語</a:t>
            </a:r>
            <a:r>
              <a:rPr lang="zh-TW" altLang="en-US" b="1" dirty="0" smtClean="0">
                <a:latin typeface="Arial Rounded MT Bold" pitchFamily="34" charset="0"/>
              </a:rPr>
              <a:t>使內容連貫。盡量</a:t>
            </a:r>
            <a:r>
              <a:rPr lang="zh-TW" altLang="en-US" b="1" dirty="0" smtClean="0">
                <a:solidFill>
                  <a:srgbClr val="7030A0"/>
                </a:solidFill>
                <a:latin typeface="Arial Rounded MT Bold" pitchFamily="34" charset="0"/>
              </a:rPr>
              <a:t>舉例</a:t>
            </a:r>
            <a:r>
              <a:rPr lang="zh-TW" altLang="en-US" b="1" dirty="0" smtClean="0">
                <a:latin typeface="Arial Rounded MT Bold" pitchFamily="34" charset="0"/>
              </a:rPr>
              <a:t>說明使內容具說服力。</a:t>
            </a:r>
            <a:endParaRPr lang="en-US" altLang="zh-TW" b="1" dirty="0" smtClean="0">
              <a:solidFill>
                <a:schemeClr val="accent2"/>
              </a:solidFill>
              <a:latin typeface="Arial Rounded MT Bold" pitchFamily="34" charset="0"/>
            </a:endParaRPr>
          </a:p>
          <a:p>
            <a:pPr marL="742950" lvl="1" indent="-285750" eaLnBrk="1" hangingPunct="1"/>
            <a:r>
              <a:rPr lang="zh-TW" altLang="en-US" b="1" dirty="0" smtClean="0">
                <a:solidFill>
                  <a:schemeClr val="accent2"/>
                </a:solidFill>
                <a:latin typeface="Arial Rounded MT Bold" pitchFamily="34" charset="0"/>
              </a:rPr>
              <a:t>圖片敘述：</a:t>
            </a:r>
            <a:r>
              <a:rPr lang="zh-TW" altLang="en-US" b="1" dirty="0" smtClean="0">
                <a:latin typeface="Arial Rounded MT Bold" pitchFamily="34" charset="0"/>
              </a:rPr>
              <a:t>先依提示問題回答、再做延伸，盡量描述圖片裡所有</a:t>
            </a:r>
            <a:r>
              <a:rPr lang="zh-TW" altLang="en-US" b="1" dirty="0" smtClean="0">
                <a:solidFill>
                  <a:srgbClr val="7030A0"/>
                </a:solidFill>
                <a:latin typeface="Arial Rounded MT Bold" pitchFamily="34" charset="0"/>
              </a:rPr>
              <a:t>細節</a:t>
            </a:r>
            <a:r>
              <a:rPr lang="zh-TW" altLang="en-US" b="1" dirty="0" smtClean="0">
                <a:latin typeface="Arial Rounded MT Bold" pitchFamily="34" charset="0"/>
              </a:rPr>
              <a:t>，發揮</a:t>
            </a:r>
            <a:r>
              <a:rPr lang="zh-TW" altLang="en-US" b="1" dirty="0" smtClean="0">
                <a:solidFill>
                  <a:srgbClr val="7030A0"/>
                </a:solidFill>
                <a:latin typeface="Arial Rounded MT Bold" pitchFamily="34" charset="0"/>
              </a:rPr>
              <a:t>想像力</a:t>
            </a:r>
            <a:r>
              <a:rPr lang="zh-TW" altLang="en-US" b="1" dirty="0" smtClean="0">
                <a:latin typeface="Arial Rounded MT Bold" pitchFamily="34" charset="0"/>
              </a:rPr>
              <a:t>。</a:t>
            </a:r>
            <a:endParaRPr lang="en-US" altLang="zh-TW" b="1" dirty="0" smtClean="0">
              <a:latin typeface="Arial Rounded MT Bold" pitchFamily="34" charset="0"/>
            </a:endParaRPr>
          </a:p>
          <a:p>
            <a:pPr marL="742950" lvl="1" indent="-285750" eaLnBrk="1" hangingPunct="1">
              <a:buFont typeface="Wingdings" pitchFamily="2" charset="2"/>
              <a:buNone/>
            </a:pPr>
            <a:endParaRPr lang="en-US" altLang="zh-TW" b="1" dirty="0" smtClean="0">
              <a:latin typeface="Arial Rounded MT Bold" pitchFamily="34" charset="0"/>
            </a:endParaRPr>
          </a:p>
        </p:txBody>
      </p:sp>
      <p:sp>
        <p:nvSpPr>
          <p:cNvPr id="1337346" name="Rectangle 2"/>
          <p:cNvSpPr>
            <a:spLocks noGrp="1" noChangeArrowheads="1"/>
          </p:cNvSpPr>
          <p:nvPr>
            <p:ph type="title" idx="4294967295"/>
          </p:nvPr>
        </p:nvSpPr>
        <p:spPr/>
        <p:txBody>
          <a:bodyPr anchor="ctr"/>
          <a:lstStyle/>
          <a:p>
            <a:pPr eaLnBrk="1" hangingPunct="1"/>
            <a:r>
              <a:rPr lang="zh-TW" altLang="en-US" sz="5200" dirty="0" smtClean="0"/>
              <a:t>口說測驗應試技巧</a:t>
            </a:r>
            <a:endParaRPr lang="en-US" altLang="zh-TW" sz="5200" dirty="0" smtClean="0"/>
          </a:p>
        </p:txBody>
      </p:sp>
    </p:spTree>
    <p:extLst>
      <p:ext uri="{BB962C8B-B14F-4D97-AF65-F5344CB8AC3E}">
        <p14:creationId xmlns:p14="http://schemas.microsoft.com/office/powerpoint/2010/main" val="313169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7">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72707">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27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idx="4294967295"/>
          </p:nvPr>
        </p:nvSpPr>
        <p:spPr/>
        <p:txBody>
          <a:bodyPr anchor="ctr"/>
          <a:lstStyle/>
          <a:p>
            <a:pPr eaLnBrk="1" hangingPunct="1"/>
            <a:r>
              <a:rPr lang="zh-TW" altLang="en-US" sz="5200" smtClean="0"/>
              <a:t>口說測驗應試技巧</a:t>
            </a:r>
            <a:r>
              <a:rPr lang="en-US" altLang="zh-TW" smtClean="0"/>
              <a:t> </a:t>
            </a:r>
            <a:r>
              <a:rPr lang="en-US" altLang="zh-TW" sz="2700" smtClean="0">
                <a:latin typeface="Arial Rounded MT Bold" pitchFamily="34" charset="0"/>
              </a:rPr>
              <a:t>(cont.)</a:t>
            </a:r>
          </a:p>
        </p:txBody>
      </p:sp>
      <p:sp>
        <p:nvSpPr>
          <p:cNvPr id="73731" name="Rectangle 3"/>
          <p:cNvSpPr>
            <a:spLocks noGrp="1" noChangeArrowheads="1"/>
          </p:cNvSpPr>
          <p:nvPr>
            <p:ph type="body" idx="4294967295"/>
          </p:nvPr>
        </p:nvSpPr>
        <p:spPr>
          <a:xfrm>
            <a:off x="827584" y="1268760"/>
            <a:ext cx="7662863" cy="4896544"/>
          </a:xfrm>
        </p:spPr>
        <p:txBody>
          <a:bodyPr/>
          <a:lstStyle/>
          <a:p>
            <a:pPr eaLnBrk="1" hangingPunct="1"/>
            <a:r>
              <a:rPr lang="zh-TW" altLang="en-US" b="1" dirty="0" smtClean="0"/>
              <a:t>聽清楚問題再回答，勿答非所問。無法完全了解問題時，可根據所了解之部分或關鍵字，盡量發揮。</a:t>
            </a:r>
            <a:endParaRPr lang="en-US" altLang="zh-TW" b="1" dirty="0" smtClean="0"/>
          </a:p>
          <a:p>
            <a:pPr eaLnBrk="1" hangingPunct="1"/>
            <a:r>
              <a:rPr lang="zh-TW" altLang="en-US" b="1" dirty="0" smtClean="0">
                <a:solidFill>
                  <a:srgbClr val="003399"/>
                </a:solidFill>
              </a:rPr>
              <a:t>雖可簡答，但盡量用句子表達。</a:t>
            </a:r>
            <a:endParaRPr lang="en-US" altLang="zh-TW" b="1" dirty="0" smtClean="0">
              <a:solidFill>
                <a:srgbClr val="003399"/>
              </a:solidFill>
            </a:endParaRPr>
          </a:p>
          <a:p>
            <a:pPr eaLnBrk="1" hangingPunct="1"/>
            <a:r>
              <a:rPr lang="zh-TW" altLang="en-US" b="1" dirty="0" smtClean="0"/>
              <a:t>作答時間內盡量表達，不因其他考生已停止作答就沉默不答。</a:t>
            </a:r>
            <a:endParaRPr lang="en-US" altLang="zh-TW" b="1" dirty="0" smtClean="0"/>
          </a:p>
          <a:p>
            <a:pPr eaLnBrk="1" hangingPunct="1"/>
            <a:r>
              <a:rPr lang="zh-TW" altLang="en-US" b="1" dirty="0" smtClean="0">
                <a:solidFill>
                  <a:srgbClr val="003399"/>
                </a:solidFill>
              </a:rPr>
              <a:t>答題過程中若答錯，可隨時自我更正。</a:t>
            </a:r>
            <a:endParaRPr lang="en-US" altLang="zh-TW" b="1" dirty="0" smtClean="0">
              <a:solidFill>
                <a:srgbClr val="003399"/>
              </a:solidFill>
            </a:endParaRPr>
          </a:p>
          <a:p>
            <a:pPr eaLnBrk="1" hangingPunct="1"/>
            <a:r>
              <a:rPr lang="zh-TW" altLang="en-US" b="1" dirty="0" smtClean="0"/>
              <a:t>時間到時請立刻停止作答，避免錯過下題題目。</a:t>
            </a:r>
            <a:endParaRPr lang="en-US" altLang="zh-TW" b="1" dirty="0" smtClean="0"/>
          </a:p>
        </p:txBody>
      </p:sp>
    </p:spTree>
    <p:extLst>
      <p:ext uri="{BB962C8B-B14F-4D97-AF65-F5344CB8AC3E}">
        <p14:creationId xmlns:p14="http://schemas.microsoft.com/office/powerpoint/2010/main" val="398502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46"/>
          <p:cNvSpPr>
            <a:spLocks noGrp="1" noChangeArrowheads="1"/>
          </p:cNvSpPr>
          <p:nvPr>
            <p:ph type="title"/>
          </p:nvPr>
        </p:nvSpPr>
        <p:spPr>
          <a:xfrm>
            <a:off x="304800" y="381000"/>
            <a:ext cx="8496300" cy="936625"/>
          </a:xfrm>
        </p:spPr>
        <p:txBody>
          <a:bodyPr anchor="ctr"/>
          <a:lstStyle/>
          <a:p>
            <a:pPr eaLnBrk="1" hangingPunct="1"/>
            <a:r>
              <a:rPr lang="zh-TW" altLang="en-US" sz="4000" smtClean="0"/>
              <a:t>外語能力測驗</a:t>
            </a:r>
            <a:r>
              <a:rPr lang="en-US" altLang="zh-TW" sz="4000" smtClean="0"/>
              <a:t>FLPT</a:t>
            </a:r>
            <a:r>
              <a:rPr lang="zh-TW" altLang="en-US" sz="4000" smtClean="0"/>
              <a:t>簡介</a:t>
            </a:r>
            <a:r>
              <a:rPr lang="en-US" altLang="zh-TW" sz="4000" smtClean="0"/>
              <a:t/>
            </a:r>
            <a:br>
              <a:rPr lang="en-US" altLang="zh-TW" sz="4000" smtClean="0"/>
            </a:br>
            <a:endParaRPr lang="en-US" altLang="zh-TW" sz="4000" smtClean="0"/>
          </a:p>
        </p:txBody>
      </p:sp>
      <p:graphicFrame>
        <p:nvGraphicFramePr>
          <p:cNvPr id="1286186" name="Group 42"/>
          <p:cNvGraphicFramePr>
            <a:graphicFrameLocks noGrp="1"/>
          </p:cNvGraphicFramePr>
          <p:nvPr>
            <p:ph idx="1"/>
            <p:extLst>
              <p:ext uri="{D42A27DB-BD31-4B8C-83A1-F6EECF244321}">
                <p14:modId xmlns:p14="http://schemas.microsoft.com/office/powerpoint/2010/main" val="1641626349"/>
              </p:ext>
            </p:extLst>
          </p:nvPr>
        </p:nvGraphicFramePr>
        <p:xfrm>
          <a:off x="323850" y="1412777"/>
          <a:ext cx="8496300" cy="4752527"/>
        </p:xfrm>
        <a:graphic>
          <a:graphicData uri="http://schemas.openxmlformats.org/drawingml/2006/table">
            <a:tbl>
              <a:tblPr/>
              <a:tblGrid>
                <a:gridCol w="1873250"/>
                <a:gridCol w="6623050"/>
              </a:tblGrid>
              <a:tr h="2335987">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chemeClr val="tx1"/>
                          </a:solidFill>
                          <a:effectLst/>
                          <a:latin typeface="Arial" pitchFamily="34" charset="0"/>
                          <a:ea typeface="標楷體" pitchFamily="65" charset="-120"/>
                        </a:rPr>
                        <a:t>使用單位</a:t>
                      </a:r>
                      <a:endParaRPr kumimoji="1" lang="en-US" altLang="zh-TW" sz="20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400" b="0" i="0" u="none" strike="noStrike" cap="none" normalizeH="0" baseline="0" dirty="0" smtClean="0">
                          <a:ln>
                            <a:noFill/>
                          </a:ln>
                          <a:solidFill>
                            <a:schemeClr val="tx1"/>
                          </a:solidFill>
                          <a:effectLst/>
                          <a:latin typeface="Arial" pitchFamily="34" charset="0"/>
                          <a:ea typeface="標楷體" pitchFamily="65" charset="-120"/>
                        </a:rPr>
                        <a:t>FLPT</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已獲考選部公務人員保訓會指定為各級公務機關、學校選送人員出國進修之語言能力證明，現有</a:t>
                      </a:r>
                      <a:r>
                        <a:rPr kumimoji="1" lang="en-US" altLang="zh-TW" sz="2400" b="0" i="0" u="none" strike="noStrike" cap="none" normalizeH="0" baseline="0" dirty="0" smtClean="0">
                          <a:ln>
                            <a:noFill/>
                          </a:ln>
                          <a:solidFill>
                            <a:srgbClr val="FF0000"/>
                          </a:solidFill>
                          <a:effectLst/>
                          <a:latin typeface="Arial" pitchFamily="34" charset="0"/>
                          <a:ea typeface="標楷體" pitchFamily="65" charset="-120"/>
                        </a:rPr>
                        <a:t>400</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多個公民營機構採用，</a:t>
                      </a:r>
                      <a:r>
                        <a:rPr kumimoji="1" lang="zh-TW" altLang="en-US" sz="2400" b="0" i="0" u="none" strike="noStrike" cap="none" normalizeH="0" baseline="0" dirty="0" smtClean="0">
                          <a:ln>
                            <a:noFill/>
                          </a:ln>
                          <a:solidFill>
                            <a:srgbClr val="FF0000"/>
                          </a:solidFill>
                          <a:effectLst/>
                          <a:latin typeface="Arial" pitchFamily="34" charset="0"/>
                          <a:ea typeface="標楷體" pitchFamily="65" charset="-120"/>
                        </a:rPr>
                        <a:t>如國防部、經濟部、法務部、交通部、教育部公費留考與學海計畫、人事行政局、台電、中華電信、台灣中油及十數家公民營銀行等</a:t>
                      </a:r>
                      <a:r>
                        <a:rPr kumimoji="1" lang="en-US" altLang="zh-TW" sz="2400" b="0" i="0" u="none" strike="noStrike" cap="none" normalizeH="0" baseline="0" dirty="0" smtClean="0">
                          <a:ln>
                            <a:noFill/>
                          </a:ln>
                          <a:solidFill>
                            <a:srgbClr val="FF0000"/>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49924">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測驗日期</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每一</a:t>
                      </a:r>
                      <a:r>
                        <a:rPr kumimoji="1" lang="en-US" altLang="zh-TW" sz="2800" b="0" i="0" u="none" strike="noStrike" cap="none" normalizeH="0" baseline="0" dirty="0" smtClean="0">
                          <a:ln>
                            <a:noFill/>
                          </a:ln>
                          <a:solidFill>
                            <a:schemeClr val="tx1"/>
                          </a:solidFill>
                          <a:effectLst/>
                          <a:latin typeface="Arial" pitchFamily="34" charset="0"/>
                          <a:ea typeface="標楷體" pitchFamily="65" charset="-120"/>
                        </a:rPr>
                        <a:t>~</a:t>
                      </a: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兩個月舉辦一次，機構團體送考</a:t>
                      </a:r>
                      <a:r>
                        <a:rPr kumimoji="1" lang="en-US" altLang="zh-TW" sz="2800" b="0" i="0" u="none" strike="noStrike" cap="none" normalizeH="0" baseline="0" dirty="0" smtClean="0">
                          <a:ln>
                            <a:noFill/>
                          </a:ln>
                          <a:solidFill>
                            <a:schemeClr val="tx1"/>
                          </a:solidFill>
                          <a:effectLst/>
                          <a:latin typeface="Arial" pitchFamily="34" charset="0"/>
                          <a:ea typeface="標楷體" pitchFamily="65" charset="-120"/>
                        </a:rPr>
                        <a:t>50</a:t>
                      </a: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人以上可另安排測驗日期</a:t>
                      </a:r>
                      <a:endParaRPr kumimoji="1" lang="en-US" altLang="zh-TW" sz="2800" b="0"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6616">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其他特點</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英、日、法、德、西五種語言</a:t>
                      </a:r>
                      <a:endParaRPr kumimoji="1" lang="en-US" altLang="zh-TW" sz="2800" b="0"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49072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6802" name="Rectangle 2"/>
          <p:cNvSpPr>
            <a:spLocks noGrp="1" noChangeArrowheads="1"/>
          </p:cNvSpPr>
          <p:nvPr>
            <p:ph type="title" idx="4294967295"/>
          </p:nvPr>
        </p:nvSpPr>
        <p:spPr/>
        <p:txBody>
          <a:bodyPr anchor="ctr"/>
          <a:lstStyle/>
          <a:p>
            <a:pPr eaLnBrk="1" hangingPunct="1"/>
            <a:r>
              <a:rPr lang="en-US" altLang="zh-TW" dirty="0" smtClean="0"/>
              <a:t>FLPT</a:t>
            </a:r>
            <a:r>
              <a:rPr lang="zh-TW" altLang="en-US" dirty="0" smtClean="0"/>
              <a:t>測驗題型</a:t>
            </a:r>
            <a:r>
              <a:rPr lang="en-US" altLang="zh-TW" dirty="0" smtClean="0"/>
              <a:t>(</a:t>
            </a:r>
            <a:r>
              <a:rPr lang="zh-TW" altLang="en-US" dirty="0" smtClean="0"/>
              <a:t>寫作</a:t>
            </a:r>
            <a:r>
              <a:rPr lang="en-US" altLang="zh-TW" dirty="0" smtClean="0"/>
              <a:t>)</a:t>
            </a:r>
          </a:p>
        </p:txBody>
      </p:sp>
      <p:sp>
        <p:nvSpPr>
          <p:cNvPr id="2" name="矩形 1"/>
          <p:cNvSpPr/>
          <p:nvPr/>
        </p:nvSpPr>
        <p:spPr bwMode="auto">
          <a:xfrm>
            <a:off x="1979712" y="4437112"/>
            <a:ext cx="5616624" cy="64807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graphicFrame>
        <p:nvGraphicFramePr>
          <p:cNvPr id="1357024" name="Group 224"/>
          <p:cNvGraphicFramePr>
            <a:graphicFrameLocks noGrp="1"/>
          </p:cNvGraphicFramePr>
          <p:nvPr>
            <p:ph idx="4294967295"/>
            <p:extLst>
              <p:ext uri="{D42A27DB-BD31-4B8C-83A1-F6EECF244321}">
                <p14:modId xmlns:p14="http://schemas.microsoft.com/office/powerpoint/2010/main" val="1760382300"/>
              </p:ext>
            </p:extLst>
          </p:nvPr>
        </p:nvGraphicFramePr>
        <p:xfrm>
          <a:off x="611560" y="2348880"/>
          <a:ext cx="8229600" cy="2781300"/>
        </p:xfrm>
        <a:graphic>
          <a:graphicData uri="http://schemas.openxmlformats.org/drawingml/2006/table">
            <a:tbl>
              <a:tblPr/>
              <a:tblGrid>
                <a:gridCol w="1367383"/>
                <a:gridCol w="4536504"/>
                <a:gridCol w="1080120"/>
                <a:gridCol w="1245593"/>
              </a:tblGrid>
              <a:tr h="590550">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3200" b="1" i="0" u="none" strike="noStrike" cap="none" normalizeH="0" baseline="0" dirty="0" smtClean="0">
                          <a:ln>
                            <a:noFill/>
                          </a:ln>
                          <a:solidFill>
                            <a:srgbClr val="000000"/>
                          </a:solidFill>
                          <a:effectLst/>
                          <a:latin typeface="Arial" pitchFamily="34" charset="0"/>
                          <a:ea typeface="標楷體" pitchFamily="65" charset="-120"/>
                        </a:rPr>
                        <a:t>測驗項目</a:t>
                      </a:r>
                      <a:endParaRPr kumimoji="1" lang="en-US" altLang="zh-TW" sz="32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3200" b="1" i="0" u="none" strike="noStrike" cap="none" normalizeH="0" baseline="0" dirty="0" smtClean="0">
                          <a:ln>
                            <a:noFill/>
                          </a:ln>
                          <a:solidFill>
                            <a:srgbClr val="000000"/>
                          </a:solidFill>
                          <a:effectLst/>
                          <a:latin typeface="Arial" pitchFamily="34" charset="0"/>
                          <a:ea typeface="標楷體" pitchFamily="65" charset="-120"/>
                        </a:rPr>
                        <a:t>題型</a:t>
                      </a:r>
                      <a:endParaRPr kumimoji="1" lang="en-US" altLang="zh-TW" sz="3200" b="1" i="0" u="none" strike="noStrike" cap="none" normalizeH="0" baseline="0" dirty="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3200" b="1" i="0" u="none" strike="noStrike" cap="none" normalizeH="0" baseline="0" smtClean="0">
                          <a:ln>
                            <a:noFill/>
                          </a:ln>
                          <a:solidFill>
                            <a:srgbClr val="000000"/>
                          </a:solidFill>
                          <a:effectLst/>
                          <a:latin typeface="Arial" pitchFamily="34" charset="0"/>
                          <a:ea typeface="標楷體" pitchFamily="65" charset="-120"/>
                        </a:rPr>
                        <a:t>題數</a:t>
                      </a:r>
                      <a:endParaRPr kumimoji="1" lang="en-US" altLang="zh-TW" sz="32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3200" b="1" i="0" u="none" strike="noStrike" cap="none" normalizeH="0" baseline="0" smtClean="0">
                          <a:ln>
                            <a:noFill/>
                          </a:ln>
                          <a:solidFill>
                            <a:srgbClr val="000000"/>
                          </a:solidFill>
                          <a:effectLst/>
                          <a:latin typeface="Arial" pitchFamily="34" charset="0"/>
                          <a:ea typeface="標楷體" pitchFamily="65" charset="-120"/>
                        </a:rPr>
                        <a:t>測驗時間</a:t>
                      </a:r>
                      <a:endParaRPr kumimoji="1" lang="en-US" altLang="zh-TW" sz="3200" b="1" i="0" u="none" strike="noStrike" cap="none" normalizeH="0" baseline="0" smtClean="0">
                        <a:ln>
                          <a:noFill/>
                        </a:ln>
                        <a:solidFill>
                          <a:schemeClr val="tx1"/>
                        </a:solidFill>
                        <a:effectLst/>
                        <a:latin typeface="Arial" pitchFamily="34"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28638">
                <a:tc rowSpan="2">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3200" b="1" i="0" u="none" strike="noStrike" cap="none" normalizeH="0" baseline="0" dirty="0" smtClean="0">
                          <a:ln>
                            <a:noFill/>
                          </a:ln>
                          <a:solidFill>
                            <a:schemeClr val="tx1"/>
                          </a:solidFill>
                          <a:effectLst/>
                          <a:latin typeface="Arial" pitchFamily="34" charset="0"/>
                          <a:ea typeface="標楷體" pitchFamily="65" charset="-120"/>
                        </a:rPr>
                        <a:t>寫作</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AutoNum type="romanUcPeriod"/>
                        <a:tabLst>
                          <a:tab pos="211138" algn="l"/>
                        </a:tabLst>
                      </a:pPr>
                      <a:r>
                        <a:rPr kumimoji="1" lang="zh-TW" altLang="en-US" sz="3200" b="1" i="0" u="none" strike="noStrike" cap="none" normalizeH="0" baseline="0" dirty="0" smtClean="0">
                          <a:ln>
                            <a:noFill/>
                          </a:ln>
                          <a:solidFill>
                            <a:schemeClr val="tx1"/>
                          </a:solidFill>
                          <a:effectLst/>
                          <a:latin typeface="Arial" pitchFamily="34" charset="0"/>
                          <a:ea typeface="標楷體" pitchFamily="65" charset="-120"/>
                        </a:rPr>
                        <a:t>書信寫作</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3200" b="1" i="0" u="none" strike="noStrike" cap="none" normalizeH="0" baseline="0" dirty="0" smtClean="0">
                          <a:ln>
                            <a:noFill/>
                          </a:ln>
                          <a:solidFill>
                            <a:schemeClr val="tx1"/>
                          </a:solidFill>
                          <a:effectLst/>
                          <a:latin typeface="Arial" pitchFamily="34" charset="0"/>
                          <a:ea typeface="標楷體" pitchFamily="65" charset="-120"/>
                        </a:rPr>
                        <a:t>1</a:t>
                      </a:r>
                      <a:r>
                        <a:rPr kumimoji="1" lang="zh-TW" altLang="en-US" sz="3200" b="1" i="0" u="none" strike="noStrike" cap="none" normalizeH="0" baseline="0" dirty="0" smtClean="0">
                          <a:ln>
                            <a:noFill/>
                          </a:ln>
                          <a:solidFill>
                            <a:schemeClr val="tx1"/>
                          </a:solidFill>
                          <a:effectLst/>
                          <a:latin typeface="Arial" pitchFamily="34" charset="0"/>
                          <a:ea typeface="標楷體" pitchFamily="65" charset="-120"/>
                        </a:rPr>
                        <a:t>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3200" b="1" i="0" u="none" strike="noStrike" cap="none" normalizeH="0" baseline="0" dirty="0" smtClean="0">
                          <a:ln>
                            <a:noFill/>
                          </a:ln>
                          <a:solidFill>
                            <a:schemeClr val="tx1"/>
                          </a:solidFill>
                          <a:effectLst/>
                          <a:latin typeface="Arial" pitchFamily="34" charset="0"/>
                          <a:ea typeface="標楷體" pitchFamily="65" charset="-120"/>
                        </a:rPr>
                        <a:t>60</a:t>
                      </a:r>
                      <a:r>
                        <a:rPr kumimoji="1" lang="zh-TW" altLang="en-US" sz="3200" b="1" i="0" u="none" strike="noStrike" cap="none" normalizeH="0" baseline="0" dirty="0" smtClean="0">
                          <a:ln>
                            <a:noFill/>
                          </a:ln>
                          <a:solidFill>
                            <a:schemeClr val="tx1"/>
                          </a:solidFill>
                          <a:effectLst/>
                          <a:latin typeface="Arial" pitchFamily="34" charset="0"/>
                          <a:ea typeface="標楷體" pitchFamily="65" charset="-120"/>
                        </a:rPr>
                        <a:t>分鐘</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47700">
                <a:tc vMerge="1">
                  <a:txBody>
                    <a:bodyPr/>
                    <a:lstStyle/>
                    <a:p>
                      <a:endParaRPr lang="zh-TW" alt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Pct val="90000"/>
                        <a:buFont typeface="Wingdings" pitchFamily="2" charset="2"/>
                        <a:buNone/>
                        <a:tabLst>
                          <a:tab pos="211138" algn="l"/>
                        </a:tabLst>
                      </a:pPr>
                      <a:r>
                        <a:rPr kumimoji="1" lang="en-US" altLang="zh-TW" sz="3200" b="1" i="0" u="none" strike="noStrike" cap="none" normalizeH="0" baseline="0" dirty="0" smtClean="0">
                          <a:ln>
                            <a:noFill/>
                          </a:ln>
                          <a:solidFill>
                            <a:schemeClr val="tx1"/>
                          </a:solidFill>
                          <a:effectLst/>
                          <a:latin typeface="Arial" pitchFamily="34" charset="0"/>
                          <a:ea typeface="標楷體" pitchFamily="65" charset="-120"/>
                        </a:rPr>
                        <a:t>II. </a:t>
                      </a:r>
                      <a:r>
                        <a:rPr kumimoji="1" lang="zh-TW" altLang="en-US" sz="3200" b="1" i="0" u="none" strike="noStrike" cap="none" normalizeH="0" baseline="0" dirty="0" smtClean="0">
                          <a:ln>
                            <a:noFill/>
                          </a:ln>
                          <a:solidFill>
                            <a:schemeClr val="tx1"/>
                          </a:solidFill>
                          <a:effectLst/>
                          <a:latin typeface="Arial" pitchFamily="34" charset="0"/>
                          <a:ea typeface="標楷體" pitchFamily="65" charset="-120"/>
                        </a:rPr>
                        <a:t>引導式作文</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Pct val="90000"/>
                        <a:buFont typeface="Wingdings" pitchFamily="2" charset="2"/>
                        <a:buNone/>
                        <a:tabLst/>
                      </a:pPr>
                      <a:r>
                        <a:rPr kumimoji="1" lang="en-US" altLang="zh-TW" sz="3200" b="1" i="0" u="none" strike="noStrike" cap="none" normalizeH="0" baseline="0" dirty="0" smtClean="0">
                          <a:ln>
                            <a:noFill/>
                          </a:ln>
                          <a:solidFill>
                            <a:schemeClr val="tx1"/>
                          </a:solidFill>
                          <a:effectLst/>
                          <a:latin typeface="Arial" pitchFamily="34" charset="0"/>
                          <a:ea typeface="標楷體" pitchFamily="65" charset="-120"/>
                        </a:rPr>
                        <a:t>1</a:t>
                      </a:r>
                      <a:r>
                        <a:rPr kumimoji="1" lang="zh-TW" altLang="en-US" sz="3200" b="1" i="0" u="none" strike="noStrike" cap="none" normalizeH="0" baseline="0" dirty="0" smtClean="0">
                          <a:ln>
                            <a:noFill/>
                          </a:ln>
                          <a:solidFill>
                            <a:schemeClr val="tx1"/>
                          </a:solidFill>
                          <a:effectLst/>
                          <a:latin typeface="Arial" pitchFamily="34" charset="0"/>
                          <a:ea typeface="標楷體" pitchFamily="65" charset="-120"/>
                        </a:rPr>
                        <a:t>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143742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57024"/>
                                        </p:tgtEl>
                                        <p:attrNameLst>
                                          <p:attrName>style.visibility</p:attrName>
                                        </p:attrNameLst>
                                      </p:cBhvr>
                                      <p:to>
                                        <p:strVal val="visible"/>
                                      </p:to>
                                    </p:set>
                                    <p:animEffect transition="in" filter="randombar(horizontal)">
                                      <p:cBhvr>
                                        <p:cTn id="7" dur="500"/>
                                        <p:tgtEl>
                                          <p:spTgt spid="1357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Title 1"/>
          <p:cNvSpPr>
            <a:spLocks noGrp="1"/>
          </p:cNvSpPr>
          <p:nvPr>
            <p:ph type="title" idx="4294967295"/>
          </p:nvPr>
        </p:nvSpPr>
        <p:spPr/>
        <p:txBody>
          <a:bodyPr anchor="ctr"/>
          <a:lstStyle/>
          <a:p>
            <a:pPr eaLnBrk="1" hangingPunct="1"/>
            <a:r>
              <a:rPr lang="zh-TW" altLang="en-US" dirty="0" smtClean="0"/>
              <a:t>寫作題型與評量重點</a:t>
            </a:r>
          </a:p>
        </p:txBody>
      </p:sp>
      <p:graphicFrame>
        <p:nvGraphicFramePr>
          <p:cNvPr id="1378332" name="Group 28"/>
          <p:cNvGraphicFramePr>
            <a:graphicFrameLocks noGrp="1"/>
          </p:cNvGraphicFramePr>
          <p:nvPr>
            <p:ph idx="4294967295"/>
            <p:extLst>
              <p:ext uri="{D42A27DB-BD31-4B8C-83A1-F6EECF244321}">
                <p14:modId xmlns:p14="http://schemas.microsoft.com/office/powerpoint/2010/main" val="3898406810"/>
              </p:ext>
            </p:extLst>
          </p:nvPr>
        </p:nvGraphicFramePr>
        <p:xfrm>
          <a:off x="323850" y="1412874"/>
          <a:ext cx="8496300" cy="3672309"/>
        </p:xfrm>
        <a:graphic>
          <a:graphicData uri="http://schemas.openxmlformats.org/drawingml/2006/table">
            <a:tbl>
              <a:tblPr/>
              <a:tblGrid>
                <a:gridCol w="2519958"/>
                <a:gridCol w="5976342"/>
              </a:tblGrid>
              <a:tr h="715385">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dirty="0" smtClean="0">
                          <a:ln>
                            <a:noFill/>
                          </a:ln>
                          <a:solidFill>
                            <a:schemeClr val="tx1"/>
                          </a:solidFill>
                          <a:effectLst/>
                          <a:latin typeface="Arial" pitchFamily="34" charset="0"/>
                          <a:ea typeface="標楷體" pitchFamily="65" charset="-120"/>
                        </a:rPr>
                        <a:t>題型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400" b="1" i="0" u="none" strike="noStrike" cap="none" normalizeH="0" baseline="0" smtClean="0">
                          <a:ln>
                            <a:noFill/>
                          </a:ln>
                          <a:solidFill>
                            <a:schemeClr val="tx1"/>
                          </a:solidFill>
                          <a:effectLst/>
                          <a:latin typeface="Arial" pitchFamily="34" charset="0"/>
                          <a:ea typeface="標楷體" pitchFamily="65" charset="-120"/>
                        </a:rPr>
                        <a:t>評量重點</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8462">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書信寫作</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1" lang="zh-TW" altLang="en-US" sz="2800" b="0" i="0" u="none" strike="noStrike" cap="none" normalizeH="0" baseline="0" smtClean="0">
                          <a:ln>
                            <a:noFill/>
                          </a:ln>
                          <a:solidFill>
                            <a:schemeClr val="tx1"/>
                          </a:solidFill>
                          <a:effectLst/>
                          <a:latin typeface="Arial" pitchFamily="34" charset="0"/>
                          <a:ea typeface="標楷體" pitchFamily="65" charset="-120"/>
                        </a:rPr>
                        <a:t>評量考生能否依照提示，以英文書寫與生活及工作情境相關的一般書信。 </a:t>
                      </a:r>
                      <a:endParaRPr kumimoji="1" lang="en-US" altLang="zh-TW" sz="2800" b="0" i="0" u="none" strike="noStrike" cap="none" normalizeH="0" baseline="0" smtClean="0">
                        <a:ln>
                          <a:noFill/>
                        </a:ln>
                        <a:solidFill>
                          <a:schemeClr val="tx1"/>
                        </a:solidFill>
                        <a:effectLst/>
                        <a:latin typeface="Arial" pitchFamily="34" charset="0"/>
                        <a:ea typeface="標楷體" pitchFamily="65"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78462">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引導式作文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Pct val="90000"/>
                        <a:buFont typeface="Wingdings" pitchFamily="2" charset="2"/>
                        <a:buNone/>
                        <a:tabLst/>
                      </a:pPr>
                      <a:r>
                        <a:rPr kumimoji="0" lang="zh-TW" altLang="en-US" sz="2800" b="0" i="0" u="none" strike="noStrike" cap="none" normalizeH="0" baseline="0" dirty="0" smtClean="0">
                          <a:ln>
                            <a:noFill/>
                          </a:ln>
                          <a:solidFill>
                            <a:schemeClr val="tx1"/>
                          </a:solidFill>
                          <a:effectLst/>
                          <a:latin typeface="Arial" pitchFamily="34" charset="0"/>
                          <a:ea typeface="標楷體" pitchFamily="65" charset="-120"/>
                        </a:rPr>
                        <a:t>評量考生能否依照提示，以英文針對某一主題申述意見。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78330" name="Picture 5" descr="FLPT logo"/>
          <p:cNvPicPr>
            <a:picLocks noChangeAspect="1" noChangeArrowheads="1"/>
          </p:cNvPicPr>
          <p:nvPr/>
        </p:nvPicPr>
        <p:blipFill>
          <a:blip r:embed="rId2" cstate="print"/>
          <a:srcRect/>
          <a:stretch>
            <a:fillRect/>
          </a:stretch>
        </p:blipFill>
        <p:spPr bwMode="auto">
          <a:xfrm>
            <a:off x="8172450" y="6237288"/>
            <a:ext cx="720725" cy="473075"/>
          </a:xfrm>
          <a:prstGeom prst="rect">
            <a:avLst/>
          </a:prstGeom>
          <a:noFill/>
          <a:ln w="9525">
            <a:noFill/>
            <a:miter lim="800000"/>
            <a:headEnd/>
            <a:tailEnd/>
          </a:ln>
        </p:spPr>
      </p:pic>
    </p:spTree>
    <p:extLst>
      <p:ext uri="{BB962C8B-B14F-4D97-AF65-F5344CB8AC3E}">
        <p14:creationId xmlns:p14="http://schemas.microsoft.com/office/powerpoint/2010/main" val="4139314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593324104"/>
              </p:ext>
            </p:extLst>
          </p:nvPr>
        </p:nvGraphicFramePr>
        <p:xfrm>
          <a:off x="323850" y="1692275"/>
          <a:ext cx="8352606" cy="4401021"/>
        </p:xfrm>
        <a:graphic>
          <a:graphicData uri="http://schemas.openxmlformats.org/drawingml/2006/table">
            <a:tbl>
              <a:tblPr/>
              <a:tblGrid>
                <a:gridCol w="8352606"/>
              </a:tblGrid>
              <a:tr h="103532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600" b="1" i="0" u="none" strike="noStrike" cap="none" normalizeH="0" baseline="0" dirty="0" smtClean="0">
                          <a:ln>
                            <a:noFill/>
                          </a:ln>
                          <a:solidFill>
                            <a:schemeClr val="tx1"/>
                          </a:solidFill>
                          <a:effectLst/>
                          <a:latin typeface="Arial" pitchFamily="34" charset="0"/>
                          <a:ea typeface="標楷體" pitchFamily="65" charset="-120"/>
                        </a:rPr>
                        <a:t>寫作評分重點</a:t>
                      </a:r>
                      <a:endParaRPr kumimoji="1" lang="en-US" altLang="zh-TW" sz="36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698">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none" strike="noStrike" cap="none" normalizeH="0" baseline="0" dirty="0" smtClean="0">
                          <a:ln>
                            <a:noFill/>
                          </a:ln>
                          <a:solidFill>
                            <a:srgbClr val="000000"/>
                          </a:solidFill>
                          <a:effectLst/>
                          <a:latin typeface="標楷體" pitchFamily="65" charset="-120"/>
                          <a:ea typeface="標楷體" pitchFamily="65" charset="-120"/>
                        </a:rPr>
                        <a:t>內容表達題意</a:t>
                      </a:r>
                      <a:endParaRPr kumimoji="1" lang="en-US" altLang="zh-TW" sz="32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none" strike="noStrike" cap="none" normalizeH="0" baseline="0" dirty="0" smtClean="0">
                          <a:ln>
                            <a:noFill/>
                          </a:ln>
                          <a:solidFill>
                            <a:srgbClr val="000000"/>
                          </a:solidFill>
                          <a:effectLst/>
                          <a:latin typeface="標楷體" pitchFamily="65" charset="-120"/>
                          <a:ea typeface="標楷體" pitchFamily="65" charset="-120"/>
                        </a:rPr>
                        <a:t>段落組織完整</a:t>
                      </a:r>
                      <a:endParaRPr kumimoji="1" lang="en-US" altLang="zh-TW" sz="32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none" strike="noStrike" cap="none" normalizeH="0" baseline="0" dirty="0" smtClean="0">
                          <a:ln>
                            <a:noFill/>
                          </a:ln>
                          <a:solidFill>
                            <a:srgbClr val="000000"/>
                          </a:solidFill>
                          <a:effectLst/>
                          <a:latin typeface="標楷體" pitchFamily="65" charset="-120"/>
                          <a:ea typeface="標楷體" pitchFamily="65" charset="-120"/>
                        </a:rPr>
                        <a:t>能正確運用詞彙與語法</a:t>
                      </a:r>
                      <a:endParaRPr kumimoji="1" lang="en-US" altLang="zh-TW" sz="32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none" strike="noStrike" cap="none" normalizeH="0" baseline="0" dirty="0" smtClean="0">
                          <a:ln>
                            <a:noFill/>
                          </a:ln>
                          <a:solidFill>
                            <a:srgbClr val="000000"/>
                          </a:solidFill>
                          <a:effectLst/>
                          <a:latin typeface="標楷體" pitchFamily="65" charset="-120"/>
                          <a:ea typeface="標楷體" pitchFamily="65" charset="-120"/>
                        </a:rPr>
                        <a:t>能清楚表達自己的看法</a:t>
                      </a:r>
                      <a:endParaRPr kumimoji="1" lang="en-US" altLang="zh-TW" sz="3200" b="0" i="0" u="none"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3200" b="0" i="0" u="none" strike="noStrike" cap="none" normalizeH="0" baseline="0" dirty="0" smtClean="0">
                          <a:ln>
                            <a:noFill/>
                          </a:ln>
                          <a:solidFill>
                            <a:srgbClr val="000000"/>
                          </a:solidFill>
                          <a:effectLst/>
                          <a:latin typeface="標楷體" pitchFamily="65" charset="-120"/>
                          <a:ea typeface="標楷體" pitchFamily="65" charset="-120"/>
                        </a:rPr>
                        <a:t>錯誤</a:t>
                      </a:r>
                      <a:endParaRPr kumimoji="1" lang="en-US" altLang="zh-TW" sz="3200" b="0" i="0" u="none"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043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idx="4294967295"/>
          </p:nvPr>
        </p:nvSpPr>
        <p:spPr>
          <a:xfrm>
            <a:off x="457200" y="-26988"/>
            <a:ext cx="8229600" cy="938213"/>
          </a:xfrm>
        </p:spPr>
        <p:txBody>
          <a:bodyPr anchor="ctr"/>
          <a:lstStyle/>
          <a:p>
            <a:pPr eaLnBrk="1" hangingPunct="1"/>
            <a:r>
              <a:rPr lang="en-US" altLang="zh-TW" sz="4600" smtClean="0"/>
              <a:t>FLPT</a:t>
            </a:r>
            <a:r>
              <a:rPr lang="zh-TW" altLang="en-US" sz="4600" smtClean="0"/>
              <a:t>寫作測驗成績說明</a:t>
            </a:r>
            <a:endParaRPr lang="en-US" altLang="zh-TW" sz="4600" smtClean="0">
              <a:solidFill>
                <a:srgbClr val="99CC00"/>
              </a:solidFill>
              <a:latin typeface="Arial Rounded MT Bold" pitchFamily="34" charset="0"/>
            </a:endParaRPr>
          </a:p>
        </p:txBody>
      </p:sp>
      <p:graphicFrame>
        <p:nvGraphicFramePr>
          <p:cNvPr id="1375285" name="Group 53"/>
          <p:cNvGraphicFramePr>
            <a:graphicFrameLocks noGrp="1"/>
          </p:cNvGraphicFramePr>
          <p:nvPr>
            <p:ph idx="4294967295"/>
            <p:extLst>
              <p:ext uri="{D42A27DB-BD31-4B8C-83A1-F6EECF244321}">
                <p14:modId xmlns:p14="http://schemas.microsoft.com/office/powerpoint/2010/main" val="2463476516"/>
              </p:ext>
            </p:extLst>
          </p:nvPr>
        </p:nvGraphicFramePr>
        <p:xfrm>
          <a:off x="177800" y="1484784"/>
          <a:ext cx="8642350" cy="4464496"/>
        </p:xfrm>
        <a:graphic>
          <a:graphicData uri="http://schemas.openxmlformats.org/drawingml/2006/table">
            <a:tbl>
              <a:tblPr/>
              <a:tblGrid>
                <a:gridCol w="792163"/>
                <a:gridCol w="7850187"/>
              </a:tblGrid>
              <a:tr h="71685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級分</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能</a:t>
                      </a:r>
                      <a:r>
                        <a:rPr kumimoji="1" lang="en-US" altLang="zh-TW" sz="2400" b="1" i="0" u="none" strike="noStrike" cap="none" normalizeH="0" baseline="0" dirty="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力</a:t>
                      </a:r>
                      <a:r>
                        <a:rPr kumimoji="1" lang="en-US" altLang="zh-TW" sz="2400" b="1" i="0" u="none" strike="noStrike" cap="none" normalizeH="0" baseline="0" dirty="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說</a:t>
                      </a:r>
                      <a:r>
                        <a:rPr kumimoji="1" lang="en-US" altLang="zh-TW" sz="2400" b="1" i="0" u="none" strike="noStrike" cap="none" normalizeH="0" baseline="0" dirty="0" smtClean="0">
                          <a:ln>
                            <a:noFill/>
                          </a:ln>
                          <a:solidFill>
                            <a:schemeClr val="tx1"/>
                          </a:solidFill>
                          <a:effectLst/>
                          <a:latin typeface="Arial" pitchFamily="34" charset="0"/>
                          <a:ea typeface="標楷體" pitchFamily="65" charset="-120"/>
                        </a:rPr>
                        <a:t>      </a:t>
                      </a: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明</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99579">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400" b="1" i="0" u="none" strike="noStrike" cap="none" normalizeH="0" baseline="0" dirty="0" smtClean="0">
                          <a:ln>
                            <a:noFill/>
                          </a:ln>
                          <a:solidFill>
                            <a:schemeClr val="tx1"/>
                          </a:solidFill>
                          <a:effectLst/>
                          <a:latin typeface="Arial Rounded MT Bold" pitchFamily="34" charset="0"/>
                          <a:ea typeface="標楷體" pitchFamily="65" charset="-120"/>
                        </a:rPr>
                        <a:t>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2400" b="0" i="0" u="sng" strike="noStrike" cap="none" normalizeH="0" baseline="0" dirty="0" smtClean="0">
                          <a:ln>
                            <a:noFill/>
                          </a:ln>
                          <a:solidFill>
                            <a:srgbClr val="7030A0"/>
                          </a:solidFill>
                          <a:effectLst/>
                          <a:latin typeface="標楷體" pitchFamily="65" charset="-120"/>
                          <a:ea typeface="標楷體" pitchFamily="65" charset="-120"/>
                        </a:rPr>
                        <a:t>寫作能力足以應付與熟悉領域相關之需求</a:t>
                      </a:r>
                      <a:endParaRPr kumimoji="1" lang="zh-TW" altLang="en-US" sz="2400" b="0" i="0" u="sng" strike="noStrike" cap="none" normalizeH="0" baseline="0" dirty="0" smtClean="0">
                        <a:ln>
                          <a:noFill/>
                        </a:ln>
                        <a:solidFill>
                          <a:srgbClr val="7030A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2400" b="0" i="0" u="none" strike="noStrike" cap="none" normalizeH="0" baseline="0" dirty="0" smtClean="0">
                          <a:ln>
                            <a:noFill/>
                          </a:ln>
                          <a:solidFill>
                            <a:srgbClr val="000000"/>
                          </a:solidFill>
                          <a:effectLst/>
                          <a:latin typeface="標楷體" pitchFamily="65" charset="-120"/>
                          <a:ea typeface="標楷體" pitchFamily="65" charset="-120"/>
                        </a:rPr>
                        <a:t>寫作內容大致切題，組織、連貫性尚可。對於個人生活或工作等熟悉的主題，能夠運用常用詞彙與基本語法描述或說明意見，但使用較難的字彙或複雜的句構時常有錯誤。</a:t>
                      </a:r>
                      <a:endParaRPr kumimoji="1" lang="en-US" altLang="zh-TW" sz="2400" b="0" i="0" u="none"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48064">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400" b="1" i="0" u="none" strike="noStrike" cap="none" normalizeH="0" baseline="0" smtClean="0">
                          <a:ln>
                            <a:noFill/>
                          </a:ln>
                          <a:solidFill>
                            <a:schemeClr val="tx1"/>
                          </a:solidFill>
                          <a:effectLst/>
                          <a:latin typeface="Arial Rounded MT Bold" pitchFamily="34" charset="0"/>
                          <a:ea typeface="標楷體" pitchFamily="65" charset="-120"/>
                        </a:rPr>
                        <a:t>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2400" b="0" i="0" u="sng" strike="noStrike" cap="none" normalizeH="0" baseline="0" dirty="0" smtClean="0">
                          <a:ln>
                            <a:noFill/>
                          </a:ln>
                          <a:solidFill>
                            <a:srgbClr val="7030A0"/>
                          </a:solidFill>
                          <a:effectLst/>
                          <a:latin typeface="標楷體" pitchFamily="65" charset="-120"/>
                          <a:ea typeface="標楷體" pitchFamily="65" charset="-120"/>
                        </a:rPr>
                        <a:t>寫作能力能應付生活與工作上基本之需求</a:t>
                      </a:r>
                      <a:endParaRPr kumimoji="1" lang="zh-TW" altLang="en-US" sz="2400" b="0" i="0" u="sng" strike="noStrike" cap="none" normalizeH="0" baseline="0" dirty="0" smtClean="0">
                        <a:ln>
                          <a:noFill/>
                        </a:ln>
                        <a:solidFill>
                          <a:srgbClr val="7030A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2400" b="0" i="0" u="none" strike="noStrike" cap="none" normalizeH="0" baseline="0" dirty="0" smtClean="0">
                          <a:ln>
                            <a:noFill/>
                          </a:ln>
                          <a:solidFill>
                            <a:srgbClr val="000000"/>
                          </a:solidFill>
                          <a:effectLst/>
                          <a:latin typeface="標楷體" pitchFamily="65" charset="-120"/>
                          <a:ea typeface="標楷體" pitchFamily="65" charset="-120"/>
                        </a:rPr>
                        <a:t>寫作內容僅能局部切題，組織與連貫性待加強。可使用的詞彙與語法有限，僅能就熟悉的主題書寫簡單的句子或簡短的段落，應付日常生活或工作相關的基本需求。詞彙與語法常有錯誤，影響理解。</a:t>
                      </a:r>
                      <a:endParaRPr kumimoji="1" lang="en-US" altLang="zh-TW" sz="2400" b="0" i="0" u="none"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1031388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0" name="Rectangle 2"/>
          <p:cNvSpPr>
            <a:spLocks noGrp="1"/>
          </p:cNvSpPr>
          <p:nvPr>
            <p:ph type="title"/>
          </p:nvPr>
        </p:nvSpPr>
        <p:spPr/>
        <p:txBody>
          <a:bodyPr/>
          <a:lstStyle/>
          <a:p>
            <a:pPr eaLnBrk="1" hangingPunct="1"/>
            <a:r>
              <a:rPr kumimoji="0" lang="zh-TW" altLang="en-US" smtClean="0"/>
              <a:t>網路學習資源</a:t>
            </a:r>
          </a:p>
        </p:txBody>
      </p:sp>
      <p:sp>
        <p:nvSpPr>
          <p:cNvPr id="1348611" name="Rectangle 4"/>
          <p:cNvSpPr>
            <a:spLocks noGrp="1"/>
          </p:cNvSpPr>
          <p:nvPr>
            <p:ph type="body" idx="1"/>
          </p:nvPr>
        </p:nvSpPr>
        <p:spPr>
          <a:xfrm>
            <a:off x="323850" y="990600"/>
            <a:ext cx="8496300" cy="5410200"/>
          </a:xfrm>
          <a:noFill/>
        </p:spPr>
        <p:txBody>
          <a:bodyPr/>
          <a:lstStyle/>
          <a:p>
            <a:pPr eaLnBrk="1" hangingPunct="1">
              <a:lnSpc>
                <a:spcPct val="80000"/>
              </a:lnSpc>
            </a:pPr>
            <a:r>
              <a:rPr kumimoji="0" lang="zh-TW" altLang="en-US" smtClean="0"/>
              <a:t>學習網站</a:t>
            </a:r>
            <a:endParaRPr kumimoji="0" lang="en-US" altLang="zh-TW" smtClean="0"/>
          </a:p>
          <a:p>
            <a:pPr lvl="1" eaLnBrk="1" hangingPunct="1">
              <a:lnSpc>
                <a:spcPct val="80000"/>
              </a:lnSpc>
            </a:pPr>
            <a:r>
              <a:rPr kumimoji="0" lang="en-US" altLang="zh-TW" sz="2400" smtClean="0"/>
              <a:t>BBC Learning English</a:t>
            </a:r>
          </a:p>
          <a:p>
            <a:pPr lvl="1" eaLnBrk="1" hangingPunct="1">
              <a:lnSpc>
                <a:spcPct val="80000"/>
              </a:lnSpc>
            </a:pPr>
            <a:r>
              <a:rPr kumimoji="0" lang="en-US" altLang="zh-TW" sz="2400" smtClean="0"/>
              <a:t>British Council Learn English</a:t>
            </a:r>
          </a:p>
          <a:p>
            <a:pPr lvl="1" eaLnBrk="1" hangingPunct="1">
              <a:lnSpc>
                <a:spcPct val="80000"/>
              </a:lnSpc>
            </a:pPr>
            <a:r>
              <a:rPr kumimoji="0" lang="en-US" altLang="zh-TW" sz="2400" smtClean="0"/>
              <a:t>VOA Learning English</a:t>
            </a:r>
          </a:p>
          <a:p>
            <a:pPr lvl="1" eaLnBrk="1" hangingPunct="1">
              <a:lnSpc>
                <a:spcPct val="80000"/>
              </a:lnSpc>
            </a:pPr>
            <a:r>
              <a:rPr kumimoji="0" lang="en-US" altLang="zh-TW" sz="2400" smtClean="0"/>
              <a:t>Randall’s ESL Cyber Listening Lab</a:t>
            </a:r>
            <a:endParaRPr kumimoji="0" lang="zh-TW" altLang="en-US" sz="2400" smtClean="0"/>
          </a:p>
          <a:p>
            <a:pPr lvl="1" eaLnBrk="1" hangingPunct="1">
              <a:lnSpc>
                <a:spcPct val="80000"/>
              </a:lnSpc>
            </a:pPr>
            <a:r>
              <a:rPr kumimoji="0" lang="en-US" altLang="zh-TW" sz="2400" smtClean="0"/>
              <a:t>LTTC</a:t>
            </a:r>
            <a:r>
              <a:rPr kumimoji="0" lang="zh-TW" altLang="en-US" sz="2400" smtClean="0"/>
              <a:t>全民英檢學習網</a:t>
            </a:r>
            <a:endParaRPr kumimoji="0" lang="en-US" altLang="zh-TW" sz="2400" smtClean="0"/>
          </a:p>
          <a:p>
            <a:pPr eaLnBrk="1" hangingPunct="1">
              <a:lnSpc>
                <a:spcPct val="80000"/>
              </a:lnSpc>
            </a:pPr>
            <a:endParaRPr kumimoji="0" lang="en-US" altLang="zh-TW" smtClean="0"/>
          </a:p>
          <a:p>
            <a:pPr eaLnBrk="1" hangingPunct="1">
              <a:lnSpc>
                <a:spcPct val="80000"/>
              </a:lnSpc>
            </a:pPr>
            <a:r>
              <a:rPr kumimoji="0" lang="zh-TW" altLang="en-US" smtClean="0"/>
              <a:t>與生活連結</a:t>
            </a:r>
            <a:endParaRPr kumimoji="0" lang="en-US" altLang="zh-TW" smtClean="0"/>
          </a:p>
          <a:p>
            <a:pPr lvl="1" eaLnBrk="1" hangingPunct="1">
              <a:lnSpc>
                <a:spcPct val="80000"/>
              </a:lnSpc>
            </a:pPr>
            <a:r>
              <a:rPr kumimoji="0" lang="en-US" altLang="zh-TW" sz="2400" smtClean="0"/>
              <a:t>CNN, Taipei Times</a:t>
            </a:r>
            <a:r>
              <a:rPr kumimoji="0" lang="zh-TW" altLang="en-US" sz="2400" smtClean="0"/>
              <a:t>等新聞網站</a:t>
            </a:r>
            <a:endParaRPr kumimoji="0" lang="en-US" altLang="zh-TW" sz="2400" smtClean="0"/>
          </a:p>
          <a:p>
            <a:pPr lvl="1" eaLnBrk="1" hangingPunct="1">
              <a:lnSpc>
                <a:spcPct val="80000"/>
              </a:lnSpc>
            </a:pPr>
            <a:r>
              <a:rPr kumimoji="0" lang="en-US" altLang="zh-TW" sz="2400" smtClean="0"/>
              <a:t>Youtube</a:t>
            </a:r>
          </a:p>
          <a:p>
            <a:pPr lvl="1" eaLnBrk="1" hangingPunct="1">
              <a:lnSpc>
                <a:spcPct val="80000"/>
              </a:lnSpc>
            </a:pPr>
            <a:r>
              <a:rPr kumimoji="0" lang="en-US" altLang="zh-TW" sz="2400" smtClean="0"/>
              <a:t>Wikipedia Simple English </a:t>
            </a:r>
          </a:p>
          <a:p>
            <a:pPr lvl="1" eaLnBrk="1" hangingPunct="1">
              <a:lnSpc>
                <a:spcPct val="80000"/>
              </a:lnSpc>
            </a:pPr>
            <a:r>
              <a:rPr kumimoji="0" lang="en-US" altLang="zh-TW" sz="2400" smtClean="0"/>
              <a:t>Facebook</a:t>
            </a:r>
          </a:p>
          <a:p>
            <a:pPr lvl="1" eaLnBrk="1" hangingPunct="1">
              <a:lnSpc>
                <a:spcPct val="80000"/>
              </a:lnSpc>
            </a:pPr>
            <a:r>
              <a:rPr kumimoji="0" lang="en-US" altLang="zh-TW" sz="2400" smtClean="0"/>
              <a:t>TED</a:t>
            </a:r>
          </a:p>
          <a:p>
            <a:pPr lvl="1" eaLnBrk="1" hangingPunct="1">
              <a:lnSpc>
                <a:spcPct val="80000"/>
              </a:lnSpc>
            </a:pPr>
            <a:r>
              <a:rPr kumimoji="0" lang="en-US" altLang="zh-TW" sz="2400" smtClean="0"/>
              <a:t>iTunes U</a:t>
            </a:r>
          </a:p>
          <a:p>
            <a:pPr lvl="1" eaLnBrk="1" hangingPunct="1">
              <a:lnSpc>
                <a:spcPct val="80000"/>
              </a:lnSpc>
              <a:buFont typeface="Wingdings" pitchFamily="2" charset="2"/>
              <a:buNone/>
            </a:pPr>
            <a:endParaRPr kumimoji="0" lang="en-US" altLang="zh-TW" sz="2400" smtClean="0"/>
          </a:p>
          <a:p>
            <a:pPr lvl="1" eaLnBrk="1" hangingPunct="1">
              <a:lnSpc>
                <a:spcPct val="80000"/>
              </a:lnSpc>
            </a:pPr>
            <a:endParaRPr kumimoji="0" lang="en-US" altLang="zh-TW" sz="2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46"/>
          <p:cNvSpPr>
            <a:spLocks noGrp="1" noChangeArrowheads="1"/>
          </p:cNvSpPr>
          <p:nvPr>
            <p:ph type="title"/>
          </p:nvPr>
        </p:nvSpPr>
        <p:spPr>
          <a:xfrm>
            <a:off x="304800" y="381000"/>
            <a:ext cx="8496300" cy="936625"/>
          </a:xfrm>
        </p:spPr>
        <p:txBody>
          <a:bodyPr anchor="ctr"/>
          <a:lstStyle/>
          <a:p>
            <a:pPr eaLnBrk="1" hangingPunct="1"/>
            <a:r>
              <a:rPr lang="zh-TW" altLang="en-US" sz="4000" smtClean="0"/>
              <a:t>外語能力測驗</a:t>
            </a:r>
            <a:r>
              <a:rPr lang="en-US" altLang="zh-TW" sz="4000" smtClean="0"/>
              <a:t>FLPT</a:t>
            </a:r>
            <a:r>
              <a:rPr lang="zh-TW" altLang="en-US" sz="4000" smtClean="0"/>
              <a:t>簡介</a:t>
            </a:r>
            <a:r>
              <a:rPr lang="en-US" altLang="zh-TW" sz="4000" smtClean="0"/>
              <a:t/>
            </a:r>
            <a:br>
              <a:rPr lang="en-US" altLang="zh-TW" sz="4000" smtClean="0"/>
            </a:br>
            <a:endParaRPr lang="en-US" altLang="zh-TW" sz="4000" smtClean="0"/>
          </a:p>
        </p:txBody>
      </p:sp>
      <p:graphicFrame>
        <p:nvGraphicFramePr>
          <p:cNvPr id="1286186" name="Group 42"/>
          <p:cNvGraphicFramePr>
            <a:graphicFrameLocks noGrp="1"/>
          </p:cNvGraphicFramePr>
          <p:nvPr>
            <p:ph idx="1"/>
            <p:extLst>
              <p:ext uri="{D42A27DB-BD31-4B8C-83A1-F6EECF244321}">
                <p14:modId xmlns:p14="http://schemas.microsoft.com/office/powerpoint/2010/main" val="3861686597"/>
              </p:ext>
            </p:extLst>
          </p:nvPr>
        </p:nvGraphicFramePr>
        <p:xfrm>
          <a:off x="323850" y="2276872"/>
          <a:ext cx="8496622" cy="3889118"/>
        </p:xfrm>
        <a:graphic>
          <a:graphicData uri="http://schemas.openxmlformats.org/drawingml/2006/table">
            <a:tbl>
              <a:tblPr/>
              <a:tblGrid>
                <a:gridCol w="1541375"/>
                <a:gridCol w="6955247"/>
              </a:tblGrid>
              <a:tr h="1084938">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測檢能力</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評量一般語言能力，能力範圍包含</a:t>
                      </a:r>
                      <a:r>
                        <a:rPr kumimoji="1" lang="en-US" altLang="zh-TW" sz="2800" b="0" i="0" u="none" strike="noStrike" cap="none" normalizeH="0" baseline="0" dirty="0" smtClean="0">
                          <a:ln>
                            <a:noFill/>
                          </a:ln>
                          <a:solidFill>
                            <a:schemeClr val="tx1"/>
                          </a:solidFill>
                          <a:effectLst/>
                          <a:latin typeface="Arial" pitchFamily="34" charset="0"/>
                          <a:ea typeface="標楷體" pitchFamily="65" charset="-120"/>
                        </a:rPr>
                        <a:t>CEFR A2~C1</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相當於全民英檢初級至高級</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a:t>
                      </a:r>
                    </a:p>
                  </a:txBody>
                  <a:tcPr marL="82209" marR="822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0914">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測驗種類</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新細明體" pitchFamily="18" charset="-120"/>
                          <a:ea typeface="標楷體" pitchFamily="65" charset="-120"/>
                        </a:rPr>
                        <a:t>常模參照測驗</a:t>
                      </a:r>
                      <a:r>
                        <a:rPr kumimoji="1" lang="en-US" altLang="zh-TW" sz="2800" b="0" i="0" u="none" strike="noStrike" cap="none" normalizeH="0" baseline="0" dirty="0" smtClean="0">
                          <a:ln>
                            <a:noFill/>
                          </a:ln>
                          <a:solidFill>
                            <a:schemeClr val="tx1"/>
                          </a:solidFill>
                          <a:effectLst/>
                          <a:latin typeface="新細明體" pitchFamily="18" charset="-120"/>
                          <a:ea typeface="標楷體" pitchFamily="65" charset="-120"/>
                        </a:rPr>
                        <a:t> </a:t>
                      </a:r>
                      <a:r>
                        <a:rPr kumimoji="1" lang="en-US" altLang="zh-TW" sz="2800" b="0" i="0" u="none" strike="noStrike" cap="none" normalizeH="0" baseline="0" dirty="0" smtClean="0">
                          <a:ln>
                            <a:noFill/>
                          </a:ln>
                          <a:solidFill>
                            <a:schemeClr val="tx1"/>
                          </a:solidFill>
                          <a:effectLst/>
                          <a:latin typeface="Arial" pitchFamily="34" charset="0"/>
                          <a:ea typeface="標楷體" pitchFamily="65" charset="-120"/>
                        </a:rPr>
                        <a:t>(norm-referenced test)</a:t>
                      </a:r>
                      <a:r>
                        <a:rPr kumimoji="1" lang="en-US" altLang="zh-TW" sz="2800" b="0" i="0" u="none" strike="noStrike" cap="none" normalizeH="0" baseline="0" dirty="0" smtClean="0">
                          <a:ln>
                            <a:noFill/>
                          </a:ln>
                          <a:solidFill>
                            <a:schemeClr val="tx1"/>
                          </a:solidFill>
                          <a:effectLst/>
                          <a:latin typeface="新細明體" pitchFamily="18" charset="-120"/>
                          <a:ea typeface="標楷體" pitchFamily="65" charset="-120"/>
                        </a:rPr>
                        <a:t> </a:t>
                      </a:r>
                      <a:r>
                        <a:rPr kumimoji="1" lang="zh-TW" altLang="en-US" sz="2800" b="0" i="0" u="none" strike="noStrike" cap="none" normalizeH="0" baseline="0" dirty="0" smtClean="0">
                          <a:ln>
                            <a:noFill/>
                          </a:ln>
                          <a:solidFill>
                            <a:schemeClr val="tx1"/>
                          </a:solidFill>
                          <a:effectLst/>
                          <a:latin typeface="新細明體" pitchFamily="18" charset="-120"/>
                          <a:ea typeface="標楷體" pitchFamily="65" charset="-120"/>
                        </a:rPr>
                        <a:t>，不分級數，檢測能力範圍較廣，適合各級程度者報考</a:t>
                      </a:r>
                      <a:endParaRPr kumimoji="1" lang="en-US" altLang="zh-TW" sz="2800" b="0" i="0" u="none" strike="noStrike" cap="none" normalizeH="0" baseline="0" dirty="0" smtClean="0">
                        <a:ln>
                          <a:noFill/>
                        </a:ln>
                        <a:solidFill>
                          <a:schemeClr val="tx1"/>
                        </a:solidFill>
                        <a:effectLst/>
                        <a:latin typeface="新細明體" pitchFamily="18" charset="-120"/>
                        <a:ea typeface="標楷體" pitchFamily="65" charset="-120"/>
                      </a:endParaRPr>
                    </a:p>
                  </a:txBody>
                  <a:tcPr marL="82209" marR="822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2580">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主要對象</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成年之在職人士與學生</a:t>
                      </a:r>
                      <a:endParaRPr kumimoji="1" lang="en-US" altLang="zh-TW" sz="2800" b="0"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6170" name="TextBox 3"/>
          <p:cNvSpPr txBox="1">
            <a:spLocks noChangeArrowheads="1"/>
          </p:cNvSpPr>
          <p:nvPr/>
        </p:nvSpPr>
        <p:spPr bwMode="auto">
          <a:xfrm>
            <a:off x="395536" y="1124744"/>
            <a:ext cx="8305800" cy="830997"/>
          </a:xfrm>
          <a:prstGeom prst="rect">
            <a:avLst/>
          </a:prstGeom>
          <a:noFill/>
          <a:ln w="9525">
            <a:noFill/>
            <a:miter lim="800000"/>
            <a:headEnd/>
            <a:tailEnd/>
          </a:ln>
        </p:spPr>
        <p:txBody>
          <a:bodyPr>
            <a:spAutoFit/>
          </a:bodyPr>
          <a:lstStyle/>
          <a:p>
            <a:pPr algn="l"/>
            <a:r>
              <a:rPr lang="zh-TW" altLang="en-US" sz="2400" dirty="0">
                <a:ea typeface="標楷體" pitchFamily="65" charset="-120"/>
              </a:rPr>
              <a:t>外語能力測驗全名為</a:t>
            </a:r>
            <a:r>
              <a:rPr lang="en-US" altLang="ja-JP" sz="2400" dirty="0">
                <a:ea typeface="標楷體" pitchFamily="65" charset="-120"/>
              </a:rPr>
              <a:t>Foreign Language Proficiency Test</a:t>
            </a:r>
            <a:r>
              <a:rPr kumimoji="1" lang="zh-TW" altLang="en-US" sz="2400" dirty="0">
                <a:ea typeface="標楷體" pitchFamily="65" charset="-120"/>
              </a:rPr>
              <a:t>，</a:t>
            </a:r>
            <a:r>
              <a:rPr lang="zh-TW" altLang="en-US" sz="2400" dirty="0">
                <a:ea typeface="標楷體" pitchFamily="65" charset="-120"/>
              </a:rPr>
              <a:t>簡稱</a:t>
            </a:r>
            <a:r>
              <a:rPr lang="en-US" altLang="ja-JP" sz="2400" dirty="0">
                <a:ea typeface="標楷體" pitchFamily="65" charset="-120"/>
              </a:rPr>
              <a:t>FLPT</a:t>
            </a:r>
            <a:r>
              <a:rPr lang="zh-TW" altLang="en-US" sz="2400" dirty="0">
                <a:ea typeface="標楷體" pitchFamily="65" charset="-120"/>
              </a:rPr>
              <a:t>，為語言訓練測驗中心自行研發之測驗</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46"/>
          <p:cNvSpPr>
            <a:spLocks noGrp="1" noChangeArrowheads="1"/>
          </p:cNvSpPr>
          <p:nvPr>
            <p:ph type="title"/>
          </p:nvPr>
        </p:nvSpPr>
        <p:spPr>
          <a:xfrm>
            <a:off x="304800" y="381000"/>
            <a:ext cx="8496300" cy="936625"/>
          </a:xfrm>
        </p:spPr>
        <p:txBody>
          <a:bodyPr anchor="ctr"/>
          <a:lstStyle/>
          <a:p>
            <a:pPr eaLnBrk="1" hangingPunct="1"/>
            <a:r>
              <a:rPr lang="zh-TW" altLang="en-US" sz="4000" smtClean="0"/>
              <a:t>外語能力測驗</a:t>
            </a:r>
            <a:r>
              <a:rPr lang="en-US" altLang="zh-TW" sz="4000" smtClean="0"/>
              <a:t>FLPT</a:t>
            </a:r>
            <a:r>
              <a:rPr lang="zh-TW" altLang="en-US" sz="4000" smtClean="0"/>
              <a:t>簡介</a:t>
            </a:r>
            <a:r>
              <a:rPr lang="en-US" altLang="zh-TW" sz="4000" smtClean="0"/>
              <a:t/>
            </a:r>
            <a:br>
              <a:rPr lang="en-US" altLang="zh-TW" sz="4000" smtClean="0"/>
            </a:br>
            <a:endParaRPr lang="en-US" altLang="zh-TW" sz="4000" smtClean="0"/>
          </a:p>
        </p:txBody>
      </p:sp>
      <p:graphicFrame>
        <p:nvGraphicFramePr>
          <p:cNvPr id="1286186" name="Group 42"/>
          <p:cNvGraphicFramePr>
            <a:graphicFrameLocks noGrp="1"/>
          </p:cNvGraphicFramePr>
          <p:nvPr>
            <p:ph idx="1"/>
            <p:extLst>
              <p:ext uri="{D42A27DB-BD31-4B8C-83A1-F6EECF244321}">
                <p14:modId xmlns:p14="http://schemas.microsoft.com/office/powerpoint/2010/main" val="2021544872"/>
              </p:ext>
            </p:extLst>
          </p:nvPr>
        </p:nvGraphicFramePr>
        <p:xfrm>
          <a:off x="323850" y="1412777"/>
          <a:ext cx="8496300" cy="4824535"/>
        </p:xfrm>
        <a:graphic>
          <a:graphicData uri="http://schemas.openxmlformats.org/drawingml/2006/table">
            <a:tbl>
              <a:tblPr/>
              <a:tblGrid>
                <a:gridCol w="1873250"/>
                <a:gridCol w="6623050"/>
              </a:tblGrid>
              <a:tr h="1368151">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命題主題</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主要包含個人、社交、職場、教育等，內容符合考生在實際生活與工作中使用英文之情境</a:t>
                      </a:r>
                      <a:endParaRPr kumimoji="1" lang="en-US" altLang="zh-TW" sz="2400" b="0"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6144">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測驗項目</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筆試</a:t>
                      </a:r>
                      <a:r>
                        <a:rPr kumimoji="1" lang="zh-TW" altLang="en-US" sz="2400" b="0" i="0" u="none" strike="noStrike" cap="none" normalizeH="0" baseline="0" smtClean="0">
                          <a:ln>
                            <a:noFill/>
                          </a:ln>
                          <a:solidFill>
                            <a:schemeClr val="tx1"/>
                          </a:solidFill>
                          <a:effectLst/>
                          <a:latin typeface="Arial" pitchFamily="34" charset="0"/>
                          <a:ea typeface="標楷體" pitchFamily="65" charset="-120"/>
                        </a:rPr>
                        <a:t>：聽力、用法、字彙與閱讀三項測驗及</a:t>
                      </a:r>
                      <a:r>
                        <a:rPr kumimoji="1" lang="zh-TW" altLang="en-US" sz="2400" b="1" i="0" u="none" strike="noStrike" cap="none" normalizeH="0" baseline="0" smtClean="0">
                          <a:ln>
                            <a:noFill/>
                          </a:ln>
                          <a:solidFill>
                            <a:schemeClr val="tx1"/>
                          </a:solidFill>
                          <a:effectLst/>
                          <a:latin typeface="Arial" pitchFamily="34" charset="0"/>
                          <a:ea typeface="標楷體" pitchFamily="65" charset="-120"/>
                        </a:rPr>
                        <a:t>口說、寫作</a:t>
                      </a:r>
                      <a:r>
                        <a:rPr kumimoji="1" lang="zh-TW" altLang="en-US" sz="2400" b="0" i="0" u="none" strike="noStrike" cap="none" normalizeH="0" baseline="0" smtClean="0">
                          <a:ln>
                            <a:noFill/>
                          </a:ln>
                          <a:solidFill>
                            <a:schemeClr val="tx1"/>
                          </a:solidFill>
                          <a:effectLst/>
                          <a:latin typeface="Arial" pitchFamily="34" charset="0"/>
                          <a:ea typeface="標楷體" pitchFamily="65" charset="-120"/>
                        </a:rPr>
                        <a:t>，可單獨報考筆試、口說、寫作測驗，亦可一次施測完畢</a:t>
                      </a:r>
                      <a:endParaRPr kumimoji="1" lang="en-US" altLang="zh-TW" sz="2400" b="0" i="0" u="none" strike="noStrike" cap="none" normalizeH="0" baseline="0" smtClean="0">
                        <a:ln>
                          <a:noFill/>
                        </a:ln>
                        <a:solidFill>
                          <a:schemeClr val="tx1"/>
                        </a:solidFill>
                        <a:effectLst/>
                        <a:latin typeface="Arial" pitchFamily="34" charset="0"/>
                        <a:ea typeface="標楷體" pitchFamily="65" charset="-120"/>
                      </a:endParaRPr>
                    </a:p>
                  </a:txBody>
                  <a:tcPr marL="82209" marR="822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0240">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測驗時間</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與方式</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筆試測驗時間約</a:t>
                      </a:r>
                      <a:r>
                        <a:rPr kumimoji="1" lang="en-US" altLang="zh-TW" sz="2400" b="0" i="0" u="none" strike="noStrike" cap="none" normalizeH="0" baseline="0" dirty="0" smtClean="0">
                          <a:ln>
                            <a:noFill/>
                          </a:ln>
                          <a:solidFill>
                            <a:schemeClr val="tx1"/>
                          </a:solidFill>
                          <a:effectLst/>
                          <a:latin typeface="Arial" pitchFamily="34" charset="0"/>
                          <a:ea typeface="標楷體" pitchFamily="65" charset="-120"/>
                        </a:rPr>
                        <a:t>2</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小時，口說約</a:t>
                      </a:r>
                      <a:r>
                        <a:rPr kumimoji="1" lang="en-US" altLang="zh-TW" sz="2400" b="0" i="0" u="none" strike="noStrike" cap="none" normalizeH="0" baseline="0" dirty="0" smtClean="0">
                          <a:ln>
                            <a:noFill/>
                          </a:ln>
                          <a:solidFill>
                            <a:schemeClr val="tx1"/>
                          </a:solidFill>
                          <a:effectLst/>
                          <a:latin typeface="Arial" pitchFamily="34" charset="0"/>
                          <a:ea typeface="標楷體" pitchFamily="65" charset="-120"/>
                        </a:rPr>
                        <a:t>15</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分鐘、寫作一小時。筆試皆為選擇題，口說於語言教室採數位錄音方式進行，寫作採紙筆作答，口說與寫作皆由兩位以上合格專業人員評閱</a:t>
                      </a:r>
                      <a:endParaRPr kumimoji="1" lang="en-US" altLang="zh-TW" sz="2400" b="0" i="0" u="none" strike="noStrike" cap="none" normalizeH="0" baseline="0" dirty="0" smtClean="0">
                        <a:ln>
                          <a:noFill/>
                        </a:ln>
                        <a:solidFill>
                          <a:schemeClr val="tx1"/>
                        </a:solidFill>
                        <a:effectLst/>
                        <a:latin typeface="Arial" pitchFamily="34" charset="0"/>
                        <a:ea typeface="標楷體" pitchFamily="65" charset="-120"/>
                      </a:endParaRPr>
                    </a:p>
                  </a:txBody>
                  <a:tcPr marL="82209" marR="822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400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33"/>
          <p:cNvSpPr>
            <a:spLocks noGrp="1" noChangeArrowheads="1"/>
          </p:cNvSpPr>
          <p:nvPr>
            <p:ph type="title" idx="4294967295"/>
          </p:nvPr>
        </p:nvSpPr>
        <p:spPr>
          <a:xfrm>
            <a:off x="323850" y="44450"/>
            <a:ext cx="8496300" cy="708025"/>
          </a:xfrm>
        </p:spPr>
        <p:txBody>
          <a:bodyPr anchor="ctr"/>
          <a:lstStyle/>
          <a:p>
            <a:pPr eaLnBrk="1" hangingPunct="1"/>
            <a:r>
              <a:rPr lang="zh-TW" altLang="en-US" sz="4000" smtClean="0"/>
              <a:t>外語能力測驗</a:t>
            </a:r>
            <a:r>
              <a:rPr lang="en-US" altLang="zh-TW" sz="4000" smtClean="0"/>
              <a:t>(FLPT)</a:t>
            </a:r>
            <a:r>
              <a:rPr lang="zh-TW" altLang="en-US" sz="4000" smtClean="0"/>
              <a:t>簡介</a:t>
            </a:r>
            <a:endParaRPr lang="en-US" altLang="zh-TW" sz="4000" smtClean="0"/>
          </a:p>
        </p:txBody>
      </p:sp>
      <p:graphicFrame>
        <p:nvGraphicFramePr>
          <p:cNvPr id="1288223" name="Group 31"/>
          <p:cNvGraphicFramePr>
            <a:graphicFrameLocks noGrp="1"/>
          </p:cNvGraphicFramePr>
          <p:nvPr>
            <p:ph idx="4294967295"/>
            <p:extLst>
              <p:ext uri="{D42A27DB-BD31-4B8C-83A1-F6EECF244321}">
                <p14:modId xmlns:p14="http://schemas.microsoft.com/office/powerpoint/2010/main" val="2897277217"/>
              </p:ext>
            </p:extLst>
          </p:nvPr>
        </p:nvGraphicFramePr>
        <p:xfrm>
          <a:off x="179512" y="1268413"/>
          <a:ext cx="8713663" cy="4008120"/>
        </p:xfrm>
        <a:graphic>
          <a:graphicData uri="http://schemas.openxmlformats.org/drawingml/2006/table">
            <a:tbl>
              <a:tblPr/>
              <a:tblGrid>
                <a:gridCol w="936104"/>
                <a:gridCol w="7777559"/>
              </a:tblGrid>
              <a:tr h="1512515">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分數範圍</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ts val="600"/>
                        </a:spcBef>
                        <a:spcAft>
                          <a:spcPct val="0"/>
                        </a:spcAft>
                        <a:buClrTx/>
                        <a:buSzPct val="90000"/>
                        <a:buFont typeface="Wingdings" pitchFamily="2" charset="2"/>
                        <a:buNone/>
                        <a:tabLst/>
                      </a:pPr>
                      <a:endParaRPr kumimoji="1" lang="en-US" altLang="zh-TW" sz="2400" b="0" i="0" u="none" strike="noStrike" cap="none" normalizeH="0" baseline="0" dirty="0" smtClean="0">
                        <a:ln>
                          <a:noFill/>
                        </a:ln>
                        <a:solidFill>
                          <a:schemeClr val="tx1"/>
                        </a:solidFill>
                        <a:effectLst/>
                        <a:latin typeface="Arial" pitchFamily="34" charset="0"/>
                        <a:ea typeface="標楷體" pitchFamily="65" charset="-120"/>
                      </a:endParaRPr>
                    </a:p>
                    <a:p>
                      <a:pPr marL="0" marR="0" lvl="0" indent="0" algn="l" defTabSz="914400" rtl="0" eaLnBrk="1" fontAlgn="base" latinLnBrk="0" hangingPunct="1">
                        <a:lnSpc>
                          <a:spcPts val="2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筆試每項測驗</a:t>
                      </a:r>
                      <a:r>
                        <a:rPr kumimoji="1" lang="en-US" altLang="zh-TW" sz="2800" b="0" i="0" u="none" strike="noStrike" cap="none" normalizeH="0" baseline="0" dirty="0" smtClean="0">
                          <a:ln>
                            <a:noFill/>
                          </a:ln>
                          <a:solidFill>
                            <a:schemeClr val="tx1"/>
                          </a:solidFill>
                          <a:effectLst/>
                          <a:latin typeface="Arial" pitchFamily="34" charset="0"/>
                          <a:ea typeface="標楷體" pitchFamily="65" charset="-120"/>
                        </a:rPr>
                        <a:t>0~120</a:t>
                      </a: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分，三項測驗總分為</a:t>
                      </a:r>
                      <a:r>
                        <a:rPr kumimoji="1" lang="en-US" altLang="zh-TW" sz="2800" b="0" i="0" u="none" strike="noStrike" cap="none" normalizeH="0" baseline="0" dirty="0" smtClean="0">
                          <a:ln>
                            <a:noFill/>
                          </a:ln>
                          <a:solidFill>
                            <a:schemeClr val="tx1"/>
                          </a:solidFill>
                          <a:effectLst/>
                          <a:latin typeface="Arial" pitchFamily="34" charset="0"/>
                          <a:ea typeface="標楷體" pitchFamily="65" charset="-120"/>
                        </a:rPr>
                        <a:t>360</a:t>
                      </a: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分</a:t>
                      </a:r>
                      <a:endParaRPr kumimoji="1" lang="en-US" altLang="zh-TW" sz="2800" b="0" i="0" u="none" strike="noStrike" cap="none" normalizeH="0" baseline="0" dirty="0" smtClean="0">
                        <a:ln>
                          <a:noFill/>
                        </a:ln>
                        <a:solidFill>
                          <a:schemeClr val="tx1"/>
                        </a:solidFill>
                        <a:effectLst/>
                        <a:latin typeface="Arial" pitchFamily="34" charset="0"/>
                        <a:ea typeface="標楷體" pitchFamily="65" charset="-120"/>
                      </a:endParaRPr>
                    </a:p>
                    <a:p>
                      <a:pPr marL="0" marR="0" lvl="0" indent="0" algn="l" defTabSz="914400" rtl="0" eaLnBrk="1" fontAlgn="base" latinLnBrk="0" hangingPunct="1">
                        <a:lnSpc>
                          <a:spcPts val="2000"/>
                        </a:lnSpc>
                        <a:spcBef>
                          <a:spcPts val="600"/>
                        </a:spcBef>
                        <a:spcAft>
                          <a:spcPct val="0"/>
                        </a:spcAft>
                        <a:buClrTx/>
                        <a:buSzPct val="90000"/>
                        <a:buFont typeface="Wingdings" pitchFamily="2" charset="2"/>
                        <a:buNone/>
                        <a:tabLst/>
                      </a:pPr>
                      <a:endParaRPr kumimoji="1" lang="en-US" altLang="zh-TW" sz="2800" b="0" i="0" u="none" strike="noStrike" cap="none" normalizeH="0" baseline="0" dirty="0" smtClean="0">
                        <a:ln>
                          <a:noFill/>
                        </a:ln>
                        <a:solidFill>
                          <a:schemeClr val="tx1"/>
                        </a:solidFill>
                        <a:effectLst/>
                        <a:latin typeface="Arial" pitchFamily="34" charset="0"/>
                        <a:ea typeface="標楷體" pitchFamily="65" charset="-120"/>
                      </a:endParaRPr>
                    </a:p>
                    <a:p>
                      <a:pPr marL="0" marR="0" lvl="0" indent="0" algn="l" defTabSz="914400" rtl="0" eaLnBrk="1" fontAlgn="base" latinLnBrk="0" hangingPunct="1">
                        <a:lnSpc>
                          <a:spcPts val="2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Arial" pitchFamily="34" charset="0"/>
                          <a:ea typeface="標楷體" pitchFamily="65" charset="-120"/>
                        </a:rPr>
                        <a:t>口說</a:t>
                      </a:r>
                      <a:r>
                        <a:rPr kumimoji="1" lang="en-US" altLang="zh-TW" sz="2800" b="0" i="0" u="none" strike="noStrike" cap="none" normalizeH="0" baseline="0" dirty="0" smtClean="0">
                          <a:ln>
                            <a:noFill/>
                          </a:ln>
                          <a:solidFill>
                            <a:srgbClr val="FF0000"/>
                          </a:solidFill>
                          <a:effectLst/>
                          <a:latin typeface="Arial" pitchFamily="34" charset="0"/>
                          <a:ea typeface="標楷體" pitchFamily="65" charset="-120"/>
                        </a:rPr>
                        <a:t>0~5</a:t>
                      </a:r>
                      <a:r>
                        <a:rPr kumimoji="1" lang="zh-TW" altLang="en-US" sz="2800" b="0" i="0" u="none" strike="noStrike" cap="none" normalizeH="0" baseline="0" dirty="0" smtClean="0">
                          <a:ln>
                            <a:noFill/>
                          </a:ln>
                          <a:solidFill>
                            <a:schemeClr val="tx1"/>
                          </a:solidFill>
                          <a:effectLst/>
                          <a:latin typeface="Arial Rounded MT Bold" pitchFamily="34" charset="0"/>
                          <a:ea typeface="標楷體" pitchFamily="65" charset="-120"/>
                        </a:rPr>
                        <a:t>級分</a:t>
                      </a:r>
                      <a:r>
                        <a:rPr kumimoji="1" lang="en-US" altLang="zh-TW" sz="2800" b="0" i="0" u="none" strike="noStrike" cap="none" normalizeH="0" baseline="0" dirty="0" smtClean="0">
                          <a:ln>
                            <a:noFill/>
                          </a:ln>
                          <a:solidFill>
                            <a:schemeClr val="tx1"/>
                          </a:solidFill>
                          <a:effectLst/>
                          <a:latin typeface="Times New Roman" pitchFamily="18" charset="0"/>
                          <a:ea typeface="標楷體" pitchFamily="65" charset="-120"/>
                        </a:rPr>
                        <a:t>(</a:t>
                      </a:r>
                      <a:r>
                        <a:rPr kumimoji="1" lang="en-US" altLang="zh-TW" sz="2800" b="0" i="0" u="none" strike="noStrike" cap="none" normalizeH="0" baseline="0" dirty="0" smtClean="0">
                          <a:ln>
                            <a:noFill/>
                          </a:ln>
                          <a:solidFill>
                            <a:srgbClr val="7030A0"/>
                          </a:solidFill>
                          <a:effectLst/>
                          <a:latin typeface="Times New Roman" pitchFamily="18" charset="0"/>
                          <a:ea typeface="標楷體" pitchFamily="65" charset="-120"/>
                        </a:rPr>
                        <a:t>0, 1, 2, </a:t>
                      </a:r>
                      <a:r>
                        <a:rPr kumimoji="1" lang="en-US" altLang="zh-TW" sz="2800" b="0" i="0" u="none" strike="noStrike" cap="none" normalizeH="0" baseline="0" dirty="0" smtClean="0">
                          <a:ln>
                            <a:noFill/>
                          </a:ln>
                          <a:solidFill>
                            <a:srgbClr val="FF3300"/>
                          </a:solidFill>
                          <a:effectLst/>
                          <a:latin typeface="Gungsuh" panose="02030600000101010101" pitchFamily="18" charset="-127"/>
                          <a:ea typeface="Gungsuh" panose="02030600000101010101" pitchFamily="18" charset="-127"/>
                        </a:rPr>
                        <a:t>(2</a:t>
                      </a:r>
                      <a:r>
                        <a:rPr kumimoji="1" lang="en-US" altLang="zh-TW" sz="2800" b="1" dirty="0" smtClean="0">
                          <a:solidFill>
                            <a:srgbClr val="FF3300"/>
                          </a:solidFill>
                          <a:latin typeface="Gungsuh" panose="02030600000101010101" pitchFamily="18" charset="-127"/>
                          <a:ea typeface="Gungsuh" panose="02030600000101010101" pitchFamily="18" charset="-127"/>
                          <a:cs typeface="Arial Unicode MS" panose="020B0604020202020204" pitchFamily="34" charset="-120"/>
                        </a:rPr>
                        <a:t>+)</a:t>
                      </a:r>
                      <a:r>
                        <a:rPr kumimoji="1" lang="zh-TW" altLang="en-US" sz="2800" b="1" dirty="0" smtClean="0">
                          <a:solidFill>
                            <a:srgbClr val="7030A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kumimoji="1" lang="en-US" altLang="zh-TW" sz="2800" b="0" i="0" u="none" strike="noStrike" cap="none" normalizeH="0" baseline="0" dirty="0" smtClean="0">
                          <a:ln>
                            <a:noFill/>
                          </a:ln>
                          <a:solidFill>
                            <a:srgbClr val="7030A0"/>
                          </a:solidFill>
                          <a:effectLst/>
                          <a:latin typeface="Times New Roman" pitchFamily="18" charset="0"/>
                          <a:ea typeface="標楷體" pitchFamily="65" charset="-120"/>
                        </a:rPr>
                        <a:t>3, 4, 5</a:t>
                      </a:r>
                      <a:r>
                        <a:rPr kumimoji="1" lang="en-US" altLang="zh-TW" sz="2800" b="0" i="0" u="none" strike="noStrike" cap="none" normalizeH="0" baseline="0" dirty="0" smtClean="0">
                          <a:ln>
                            <a:noFill/>
                          </a:ln>
                          <a:solidFill>
                            <a:schemeClr val="tx1"/>
                          </a:solidFill>
                          <a:effectLst/>
                          <a:latin typeface="Times New Roman" pitchFamily="18" charset="0"/>
                          <a:ea typeface="標楷體" pitchFamily="65" charset="-120"/>
                        </a:rPr>
                        <a:t>)</a:t>
                      </a:r>
                    </a:p>
                    <a:p>
                      <a:pPr marL="0" marR="0" lvl="0" indent="0" algn="l" defTabSz="914400" rtl="0" eaLnBrk="1" fontAlgn="base" latinLnBrk="0" hangingPunct="1">
                        <a:lnSpc>
                          <a:spcPts val="2000"/>
                        </a:lnSpc>
                        <a:spcBef>
                          <a:spcPts val="600"/>
                        </a:spcBef>
                        <a:spcAft>
                          <a:spcPct val="0"/>
                        </a:spcAft>
                        <a:buClrTx/>
                        <a:buSzPct val="90000"/>
                        <a:buFont typeface="Wingdings" pitchFamily="2" charset="2"/>
                        <a:buNone/>
                        <a:tabLst/>
                      </a:pPr>
                      <a:endParaRPr kumimoji="1" lang="en-US" altLang="zh-TW" sz="2800" b="0" i="0" u="none" strike="noStrike" cap="none" normalizeH="0" baseline="0" dirty="0" smtClean="0">
                        <a:ln>
                          <a:noFill/>
                        </a:ln>
                        <a:solidFill>
                          <a:schemeClr val="tx1"/>
                        </a:solidFill>
                        <a:effectLst/>
                        <a:latin typeface="Times New Roman" pitchFamily="18" charset="0"/>
                        <a:ea typeface="標楷體" pitchFamily="65" charset="-120"/>
                      </a:endParaRPr>
                    </a:p>
                    <a:p>
                      <a:pPr marL="0" marR="0" lvl="0" indent="0" algn="l" defTabSz="914400" rtl="0" eaLnBrk="1" fontAlgn="base" latinLnBrk="0" hangingPunct="1">
                        <a:lnSpc>
                          <a:spcPts val="2000"/>
                        </a:lnSpc>
                        <a:spcBef>
                          <a:spcPts val="600"/>
                        </a:spcBef>
                        <a:spcAft>
                          <a:spcPct val="0"/>
                        </a:spcAft>
                        <a:buClrTx/>
                        <a:buSzPct val="90000"/>
                        <a:buFont typeface="Wingdings" pitchFamily="2" charset="2"/>
                        <a:buNone/>
                        <a:tabLst/>
                      </a:pPr>
                      <a:r>
                        <a:rPr kumimoji="1" lang="zh-TW" altLang="en-US" sz="2800" b="0" i="0" u="none" strike="noStrike" cap="none" normalizeH="0" baseline="0" dirty="0" smtClean="0">
                          <a:ln>
                            <a:noFill/>
                          </a:ln>
                          <a:solidFill>
                            <a:schemeClr val="tx1"/>
                          </a:solidFill>
                          <a:effectLst/>
                          <a:latin typeface="Times New Roman" pitchFamily="18" charset="0"/>
                          <a:ea typeface="標楷體" pitchFamily="65" charset="-120"/>
                        </a:rPr>
                        <a:t>寫作分為</a:t>
                      </a:r>
                      <a:r>
                        <a:rPr kumimoji="1" lang="en-US" altLang="zh-TW" sz="2800" b="0" i="0" u="none" strike="noStrike" cap="none" normalizeH="0" baseline="0" dirty="0" smtClean="0">
                          <a:ln>
                            <a:noFill/>
                          </a:ln>
                          <a:solidFill>
                            <a:srgbClr val="FF0000"/>
                          </a:solidFill>
                          <a:effectLst/>
                          <a:latin typeface="Times New Roman" pitchFamily="18" charset="0"/>
                          <a:ea typeface="標楷體" pitchFamily="65" charset="-120"/>
                        </a:rPr>
                        <a:t>A~F</a:t>
                      </a:r>
                      <a:r>
                        <a:rPr kumimoji="1" lang="zh-TW" altLang="en-US" sz="2800" b="0" i="0" u="none" strike="noStrike" cap="none" normalizeH="0" baseline="0" dirty="0" smtClean="0">
                          <a:ln>
                            <a:noFill/>
                          </a:ln>
                          <a:solidFill>
                            <a:schemeClr val="tx1"/>
                          </a:solidFill>
                          <a:effectLst/>
                          <a:latin typeface="Times New Roman" pitchFamily="18" charset="0"/>
                          <a:ea typeface="標楷體" pitchFamily="65" charset="-120"/>
                        </a:rPr>
                        <a:t>級分</a:t>
                      </a:r>
                      <a:endParaRPr kumimoji="1" lang="en-US" altLang="zh-TW" sz="2800" b="0" i="0" u="none" strike="noStrike" cap="none" normalizeH="0" baseline="0" dirty="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91170">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通過標準</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rgbClr val="C00000"/>
                          </a:solidFill>
                          <a:effectLst/>
                          <a:latin typeface="Arial" pitchFamily="34" charset="0"/>
                          <a:ea typeface="標楷體" pitchFamily="65" charset="-120"/>
                        </a:rPr>
                        <a:t>本測驗未設通過標準</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，但提供</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hlinkClick r:id="rId3" action="ppaction://hlinksldjump"/>
                        </a:rPr>
                        <a:t>成績說明</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以及</a:t>
                      </a:r>
                      <a:r>
                        <a:rPr kumimoji="1" lang="en-US" altLang="zh-TW" sz="2400" b="0" i="0" u="none" strike="noStrike" cap="none" normalizeH="0" baseline="0" dirty="0" smtClean="0">
                          <a:ln>
                            <a:noFill/>
                          </a:ln>
                          <a:solidFill>
                            <a:schemeClr val="tx1"/>
                          </a:solidFill>
                          <a:effectLst/>
                          <a:latin typeface="Arial" pitchFamily="34" charset="0"/>
                          <a:ea typeface="標楷體" pitchFamily="65" charset="-120"/>
                          <a:hlinkClick r:id="rId4" action="ppaction://hlinksldjump"/>
                        </a:rPr>
                        <a:t>FLPT</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hlinkClick r:id="rId4" action="ppaction://hlinksldjump"/>
                        </a:rPr>
                        <a:t>與</a:t>
                      </a:r>
                      <a:r>
                        <a:rPr kumimoji="1" lang="en-US" altLang="zh-TW" sz="2400" b="0" i="0" u="none" strike="noStrike" cap="none" normalizeH="0" baseline="0" dirty="0" smtClean="0">
                          <a:ln>
                            <a:noFill/>
                          </a:ln>
                          <a:solidFill>
                            <a:schemeClr val="tx1"/>
                          </a:solidFill>
                          <a:effectLst/>
                          <a:latin typeface="Arial" pitchFamily="34" charset="0"/>
                          <a:ea typeface="標楷體" pitchFamily="65" charset="-120"/>
                          <a:hlinkClick r:id="rId4" action="ppaction://hlinksldjump"/>
                        </a:rPr>
                        <a:t>GEPT</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hlinkClick r:id="rId4" action="ppaction://hlinksldjump"/>
                        </a:rPr>
                        <a:t>、</a:t>
                      </a:r>
                      <a:r>
                        <a:rPr kumimoji="1" lang="en-US" altLang="zh-TW" sz="2400" b="0" i="0" u="none" strike="noStrike" cap="none" normalizeH="0" baseline="0" dirty="0" smtClean="0">
                          <a:ln>
                            <a:noFill/>
                          </a:ln>
                          <a:solidFill>
                            <a:schemeClr val="tx1"/>
                          </a:solidFill>
                          <a:effectLst/>
                          <a:latin typeface="Arial" pitchFamily="34" charset="0"/>
                          <a:ea typeface="標楷體" pitchFamily="65" charset="-120"/>
                          <a:hlinkClick r:id="rId4" action="ppaction://hlinksldjump"/>
                        </a:rPr>
                        <a:t>CEFR</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hlinkClick r:id="rId4" action="ppaction://hlinksldjump"/>
                        </a:rPr>
                        <a:t>對照表</a:t>
                      </a: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供考生或使用單位參考及訂定合格標準 </a:t>
                      </a:r>
                      <a:endParaRPr kumimoji="1" lang="en-US" altLang="zh-TW" sz="2400" b="0"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522">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1" i="0" u="none" strike="noStrike" cap="none" normalizeH="0" baseline="0" dirty="0" smtClean="0">
                          <a:ln>
                            <a:noFill/>
                          </a:ln>
                          <a:solidFill>
                            <a:schemeClr val="tx1"/>
                          </a:solidFill>
                          <a:effectLst/>
                          <a:latin typeface="Arial" pitchFamily="34" charset="0"/>
                          <a:ea typeface="標楷體" pitchFamily="65" charset="-120"/>
                        </a:rPr>
                        <a:t>主要用途</a:t>
                      </a:r>
                      <a:endParaRPr kumimoji="1" lang="en-US" altLang="zh-TW" sz="24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400" b="0" i="0" u="none" strike="noStrike" cap="none" normalizeH="0" baseline="0" dirty="0" smtClean="0">
                          <a:ln>
                            <a:noFill/>
                          </a:ln>
                          <a:solidFill>
                            <a:schemeClr val="tx1"/>
                          </a:solidFill>
                          <a:effectLst/>
                          <a:latin typeface="Arial" pitchFamily="34" charset="0"/>
                          <a:ea typeface="標楷體" pitchFamily="65" charset="-120"/>
                        </a:rPr>
                        <a:t>評估、錄用、陞遷人才、自我測試等</a:t>
                      </a:r>
                      <a:endParaRPr kumimoji="1" lang="en-US" altLang="zh-TW" sz="2400" b="0"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文字方塊 3"/>
          <p:cNvSpPr txBox="1"/>
          <p:nvPr/>
        </p:nvSpPr>
        <p:spPr>
          <a:xfrm>
            <a:off x="179512" y="5445224"/>
            <a:ext cx="8784976"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l"/>
            <a:r>
              <a:rPr lang="zh-TW" altLang="en-US" dirty="0" smtClean="0"/>
              <a:t>**</a:t>
            </a:r>
            <a:r>
              <a:rPr lang="zh-TW" altLang="en-US" sz="3200" dirty="0" smtClean="0">
                <a:latin typeface="標楷體" panose="03000509000000000000" pitchFamily="65" charset="-120"/>
                <a:ea typeface="標楷體" panose="03000509000000000000" pitchFamily="65" charset="-120"/>
                <a:cs typeface="Arial Unicode MS" panose="020B0604020202020204" pitchFamily="34" charset="-120"/>
              </a:rPr>
              <a:t>能力介於級分之間以</a:t>
            </a:r>
            <a:r>
              <a:rPr lang="en-US" altLang="zh-TW" sz="3200" b="1" dirty="0" smtClean="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1</a:t>
            </a:r>
            <a:r>
              <a:rPr kumimoji="1" lang="en-US" altLang="zh-TW" sz="3200" b="1" dirty="0" smtClean="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a:t>
            </a:r>
            <a:r>
              <a:rPr kumimoji="1" lang="zh-TW" altLang="en-US" sz="3200" b="1" dirty="0" smtClean="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a:t>
            </a:r>
            <a:r>
              <a:rPr kumimoji="1" lang="en-US" altLang="zh-TW" sz="3200" b="1" dirty="0" smtClean="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2+</a:t>
            </a:r>
            <a:r>
              <a:rPr kumimoji="1" lang="zh-TW" altLang="en-US" sz="3200" b="1" dirty="0" smtClean="0">
                <a:solidFill>
                  <a:srgbClr val="7030A0"/>
                </a:solidFill>
                <a:latin typeface="標楷體" panose="03000509000000000000" pitchFamily="65" charset="-120"/>
                <a:ea typeface="標楷體" panose="03000509000000000000" pitchFamily="65" charset="-120"/>
                <a:cs typeface="Arial Unicode MS" panose="020B0604020202020204" pitchFamily="34" charset="-120"/>
              </a:rPr>
              <a:t>表示</a:t>
            </a:r>
            <a:endParaRPr kumimoji="1" lang="en-US" altLang="zh-TW" sz="3200" b="1" dirty="0">
              <a:solidFill>
                <a:srgbClr val="7030A0"/>
              </a:solidFill>
              <a:latin typeface="標楷體" panose="03000509000000000000" pitchFamily="65" charset="-120"/>
              <a:ea typeface="標楷體" panose="03000509000000000000" pitchFamily="65" charset="-120"/>
              <a:cs typeface="Arial Unicode MS" panose="020B0604020202020204" pitchFamily="34" charset="-120"/>
            </a:endParaRPr>
          </a:p>
          <a:p>
            <a:pPr algn="l"/>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1266" name="Rectangle 2"/>
          <p:cNvSpPr>
            <a:spLocks noGrp="1" noChangeArrowheads="1"/>
          </p:cNvSpPr>
          <p:nvPr>
            <p:ph type="title" idx="4294967295"/>
          </p:nvPr>
        </p:nvSpPr>
        <p:spPr>
          <a:xfrm>
            <a:off x="323850" y="0"/>
            <a:ext cx="8496300" cy="936625"/>
          </a:xfrm>
        </p:spPr>
        <p:txBody>
          <a:bodyPr anchor="ctr"/>
          <a:lstStyle/>
          <a:p>
            <a:pPr eaLnBrk="1" hangingPunct="1"/>
            <a:r>
              <a:rPr lang="en-US" altLang="zh-TW" smtClean="0"/>
              <a:t>FLPT</a:t>
            </a:r>
            <a:r>
              <a:rPr lang="zh-TW" altLang="en-US" smtClean="0"/>
              <a:t>筆試成績說明</a:t>
            </a:r>
            <a:endParaRPr lang="en-US" altLang="zh-TW" smtClean="0"/>
          </a:p>
        </p:txBody>
      </p:sp>
      <p:graphicFrame>
        <p:nvGraphicFramePr>
          <p:cNvPr id="1291318" name="Group 54"/>
          <p:cNvGraphicFramePr>
            <a:graphicFrameLocks noGrp="1"/>
          </p:cNvGraphicFramePr>
          <p:nvPr>
            <p:ph idx="4294967295"/>
            <p:extLst>
              <p:ext uri="{D42A27DB-BD31-4B8C-83A1-F6EECF244321}">
                <p14:modId xmlns:p14="http://schemas.microsoft.com/office/powerpoint/2010/main" val="18684290"/>
              </p:ext>
            </p:extLst>
          </p:nvPr>
        </p:nvGraphicFramePr>
        <p:xfrm>
          <a:off x="250825" y="1268413"/>
          <a:ext cx="8642350" cy="5481638"/>
        </p:xfrm>
        <a:graphic>
          <a:graphicData uri="http://schemas.openxmlformats.org/drawingml/2006/table">
            <a:tbl>
              <a:tblPr/>
              <a:tblGrid>
                <a:gridCol w="1292225"/>
                <a:gridCol w="1516782"/>
                <a:gridCol w="5833343"/>
              </a:tblGrid>
              <a:tr h="452438">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1" i="0" u="none" strike="noStrike" cap="none" normalizeH="0" baseline="0" dirty="0" smtClean="0">
                          <a:ln>
                            <a:noFill/>
                          </a:ln>
                          <a:solidFill>
                            <a:schemeClr val="tx1"/>
                          </a:solidFill>
                          <a:effectLst/>
                          <a:latin typeface="Arial" pitchFamily="34" charset="0"/>
                          <a:ea typeface="標楷體" pitchFamily="65" charset="-120"/>
                        </a:rPr>
                        <a:t>單項分數</a:t>
                      </a:r>
                      <a:endParaRPr kumimoji="1" lang="en-US" altLang="zh-TW" sz="1600" b="1"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1" i="0" u="none" strike="noStrike" cap="none" normalizeH="0" baseline="0" smtClean="0">
                          <a:ln>
                            <a:noFill/>
                          </a:ln>
                          <a:solidFill>
                            <a:schemeClr val="tx1"/>
                          </a:solidFill>
                          <a:effectLst/>
                          <a:latin typeface="Arial" pitchFamily="34" charset="0"/>
                          <a:ea typeface="標楷體" pitchFamily="65" charset="-120"/>
                        </a:rPr>
                        <a:t>項目</a:t>
                      </a:r>
                      <a:endParaRPr kumimoji="1" lang="en-US" altLang="zh-TW" sz="16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1" i="0" u="none" strike="noStrike" cap="none" normalizeH="0" baseline="0" smtClean="0">
                          <a:ln>
                            <a:noFill/>
                          </a:ln>
                          <a:solidFill>
                            <a:schemeClr val="tx1"/>
                          </a:solidFill>
                          <a:effectLst/>
                          <a:latin typeface="Arial" pitchFamily="34" charset="0"/>
                          <a:ea typeface="標楷體" pitchFamily="65" charset="-120"/>
                        </a:rPr>
                        <a:t>說明</a:t>
                      </a:r>
                      <a:endParaRPr kumimoji="1" lang="en-US" altLang="zh-TW" sz="1600" b="1"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rowSpan="3">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80</a:t>
                      </a: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分以上</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聽力</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可自在聽懂大部分常速談話。</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用法</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dirty="0" smtClean="0">
                          <a:ln>
                            <a:noFill/>
                          </a:ln>
                          <a:solidFill>
                            <a:schemeClr val="tx1"/>
                          </a:solidFill>
                          <a:effectLst/>
                          <a:latin typeface="Arial" pitchFamily="34" charset="0"/>
                          <a:ea typeface="標楷體" pitchFamily="65" charset="-120"/>
                        </a:rPr>
                        <a:t>熟悉語法結構。</a:t>
                      </a:r>
                      <a:r>
                        <a:rPr kumimoji="1" lang="en-US" altLang="zh-TW" sz="1600" b="0" i="0" u="none" strike="noStrike" cap="none" normalizeH="0" baseline="0" dirty="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字彙與閱讀</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能閱讀較深入或專業的讀物，例如：大學用書。</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23850">
                <a:tc rowSpan="3">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70-79</a:t>
                      </a: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分</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聽力</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能聽懂一般常速談話，但偶須重複。</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用法</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頗知語法結構，但可能有些語法錯誤。</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字彙與閱讀</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dirty="0" smtClean="0">
                          <a:ln>
                            <a:noFill/>
                          </a:ln>
                          <a:solidFill>
                            <a:schemeClr val="tx1"/>
                          </a:solidFill>
                          <a:effectLst/>
                          <a:latin typeface="Arial" pitchFamily="34" charset="0"/>
                          <a:ea typeface="標楷體" pitchFamily="65" charset="-120"/>
                        </a:rPr>
                        <a:t>能閱讀一般讀物，例如：報章雜誌。</a:t>
                      </a:r>
                      <a:r>
                        <a:rPr kumimoji="1" lang="en-US" altLang="zh-TW" sz="1600" b="0" i="0" u="none" strike="noStrike" cap="none" normalizeH="0" baseline="0" dirty="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25438">
                <a:tc rowSpan="3">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60-69</a:t>
                      </a: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分</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聽力</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經重複或解釋後，能大致聽懂常速談話。</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用法</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大致了解語法結構，能應用基本句型。</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23850">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字彙與閱讀</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大致能閱讀常用字在</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3000-4000</a:t>
                      </a: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字的讀物。</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25438">
                <a:tc rowSpan="3">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50-59</a:t>
                      </a: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分</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聽力</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能大致聽懂重複且減慢速度之談話。</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用法</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大致了解基本語法結構。</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字彙與閱讀</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具備基本常用字彙，能大致掌握短文概要。</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23850">
                <a:tc rowSpan="3">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49</a:t>
                      </a: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分以下</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聽力</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dirty="0" smtClean="0">
                          <a:ln>
                            <a:noFill/>
                          </a:ln>
                          <a:solidFill>
                            <a:schemeClr val="tx1"/>
                          </a:solidFill>
                          <a:effectLst/>
                          <a:latin typeface="Arial" pitchFamily="34" charset="0"/>
                          <a:ea typeface="標楷體" pitchFamily="65" charset="-120"/>
                        </a:rPr>
                        <a:t>能大致聽懂重複且緩慢速度之淺易談話。</a:t>
                      </a:r>
                      <a:endParaRPr kumimoji="1" lang="en-US" altLang="zh-TW" sz="1600" b="0" i="0" u="none" strike="noStrike" cap="none" normalizeH="0" baseline="0" dirty="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用法</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具備粗淺語法概念。</a:t>
                      </a:r>
                      <a:r>
                        <a:rPr kumimoji="1" lang="en-US" altLang="zh-TW" sz="1600" b="0" i="0" u="none" strike="noStrike" cap="none" normalizeH="0" baseline="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r>
              <a:tr h="3254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smtClean="0">
                          <a:ln>
                            <a:noFill/>
                          </a:ln>
                          <a:solidFill>
                            <a:schemeClr val="tx1"/>
                          </a:solidFill>
                          <a:effectLst/>
                          <a:latin typeface="Arial" pitchFamily="34" charset="0"/>
                          <a:ea typeface="標楷體" pitchFamily="65" charset="-120"/>
                        </a:rPr>
                        <a:t>字彙與閱讀</a:t>
                      </a:r>
                      <a:endParaRPr kumimoji="1" lang="en-US" altLang="zh-TW" sz="1600" b="0" i="0" u="none" strike="noStrike" cap="none" normalizeH="0" baseline="0" smtClean="0">
                        <a:ln>
                          <a:noFill/>
                        </a:ln>
                        <a:solidFill>
                          <a:schemeClr val="tx1"/>
                        </a:solidFill>
                        <a:effectLst/>
                        <a:latin typeface="Arial" pitchFamily="34" charset="0"/>
                        <a:ea typeface="標楷體" pitchFamily="65"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600" b="0" i="0" u="none" strike="noStrike" cap="none" normalizeH="0" baseline="0" dirty="0" smtClean="0">
                          <a:ln>
                            <a:noFill/>
                          </a:ln>
                          <a:solidFill>
                            <a:schemeClr val="tx1"/>
                          </a:solidFill>
                          <a:effectLst/>
                          <a:latin typeface="Arial" pitchFamily="34" charset="0"/>
                          <a:ea typeface="標楷體" pitchFamily="65" charset="-120"/>
                        </a:rPr>
                        <a:t>能大致看懂日常生活相關的淺易文字或短箋。</a:t>
                      </a:r>
                      <a:r>
                        <a:rPr kumimoji="1" lang="en-US" altLang="zh-TW" sz="1600" b="0" i="0" u="none" strike="noStrike" cap="none" normalizeH="0" baseline="0" dirty="0" smtClean="0">
                          <a:ln>
                            <a:noFill/>
                          </a:ln>
                          <a:solidFill>
                            <a:schemeClr val="tx1"/>
                          </a:solidFill>
                          <a:effectLst/>
                          <a:latin typeface="Arial" pitchFamily="34" charset="0"/>
                          <a:ea typeface="標楷體" pitchFamily="65" charset="-12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708742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2"/>
          <p:cNvSpPr>
            <a:spLocks noGrp="1" noChangeArrowheads="1"/>
          </p:cNvSpPr>
          <p:nvPr>
            <p:ph type="title" idx="4294967295"/>
          </p:nvPr>
        </p:nvSpPr>
        <p:spPr>
          <a:xfrm>
            <a:off x="457200" y="-26988"/>
            <a:ext cx="8229600" cy="938213"/>
          </a:xfrm>
        </p:spPr>
        <p:txBody>
          <a:bodyPr anchor="ctr"/>
          <a:lstStyle/>
          <a:p>
            <a:pPr eaLnBrk="1" hangingPunct="1"/>
            <a:r>
              <a:rPr lang="en-US" altLang="zh-TW" sz="4600" smtClean="0"/>
              <a:t>FLPT</a:t>
            </a:r>
            <a:r>
              <a:rPr lang="zh-TW" altLang="en-US" sz="4600" smtClean="0"/>
              <a:t>口說測驗成績說明</a:t>
            </a:r>
            <a:endParaRPr lang="en-US" altLang="zh-TW" sz="4600" smtClean="0">
              <a:solidFill>
                <a:srgbClr val="99CC00"/>
              </a:solidFill>
              <a:latin typeface="Arial Rounded MT Bold" pitchFamily="34" charset="0"/>
            </a:endParaRPr>
          </a:p>
        </p:txBody>
      </p:sp>
      <p:graphicFrame>
        <p:nvGraphicFramePr>
          <p:cNvPr id="1153066" name="Group 42"/>
          <p:cNvGraphicFramePr>
            <a:graphicFrameLocks noGrp="1"/>
          </p:cNvGraphicFramePr>
          <p:nvPr>
            <p:ph idx="4294967295"/>
          </p:nvPr>
        </p:nvGraphicFramePr>
        <p:xfrm>
          <a:off x="250825" y="908050"/>
          <a:ext cx="8642350" cy="5913000"/>
        </p:xfrm>
        <a:graphic>
          <a:graphicData uri="http://schemas.openxmlformats.org/drawingml/2006/table">
            <a:tbl>
              <a:tblPr/>
              <a:tblGrid>
                <a:gridCol w="792163"/>
                <a:gridCol w="7850187"/>
              </a:tblGrid>
              <a:tr h="39211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級分</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能</a:t>
                      </a: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力</a:t>
                      </a: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說</a:t>
                      </a:r>
                      <a:r>
                        <a:rPr kumimoji="1" lang="en-US" altLang="zh-TW" sz="2000" b="1" i="0" u="none" strike="noStrike" cap="none" normalizeH="0" baseline="0" smtClean="0">
                          <a:ln>
                            <a:noFill/>
                          </a:ln>
                          <a:solidFill>
                            <a:schemeClr val="tx1"/>
                          </a:solidFill>
                          <a:effectLst/>
                          <a:latin typeface="Arial" pitchFamily="34" charset="0"/>
                          <a:ea typeface="標楷體" pitchFamily="65" charset="-120"/>
                        </a:rPr>
                        <a:t>      </a:t>
                      </a:r>
                      <a:r>
                        <a:rPr kumimoji="1" lang="zh-TW" altLang="en-US" sz="2000" b="1" i="0" u="none" strike="noStrike" cap="none" normalizeH="0" baseline="0" smtClean="0">
                          <a:ln>
                            <a:noFill/>
                          </a:ln>
                          <a:solidFill>
                            <a:schemeClr val="tx1"/>
                          </a:solidFill>
                          <a:effectLst/>
                          <a:latin typeface="Arial" pitchFamily="34" charset="0"/>
                          <a:ea typeface="標楷體" pitchFamily="65" charset="-120"/>
                        </a:rPr>
                        <a:t>明</a:t>
                      </a:r>
                      <a:endParaRPr kumimoji="1" lang="en-US" altLang="zh-TW" sz="2000" b="1" i="0" u="none" strike="noStrike" cap="none" normalizeH="0" baseline="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5</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標楷體" pitchFamily="65" charset="-120"/>
                          <a:ea typeface="標楷體" pitchFamily="65" charset="-120"/>
                        </a:rPr>
                        <a:t>口語表達能力相當於以該語為母語，且受過教育人士所用的語言程度</a:t>
                      </a:r>
                      <a:endParaRPr kumimoji="1" lang="en-US" altLang="zh-TW" sz="1400" b="0" i="0" u="sng" strike="noStrike" cap="none" normalizeH="0" baseline="0" smtClean="0">
                        <a:ln>
                          <a:noFill/>
                        </a:ln>
                        <a:solidFill>
                          <a:srgbClr val="000000"/>
                        </a:solidFill>
                        <a:effectLst/>
                        <a:latin typeface="標楷體" pitchFamily="65" charset="-12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rPr>
                        <a:t>在各種場合能流暢使用該語，足為母語人士所接受，包括字彙、成語、俗語以及有關文化背景的知識在內。</a:t>
                      </a:r>
                      <a:endParaRPr kumimoji="1" lang="en-US" altLang="zh-TW" sz="1400" b="0" i="0" u="none" strike="noStrike" cap="none" normalizeH="0" baseline="0" smtClean="0">
                        <a:ln>
                          <a:noFill/>
                        </a:ln>
                        <a:solidFill>
                          <a:srgbClr val="000000"/>
                        </a:solidFill>
                        <a:effectLst/>
                        <a:latin typeface="標楷體" pitchFamily="65" charset="-12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4</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標楷體" pitchFamily="65" charset="-120"/>
                          <a:ea typeface="標楷體" pitchFamily="65" charset="-120"/>
                        </a:rPr>
                        <a:t>在職務上各種場合，均能正確並流利使用該語</a:t>
                      </a:r>
                      <a:endParaRPr kumimoji="1" lang="en-US" altLang="zh-TW" sz="1400" b="0" i="0" u="sng" strike="noStrike" cap="none" normalizeH="0" baseline="0" smtClean="0">
                        <a:ln>
                          <a:noFill/>
                        </a:ln>
                        <a:solidFill>
                          <a:srgbClr val="000000"/>
                        </a:solidFill>
                        <a:effectLst/>
                        <a:latin typeface="標楷體" pitchFamily="65" charset="-12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rPr>
                        <a:t>能使用精確的字彙，以流暢的語言參與職務上的談話，雖仍與母語人士有別，但即使在不熟悉的話題上，也能適切交談。鮮有發音或語法錯誤，並能從事非正式的口譯。</a:t>
                      </a:r>
                      <a:endParaRPr kumimoji="1" lang="en-US" altLang="zh-TW" sz="1400" b="0" i="0" u="none" strike="noStrike" cap="none" normalizeH="0" baseline="0" smtClean="0">
                        <a:ln>
                          <a:noFill/>
                        </a:ln>
                        <a:solidFill>
                          <a:srgbClr val="000000"/>
                        </a:solidFill>
                        <a:effectLst/>
                        <a:latin typeface="標楷體" pitchFamily="65" charset="-12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3</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Times New Roman" pitchFamily="18" charset="0"/>
                          <a:ea typeface="標楷體" pitchFamily="65" charset="-120"/>
                        </a:rPr>
                        <a:t>能以正確的語法與足夠的字彙在正式或非正式的談話中討論關於實用、社交或職務上的話題、自己的興趣與專長</a:t>
                      </a:r>
                      <a:endParaRPr kumimoji="1" lang="en-US" altLang="zh-TW" sz="1400" b="0" i="0" u="sng"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rPr>
                        <a:t>常速的講話全懂。字彙足供表達，不必為用字而感到困擾。本國腔調仍明顯，但語法相當好，即使有錯亦不致使聽者不了解或困惑。</a:t>
                      </a:r>
                      <a:endParaRPr kumimoji="1" lang="en-US" altLang="zh-TW" sz="1400" b="0" i="0" u="sng" strike="noStrike" cap="none" normalizeH="0" baseline="0" smtClean="0">
                        <a:ln>
                          <a:noFill/>
                        </a:ln>
                        <a:solidFill>
                          <a:srgbClr val="000000"/>
                        </a:solidFill>
                        <a:effectLst/>
                        <a:latin typeface="Times New Roman" pitchFamily="18" charset="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標楷體" pitchFamily="65" charset="-120"/>
                          <a:ea typeface="標楷體" pitchFamily="65" charset="-120"/>
                        </a:rPr>
                        <a:t>能應付日常社交需要與工作上有限的要求</a:t>
                      </a:r>
                      <a:endParaRPr kumimoji="1" lang="en-US" altLang="zh-TW" sz="1400" b="0" i="0" u="sng" strike="noStrike" cap="none" normalizeH="0" baseline="0" smtClean="0">
                        <a:ln>
                          <a:noFill/>
                        </a:ln>
                        <a:solidFill>
                          <a:srgbClr val="000000"/>
                        </a:solidFill>
                        <a:effectLst/>
                        <a:latin typeface="標楷體" pitchFamily="65" charset="-12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rPr>
                        <a:t>說話雖然不太流利，但尚可在社交場合中自由應對：包括介紹或談及時事、自己的工作、家庭、經歷等。可以應付有限的工作需要。至於比較複雜或困難的，則需要他人幫助。對非專門性之話題，大多能了解主旨，而其字彙只能迂迴表達意思。音調雖常有錯，仍能讓人了解。基本構句雖謂正確，但語法尚不夠自在應用。</a:t>
                      </a:r>
                      <a:endParaRPr kumimoji="1" lang="en-US" altLang="zh-TW" sz="1400" b="0" i="0" u="none" strike="noStrike" cap="none" normalizeH="0" baseline="0" smtClean="0">
                        <a:ln>
                          <a:noFill/>
                        </a:ln>
                        <a:solidFill>
                          <a:srgbClr val="000000"/>
                        </a:solidFill>
                        <a:effectLst/>
                        <a:latin typeface="標楷體" pitchFamily="65" charset="-12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50">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標楷體" pitchFamily="65" charset="-120"/>
                          <a:ea typeface="標楷體" pitchFamily="65" charset="-120"/>
                        </a:rPr>
                        <a:t>能應付旅外時基本需要和禮儀上最低要求</a:t>
                      </a:r>
                      <a:endParaRPr kumimoji="1" lang="en-US" altLang="zh-TW" sz="1400" b="0" i="0" u="sng" strike="noStrike" cap="none" normalizeH="0" baseline="0" smtClean="0">
                        <a:ln>
                          <a:noFill/>
                        </a:ln>
                        <a:solidFill>
                          <a:srgbClr val="000000"/>
                        </a:solidFill>
                        <a:effectLst/>
                        <a:latin typeface="標楷體" pitchFamily="65" charset="-120"/>
                        <a:ea typeface="ＭＳ Ｐゴシック" pitchFamily="34" charset="-128"/>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none" strike="noStrike" cap="none" normalizeH="0" baseline="0" smtClean="0">
                          <a:ln>
                            <a:noFill/>
                          </a:ln>
                          <a:solidFill>
                            <a:srgbClr val="000000"/>
                          </a:solidFill>
                          <a:effectLst/>
                          <a:latin typeface="標楷體" pitchFamily="65" charset="-120"/>
                          <a:ea typeface="標楷體" pitchFamily="65" charset="-120"/>
                        </a:rPr>
                        <a:t>對十分熟悉的話題能發問並回答。因對該語的經驗有限，對方必須緩慢地說，或重複或重新解釋，才能了解簡單的問答。字彙除了表達一些最基本的需要外，很難表達任何意見。發音語法常有錯誤，但母語人士，若常接觸如此程度的人，尚可了解。雖說個人熟悉的話題和基本需要因人而異，但應該能叫簡單的菜、找旅館、問路或指路、購物與報時。</a:t>
                      </a:r>
                      <a:endParaRPr kumimoji="1" lang="en-US" altLang="zh-TW" sz="1400" b="0" i="0" u="sng" strike="noStrike" cap="none" normalizeH="0" baseline="0" smtClean="0">
                        <a:ln>
                          <a:noFill/>
                        </a:ln>
                        <a:solidFill>
                          <a:srgbClr val="000000"/>
                        </a:solidFill>
                        <a:effectLst/>
                        <a:latin typeface="標楷體" pitchFamily="65" charset="-120"/>
                        <a:ea typeface="ＭＳ Ｐゴシック" pitchFamily="34"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0</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標楷體" pitchFamily="65" charset="-120"/>
                          <a:ea typeface="標楷體" pitchFamily="65" charset="-120"/>
                        </a:rPr>
                        <a:t>無使用該語言之能力</a:t>
                      </a:r>
                      <a:r>
                        <a:rPr kumimoji="1" lang="en-US" altLang="zh-TW" sz="1400" b="0" i="0" u="none" strike="noStrike" cap="none" normalizeH="0" baseline="0" smtClean="0">
                          <a:ln>
                            <a:noFill/>
                          </a:ln>
                          <a:solidFill>
                            <a:srgbClr val="000000"/>
                          </a:solidFill>
                          <a:effectLst/>
                          <a:latin typeface="Arial" pitchFamily="34" charset="0"/>
                          <a:ea typeface="標楷體" pitchFamily="65" charset="-120"/>
                        </a:rPr>
                        <a:t> </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2458768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idx="4294967295"/>
          </p:nvPr>
        </p:nvSpPr>
        <p:spPr>
          <a:xfrm>
            <a:off x="457200" y="-26988"/>
            <a:ext cx="8229600" cy="938213"/>
          </a:xfrm>
        </p:spPr>
        <p:txBody>
          <a:bodyPr anchor="ctr"/>
          <a:lstStyle/>
          <a:p>
            <a:pPr eaLnBrk="1" hangingPunct="1"/>
            <a:r>
              <a:rPr lang="en-US" altLang="zh-TW" sz="4600" smtClean="0"/>
              <a:t>FLPT</a:t>
            </a:r>
            <a:r>
              <a:rPr lang="zh-TW" altLang="en-US" sz="4600" smtClean="0"/>
              <a:t>寫作測驗成績說明</a:t>
            </a:r>
            <a:endParaRPr lang="en-US" altLang="zh-TW" sz="4600" smtClean="0">
              <a:solidFill>
                <a:srgbClr val="99CC00"/>
              </a:solidFill>
              <a:latin typeface="Arial Rounded MT Bold" pitchFamily="34" charset="0"/>
            </a:endParaRPr>
          </a:p>
        </p:txBody>
      </p:sp>
      <p:graphicFrame>
        <p:nvGraphicFramePr>
          <p:cNvPr id="1375285" name="Group 53"/>
          <p:cNvGraphicFramePr>
            <a:graphicFrameLocks noGrp="1"/>
          </p:cNvGraphicFramePr>
          <p:nvPr>
            <p:ph idx="4294967295"/>
          </p:nvPr>
        </p:nvGraphicFramePr>
        <p:xfrm>
          <a:off x="250825" y="908050"/>
          <a:ext cx="8642350" cy="5636011"/>
        </p:xfrm>
        <a:graphic>
          <a:graphicData uri="http://schemas.openxmlformats.org/drawingml/2006/table">
            <a:tbl>
              <a:tblPr/>
              <a:tblGrid>
                <a:gridCol w="792163"/>
                <a:gridCol w="7850187"/>
              </a:tblGrid>
              <a:tr h="39211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chemeClr val="tx1"/>
                          </a:solidFill>
                          <a:effectLst/>
                          <a:latin typeface="Arial" pitchFamily="34" charset="0"/>
                          <a:ea typeface="標楷體" pitchFamily="65" charset="-120"/>
                        </a:rPr>
                        <a:t>級分</a:t>
                      </a:r>
                      <a:endParaRPr kumimoji="1" lang="en-US" altLang="zh-TW" sz="20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2000" b="1" i="0" u="none" strike="noStrike" cap="none" normalizeH="0" baseline="0" dirty="0" smtClean="0">
                          <a:ln>
                            <a:noFill/>
                          </a:ln>
                          <a:solidFill>
                            <a:schemeClr val="tx1"/>
                          </a:solidFill>
                          <a:effectLst/>
                          <a:latin typeface="Arial" pitchFamily="34" charset="0"/>
                          <a:ea typeface="標楷體" pitchFamily="65" charset="-120"/>
                        </a:rPr>
                        <a:t>能</a:t>
                      </a:r>
                      <a:r>
                        <a:rPr kumimoji="1" lang="en-US" altLang="zh-TW" sz="2000" b="1" i="0" u="none" strike="noStrike" cap="none" normalizeH="0" baseline="0" dirty="0" smtClean="0">
                          <a:ln>
                            <a:noFill/>
                          </a:ln>
                          <a:solidFill>
                            <a:schemeClr val="tx1"/>
                          </a:solidFill>
                          <a:effectLst/>
                          <a:latin typeface="Arial" pitchFamily="34" charset="0"/>
                          <a:ea typeface="標楷體" pitchFamily="65" charset="-120"/>
                        </a:rPr>
                        <a:t>      </a:t>
                      </a:r>
                      <a:r>
                        <a:rPr kumimoji="1" lang="zh-TW" altLang="en-US" sz="2000" b="1" i="0" u="none" strike="noStrike" cap="none" normalizeH="0" baseline="0" dirty="0" smtClean="0">
                          <a:ln>
                            <a:noFill/>
                          </a:ln>
                          <a:solidFill>
                            <a:schemeClr val="tx1"/>
                          </a:solidFill>
                          <a:effectLst/>
                          <a:latin typeface="Arial" pitchFamily="34" charset="0"/>
                          <a:ea typeface="標楷體" pitchFamily="65" charset="-120"/>
                        </a:rPr>
                        <a:t>力</a:t>
                      </a:r>
                      <a:r>
                        <a:rPr kumimoji="1" lang="en-US" altLang="zh-TW" sz="2000" b="1" i="0" u="none" strike="noStrike" cap="none" normalizeH="0" baseline="0" dirty="0" smtClean="0">
                          <a:ln>
                            <a:noFill/>
                          </a:ln>
                          <a:solidFill>
                            <a:schemeClr val="tx1"/>
                          </a:solidFill>
                          <a:effectLst/>
                          <a:latin typeface="Arial" pitchFamily="34" charset="0"/>
                          <a:ea typeface="標楷體" pitchFamily="65" charset="-120"/>
                        </a:rPr>
                        <a:t>      </a:t>
                      </a:r>
                      <a:r>
                        <a:rPr kumimoji="1" lang="zh-TW" altLang="en-US" sz="2000" b="1" i="0" u="none" strike="noStrike" cap="none" normalizeH="0" baseline="0" dirty="0" smtClean="0">
                          <a:ln>
                            <a:noFill/>
                          </a:ln>
                          <a:solidFill>
                            <a:schemeClr val="tx1"/>
                          </a:solidFill>
                          <a:effectLst/>
                          <a:latin typeface="Arial" pitchFamily="34" charset="0"/>
                          <a:ea typeface="標楷體" pitchFamily="65" charset="-120"/>
                        </a:rPr>
                        <a:t>說</a:t>
                      </a:r>
                      <a:r>
                        <a:rPr kumimoji="1" lang="en-US" altLang="zh-TW" sz="2000" b="1" i="0" u="none" strike="noStrike" cap="none" normalizeH="0" baseline="0" dirty="0" smtClean="0">
                          <a:ln>
                            <a:noFill/>
                          </a:ln>
                          <a:solidFill>
                            <a:schemeClr val="tx1"/>
                          </a:solidFill>
                          <a:effectLst/>
                          <a:latin typeface="Arial" pitchFamily="34" charset="0"/>
                          <a:ea typeface="標楷體" pitchFamily="65" charset="-120"/>
                        </a:rPr>
                        <a:t>      </a:t>
                      </a:r>
                      <a:r>
                        <a:rPr kumimoji="1" lang="zh-TW" altLang="en-US" sz="2000" b="1" i="0" u="none" strike="noStrike" cap="none" normalizeH="0" baseline="0" dirty="0" smtClean="0">
                          <a:ln>
                            <a:noFill/>
                          </a:ln>
                          <a:solidFill>
                            <a:schemeClr val="tx1"/>
                          </a:solidFill>
                          <a:effectLst/>
                          <a:latin typeface="Arial" pitchFamily="34" charset="0"/>
                          <a:ea typeface="標楷體" pitchFamily="65" charset="-120"/>
                        </a:rPr>
                        <a:t>明</a:t>
                      </a:r>
                      <a:endParaRPr kumimoji="1" lang="en-US" altLang="zh-TW" sz="2000" b="1" i="0" u="none" strike="noStrike" cap="none" normalizeH="0" baseline="0" dirty="0" smtClean="0">
                        <a:ln>
                          <a:noFill/>
                        </a:ln>
                        <a:solidFill>
                          <a:schemeClr val="tx1"/>
                        </a:solidFill>
                        <a:effectLst/>
                        <a:latin typeface="Arial" pitchFamily="34" charset="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dirty="0" smtClean="0">
                          <a:ln>
                            <a:noFill/>
                          </a:ln>
                          <a:solidFill>
                            <a:schemeClr val="tx1"/>
                          </a:solidFill>
                          <a:effectLst/>
                          <a:latin typeface="Arial Rounded MT Bold" pitchFamily="34" charset="0"/>
                          <a:ea typeface="標楷體" pitchFamily="65" charset="-120"/>
                        </a:rPr>
                        <a:t>A</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sng" strike="noStrike" cap="none" normalizeH="0" baseline="0" dirty="0" smtClean="0">
                          <a:ln>
                            <a:noFill/>
                          </a:ln>
                          <a:solidFill>
                            <a:srgbClr val="000000"/>
                          </a:solidFill>
                          <a:effectLst/>
                          <a:latin typeface="標楷體" pitchFamily="65" charset="-120"/>
                          <a:ea typeface="標楷體" pitchFamily="65" charset="-120"/>
                        </a:rPr>
                        <a:t>寫作能力精熟，文字適切流暢，鮮少錯誤</a:t>
                      </a:r>
                      <a:endParaRPr kumimoji="1" lang="zh-TW" altLang="en-US" sz="1400" b="0" i="0" u="sng"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none" strike="noStrike" cap="none" normalizeH="0" baseline="0" dirty="0" smtClean="0">
                          <a:ln>
                            <a:noFill/>
                          </a:ln>
                          <a:solidFill>
                            <a:srgbClr val="000000"/>
                          </a:solidFill>
                          <a:effectLst/>
                          <a:latin typeface="標楷體" pitchFamily="65" charset="-120"/>
                          <a:ea typeface="標楷體" pitchFamily="65" charset="-120"/>
                        </a:rPr>
                        <a:t>內容妥切表達題意，段落組織完整，文字通順流暢，並能靈活運用精準豐富的詞彙與語法，表達自己的看法，鮮少錯誤。 </a:t>
                      </a:r>
                      <a:endPar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B</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smtClean="0">
                          <a:ln>
                            <a:noFill/>
                          </a:ln>
                          <a:solidFill>
                            <a:srgbClr val="000000"/>
                          </a:solidFill>
                          <a:effectLst/>
                          <a:latin typeface="標楷體" pitchFamily="65" charset="-120"/>
                          <a:ea typeface="標楷體" pitchFamily="65" charset="-120"/>
                        </a:rPr>
                        <a:t>寫作能力漸趨成熟，能表達較複雜或抽象的概念 </a:t>
                      </a:r>
                      <a:endParaRPr kumimoji="1" lang="en-US" altLang="zh-TW" sz="1400" b="0" i="0" u="sng" strike="noStrike" cap="none" normalizeH="0" baseline="0" smtClean="0">
                        <a:ln>
                          <a:noFill/>
                        </a:ln>
                        <a:solidFill>
                          <a:srgbClr val="000000"/>
                        </a:solidFill>
                        <a:effectLst/>
                        <a:latin typeface="標楷體" pitchFamily="65" charset="-120"/>
                        <a:ea typeface="標楷體" pitchFamily="65" charset="-120"/>
                        <a:cs typeface="Times New Roman" pitchFamily="18" charset="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none" strike="noStrike" cap="none" normalizeH="0" baseline="0" smtClean="0">
                          <a:ln>
                            <a:noFill/>
                          </a:ln>
                          <a:solidFill>
                            <a:srgbClr val="000000"/>
                          </a:solidFill>
                          <a:effectLst/>
                          <a:latin typeface="標楷體" pitchFamily="65" charset="-120"/>
                          <a:ea typeface="標楷體" pitchFamily="65" charset="-120"/>
                        </a:rPr>
                        <a:t>寫作內容切題，組織完整，全文大致連貫，能正確使用常用的詞彙與語法。除了生活或工作相關主題，亦可表達較複雜或抽象的看法。雖偶有錯誤，仍可妥善傳達語意。</a:t>
                      </a:r>
                      <a:endParaRPr kumimoji="1" lang="en-US" altLang="zh-TW" sz="1400" b="0" i="0" u="none" strike="noStrike" cap="none" normalizeH="0" baseline="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dirty="0" smtClean="0">
                          <a:ln>
                            <a:noFill/>
                          </a:ln>
                          <a:solidFill>
                            <a:schemeClr val="tx1"/>
                          </a:solidFill>
                          <a:effectLst/>
                          <a:latin typeface="Arial Rounded MT Bold" pitchFamily="34" charset="0"/>
                          <a:ea typeface="標楷體" pitchFamily="65" charset="-120"/>
                        </a:rPr>
                        <a:t>C</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sng" strike="noStrike" cap="none" normalizeH="0" baseline="0" dirty="0" smtClean="0">
                          <a:ln>
                            <a:noFill/>
                          </a:ln>
                          <a:solidFill>
                            <a:srgbClr val="000000"/>
                          </a:solidFill>
                          <a:effectLst/>
                          <a:latin typeface="標楷體" pitchFamily="65" charset="-120"/>
                          <a:ea typeface="標楷體" pitchFamily="65" charset="-120"/>
                        </a:rPr>
                        <a:t>寫作能力足以應付與熟悉領域相關之需求</a:t>
                      </a:r>
                      <a:endParaRPr kumimoji="1" lang="zh-TW" altLang="en-US" sz="1400" b="0" i="0" u="sng"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none" strike="noStrike" cap="none" normalizeH="0" baseline="0" dirty="0" smtClean="0">
                          <a:ln>
                            <a:noFill/>
                          </a:ln>
                          <a:solidFill>
                            <a:srgbClr val="000000"/>
                          </a:solidFill>
                          <a:effectLst/>
                          <a:latin typeface="標楷體" pitchFamily="65" charset="-120"/>
                          <a:ea typeface="標楷體" pitchFamily="65" charset="-120"/>
                        </a:rPr>
                        <a:t>寫作內容大致切題，組織、連貫性尚可。對於個人生活或工作等熟悉的主題，能夠運用常用詞彙與基本語法描述或說明意見，但使用較難的字彙或複雜的句構時常有錯誤。</a:t>
                      </a:r>
                      <a:endPar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8238">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D</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sng" strike="noStrike" cap="none" normalizeH="0" baseline="0" dirty="0" smtClean="0">
                          <a:ln>
                            <a:noFill/>
                          </a:ln>
                          <a:solidFill>
                            <a:srgbClr val="000000"/>
                          </a:solidFill>
                          <a:effectLst/>
                          <a:latin typeface="標楷體" pitchFamily="65" charset="-120"/>
                          <a:ea typeface="標楷體" pitchFamily="65" charset="-120"/>
                        </a:rPr>
                        <a:t>寫作能力能應付生活與工作上基本之需求</a:t>
                      </a:r>
                      <a:endParaRPr kumimoji="1" lang="zh-TW" altLang="en-US" sz="1400" b="0" i="0" u="sng" strike="noStrike" cap="none" normalizeH="0" baseline="0" dirty="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none" strike="noStrike" cap="none" normalizeH="0" baseline="0" dirty="0" smtClean="0">
                          <a:ln>
                            <a:noFill/>
                          </a:ln>
                          <a:solidFill>
                            <a:srgbClr val="000000"/>
                          </a:solidFill>
                          <a:effectLst/>
                          <a:latin typeface="標楷體" pitchFamily="65" charset="-120"/>
                          <a:ea typeface="標楷體" pitchFamily="65" charset="-120"/>
                        </a:rPr>
                        <a:t>寫作內容僅能局部切題，組織與連貫性待加強。可使用的詞彙與語法有限，僅能就熟悉的主題書寫簡單的句子或簡短的段落，應付日常生活或工作相關的基本需求。詞彙與語法常有錯誤，影響理解。</a:t>
                      </a:r>
                      <a:endParaRPr kumimoji="1" lang="en-US" altLang="zh-TW" sz="1400" b="0" i="0" u="none"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6650">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E</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sng" strike="noStrike" cap="none" normalizeH="0" baseline="0" smtClean="0">
                          <a:ln>
                            <a:noFill/>
                          </a:ln>
                          <a:solidFill>
                            <a:srgbClr val="000000"/>
                          </a:solidFill>
                          <a:effectLst/>
                          <a:latin typeface="標楷體" pitchFamily="65" charset="-120"/>
                          <a:ea typeface="標楷體" pitchFamily="65" charset="-120"/>
                        </a:rPr>
                        <a:t>能應付旅外時基本書寫的最低要求</a:t>
                      </a:r>
                      <a:endParaRPr kumimoji="1" lang="zh-TW" altLang="en-US" sz="1400" b="0" i="0" u="sng" strike="noStrike" cap="none" normalizeH="0" baseline="0" smtClean="0">
                        <a:ln>
                          <a:noFill/>
                        </a:ln>
                        <a:solidFill>
                          <a:srgbClr val="000000"/>
                        </a:solidFill>
                        <a:effectLst/>
                        <a:latin typeface="標楷體" pitchFamily="65" charset="-120"/>
                        <a:ea typeface="標楷體" pitchFamily="65" charset="-120"/>
                      </a:endParaRPr>
                    </a:p>
                    <a:p>
                      <a:pPr marL="0" marR="0" lvl="0" indent="0" algn="just"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zh-TW" sz="1400" b="0" i="0" u="none" strike="noStrike" cap="none" normalizeH="0" baseline="0" smtClean="0">
                          <a:ln>
                            <a:noFill/>
                          </a:ln>
                          <a:solidFill>
                            <a:srgbClr val="000000"/>
                          </a:solidFill>
                          <a:effectLst/>
                          <a:latin typeface="標楷體" pitchFamily="65" charset="-120"/>
                          <a:ea typeface="標楷體" pitchFamily="65" charset="-120"/>
                        </a:rPr>
                        <a:t>寫作內容未能符合題目要求，詞彙與語法十分有限，僅能書寫個人基本資料，填寫簡易的表格或文件。基本詞彙與語法錯誤多，大多難以理解。</a:t>
                      </a:r>
                      <a:endParaRPr kumimoji="1" lang="en-US" altLang="zh-TW" sz="1400" b="0" i="0" u="none" strike="noStrike" cap="none" normalizeH="0" baseline="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1" fontAlgn="base" latinLnBrk="0" hangingPunct="1">
                        <a:lnSpc>
                          <a:spcPct val="100000"/>
                        </a:lnSpc>
                        <a:spcBef>
                          <a:spcPts val="600"/>
                        </a:spcBef>
                        <a:spcAft>
                          <a:spcPct val="0"/>
                        </a:spcAft>
                        <a:buClrTx/>
                        <a:buSzPct val="90000"/>
                        <a:buFont typeface="Wingdings" pitchFamily="2" charset="2"/>
                        <a:buNone/>
                        <a:tabLst/>
                      </a:pPr>
                      <a:r>
                        <a:rPr kumimoji="1" lang="en-US" altLang="zh-TW" sz="2000" b="1" i="0" u="none" strike="noStrike" cap="none" normalizeH="0" baseline="0" smtClean="0">
                          <a:ln>
                            <a:noFill/>
                          </a:ln>
                          <a:solidFill>
                            <a:schemeClr val="tx1"/>
                          </a:solidFill>
                          <a:effectLst/>
                          <a:latin typeface="Arial Rounded MT Bold" pitchFamily="34" charset="0"/>
                          <a:ea typeface="標楷體" pitchFamily="65" charset="-120"/>
                        </a:rPr>
                        <a:t>F</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ct val="90000"/>
                        <a:buFont typeface="Wingdings" pitchFamily="2" charset="2"/>
                        <a:buNone/>
                        <a:tabLst/>
                      </a:pPr>
                      <a:r>
                        <a:rPr kumimoji="1" lang="zh-TW" altLang="en-US" sz="1400" b="0" i="0" u="sng" strike="noStrike" cap="none" normalizeH="0" baseline="0" dirty="0" smtClean="0">
                          <a:ln>
                            <a:noFill/>
                          </a:ln>
                          <a:solidFill>
                            <a:srgbClr val="000000"/>
                          </a:solidFill>
                          <a:effectLst/>
                          <a:latin typeface="標楷體" pitchFamily="65" charset="-120"/>
                          <a:ea typeface="標楷體" pitchFamily="65" charset="-120"/>
                        </a:rPr>
                        <a:t>未答／等同未答 </a:t>
                      </a:r>
                      <a:endParaRPr kumimoji="1" lang="en-US" altLang="zh-TW" sz="1400" b="0" i="0" u="sng" strike="noStrike" cap="none" normalizeH="0" baseline="0" dirty="0" smtClean="0">
                        <a:ln>
                          <a:noFill/>
                        </a:ln>
                        <a:solidFill>
                          <a:srgbClr val="000000"/>
                        </a:solidFill>
                        <a:effectLst/>
                        <a:latin typeface="標楷體" pitchFamily="65" charset="-120"/>
                        <a:ea typeface="標楷體" pitchFamily="65" charset="-120"/>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extLst>
      <p:ext uri="{BB962C8B-B14F-4D97-AF65-F5344CB8AC3E}">
        <p14:creationId xmlns:p14="http://schemas.microsoft.com/office/powerpoint/2010/main" val="30192716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ags/tag3.xml><?xml version="1.0" encoding="utf-8"?>
<p:tagLst xmlns:a="http://schemas.openxmlformats.org/drawingml/2006/main" xmlns:r="http://schemas.openxmlformats.org/officeDocument/2006/relationships" xmlns:p="http://schemas.openxmlformats.org/presentationml/2006/main">
  <p:tag name="TIMING" val="|1.8"/>
</p:tagLst>
</file>

<file path=ppt/tags/tag4.xml><?xml version="1.0" encoding="utf-8"?>
<p:tagLst xmlns:a="http://schemas.openxmlformats.org/drawingml/2006/main" xmlns:r="http://schemas.openxmlformats.org/officeDocument/2006/relationships" xmlns:p="http://schemas.openxmlformats.org/presentationml/2006/main">
  <p:tag name="TIMING" val="|1.8"/>
</p:tagLst>
</file>

<file path=ppt/tags/tag5.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1_Infusion">
  <a:themeElements>
    <a:clrScheme name="1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Infusion">
  <a:themeElements>
    <a:clrScheme name="9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9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9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9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00.xml><?xml version="1.0" encoding="utf-8"?>
<a:theme xmlns:a="http://schemas.openxmlformats.org/drawingml/2006/main" name="56_Genesis">
  <a:themeElements>
    <a:clrScheme name="5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6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57_Genesis">
  <a:themeElements>
    <a:clrScheme name="5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7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58_Genesis">
  <a:themeElements>
    <a:clrScheme name="5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8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59_Genesis">
  <a:themeElements>
    <a:clrScheme name="5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9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60_Genesis">
  <a:themeElements>
    <a:clrScheme name="6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60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6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Infusion">
  <a:themeElements>
    <a:clrScheme name="10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0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0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0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Infusion">
  <a:themeElements>
    <a:clrScheme name="11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1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1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1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Infusion">
  <a:themeElements>
    <a:clrScheme name="12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2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2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2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Infusion">
  <a:themeElements>
    <a:clrScheme name="13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3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3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3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Genesis">
  <a:themeElements>
    <a:clrScheme name="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1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Genesis">
  <a:themeElements>
    <a:clrScheme name="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Genesis">
  <a:themeElements>
    <a:clrScheme name="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2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Genesis">
  <a:themeElements>
    <a:clrScheme name="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_Genesis">
      <a:majorFont>
        <a:latin typeface="Calisto MT"/>
        <a:ea typeface="華康細圓體"/>
        <a:cs typeface="華康細圓體"/>
      </a:majorFont>
      <a:minorFont>
        <a:latin typeface="Arial"/>
        <a:ea typeface="華康細圓體"/>
        <a:cs typeface="華康細圓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3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Genesis">
  <a:themeElements>
    <a:clrScheme name="1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0_Genesis">
      <a:majorFont>
        <a:latin typeface="Arial"/>
        <a:ea typeface="華康細圓體"/>
        <a:cs typeface="華康細圓體"/>
      </a:majorFont>
      <a:minorFont>
        <a:latin typeface="Arial"/>
        <a:ea typeface="華康細圓體"/>
        <a:cs typeface="華康細圓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10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nfusion">
  <a:themeElements>
    <a:clrScheme name="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Genesis">
  <a:themeElements>
    <a:clrScheme name="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4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Genesis">
  <a:themeElements>
    <a:clrScheme name="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5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_Genesis">
  <a:themeElements>
    <a:clrScheme name="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6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6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Genesis">
  <a:themeElements>
    <a:clrScheme name="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9_Genesis">
      <a:majorFont>
        <a:latin typeface="Calisto MT"/>
        <a:ea typeface="新細明體"/>
        <a:cs typeface="新細明體"/>
      </a:majorFont>
      <a:minorFont>
        <a:latin typeface="Calisto MT"/>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9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Genesis">
  <a:themeElements>
    <a:clrScheme name="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7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7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8_Genesis">
  <a:themeElements>
    <a:clrScheme name="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8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
      <a:clrScheme name="8_Genesis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Expo">
  <a:themeElements>
    <a:clrScheme name="1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Expo">
  <a:themeElements>
    <a:clrScheme name="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_Expo">
  <a:themeElements>
    <a:clrScheme name="2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2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2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_Expo">
  <a:themeElements>
    <a:clrScheme name="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3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3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nfusion">
  <a:themeElements>
    <a:clrScheme name="2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4_Expo">
  <a:themeElements>
    <a:clrScheme name="4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4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4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5_Expo">
  <a:themeElements>
    <a:clrScheme name="5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5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5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6_Expo">
  <a:themeElements>
    <a:clrScheme name="6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6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6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6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Expo">
  <a:themeElements>
    <a:clrScheme name="7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7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7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7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Expo">
  <a:themeElements>
    <a:clrScheme name="8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8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8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8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Expo">
  <a:themeElements>
    <a:clrScheme name="9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fontScheme name="9_Expo">
      <a:majorFont>
        <a:latin typeface="Calibri"/>
        <a:ea typeface="華康粗圓體"/>
        <a:cs typeface="華康粗圓體"/>
      </a:majorFont>
      <a:minorFont>
        <a:latin typeface="Arial"/>
        <a:ea typeface="華康細圓體"/>
        <a:cs typeface="華康細圓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9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9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Expo">
  <a:themeElements>
    <a:clrScheme name="10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0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0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0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Expo">
  <a:themeElements>
    <a:clrScheme name="11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1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1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1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_Expo">
  <a:themeElements>
    <a:clrScheme name="12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2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2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2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Expo">
  <a:themeElements>
    <a:clrScheme name="1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3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3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3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nfusion">
  <a:themeElements>
    <a:clrScheme name="3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3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3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Expo">
  <a:themeElements>
    <a:clrScheme name="14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4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4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4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Expo">
  <a:themeElements>
    <a:clrScheme name="15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fontScheme name="15_Expo">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5_Expo 1">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D2D200"/>
        </a:hlink>
        <a:folHlink>
          <a:srgbClr val="D0B9F8"/>
        </a:folHlink>
      </a:clrScheme>
      <a:clrMap bg1="lt1" tx1="dk1" bg2="lt2" tx2="dk2" accent1="accent1" accent2="accent2" accent3="accent3" accent4="accent4" accent5="accent5" accent6="accent6" hlink="hlink" folHlink="folHlink"/>
    </a:extraClrScheme>
    <a:extraClrScheme>
      <a:clrScheme name="15_Expo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4_Infusion">
  <a:themeElements>
    <a:clrScheme name="14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4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4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4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5_Infusion">
  <a:themeElements>
    <a:clrScheme name="15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5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5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5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6_Infusion">
  <a:themeElements>
    <a:clrScheme name="16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6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6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6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7_Infusion">
  <a:themeElements>
    <a:clrScheme name="17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7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7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7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8_Infusion">
  <a:themeElements>
    <a:clrScheme name="18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8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8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8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9_Infusion">
  <a:themeElements>
    <a:clrScheme name="19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19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9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19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0_Infusion">
  <a:themeElements>
    <a:clrScheme name="20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0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0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1_Infusion">
  <a:themeElements>
    <a:clrScheme name="21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1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1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1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Infusion">
  <a:themeElements>
    <a:clrScheme name="4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4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4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22_Infusion">
  <a:themeElements>
    <a:clrScheme name="22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2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2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2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3_Infusion">
  <a:themeElements>
    <a:clrScheme name="23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3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3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3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4_Infusion">
  <a:themeElements>
    <a:clrScheme name="24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4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4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4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5_Infusion">
  <a:themeElements>
    <a:clrScheme name="25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5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5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5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26_Infusion">
  <a:themeElements>
    <a:clrScheme name="26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26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6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26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_Genesis">
  <a:themeElements>
    <a:clrScheme name="1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1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Genesis">
  <a:themeElements>
    <a:clrScheme name="1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2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Genesis">
  <a:themeElements>
    <a:clrScheme name="1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3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Genesis">
  <a:themeElements>
    <a:clrScheme name="1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4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5_Genesis">
  <a:themeElements>
    <a:clrScheme name="1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5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Infusion">
  <a:themeElements>
    <a:clrScheme name="5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5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5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6_Genesis">
  <a:themeElements>
    <a:clrScheme name="1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6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Genesis">
  <a:themeElements>
    <a:clrScheme name="1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7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8_Genesis">
  <a:themeElements>
    <a:clrScheme name="1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8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9_Genesis">
  <a:themeElements>
    <a:clrScheme name="1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19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1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0_Genesis">
  <a:themeElements>
    <a:clrScheme name="2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0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1_Genesis">
  <a:themeElements>
    <a:clrScheme name="2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1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2_Genesis">
  <a:themeElements>
    <a:clrScheme name="2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2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3_Genesis">
  <a:themeElements>
    <a:clrScheme name="2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3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4_Genesis">
  <a:themeElements>
    <a:clrScheme name="2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4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5_Genesis">
  <a:themeElements>
    <a:clrScheme name="2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5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Infusion">
  <a:themeElements>
    <a:clrScheme name="6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6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6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6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26_Genesis">
  <a:themeElements>
    <a:clrScheme name="2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6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7_Genesis">
  <a:themeElements>
    <a:clrScheme name="2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7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8_Genesis">
  <a:themeElements>
    <a:clrScheme name="2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8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9_Genesis">
  <a:themeElements>
    <a:clrScheme name="2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29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2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30_Genesis">
  <a:themeElements>
    <a:clrScheme name="3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0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1_Genesis">
  <a:themeElements>
    <a:clrScheme name="3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1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2_Genesis">
  <a:themeElements>
    <a:clrScheme name="3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2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3_Genesis">
  <a:themeElements>
    <a:clrScheme name="3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3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4_Genesis">
  <a:themeElements>
    <a:clrScheme name="3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4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5_Genesis">
  <a:themeElements>
    <a:clrScheme name="3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5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Infusion">
  <a:themeElements>
    <a:clrScheme name="7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7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7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7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6_Genesis">
  <a:themeElements>
    <a:clrScheme name="3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6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7_Genesis">
  <a:themeElements>
    <a:clrScheme name="3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7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8_Genesis">
  <a:themeElements>
    <a:clrScheme name="3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8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9_Genesis">
  <a:themeElements>
    <a:clrScheme name="3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39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3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0_Genesis">
  <a:themeElements>
    <a:clrScheme name="4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0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41_Genesis">
  <a:themeElements>
    <a:clrScheme name="4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1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42_Genesis">
  <a:themeElements>
    <a:clrScheme name="4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2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43_Genesis">
  <a:themeElements>
    <a:clrScheme name="4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3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44_Genesis">
  <a:themeElements>
    <a:clrScheme name="4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4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45_Genesis">
  <a:themeElements>
    <a:clrScheme name="4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5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Infusion">
  <a:themeElements>
    <a:clrScheme name="8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fontScheme name="8_Infusion">
      <a:majorFont>
        <a:latin typeface="Candara"/>
        <a:ea typeface="ＭＳ Ｐゴシック"/>
        <a:cs typeface="ＭＳ Ｐゴシック"/>
      </a:majorFont>
      <a:minorFont>
        <a:latin typeface="Canda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8_Infusion 1">
        <a:dk1>
          <a:srgbClr val="000000"/>
        </a:dk1>
        <a:lt1>
          <a:srgbClr val="FFFFFF"/>
        </a:lt1>
        <a:dk2>
          <a:srgbClr val="2F1F58"/>
        </a:dk2>
        <a:lt2>
          <a:srgbClr val="B7A9E0"/>
        </a:lt2>
        <a:accent1>
          <a:srgbClr val="8C73D0"/>
        </a:accent1>
        <a:accent2>
          <a:srgbClr val="C2E8C4"/>
        </a:accent2>
        <a:accent3>
          <a:srgbClr val="FFFFFF"/>
        </a:accent3>
        <a:accent4>
          <a:srgbClr val="000000"/>
        </a:accent4>
        <a:accent5>
          <a:srgbClr val="C5BCE4"/>
        </a:accent5>
        <a:accent6>
          <a:srgbClr val="B0D2B1"/>
        </a:accent6>
        <a:hlink>
          <a:srgbClr val="744AE0"/>
        </a:hlink>
        <a:folHlink>
          <a:srgbClr val="8D8AD1"/>
        </a:folHlink>
      </a:clrScheme>
      <a:clrMap bg1="lt1" tx1="dk1" bg2="lt2" tx2="dk2" accent1="accent1" accent2="accent2" accent3="accent3" accent4="accent4" accent5="accent5" accent6="accent6" hlink="hlink" folHlink="folHlink"/>
    </a:extraClrScheme>
    <a:extraClrScheme>
      <a:clrScheme name="8_Infusion 2">
        <a:dk1>
          <a:srgbClr val="000000"/>
        </a:dk1>
        <a:lt1>
          <a:srgbClr val="FFFFFF"/>
        </a:lt1>
        <a:dk2>
          <a:srgbClr val="263B86"/>
        </a:dk2>
        <a:lt2>
          <a:srgbClr val="76B6F2"/>
        </a:lt2>
        <a:accent1>
          <a:srgbClr val="FBC01E"/>
        </a:accent1>
        <a:accent2>
          <a:srgbClr val="EFE1A2"/>
        </a:accent2>
        <a:accent3>
          <a:srgbClr val="FFFFFF"/>
        </a:accent3>
        <a:accent4>
          <a:srgbClr val="000000"/>
        </a:accent4>
        <a:accent5>
          <a:srgbClr val="FDDCAB"/>
        </a:accent5>
        <a:accent6>
          <a:srgbClr val="D9CC92"/>
        </a:accent6>
        <a:hlink>
          <a:srgbClr val="959200"/>
        </a:hlink>
        <a:folHlink>
          <a:srgbClr val="D0B9F8"/>
        </a:folHlink>
      </a:clrScheme>
      <a:clrMap bg1="lt1" tx1="dk1" bg2="lt2" tx2="dk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46_Genesis">
  <a:themeElements>
    <a:clrScheme name="4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6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6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47_Genesis">
  <a:themeElements>
    <a:clrScheme name="4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7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7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8_Genesis">
  <a:themeElements>
    <a:clrScheme name="4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8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8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9_Genesis">
  <a:themeElements>
    <a:clrScheme name="4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49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49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50_Genesis">
  <a:themeElements>
    <a:clrScheme name="5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0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0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51_Genesis">
  <a:themeElements>
    <a:clrScheme name="5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1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1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52_Genesis">
  <a:themeElements>
    <a:clrScheme name="5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2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2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53_Genesis">
  <a:themeElements>
    <a:clrScheme name="5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3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3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54_Genesis">
  <a:themeElements>
    <a:clrScheme name="5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4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4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5_Genesis">
  <a:themeElements>
    <a:clrScheme name="5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fontScheme name="55_Genesis">
      <a:majorFont>
        <a:latin typeface="Calisto MT"/>
        <a:ea typeface="ＭＳ Ｐゴシック"/>
        <a:cs typeface="ＭＳ Ｐゴシック"/>
      </a:majorFont>
      <a:minorFont>
        <a:latin typeface="Calisto MT"/>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55_Genesis 1">
        <a:dk1>
          <a:srgbClr val="000000"/>
        </a:dk1>
        <a:lt1>
          <a:srgbClr val="FFFFFF"/>
        </a:lt1>
        <a:dk2>
          <a:srgbClr val="465466"/>
        </a:dk2>
        <a:lt2>
          <a:srgbClr val="BBD7F8"/>
        </a:lt2>
        <a:accent1>
          <a:srgbClr val="80B606"/>
        </a:accent1>
        <a:accent2>
          <a:srgbClr val="E29F1D"/>
        </a:accent2>
        <a:accent3>
          <a:srgbClr val="FFFFFF"/>
        </a:accent3>
        <a:accent4>
          <a:srgbClr val="000000"/>
        </a:accent4>
        <a:accent5>
          <a:srgbClr val="C0D7AA"/>
        </a:accent5>
        <a:accent6>
          <a:srgbClr val="CD9019"/>
        </a:accent6>
        <a:hlink>
          <a:srgbClr val="00B0F0"/>
        </a:hlink>
        <a:folHlink>
          <a:srgbClr val="0070C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Presentation6</Template>
  <TotalTime>10091</TotalTime>
  <Words>3976</Words>
  <Application>Microsoft Office PowerPoint</Application>
  <PresentationFormat>如螢幕大小 (4:3)</PresentationFormat>
  <Paragraphs>437</Paragraphs>
  <Slides>34</Slides>
  <Notes>10</Notes>
  <HiddenSlides>0</HiddenSlides>
  <MMClips>0</MMClips>
  <ScaleCrop>false</ScaleCrop>
  <HeadingPairs>
    <vt:vector size="4" baseType="variant">
      <vt:variant>
        <vt:lpstr>佈景主題</vt:lpstr>
      </vt:variant>
      <vt:variant>
        <vt:i4>104</vt:i4>
      </vt:variant>
      <vt:variant>
        <vt:lpstr>投影片標題</vt:lpstr>
      </vt:variant>
      <vt:variant>
        <vt:i4>34</vt:i4>
      </vt:variant>
    </vt:vector>
  </HeadingPairs>
  <TitlesOfParts>
    <vt:vector size="138" baseType="lpstr">
      <vt:lpstr>1_Infusion</vt:lpstr>
      <vt:lpstr>Infusion</vt:lpstr>
      <vt:lpstr>2_Infusion</vt:lpstr>
      <vt:lpstr>3_Infusion</vt:lpstr>
      <vt:lpstr>4_Infusion</vt:lpstr>
      <vt:lpstr>5_Infusion</vt:lpstr>
      <vt:lpstr>6_Infusion</vt:lpstr>
      <vt:lpstr>7_Infusion</vt:lpstr>
      <vt:lpstr>8_Infusion</vt:lpstr>
      <vt:lpstr>9_Infusion</vt:lpstr>
      <vt:lpstr>10_Infusion</vt:lpstr>
      <vt:lpstr>11_Infusion</vt:lpstr>
      <vt:lpstr>12_Infusion</vt:lpstr>
      <vt:lpstr>13_Infusion</vt:lpstr>
      <vt:lpstr>1_Genesis</vt:lpstr>
      <vt:lpstr>Genesis</vt:lpstr>
      <vt:lpstr>2_Genesis</vt:lpstr>
      <vt:lpstr>3_Genesis</vt:lpstr>
      <vt:lpstr>10_Genesis</vt:lpstr>
      <vt:lpstr>4_Genesis</vt:lpstr>
      <vt:lpstr>5_Genesis</vt:lpstr>
      <vt:lpstr>6_Genesis</vt:lpstr>
      <vt:lpstr>9_Genesis</vt:lpstr>
      <vt:lpstr>7_Genesis</vt:lpstr>
      <vt:lpstr>8_Genesis</vt:lpstr>
      <vt:lpstr>1_Expo</vt:lpstr>
      <vt:lpstr>Expo</vt:lpstr>
      <vt:lpstr>2_Expo</vt:lpstr>
      <vt:lpstr>3_Expo</vt:lpstr>
      <vt:lpstr>4_Expo</vt:lpstr>
      <vt:lpstr>5_Expo</vt:lpstr>
      <vt:lpstr>6_Expo</vt:lpstr>
      <vt:lpstr>7_Expo</vt:lpstr>
      <vt:lpstr>8_Expo</vt:lpstr>
      <vt:lpstr>9_Expo</vt:lpstr>
      <vt:lpstr>10_Expo</vt:lpstr>
      <vt:lpstr>11_Expo</vt:lpstr>
      <vt:lpstr>12_Expo</vt:lpstr>
      <vt:lpstr>13_Expo</vt:lpstr>
      <vt:lpstr>14_Expo</vt:lpstr>
      <vt:lpstr>15_Expo</vt:lpstr>
      <vt:lpstr>14_Infusion</vt:lpstr>
      <vt:lpstr>15_Infusion</vt:lpstr>
      <vt:lpstr>16_Infusion</vt:lpstr>
      <vt:lpstr>17_Infusion</vt:lpstr>
      <vt:lpstr>18_Infusion</vt:lpstr>
      <vt:lpstr>19_Infusion</vt:lpstr>
      <vt:lpstr>20_Infusion</vt:lpstr>
      <vt:lpstr>21_Infusion</vt:lpstr>
      <vt:lpstr>22_Infusion</vt:lpstr>
      <vt:lpstr>23_Infusion</vt:lpstr>
      <vt:lpstr>24_Infusion</vt:lpstr>
      <vt:lpstr>25_Infusion</vt:lpstr>
      <vt:lpstr>26_Infusion</vt:lpstr>
      <vt:lpstr>11_Genesis</vt:lpstr>
      <vt:lpstr>12_Genesis</vt:lpstr>
      <vt:lpstr>13_Genesis</vt:lpstr>
      <vt:lpstr>14_Genesis</vt:lpstr>
      <vt:lpstr>15_Genesis</vt:lpstr>
      <vt:lpstr>16_Genesis</vt:lpstr>
      <vt:lpstr>17_Genesis</vt:lpstr>
      <vt:lpstr>18_Genesis</vt:lpstr>
      <vt:lpstr>19_Genesis</vt:lpstr>
      <vt:lpstr>20_Genesis</vt:lpstr>
      <vt:lpstr>21_Genesis</vt:lpstr>
      <vt:lpstr>22_Genesis</vt:lpstr>
      <vt:lpstr>23_Genesis</vt:lpstr>
      <vt:lpstr>24_Genesis</vt:lpstr>
      <vt:lpstr>25_Genesis</vt:lpstr>
      <vt:lpstr>26_Genesis</vt:lpstr>
      <vt:lpstr>27_Genesis</vt:lpstr>
      <vt:lpstr>28_Genesis</vt:lpstr>
      <vt:lpstr>29_Genesis</vt:lpstr>
      <vt:lpstr>30_Genesis</vt:lpstr>
      <vt:lpstr>31_Genesis</vt:lpstr>
      <vt:lpstr>32_Genesis</vt:lpstr>
      <vt:lpstr>33_Genesis</vt:lpstr>
      <vt:lpstr>34_Genesis</vt:lpstr>
      <vt:lpstr>35_Genesis</vt:lpstr>
      <vt:lpstr>36_Genesis</vt:lpstr>
      <vt:lpstr>37_Genesis</vt:lpstr>
      <vt:lpstr>38_Genesis</vt:lpstr>
      <vt:lpstr>39_Genesis</vt:lpstr>
      <vt:lpstr>40_Genesis</vt:lpstr>
      <vt:lpstr>41_Genesis</vt:lpstr>
      <vt:lpstr>42_Genesis</vt:lpstr>
      <vt:lpstr>43_Genesis</vt:lpstr>
      <vt:lpstr>44_Genesis</vt:lpstr>
      <vt:lpstr>45_Genesis</vt:lpstr>
      <vt:lpstr>46_Genesis</vt:lpstr>
      <vt:lpstr>47_Genesis</vt:lpstr>
      <vt:lpstr>48_Genesis</vt:lpstr>
      <vt:lpstr>49_Genesis</vt:lpstr>
      <vt:lpstr>50_Genesis</vt:lpstr>
      <vt:lpstr>51_Genesis</vt:lpstr>
      <vt:lpstr>52_Genesis</vt:lpstr>
      <vt:lpstr>53_Genesis</vt:lpstr>
      <vt:lpstr>54_Genesis</vt:lpstr>
      <vt:lpstr>55_Genesis</vt:lpstr>
      <vt:lpstr>56_Genesis</vt:lpstr>
      <vt:lpstr>57_Genesis</vt:lpstr>
      <vt:lpstr>58_Genesis</vt:lpstr>
      <vt:lpstr>59_Genesis</vt:lpstr>
      <vt:lpstr>60_Genesis</vt:lpstr>
      <vt:lpstr>外語能力測驗 Foreign Language Proficiency Test (FLPT)</vt:lpstr>
      <vt:lpstr>大綱</vt:lpstr>
      <vt:lpstr>外語能力測驗FLPT簡介 </vt:lpstr>
      <vt:lpstr>外語能力測驗FLPT簡介 </vt:lpstr>
      <vt:lpstr>外語能力測驗FLPT簡介 </vt:lpstr>
      <vt:lpstr>外語能力測驗(FLPT)簡介</vt:lpstr>
      <vt:lpstr>FLPT筆試成績說明</vt:lpstr>
      <vt:lpstr>FLPT口說測驗成績說明</vt:lpstr>
      <vt:lpstr>FLPT寫作測驗成績說明</vt:lpstr>
      <vt:lpstr>FLPT成績對照表</vt:lpstr>
      <vt:lpstr>103年FLPT英語考生統計資料</vt:lpstr>
      <vt:lpstr>FLPT測驗題型(筆試)</vt:lpstr>
      <vt:lpstr>聽力測驗題型與評量重點</vt:lpstr>
      <vt:lpstr>聽力應試要訣</vt:lpstr>
      <vt:lpstr>聽力應試要訣</vt:lpstr>
      <vt:lpstr>用法測驗題型與評量重點</vt:lpstr>
      <vt:lpstr>用法應試要訣</vt:lpstr>
      <vt:lpstr>用法應試要訣</vt:lpstr>
      <vt:lpstr>字彙與閱讀題型與評量重點</vt:lpstr>
      <vt:lpstr>應試要訣</vt:lpstr>
      <vt:lpstr>閱讀問題形式</vt:lpstr>
      <vt:lpstr>FLPT測驗題型(口說)</vt:lpstr>
      <vt:lpstr>口說測驗題型與評量重點</vt:lpstr>
      <vt:lpstr>口說測驗評分重點</vt:lpstr>
      <vt:lpstr>FLPT口說測驗成績說明</vt:lpstr>
      <vt:lpstr>FLPT口說測驗成績說明</vt:lpstr>
      <vt:lpstr>口說測驗應試技巧</vt:lpstr>
      <vt:lpstr>口說測驗應試技巧</vt:lpstr>
      <vt:lpstr>口說測驗應試技巧 (cont.)</vt:lpstr>
      <vt:lpstr>FLPT測驗題型(寫作)</vt:lpstr>
      <vt:lpstr>寫作題型與評量重點</vt:lpstr>
      <vt:lpstr>PowerPoint 簡報</vt:lpstr>
      <vt:lpstr>FLPT寫作測驗成績說明</vt:lpstr>
      <vt:lpstr>網路學習資源</vt:lpstr>
    </vt:vector>
  </TitlesOfParts>
  <Company>LTTC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從生活中學英文</dc:title>
  <dc:creator>LTTC</dc:creator>
  <cp:lastModifiedBy>ml</cp:lastModifiedBy>
  <cp:revision>1621</cp:revision>
  <dcterms:created xsi:type="dcterms:W3CDTF">2013-04-28T13:05:23Z</dcterms:created>
  <dcterms:modified xsi:type="dcterms:W3CDTF">2015-09-23T09:06:19Z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TC100690401028</vt:lpwstr>
  </property>
</Properties>
</file>