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3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"/>
          <a:stretch/>
        </p:blipFill>
        <p:spPr>
          <a:xfrm>
            <a:off x="-17692" y="-14293"/>
            <a:ext cx="10728784" cy="75755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49" y="5868863"/>
            <a:ext cx="3523102" cy="7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0" y="2715"/>
            <a:ext cx="10747300" cy="75558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52239"/>
            <a:ext cx="2475921" cy="5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" b="492"/>
          <a:stretch/>
        </p:blipFill>
        <p:spPr>
          <a:xfrm>
            <a:off x="-15901" y="0"/>
            <a:ext cx="10725203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08" y="101518"/>
            <a:ext cx="1585385" cy="3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72" y="1260351"/>
            <a:ext cx="9361040" cy="162077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34332" y="3276575"/>
            <a:ext cx="6408712" cy="115212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59401F1D8E284438F3CB5A333D38A23" ma:contentTypeVersion="14" ma:contentTypeDescription="建立新的文件。" ma:contentTypeScope="" ma:versionID="01846c08302e3491221756abe02ed534">
  <xsd:schema xmlns:xsd="http://www.w3.org/2001/XMLSchema" xmlns:xs="http://www.w3.org/2001/XMLSchema" xmlns:p="http://schemas.microsoft.com/office/2006/metadata/properties" xmlns:ns2="63a30c47-e911-42b0-af84-dced84e0186f" xmlns:ns3="c496994c-41db-421f-95c0-e9d623a4a000" targetNamespace="http://schemas.microsoft.com/office/2006/metadata/properties" ma:root="true" ma:fieldsID="922227d01bea538eaf146891adf9b0ca" ns2:_="" ns3:_="">
    <xsd:import namespace="63a30c47-e911-42b0-af84-dced84e0186f"/>
    <xsd:import namespace="c496994c-41db-421f-95c0-e9d623a4a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0c47-e911-42b0-af84-dced84e0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影像標籤" ma:readOnly="false" ma:fieldId="{5cf76f15-5ced-4ddc-b409-7134ff3c332f}" ma:taxonomyMulti="true" ma:sspId="d2cd0cc5-677a-4816-a6ea-1d0c0f848c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994c-41db-421f-95c0-e9d623a4a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d3ca43a-bd8b-4404-b173-cb5cee39b33d}" ma:internalName="TaxCatchAll" ma:showField="CatchAllData" ma:web="c496994c-41db-421f-95c0-e9d623a4a0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30c47-e911-42b0-af84-dced84e0186f">
      <Terms xmlns="http://schemas.microsoft.com/office/infopath/2007/PartnerControls"/>
    </lcf76f155ced4ddcb4097134ff3c332f>
    <TaxCatchAll xmlns="c496994c-41db-421f-95c0-e9d623a4a0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3E402-49E4-4438-A7F5-9811F7CB7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30c47-e911-42b0-af84-dced84e0186f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A64F2C-5F5D-412A-862A-95CEC756754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c496994c-41db-421f-95c0-e9d623a4a000"/>
    <ds:schemaRef ds:uri="63a30c47-e911-42b0-af84-dced84e0186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058C5B-A9C2-429D-90CC-9D0498FC69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微軟正黑體</vt:lpstr>
      <vt:lpstr>Arial</vt:lpstr>
      <vt:lpstr>Times New Roman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陳英瑛</cp:lastModifiedBy>
  <cp:revision>12</cp:revision>
  <dcterms:created xsi:type="dcterms:W3CDTF">2016-03-02T01:31:29Z</dcterms:created>
  <dcterms:modified xsi:type="dcterms:W3CDTF">2023-09-19T06:50:26Z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0x010100859401F1D8E284438F3CB5A333D38A23</vt:lpwstr>
  </property>
  <property fmtid="{D5CDD505-2E9C-101B-9397-08002B2CF9AE}" pid="3" name="MediaServiceImageTags">
    <vt:lpwstr/>
  </property>
</Properties>
</file>