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7" r:id="rId4"/>
  </p:sldMasterIdLst>
  <p:notesMasterIdLst>
    <p:notesMasterId r:id="rId14"/>
  </p:notesMasterIdLst>
  <p:handoutMasterIdLst>
    <p:handoutMasterId r:id="rId15"/>
  </p:handoutMasterIdLst>
  <p:sldIdLst>
    <p:sldId id="256" r:id="rId5"/>
    <p:sldId id="257" r:id="rId6"/>
    <p:sldId id="263" r:id="rId7"/>
    <p:sldId id="258" r:id="rId8"/>
    <p:sldId id="259" r:id="rId9"/>
    <p:sldId id="260" r:id="rId10"/>
    <p:sldId id="264" r:id="rId11"/>
    <p:sldId id="262" r:id="rId12"/>
    <p:sldId id="261" r:id="rId13"/>
  </p:sldIdLst>
  <p:sldSz cx="9144000" cy="6858000" type="screen4x3"/>
  <p:notesSz cx="6735763" cy="9866313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DDDD"/>
    <a:srgbClr val="CC0000"/>
    <a:srgbClr val="FF0000"/>
    <a:srgbClr val="0000FF"/>
    <a:srgbClr val="FFFFCC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1336" autoAdjust="0"/>
  </p:normalViewPr>
  <p:slideViewPr>
    <p:cSldViewPr snapToGrid="0">
      <p:cViewPr varScale="1">
        <p:scale>
          <a:sx n="93" d="100"/>
          <a:sy n="93" d="100"/>
        </p:scale>
        <p:origin x="2169" y="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19413" cy="491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7573" tIns="43786" rIns="87573" bIns="43786" numCol="1" anchor="t" anchorCtr="0" compatLnSpc="1">
            <a:prstTxWarp prst="textNoShape">
              <a:avLst/>
            </a:prstTxWarp>
          </a:bodyPr>
          <a:lstStyle>
            <a:lvl1pPr defTabSz="876300" eaLnBrk="0" hangingPunct="0">
              <a:defRPr sz="120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4763" y="0"/>
            <a:ext cx="2919412" cy="491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7573" tIns="43786" rIns="87573" bIns="43786" numCol="1" anchor="t" anchorCtr="0" compatLnSpc="1">
            <a:prstTxWarp prst="textNoShape">
              <a:avLst/>
            </a:prstTxWarp>
          </a:bodyPr>
          <a:lstStyle>
            <a:lvl1pPr algn="r" defTabSz="876300" eaLnBrk="0" hangingPunct="0">
              <a:defRPr sz="1200" smtClean="0"/>
            </a:lvl1pPr>
          </a:lstStyle>
          <a:p>
            <a:pPr>
              <a:defRPr/>
            </a:pPr>
            <a:fld id="{194D7E39-C853-4375-BE0E-77EC8E3C4CA9}" type="datetimeFigureOut">
              <a:rPr lang="zh-TW" altLang="en-US"/>
              <a:pPr>
                <a:defRPr/>
              </a:pPr>
              <a:t>2023/9/19</a:t>
            </a:fld>
            <a:endParaRPr lang="en-US" altLang="zh-TW"/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372759"/>
            <a:ext cx="2919413" cy="491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7573" tIns="43786" rIns="87573" bIns="43786" numCol="1" anchor="b" anchorCtr="0" compatLnSpc="1">
            <a:prstTxWarp prst="textNoShape">
              <a:avLst/>
            </a:prstTxWarp>
          </a:bodyPr>
          <a:lstStyle>
            <a:lvl1pPr defTabSz="876300" eaLnBrk="0" hangingPunct="0">
              <a:defRPr sz="120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4763" y="9372759"/>
            <a:ext cx="2919412" cy="491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7573" tIns="43786" rIns="87573" bIns="43786" numCol="1" anchor="b" anchorCtr="0" compatLnSpc="1">
            <a:prstTxWarp prst="textNoShape">
              <a:avLst/>
            </a:prstTxWarp>
          </a:bodyPr>
          <a:lstStyle>
            <a:lvl1pPr algn="r" defTabSz="876300" eaLnBrk="0" hangingPunct="0">
              <a:defRPr sz="1200" smtClean="0"/>
            </a:lvl1pPr>
          </a:lstStyle>
          <a:p>
            <a:pPr>
              <a:defRPr/>
            </a:pPr>
            <a:fld id="{DCB9B6DB-8331-4BD4-8BEB-6B245D7792A3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242113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 bwMode="auto">
          <a:xfrm>
            <a:off x="1" y="1"/>
            <a:ext cx="2919413" cy="493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760" tIns="45380" rIns="90760" bIns="45380" numCol="1" anchor="t" anchorCtr="0" compatLnSpc="1">
            <a:prstTxWarp prst="textNoShape">
              <a:avLst/>
            </a:prstTxWarp>
          </a:bodyPr>
          <a:lstStyle>
            <a:lvl1pPr defTabSz="876300" eaLnBrk="0" hangingPunct="0">
              <a:defRPr sz="1200" smtClean="0"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 bwMode="auto">
          <a:xfrm>
            <a:off x="3814763" y="1"/>
            <a:ext cx="2919412" cy="493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760" tIns="45380" rIns="90760" bIns="45380" numCol="1" anchor="t" anchorCtr="0" compatLnSpc="1">
            <a:prstTxWarp prst="textNoShape">
              <a:avLst/>
            </a:prstTxWarp>
          </a:bodyPr>
          <a:lstStyle>
            <a:lvl1pPr algn="r" defTabSz="876300" eaLnBrk="0" hangingPunct="0">
              <a:defRPr sz="1200" smtClean="0"/>
            </a:lvl1pPr>
          </a:lstStyle>
          <a:p>
            <a:pPr>
              <a:defRPr/>
            </a:pPr>
            <a:fld id="{82FD1795-F88C-465D-B394-BC2EA9270A51}" type="datetimeFigureOut">
              <a:rPr lang="zh-TW" altLang="en-US"/>
              <a:pPr>
                <a:defRPr/>
              </a:pPr>
              <a:t>2023/9/19</a:t>
            </a:fld>
            <a:endParaRPr lang="en-US" alt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50938" y="1233488"/>
            <a:ext cx="4438650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68" tIns="47384" rIns="94768" bIns="47384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 bwMode="auto">
          <a:xfrm>
            <a:off x="673100" y="4748272"/>
            <a:ext cx="5389563" cy="388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760" tIns="45380" rIns="90760" bIns="453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按一下以編輯母片文字樣式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  <a:endParaRPr lang="zh-TW" altLang="en-US" noProof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 bwMode="auto">
          <a:xfrm>
            <a:off x="1" y="9372759"/>
            <a:ext cx="2919413" cy="493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760" tIns="45380" rIns="90760" bIns="45380" numCol="1" anchor="b" anchorCtr="0" compatLnSpc="1">
            <a:prstTxWarp prst="textNoShape">
              <a:avLst/>
            </a:prstTxWarp>
          </a:bodyPr>
          <a:lstStyle>
            <a:lvl1pPr defTabSz="876300" eaLnBrk="0" hangingPunct="0">
              <a:defRPr sz="1200" smtClean="0"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 bwMode="auto">
          <a:xfrm>
            <a:off x="3814763" y="9372759"/>
            <a:ext cx="2919412" cy="493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760" tIns="45380" rIns="90760" bIns="45380" numCol="1" anchor="b" anchorCtr="0" compatLnSpc="1">
            <a:prstTxWarp prst="textNoShape">
              <a:avLst/>
            </a:prstTxWarp>
          </a:bodyPr>
          <a:lstStyle>
            <a:lvl1pPr algn="r" defTabSz="876300" eaLnBrk="0" hangingPunct="0">
              <a:defRPr sz="1200" smtClean="0"/>
            </a:lvl1pPr>
          </a:lstStyle>
          <a:p>
            <a:pPr>
              <a:defRPr/>
            </a:pPr>
            <a:fld id="{B36B95FE-6008-4B32-8A81-AF26413ABE5B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149735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 smtClean="0"/>
              <a:t>標題</a:t>
            </a:r>
            <a:r>
              <a:rPr lang="en-US" altLang="zh-TW" dirty="0" smtClean="0"/>
              <a:t>:</a:t>
            </a:r>
            <a:r>
              <a:rPr lang="zh-TW" altLang="en-US" dirty="0" smtClean="0"/>
              <a:t> </a:t>
            </a:r>
            <a:r>
              <a:rPr lang="en-US" altLang="zh-TW" dirty="0" smtClean="0"/>
              <a:t>44</a:t>
            </a:r>
            <a:r>
              <a:rPr lang="zh-TW" altLang="en-US" dirty="0" smtClean="0"/>
              <a:t>點標楷體加粗</a:t>
            </a:r>
            <a:endParaRPr lang="en-US" altLang="zh-TW" dirty="0" smtClean="0"/>
          </a:p>
          <a:p>
            <a:r>
              <a:rPr lang="zh-TW" altLang="en-US" dirty="0" smtClean="0"/>
              <a:t>副標題</a:t>
            </a:r>
            <a:r>
              <a:rPr lang="en-US" altLang="zh-TW" dirty="0" smtClean="0"/>
              <a:t>:</a:t>
            </a:r>
            <a:r>
              <a:rPr lang="zh-TW" altLang="en-US" dirty="0" smtClean="0"/>
              <a:t> </a:t>
            </a:r>
            <a:r>
              <a:rPr lang="en-US" altLang="zh-TW" dirty="0" smtClean="0"/>
              <a:t>32</a:t>
            </a:r>
            <a:r>
              <a:rPr lang="zh-TW" altLang="en-US" dirty="0" smtClean="0"/>
              <a:t>點標楷體加粗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36B95FE-6008-4B32-8A81-AF26413ABE5B}" type="slidenum">
              <a:rPr lang="zh-TW" altLang="en-US" smtClean="0"/>
              <a:pPr>
                <a:defRPr/>
              </a:pPr>
              <a:t>1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946800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 smtClean="0"/>
              <a:t>標題</a:t>
            </a:r>
            <a:r>
              <a:rPr lang="en-US" altLang="zh-TW" dirty="0" smtClean="0"/>
              <a:t>:</a:t>
            </a:r>
            <a:r>
              <a:rPr lang="zh-TW" altLang="en-US" dirty="0" smtClean="0"/>
              <a:t> </a:t>
            </a:r>
            <a:r>
              <a:rPr lang="en-US" altLang="zh-TW" dirty="0" smtClean="0"/>
              <a:t>44</a:t>
            </a:r>
            <a:r>
              <a:rPr lang="zh-TW" altLang="en-US" dirty="0" smtClean="0"/>
              <a:t>點標楷體加粗</a:t>
            </a:r>
            <a:endParaRPr lang="en-US" altLang="zh-TW" dirty="0" smtClean="0"/>
          </a:p>
          <a:p>
            <a:r>
              <a:rPr lang="zh-TW" altLang="en-US" dirty="0" smtClean="0"/>
              <a:t>標題一</a:t>
            </a:r>
            <a:r>
              <a:rPr lang="en-US" altLang="zh-TW" dirty="0" smtClean="0"/>
              <a:t>:</a:t>
            </a:r>
            <a:r>
              <a:rPr lang="zh-TW" altLang="en-US" dirty="0" smtClean="0"/>
              <a:t> </a:t>
            </a:r>
            <a:r>
              <a:rPr lang="en-US" altLang="zh-TW" dirty="0" smtClean="0"/>
              <a:t>32</a:t>
            </a:r>
            <a:r>
              <a:rPr lang="zh-TW" altLang="en-US" dirty="0" smtClean="0"/>
              <a:t>點標楷體加粗</a:t>
            </a:r>
            <a:endParaRPr lang="en-US" altLang="zh-TW" dirty="0" smtClean="0"/>
          </a:p>
          <a:p>
            <a:r>
              <a:rPr lang="zh-TW" altLang="en-US" dirty="0" smtClean="0"/>
              <a:t>標題二</a:t>
            </a:r>
            <a:r>
              <a:rPr lang="en-US" altLang="zh-TW" dirty="0" smtClean="0"/>
              <a:t>:</a:t>
            </a:r>
            <a:r>
              <a:rPr lang="zh-TW" altLang="en-US" dirty="0" smtClean="0"/>
              <a:t> </a:t>
            </a:r>
            <a:r>
              <a:rPr lang="en-US" altLang="zh-TW" dirty="0" smtClean="0"/>
              <a:t>28</a:t>
            </a:r>
            <a:r>
              <a:rPr lang="zh-TW" altLang="en-US" dirty="0" smtClean="0"/>
              <a:t>點標楷體加粗</a:t>
            </a:r>
            <a:endParaRPr lang="en-US" altLang="zh-TW" dirty="0" smtClean="0"/>
          </a:p>
          <a:p>
            <a:r>
              <a:rPr lang="zh-TW" altLang="en-US" dirty="0" smtClean="0"/>
              <a:t>標題三</a:t>
            </a:r>
            <a:r>
              <a:rPr lang="en-US" altLang="zh-TW" dirty="0" smtClean="0"/>
              <a:t>:</a:t>
            </a:r>
            <a:r>
              <a:rPr lang="zh-TW" altLang="en-US" dirty="0" smtClean="0"/>
              <a:t> </a:t>
            </a:r>
            <a:r>
              <a:rPr lang="en-US" altLang="zh-TW" dirty="0" smtClean="0"/>
              <a:t>24</a:t>
            </a:r>
            <a:r>
              <a:rPr lang="zh-TW" altLang="en-US" dirty="0" smtClean="0"/>
              <a:t>點標楷體加粗</a:t>
            </a:r>
            <a:endParaRPr lang="en-US" altLang="zh-TW" dirty="0" smtClean="0"/>
          </a:p>
          <a:p>
            <a:r>
              <a:rPr lang="zh-TW" altLang="en-US" dirty="0" smtClean="0"/>
              <a:t>間距</a:t>
            </a:r>
            <a:r>
              <a:rPr lang="en-US" altLang="zh-TW" dirty="0" smtClean="0"/>
              <a:t>:</a:t>
            </a:r>
            <a:r>
              <a:rPr lang="zh-TW" altLang="en-US" dirty="0" smtClean="0"/>
              <a:t> </a:t>
            </a:r>
            <a:r>
              <a:rPr lang="en-US" altLang="zh-TW" dirty="0" smtClean="0"/>
              <a:t>1.5</a:t>
            </a:r>
            <a:r>
              <a:rPr lang="zh-TW" altLang="en-US" dirty="0" smtClean="0"/>
              <a:t>倍行距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36B95FE-6008-4B32-8A81-AF26413ABE5B}" type="slidenum">
              <a:rPr lang="zh-TW" altLang="en-US" smtClean="0"/>
              <a:pPr>
                <a:defRPr/>
              </a:pPr>
              <a:t>2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331668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 smtClean="0"/>
              <a:t>向會議中受眾說明</a:t>
            </a:r>
            <a:r>
              <a:rPr lang="en-US" altLang="zh-TW" dirty="0" smtClean="0"/>
              <a:t>:</a:t>
            </a:r>
            <a:r>
              <a:rPr lang="zh-TW" altLang="en-US" dirty="0" smtClean="0"/>
              <a:t> 本次報告之主題</a:t>
            </a:r>
            <a:r>
              <a:rPr lang="en-US" altLang="zh-TW" dirty="0" smtClean="0"/>
              <a:t>,</a:t>
            </a:r>
            <a:r>
              <a:rPr lang="zh-TW" altLang="en-US" dirty="0" smtClean="0"/>
              <a:t> 其發生原因摘要</a:t>
            </a:r>
            <a:r>
              <a:rPr lang="en-US" altLang="zh-TW" dirty="0" smtClean="0"/>
              <a:t>(</a:t>
            </a:r>
            <a:r>
              <a:rPr lang="zh-TW" altLang="en-US" dirty="0" smtClean="0"/>
              <a:t>人事時地物</a:t>
            </a:r>
            <a:r>
              <a:rPr lang="en-US" altLang="zh-TW" dirty="0" smtClean="0"/>
              <a:t>),</a:t>
            </a:r>
            <a:r>
              <a:rPr lang="zh-TW" altLang="en-US" dirty="0" smtClean="0"/>
              <a:t> 並舉出</a:t>
            </a:r>
            <a:r>
              <a:rPr lang="en-US" altLang="zh-TW" dirty="0" smtClean="0"/>
              <a:t>&lt;</a:t>
            </a:r>
            <a:r>
              <a:rPr lang="zh-TW" altLang="en-US" dirty="0" smtClean="0"/>
              <a:t>關切事項</a:t>
            </a:r>
            <a:r>
              <a:rPr lang="en-US" altLang="zh-TW" dirty="0" smtClean="0"/>
              <a:t>/</a:t>
            </a:r>
            <a:r>
              <a:rPr lang="zh-TW" altLang="en-US" dirty="0" smtClean="0"/>
              <a:t> 待討論議題</a:t>
            </a:r>
            <a:r>
              <a:rPr lang="en-US" altLang="zh-TW" dirty="0" smtClean="0"/>
              <a:t>&gt;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36B95FE-6008-4B32-8A81-AF26413ABE5B}" type="slidenum">
              <a:rPr lang="zh-TW" altLang="en-US" smtClean="0"/>
              <a:pPr>
                <a:defRPr/>
              </a:pPr>
              <a:t>3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562530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 smtClean="0"/>
              <a:t>先從本次會議中的受眾的角度設想</a:t>
            </a:r>
            <a:r>
              <a:rPr lang="en-US" altLang="zh-TW" dirty="0" smtClean="0"/>
              <a:t>,</a:t>
            </a:r>
            <a:r>
              <a:rPr lang="zh-TW" altLang="en-US" dirty="0" smtClean="0"/>
              <a:t> 開門見出提出他最想知道、最關切的事情</a:t>
            </a:r>
            <a:r>
              <a:rPr lang="en-US" altLang="zh-TW" dirty="0" smtClean="0"/>
              <a:t>;</a:t>
            </a:r>
            <a:r>
              <a:rPr lang="zh-TW" altLang="en-US" dirty="0" smtClean="0"/>
              <a:t> 再分項細說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36B95FE-6008-4B32-8A81-AF26413ABE5B}" type="slidenum">
              <a:rPr lang="zh-TW" altLang="en-US" smtClean="0"/>
              <a:pPr>
                <a:defRPr/>
              </a:pPr>
              <a:t>4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953598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36B95FE-6008-4B32-8A81-AF26413ABE5B}" type="slidenum">
              <a:rPr lang="zh-TW" altLang="en-US" smtClean="0"/>
              <a:pPr>
                <a:defRPr/>
              </a:pPr>
              <a:t>6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712442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36B95FE-6008-4B32-8A81-AF26413ABE5B}" type="slidenum">
              <a:rPr lang="zh-TW" altLang="en-US" smtClean="0"/>
              <a:pPr>
                <a:defRPr/>
              </a:pPr>
              <a:t>7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953598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0" y="6643688"/>
            <a:ext cx="9144000" cy="53975"/>
          </a:xfrm>
          <a:prstGeom prst="rect">
            <a:avLst/>
          </a:prstGeom>
          <a:solidFill>
            <a:schemeClr val="accent3">
              <a:lumMod val="65000"/>
            </a:schemeClr>
          </a:solidFill>
          <a:ln>
            <a:noFill/>
          </a:ln>
          <a:extLst/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Rectangle 10"/>
          <p:cNvSpPr>
            <a:spLocks noChangeArrowheads="1"/>
          </p:cNvSpPr>
          <p:nvPr/>
        </p:nvSpPr>
        <p:spPr bwMode="auto">
          <a:xfrm>
            <a:off x="755650" y="1628775"/>
            <a:ext cx="7775575" cy="73025"/>
          </a:xfrm>
          <a:prstGeom prst="rect">
            <a:avLst/>
          </a:prstGeom>
          <a:solidFill>
            <a:schemeClr val="accent3">
              <a:lumMod val="6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zh-TW" altLang="en-US">
              <a:ln w="0"/>
              <a:solidFill>
                <a:srgbClr val="99FF33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755650" y="3573463"/>
            <a:ext cx="7775575" cy="73025"/>
          </a:xfrm>
          <a:prstGeom prst="rect">
            <a:avLst/>
          </a:prstGeom>
          <a:solidFill>
            <a:schemeClr val="accent3">
              <a:lumMod val="65000"/>
            </a:schemeClr>
          </a:solidFill>
          <a:ln>
            <a:noFill/>
          </a:ln>
          <a:extLst/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8" name="圖片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26238"/>
            <a:ext cx="9153525" cy="128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10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827088" y="1916113"/>
            <a:ext cx="7632700" cy="1470025"/>
          </a:xfrm>
        </p:spPr>
        <p:txBody>
          <a:bodyPr/>
          <a:lstStyle>
            <a:lvl1pPr>
              <a:defRPr sz="4400" b="1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pPr lvl="0"/>
            <a:r>
              <a:rPr lang="zh-TW" altLang="en-US" noProof="0" dirty="0" smtClean="0"/>
              <a:t>按一下以編輯母片標題樣式</a:t>
            </a:r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443037" y="3955256"/>
            <a:ext cx="6400800" cy="1393825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>
                <a:solidFill>
                  <a:srgbClr val="6633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pPr lvl="0"/>
            <a:r>
              <a:rPr lang="zh-TW" altLang="en-US" noProof="0" dirty="0" smtClean="0"/>
              <a:t>按一下以編輯母片副標題樣式</a:t>
            </a:r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mtClean="0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pPr>
              <a:defRPr/>
            </a:pPr>
            <a:fld id="{4503C708-75E0-42E3-9F8F-D137891E66A3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3" name="圖片 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0185" y="563446"/>
            <a:ext cx="3423631" cy="756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08711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2B48C4-A93A-463D-8A70-2BEFBE5005D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8021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497638" y="908050"/>
            <a:ext cx="1962150" cy="521811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11188" y="908050"/>
            <a:ext cx="5734050" cy="5218113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F737B8-65F7-4F03-9B36-77F208EA355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05060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0386E3-A356-4CD5-AF4C-F24117DCB97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02440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E200F3-629E-49C0-BEEB-47D471E5ECC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13417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11188" y="1773238"/>
            <a:ext cx="3848100" cy="4352925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11688" y="1773238"/>
            <a:ext cx="3848100" cy="4352925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5B65F2-344B-47DF-9DD2-F5E5908C2B5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60548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8917A1-97C9-4E79-8443-FDF0B96719D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29268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177B1A-4BD5-43E6-923C-B1812ECB55A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59206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D2A511-9D61-4AFE-9B60-3786D44D905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14475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6DF0A9-3F4A-46FE-921E-B0E9E4F3BA8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03221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TW" altLang="en-US" noProof="0" smtClean="0"/>
              <a:t>按一下圖示以新增圖片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D62134-19F9-4E5B-B1EB-4D54311453F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625700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611188" y="807244"/>
            <a:ext cx="7848600" cy="725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 smtClean="0"/>
              <a:t>按一下以編輯母片標題樣式</a:t>
            </a:r>
          </a:p>
        </p:txBody>
      </p:sp>
      <p:sp>
        <p:nvSpPr>
          <p:cNvPr id="1027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188" y="1735138"/>
            <a:ext cx="7848600" cy="435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 smtClean="0"/>
              <a:t>按一下以編輯母片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</a:p>
        </p:txBody>
      </p:sp>
      <p:sp>
        <p:nvSpPr>
          <p:cNvPr id="46086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ea"/>
                <a:ea typeface="+mn-ea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6087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ea"/>
                <a:ea typeface="+mn-ea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6088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latin typeface="+mn-ea"/>
                <a:ea typeface="+mn-ea"/>
              </a:defRPr>
            </a:lvl1pPr>
          </a:lstStyle>
          <a:p>
            <a:pPr>
              <a:defRPr/>
            </a:pPr>
            <a:fld id="{18C6C0D5-EB53-4496-850A-1856A6EAB588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1031" name="Picture 9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9525" y="0"/>
            <a:ext cx="9153525" cy="712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Rectangle 9"/>
          <p:cNvSpPr>
            <a:spLocks noChangeArrowheads="1"/>
          </p:cNvSpPr>
          <p:nvPr/>
        </p:nvSpPr>
        <p:spPr bwMode="auto">
          <a:xfrm>
            <a:off x="-9525" y="6650038"/>
            <a:ext cx="9163050" cy="47625"/>
          </a:xfrm>
          <a:prstGeom prst="rect">
            <a:avLst/>
          </a:prstGeom>
          <a:solidFill>
            <a:schemeClr val="accent3">
              <a:lumMod val="65000"/>
            </a:schemeClr>
          </a:solidFill>
          <a:ln>
            <a:noFill/>
          </a:ln>
          <a:extLst/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 smtClean="0">
              <a:latin typeface="+mn-ea"/>
              <a:ea typeface="+mn-ea"/>
            </a:endParaRPr>
          </a:p>
        </p:txBody>
      </p:sp>
      <p:pic>
        <p:nvPicPr>
          <p:cNvPr id="1033" name="圖片 1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21475"/>
            <a:ext cx="9153525" cy="128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圖片 10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876" y="149744"/>
            <a:ext cx="1678259" cy="37086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b="1" kern="1200">
          <a:solidFill>
            <a:schemeClr val="tx2"/>
          </a:solidFill>
          <a:latin typeface="+mn-ea"/>
          <a:ea typeface="+mn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350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350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350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350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2"/>
          </a:solidFill>
          <a:latin typeface="Arial" panose="020B0604020202020204" pitchFamily="34" charset="0"/>
          <a:ea typeface="華康儷中黑" pitchFamily="49" charset="-12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2"/>
          </a:solidFill>
          <a:latin typeface="Arial" panose="020B0604020202020204" pitchFamily="34" charset="0"/>
          <a:ea typeface="華康儷中黑" pitchFamily="49" charset="-12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2"/>
          </a:solidFill>
          <a:latin typeface="Arial" panose="020B0604020202020204" pitchFamily="34" charset="0"/>
          <a:ea typeface="華康儷中黑" pitchFamily="49" charset="-12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2"/>
          </a:solidFill>
          <a:latin typeface="Arial" panose="020B0604020202020204" pitchFamily="34" charset="0"/>
          <a:ea typeface="華康儷中黑" pitchFamily="49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SzPct val="70000"/>
        <a:buFont typeface="Wingdings" panose="05000000000000000000" pitchFamily="2" charset="2"/>
        <a:buChar char="p"/>
        <a:defRPr kumimoji="1" sz="3200" b="1" kern="1200">
          <a:solidFill>
            <a:srgbClr val="000066"/>
          </a:solidFill>
          <a:latin typeface="+mn-ea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SzPct val="70000"/>
        <a:buFont typeface="Wingdings" panose="05000000000000000000" pitchFamily="2" charset="2"/>
        <a:buChar char="l"/>
        <a:defRPr kumimoji="1" sz="2800" b="1" kern="1200">
          <a:solidFill>
            <a:srgbClr val="663300"/>
          </a:solidFill>
          <a:latin typeface="+mn-ea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CC00"/>
        </a:buClr>
        <a:buSzPct val="60000"/>
        <a:buFont typeface="Wingdings" panose="05000000000000000000" pitchFamily="2" charset="2"/>
        <a:buChar char="u"/>
        <a:defRPr kumimoji="1" sz="2400" b="1" kern="1200">
          <a:solidFill>
            <a:schemeClr val="tx1"/>
          </a:solidFill>
          <a:latin typeface="+mn-ea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l"/>
        <a:defRPr kumimoji="1" sz="2000" b="1" kern="1200">
          <a:solidFill>
            <a:schemeClr val="tx1"/>
          </a:solidFill>
          <a:latin typeface="+mn-ea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 b="1" kern="1200">
          <a:solidFill>
            <a:schemeClr val="tx1"/>
          </a:solidFill>
          <a:latin typeface="+mn-ea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報告標題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443037" y="3955256"/>
            <a:ext cx="6400800" cy="1768211"/>
          </a:xfrm>
        </p:spPr>
        <p:txBody>
          <a:bodyPr/>
          <a:lstStyle/>
          <a:p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報告人姓名</a:t>
            </a:r>
            <a:endParaRPr lang="en-US" altLang="zh-TW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報告單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位</a:t>
            </a:r>
          </a:p>
        </p:txBody>
      </p:sp>
    </p:spTree>
    <p:extLst>
      <p:ext uri="{BB962C8B-B14F-4D97-AF65-F5344CB8AC3E}">
        <p14:creationId xmlns:p14="http://schemas.microsoft.com/office/powerpoint/2010/main" val="37281226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簡報大綱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11188" y="1597116"/>
            <a:ext cx="7848600" cy="4751926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前言</a:t>
            </a:r>
            <a:endParaRPr lang="en-US" altLang="zh-TW" dirty="0" smtClean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報告內容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/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 待討論議題</a:t>
            </a:r>
            <a:endParaRPr lang="en-US" altLang="zh-TW" dirty="0" smtClean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</a:pPr>
            <a:r>
              <a:rPr lang="en-US" altLang="zh-TW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#1</a:t>
            </a:r>
          </a:p>
          <a:p>
            <a:pPr lvl="1"/>
            <a:r>
              <a:rPr lang="en-US" altLang="zh-TW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#2</a:t>
            </a:r>
            <a:endParaRPr lang="zh-TW" altLang="en-US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50000"/>
              </a:lnSpc>
            </a:pP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後續作為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(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選擇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結語</a:t>
            </a:r>
            <a:endParaRPr lang="en-US" altLang="zh-TW" dirty="0" smtClean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0386E3-A356-4CD5-AF4C-F24117DCB973}" type="slidenum">
              <a:rPr lang="en-US" altLang="zh-TW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pPr>
                <a:defRPr/>
              </a:pPr>
              <a:t>2</a:t>
            </a:fld>
            <a:endParaRPr lang="en-US" altLang="zh-TW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36700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+mn-ea"/>
                <a:ea typeface="+mn-ea"/>
              </a:rPr>
              <a:t>前言</a:t>
            </a:r>
            <a:endParaRPr lang="zh-TW" altLang="en-US" dirty="0">
              <a:latin typeface="+mn-ea"/>
              <a:ea typeface="+mn-ea"/>
            </a:endParaRPr>
          </a:p>
        </p:txBody>
      </p:sp>
      <p:sp>
        <p:nvSpPr>
          <p:cNvPr id="4" name="內容版面配置區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>
              <a:latin typeface="+mn-ea"/>
              <a:ea typeface="+mn-ea"/>
            </a:endParaRP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177B1A-4BD5-43E6-923C-B1812ECB55A2}" type="slidenum">
              <a:rPr lang="en-US" altLang="zh-TW" smtClean="0">
                <a:latin typeface="+mn-ea"/>
                <a:ea typeface="+mn-ea"/>
              </a:rPr>
              <a:pPr>
                <a:defRPr/>
              </a:pPr>
              <a:t>3</a:t>
            </a:fld>
            <a:endParaRPr lang="en-US" altLang="zh-TW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1663895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+mn-ea"/>
                <a:ea typeface="+mn-ea"/>
                <a:cs typeface="Times New Roman" panose="02020603050405020304" pitchFamily="18" charset="0"/>
              </a:rPr>
              <a:t>報告內容</a:t>
            </a:r>
            <a:r>
              <a:rPr lang="en-US" altLang="zh-TW" dirty="0" smtClean="0">
                <a:latin typeface="+mn-ea"/>
                <a:ea typeface="+mn-ea"/>
              </a:rPr>
              <a:t>/</a:t>
            </a:r>
            <a:r>
              <a:rPr lang="zh-TW" altLang="en-US" dirty="0" smtClean="0">
                <a:latin typeface="+mn-ea"/>
                <a:ea typeface="+mn-ea"/>
              </a:rPr>
              <a:t> 待討論議題</a:t>
            </a:r>
            <a:endParaRPr lang="zh-TW" altLang="en-US" dirty="0">
              <a:latin typeface="+mn-ea"/>
              <a:ea typeface="+mn-ea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>
                <a:latin typeface="+mn-ea"/>
                <a:ea typeface="+mn-ea"/>
                <a:cs typeface="Times New Roman" panose="02020603050405020304" pitchFamily="18" charset="0"/>
              </a:rPr>
              <a:t>報告內容</a:t>
            </a:r>
            <a:r>
              <a:rPr lang="en-US" altLang="zh-TW" dirty="0" smtClean="0">
                <a:latin typeface="+mn-ea"/>
                <a:ea typeface="+mn-ea"/>
              </a:rPr>
              <a:t>#1</a:t>
            </a:r>
          </a:p>
          <a:p>
            <a:r>
              <a:rPr lang="zh-TW" altLang="en-US" dirty="0" smtClean="0">
                <a:latin typeface="+mn-ea"/>
                <a:ea typeface="+mn-ea"/>
              </a:rPr>
              <a:t>待討論議題 </a:t>
            </a:r>
            <a:r>
              <a:rPr lang="en-US" altLang="zh-TW" dirty="0" smtClean="0">
                <a:latin typeface="+mn-ea"/>
                <a:ea typeface="+mn-ea"/>
              </a:rPr>
              <a:t>#2</a:t>
            </a:r>
            <a:endParaRPr lang="zh-TW" altLang="en-US" dirty="0">
              <a:latin typeface="+mn-ea"/>
              <a:ea typeface="+mn-ea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0386E3-A356-4CD5-AF4C-F24117DCB973}" type="slidenum">
              <a:rPr lang="en-US" altLang="zh-TW" smtClean="0">
                <a:latin typeface="+mn-ea"/>
                <a:ea typeface="+mn-ea"/>
              </a:rPr>
              <a:pPr>
                <a:defRPr/>
              </a:pPr>
              <a:t>4</a:t>
            </a:fld>
            <a:endParaRPr lang="en-US" altLang="zh-TW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476642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+mn-ea"/>
                <a:ea typeface="+mn-ea"/>
                <a:cs typeface="Times New Roman" panose="02020603050405020304" pitchFamily="18" charset="0"/>
              </a:rPr>
              <a:t>報告內容</a:t>
            </a:r>
            <a:r>
              <a:rPr lang="en-US" altLang="zh-TW" dirty="0" smtClean="0">
                <a:latin typeface="+mn-ea"/>
                <a:ea typeface="+mn-ea"/>
              </a:rPr>
              <a:t>#1</a:t>
            </a:r>
            <a:endParaRPr lang="zh-TW" altLang="en-US" dirty="0">
              <a:latin typeface="+mn-ea"/>
              <a:ea typeface="+mn-ea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 smtClean="0">
                <a:latin typeface="+mn-ea"/>
                <a:ea typeface="+mn-ea"/>
              </a:rPr>
              <a:t>配合簡明的圖表</a:t>
            </a:r>
            <a:r>
              <a:rPr lang="en-US" altLang="zh-TW" dirty="0" smtClean="0">
                <a:latin typeface="+mn-ea"/>
                <a:ea typeface="+mn-ea"/>
              </a:rPr>
              <a:t>,</a:t>
            </a:r>
            <a:r>
              <a:rPr lang="zh-TW" altLang="en-US" dirty="0" smtClean="0">
                <a:latin typeface="+mn-ea"/>
                <a:ea typeface="+mn-ea"/>
              </a:rPr>
              <a:t> 加以說明</a:t>
            </a:r>
            <a:endParaRPr lang="zh-TW" altLang="en-US" dirty="0">
              <a:latin typeface="+mn-ea"/>
              <a:ea typeface="+mn-ea"/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5B65F2-344B-47DF-9DD2-F5E5908C2B55}" type="slidenum">
              <a:rPr lang="en-US" altLang="zh-TW" smtClean="0">
                <a:latin typeface="+mn-ea"/>
                <a:ea typeface="+mn-ea"/>
              </a:rPr>
              <a:pPr>
                <a:defRPr/>
              </a:pPr>
              <a:t>5</a:t>
            </a:fld>
            <a:endParaRPr lang="en-US" altLang="zh-TW">
              <a:latin typeface="+mn-ea"/>
              <a:ea typeface="+mn-ea"/>
            </a:endParaRPr>
          </a:p>
        </p:txBody>
      </p:sp>
      <p:pic>
        <p:nvPicPr>
          <p:cNvPr id="41986" name="Picture 2" descr="「graph」的圖片搜尋結果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1688" y="2588386"/>
            <a:ext cx="3848100" cy="27226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95307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+mn-ea"/>
                <a:ea typeface="+mn-ea"/>
              </a:rPr>
              <a:t>待討論事項 </a:t>
            </a:r>
            <a:r>
              <a:rPr lang="en-US" altLang="zh-TW" dirty="0" smtClean="0">
                <a:latin typeface="+mn-ea"/>
                <a:ea typeface="+mn-ea"/>
              </a:rPr>
              <a:t>#2</a:t>
            </a:r>
            <a:endParaRPr lang="zh-TW" altLang="en-US" dirty="0">
              <a:latin typeface="+mn-ea"/>
              <a:ea typeface="+mn-ea"/>
            </a:endParaRP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zh-TW" altLang="en-US" dirty="0" smtClean="0">
                <a:latin typeface="+mn-ea"/>
                <a:ea typeface="+mn-ea"/>
              </a:rPr>
              <a:t>以佐證相片</a:t>
            </a:r>
            <a:r>
              <a:rPr lang="en-US" altLang="zh-TW" dirty="0" smtClean="0">
                <a:latin typeface="+mn-ea"/>
                <a:ea typeface="+mn-ea"/>
              </a:rPr>
              <a:t>,</a:t>
            </a:r>
            <a:r>
              <a:rPr lang="zh-TW" altLang="en-US" dirty="0" smtClean="0">
                <a:latin typeface="+mn-ea"/>
                <a:ea typeface="+mn-ea"/>
              </a:rPr>
              <a:t> 支持你的說明</a:t>
            </a:r>
            <a:endParaRPr lang="zh-TW" altLang="en-US" dirty="0">
              <a:latin typeface="+mn-ea"/>
              <a:ea typeface="+mn-ea"/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5B65F2-344B-47DF-9DD2-F5E5908C2B55}" type="slidenum">
              <a:rPr lang="en-US" altLang="zh-TW" smtClean="0">
                <a:latin typeface="+mn-ea"/>
                <a:ea typeface="+mn-ea"/>
              </a:rPr>
              <a:pPr>
                <a:defRPr/>
              </a:pPr>
              <a:t>6</a:t>
            </a:fld>
            <a:endParaRPr lang="en-US" altLang="zh-TW">
              <a:latin typeface="+mn-ea"/>
              <a:ea typeface="+mn-ea"/>
            </a:endParaRPr>
          </a:p>
        </p:txBody>
      </p:sp>
      <p:pic>
        <p:nvPicPr>
          <p:cNvPr id="54274" name="Picture 2" descr="http://pic.pimg.tw/teaa/4886304b62e35ad69f8f01d8ac1f77fd.jpg?v=1298034556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2346325"/>
            <a:ext cx="3848100" cy="3206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15819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zh-TW" altLang="en-US" dirty="0">
                <a:latin typeface="+mn-ea"/>
                <a:ea typeface="+mn-ea"/>
                <a:cs typeface="Times New Roman" panose="02020603050405020304" pitchFamily="18" charset="0"/>
              </a:rPr>
              <a:t>後續作為</a:t>
            </a:r>
            <a:r>
              <a:rPr lang="en-US" altLang="zh-TW" dirty="0">
                <a:latin typeface="+mn-ea"/>
                <a:ea typeface="+mn-ea"/>
                <a:cs typeface="Times New Roman" panose="02020603050405020304" pitchFamily="18" charset="0"/>
              </a:rPr>
              <a:t>(</a:t>
            </a:r>
            <a:r>
              <a:rPr lang="zh-TW" altLang="en-US" dirty="0">
                <a:latin typeface="+mn-ea"/>
                <a:ea typeface="+mn-ea"/>
                <a:cs typeface="Times New Roman" panose="02020603050405020304" pitchFamily="18" charset="0"/>
              </a:rPr>
              <a:t>選擇</a:t>
            </a:r>
            <a:r>
              <a:rPr lang="en-US" altLang="zh-TW" dirty="0">
                <a:latin typeface="+mn-ea"/>
                <a:ea typeface="+mn-ea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>
                <a:latin typeface="+mn-ea"/>
                <a:ea typeface="+mn-ea"/>
              </a:rPr>
              <a:t>#1</a:t>
            </a:r>
          </a:p>
          <a:p>
            <a:r>
              <a:rPr lang="en-US" altLang="zh-TW" dirty="0" smtClean="0">
                <a:latin typeface="+mn-ea"/>
                <a:ea typeface="+mn-ea"/>
              </a:rPr>
              <a:t>#2</a:t>
            </a:r>
            <a:endParaRPr lang="zh-TW" altLang="en-US" dirty="0">
              <a:latin typeface="+mn-ea"/>
              <a:ea typeface="+mn-ea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0386E3-A356-4CD5-AF4C-F24117DCB973}" type="slidenum">
              <a:rPr lang="en-US" altLang="zh-TW" smtClean="0">
                <a:latin typeface="+mn-ea"/>
                <a:ea typeface="+mn-ea"/>
              </a:rPr>
              <a:pPr>
                <a:defRPr/>
              </a:pPr>
              <a:t>7</a:t>
            </a:fld>
            <a:endParaRPr lang="en-US" altLang="zh-TW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054442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+mn-ea"/>
                <a:ea typeface="+mn-ea"/>
              </a:rPr>
              <a:t>結語</a:t>
            </a:r>
            <a:endParaRPr lang="zh-TW" altLang="en-US" dirty="0">
              <a:latin typeface="+mn-ea"/>
              <a:ea typeface="+mn-ea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zh-TW" altLang="en-US" dirty="0">
                <a:latin typeface="+mn-ea"/>
                <a:ea typeface="+mn-ea"/>
                <a:cs typeface="Times New Roman" panose="02020603050405020304" pitchFamily="18" charset="0"/>
              </a:rPr>
              <a:t>報告內容</a:t>
            </a:r>
            <a:r>
              <a:rPr lang="en-US" altLang="zh-TW" dirty="0" smtClean="0">
                <a:latin typeface="+mn-ea"/>
                <a:ea typeface="+mn-ea"/>
                <a:cs typeface="Times New Roman" panose="02020603050405020304" pitchFamily="18" charset="0"/>
              </a:rPr>
              <a:t>#1- </a:t>
            </a:r>
            <a:r>
              <a:rPr lang="zh-TW" altLang="en-US" dirty="0" smtClean="0">
                <a:latin typeface="+mn-ea"/>
                <a:ea typeface="+mn-ea"/>
                <a:cs typeface="Times New Roman" panose="02020603050405020304" pitchFamily="18" charset="0"/>
              </a:rPr>
              <a:t>解決方案</a:t>
            </a:r>
            <a:endParaRPr lang="en-US" altLang="zh-TW" dirty="0" smtClean="0">
              <a:latin typeface="+mn-ea"/>
              <a:ea typeface="+mn-ea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TW" altLang="en-US" dirty="0" smtClean="0">
                <a:latin typeface="+mn-ea"/>
                <a:ea typeface="+mn-ea"/>
                <a:cs typeface="Times New Roman" panose="02020603050405020304" pitchFamily="18" charset="0"/>
              </a:rPr>
              <a:t>待討論議題 </a:t>
            </a:r>
            <a:r>
              <a:rPr lang="en-US" altLang="zh-TW" dirty="0" smtClean="0">
                <a:latin typeface="+mn-ea"/>
                <a:ea typeface="+mn-ea"/>
                <a:cs typeface="Times New Roman" panose="02020603050405020304" pitchFamily="18" charset="0"/>
              </a:rPr>
              <a:t>#2- </a:t>
            </a:r>
            <a:r>
              <a:rPr lang="zh-TW" altLang="en-US" dirty="0" smtClean="0">
                <a:latin typeface="+mn-ea"/>
                <a:ea typeface="+mn-ea"/>
                <a:cs typeface="Times New Roman" panose="02020603050405020304" pitchFamily="18" charset="0"/>
              </a:rPr>
              <a:t>建議討論方向</a:t>
            </a:r>
            <a:endParaRPr lang="zh-TW" altLang="en-US" dirty="0">
              <a:latin typeface="+mn-ea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0386E3-A356-4CD5-AF4C-F24117DCB973}" type="slidenum">
              <a:rPr lang="en-US" altLang="zh-TW" smtClean="0">
                <a:latin typeface="+mn-ea"/>
                <a:ea typeface="+mn-ea"/>
              </a:rPr>
              <a:pPr>
                <a:defRPr/>
              </a:pPr>
              <a:t>8</a:t>
            </a:fld>
            <a:endParaRPr lang="en-US" altLang="zh-TW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8614092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+mn-ea"/>
                <a:ea typeface="+mn-ea"/>
              </a:rPr>
              <a:t>報告完畢、敬請指教</a:t>
            </a:r>
            <a:endParaRPr lang="zh-TW" altLang="en-US" dirty="0">
              <a:latin typeface="+mn-ea"/>
              <a:ea typeface="+mn-ea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>
              <a:latin typeface="+mn-ea"/>
              <a:ea typeface="+mn-ea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E200F3-629E-49C0-BEEB-47D471E5ECCF}" type="slidenum">
              <a:rPr lang="en-US" altLang="zh-TW" smtClean="0">
                <a:latin typeface="+mn-ea"/>
                <a:ea typeface="+mn-ea"/>
              </a:rPr>
              <a:pPr>
                <a:defRPr/>
              </a:pPr>
              <a:t>9</a:t>
            </a:fld>
            <a:endParaRPr lang="en-US" altLang="zh-TW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368115748"/>
      </p:ext>
    </p:extLst>
  </p:cSld>
  <p:clrMapOvr>
    <a:masterClrMapping/>
  </p:clrMapOvr>
</p:sld>
</file>

<file path=ppt/theme/theme1.xml><?xml version="1.0" encoding="utf-8"?>
<a:theme xmlns:a="http://schemas.openxmlformats.org/drawingml/2006/main" name="佈景主題1">
  <a:themeElements>
    <a:clrScheme name="AEC2009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0" cap="flat" cmpd="tri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spDef>
    <a:lnDef>
      <a:spPr bwMode="auto">
        <a:solidFill>
          <a:schemeClr val="accent1"/>
        </a:solidFill>
        <a:ln w="19050" cap="flat" cmpd="tri" algn="ctr">
          <a:solidFill>
            <a:schemeClr val="tx1"/>
          </a:solidFill>
          <a:prstDash val="solid"/>
          <a:round/>
          <a:headEnd type="none" w="med" len="med"/>
          <a:tailEnd type="triangle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/>
      <a:lstStyle/>
    </a:lnDef>
  </a:objectDefaults>
  <a:extraClrSchemeLst>
    <a:extraClrScheme>
      <a:clrScheme name="AEC2009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EC2009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EC2009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EC2009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EC2009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EC2009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EC2009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EC2009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EC2009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EC2009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EC2009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EC2009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簡報1" id="{55EC7766-C1C1-4CD9-A20C-01EAA9385243}" vid="{051D9F98-01E4-4A39-A991-D0CA52EB9A04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3a30c47-e911-42b0-af84-dced84e0186f">
      <Terms xmlns="http://schemas.microsoft.com/office/infopath/2007/PartnerControls"/>
    </lcf76f155ced4ddcb4097134ff3c332f>
    <TaxCatchAll xmlns="c496994c-41db-421f-95c0-e9d623a4a000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文件" ma:contentTypeID="0x010100859401F1D8E284438F3CB5A333D38A23" ma:contentTypeVersion="14" ma:contentTypeDescription="建立新的文件。" ma:contentTypeScope="" ma:versionID="01846c08302e3491221756abe02ed534">
  <xsd:schema xmlns:xsd="http://www.w3.org/2001/XMLSchema" xmlns:xs="http://www.w3.org/2001/XMLSchema" xmlns:p="http://schemas.microsoft.com/office/2006/metadata/properties" xmlns:ns2="63a30c47-e911-42b0-af84-dced84e0186f" xmlns:ns3="c496994c-41db-421f-95c0-e9d623a4a000" targetNamespace="http://schemas.microsoft.com/office/2006/metadata/properties" ma:root="true" ma:fieldsID="922227d01bea538eaf146891adf9b0ca" ns2:_="" ns3:_="">
    <xsd:import namespace="63a30c47-e911-42b0-af84-dced84e0186f"/>
    <xsd:import namespace="c496994c-41db-421f-95c0-e9d623a4a00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a30c47-e911-42b0-af84-dced84e0186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19" nillable="true" ma:taxonomy="true" ma:internalName="lcf76f155ced4ddcb4097134ff3c332f" ma:taxonomyFieldName="MediaServiceImageTags" ma:displayName="影像標籤" ma:readOnly="false" ma:fieldId="{5cf76f15-5ced-4ddc-b409-7134ff3c332f}" ma:taxonomyMulti="true" ma:sspId="d2cd0cc5-677a-4816-a6ea-1d0c0f848cf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96994c-41db-421f-95c0-e9d623a4a000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共用對象: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共用詳細資料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bd3ca43a-bd8b-4404-b173-cb5cee39b33d}" ma:internalName="TaxCatchAll" ma:showField="CatchAllData" ma:web="c496994c-41db-421f-95c0-e9d623a4a00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內容類型"/>
        <xsd:element ref="dc:title" minOccurs="0" maxOccurs="1" ma:index="4" ma:displayName="標題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DD28172-32AA-4B1D-96CA-53A7EEA469E8}">
  <ds:schemaRefs>
    <ds:schemaRef ds:uri="http://schemas.microsoft.com/office/2006/documentManagement/types"/>
    <ds:schemaRef ds:uri="http://www.w3.org/XML/1998/namespace"/>
    <ds:schemaRef ds:uri="c496994c-41db-421f-95c0-e9d623a4a000"/>
    <ds:schemaRef ds:uri="http://purl.org/dc/elements/1.1/"/>
    <ds:schemaRef ds:uri="http://schemas.openxmlformats.org/package/2006/metadata/core-properties"/>
    <ds:schemaRef ds:uri="http://purl.org/dc/dcmitype/"/>
    <ds:schemaRef ds:uri="63a30c47-e911-42b0-af84-dced84e0186f"/>
    <ds:schemaRef ds:uri="http://schemas.microsoft.com/office/infopath/2007/PartnerControls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0F343CCF-3931-462B-AE0E-525914C1685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3a30c47-e911-42b0-af84-dced84e0186f"/>
    <ds:schemaRef ds:uri="c496994c-41db-421f-95c0-e9d623a4a00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C5B37FA-D25A-4FDE-A701-96F2B05BFD0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原能會母片</Template>
  <TotalTime>1322</TotalTime>
  <Words>221</Words>
  <Application>Microsoft Office PowerPoint</Application>
  <PresentationFormat>如螢幕大小 (4:3)</PresentationFormat>
  <Paragraphs>48</Paragraphs>
  <Slides>9</Slides>
  <Notes>6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7" baseType="lpstr">
      <vt:lpstr>華康儷中黑</vt:lpstr>
      <vt:lpstr>微軟正黑體</vt:lpstr>
      <vt:lpstr>新細明體</vt:lpstr>
      <vt:lpstr>Arial</vt:lpstr>
      <vt:lpstr>Calibri</vt:lpstr>
      <vt:lpstr>Times New Roman</vt:lpstr>
      <vt:lpstr>Wingdings</vt:lpstr>
      <vt:lpstr>佈景主題1</vt:lpstr>
      <vt:lpstr>報告標題</vt:lpstr>
      <vt:lpstr>簡報大綱</vt:lpstr>
      <vt:lpstr>前言</vt:lpstr>
      <vt:lpstr>報告內容/ 待討論議題</vt:lpstr>
      <vt:lpstr>報告內容#1</vt:lpstr>
      <vt:lpstr>待討論事項 #2</vt:lpstr>
      <vt:lpstr>後續作為(選擇)</vt:lpstr>
      <vt:lpstr>結語</vt:lpstr>
      <vt:lpstr>報告完畢、敬請指教</vt:lpstr>
    </vt:vector>
  </TitlesOfParts>
  <Company>原能會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林琦峰</dc:creator>
  <cp:lastModifiedBy>陳英瑛</cp:lastModifiedBy>
  <cp:revision>154</cp:revision>
  <cp:lastPrinted>2017-06-09T07:28:14Z</cp:lastPrinted>
  <dcterms:created xsi:type="dcterms:W3CDTF">2017-05-11T07:05:38Z</dcterms:created>
  <dcterms:modified xsi:type="dcterms:W3CDTF">2023-09-19T06:49:00Z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0x010100859401F1D8E284438F3CB5A333D38A23</vt:lpwstr>
  </property>
  <property fmtid="{D5CDD505-2E9C-101B-9397-08002B2CF9AE}" pid="3" name="MediaServiceImageTags">
    <vt:lpwstr/>
  </property>
</Properties>
</file>