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3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301272"/>
            <a:ext cx="1753450" cy="3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301272"/>
            <a:ext cx="1753450" cy="3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08" y="7165007"/>
            <a:ext cx="1465418" cy="3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14" ma:contentTypeDescription="建立新的文件。" ma:contentTypeScope="" ma:versionID="01846c08302e3491221756abe02ed534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922227d01bea538eaf146891adf9b0c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影像標籤" ma:readOnly="false" ma:fieldId="{5cf76f15-5ced-4ddc-b409-7134ff3c332f}" ma:taxonomyMulti="true" ma:sspId="d2cd0cc5-677a-4816-a6ea-1d0c0f848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d3ca43a-bd8b-4404-b173-cb5cee39b33d}" ma:internalName="TaxCatchAll" ma:showField="CatchAllData" ma:web="c496994c-41db-421f-95c0-e9d623a4a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30c47-e911-42b0-af84-dced84e0186f">
      <Terms xmlns="http://schemas.microsoft.com/office/infopath/2007/PartnerControls"/>
    </lcf76f155ced4ddcb4097134ff3c332f>
    <TaxCatchAll xmlns="c496994c-41db-421f-95c0-e9d623a4a0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1A459D-3582-4F6F-9C40-ABD4835CD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10C46B-6D75-42E1-84DE-63B21C85EC34}">
  <ds:schemaRefs>
    <ds:schemaRef ds:uri="63a30c47-e911-42b0-af84-dced84e0186f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c496994c-41db-421f-95c0-e9d623a4a00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9615EE-4F20-49BF-BD4E-88DC5BE539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微軟正黑體</vt:lpstr>
      <vt:lpstr>Arial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陳英瑛</cp:lastModifiedBy>
  <cp:revision>8</cp:revision>
  <dcterms:created xsi:type="dcterms:W3CDTF">2016-03-02T01:31:29Z</dcterms:created>
  <dcterms:modified xsi:type="dcterms:W3CDTF">2023-09-19T06:35:59Z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  <property fmtid="{D5CDD505-2E9C-101B-9397-08002B2CF9AE}" pid="3" name="MediaServiceImageTags">
    <vt:lpwstr/>
  </property>
</Properties>
</file>