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3" y="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1"/>
            <a:ext cx="10747300" cy="75612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315301"/>
            <a:ext cx="1607731" cy="3552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" y="1111"/>
            <a:ext cx="10669571" cy="75601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477" y="6635516"/>
            <a:ext cx="1607731" cy="3552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"/>
          <a:stretch/>
        </p:blipFill>
        <p:spPr>
          <a:xfrm>
            <a:off x="-3048" y="0"/>
            <a:ext cx="10699496" cy="75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52239"/>
            <a:ext cx="576064" cy="576064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756295"/>
            <a:ext cx="9089390" cy="147675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70236" y="5628940"/>
            <a:ext cx="7485380" cy="132004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38588" y="2556495"/>
            <a:ext cx="5951652" cy="176426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59401F1D8E284438F3CB5A333D38A23" ma:contentTypeVersion="14" ma:contentTypeDescription="建立新的文件。" ma:contentTypeScope="" ma:versionID="01846c08302e3491221756abe02ed534">
  <xsd:schema xmlns:xsd="http://www.w3.org/2001/XMLSchema" xmlns:xs="http://www.w3.org/2001/XMLSchema" xmlns:p="http://schemas.microsoft.com/office/2006/metadata/properties" xmlns:ns2="63a30c47-e911-42b0-af84-dced84e0186f" xmlns:ns3="c496994c-41db-421f-95c0-e9d623a4a000" targetNamespace="http://schemas.microsoft.com/office/2006/metadata/properties" ma:root="true" ma:fieldsID="922227d01bea538eaf146891adf9b0ca" ns2:_="" ns3:_="">
    <xsd:import namespace="63a30c47-e911-42b0-af84-dced84e0186f"/>
    <xsd:import namespace="c496994c-41db-421f-95c0-e9d623a4a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0c47-e911-42b0-af84-dced84e01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影像標籤" ma:readOnly="false" ma:fieldId="{5cf76f15-5ced-4ddc-b409-7134ff3c332f}" ma:taxonomyMulti="true" ma:sspId="d2cd0cc5-677a-4816-a6ea-1d0c0f848c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994c-41db-421f-95c0-e9d623a4a0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d3ca43a-bd8b-4404-b173-cb5cee39b33d}" ma:internalName="TaxCatchAll" ma:showField="CatchAllData" ma:web="c496994c-41db-421f-95c0-e9d623a4a0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30c47-e911-42b0-af84-dced84e0186f">
      <Terms xmlns="http://schemas.microsoft.com/office/infopath/2007/PartnerControls"/>
    </lcf76f155ced4ddcb4097134ff3c332f>
    <TaxCatchAll xmlns="c496994c-41db-421f-95c0-e9d623a4a0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B9F614-E4B2-4921-B850-9ED4B6A09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30c47-e911-42b0-af84-dced84e0186f"/>
    <ds:schemaRef ds:uri="c496994c-41db-421f-95c0-e9d623a4a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8D3FEA-AA1B-42C7-9E20-D48A3FCD00E1}">
  <ds:schemaRefs>
    <ds:schemaRef ds:uri="c496994c-41db-421f-95c0-e9d623a4a000"/>
    <ds:schemaRef ds:uri="63a30c47-e911-42b0-af84-dced84e0186f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085566-9F6C-40FF-A76A-986EF0215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微軟正黑體</vt:lpstr>
      <vt:lpstr>Arial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陳英瑛</cp:lastModifiedBy>
  <cp:revision>11</cp:revision>
  <dcterms:created xsi:type="dcterms:W3CDTF">2016-03-02T01:31:29Z</dcterms:created>
  <dcterms:modified xsi:type="dcterms:W3CDTF">2023-09-19T06:35:35Z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0x010100859401F1D8E284438F3CB5A333D38A23</vt:lpwstr>
  </property>
  <property fmtid="{D5CDD505-2E9C-101B-9397-08002B2CF9AE}" pid="3" name="MediaServiceImageTags">
    <vt:lpwstr/>
  </property>
</Properties>
</file>