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8"/>
  </p:handoutMasterIdLst>
  <p:sldIdLst>
    <p:sldId id="256" r:id="rId5"/>
    <p:sldId id="257" r:id="rId6"/>
    <p:sldId id="258" r:id="rId7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503" y="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3852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FA868-B336-4E37-BC84-ACD5C71AF0C1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8C74C-CD89-46BD-A6EA-F6D0C02B91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8960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r="863" b="4615"/>
          <a:stretch/>
        </p:blipFill>
        <p:spPr>
          <a:xfrm>
            <a:off x="3526" y="0"/>
            <a:ext cx="10743774" cy="75612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30718" y="612279"/>
            <a:ext cx="9089390" cy="1620771"/>
          </a:xfrm>
        </p:spPr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32723" y="2548102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012" y="6660951"/>
            <a:ext cx="2088232" cy="4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訂版面配置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0156" y="284452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268" y="756295"/>
            <a:ext cx="2088232" cy="46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93" b="5441"/>
          <a:stretch/>
        </p:blipFill>
        <p:spPr>
          <a:xfrm>
            <a:off x="-9716" y="0"/>
            <a:ext cx="10734600" cy="7561263"/>
          </a:xfrm>
          <a:prstGeom prst="rect">
            <a:avLst/>
          </a:prstGeom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2023/9/19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 userDrawn="1"/>
        </p:nvSpPr>
        <p:spPr>
          <a:xfrm>
            <a:off x="50046" y="5076775"/>
            <a:ext cx="400110" cy="194421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國家原子能科技研究院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94172" y="1260351"/>
            <a:ext cx="9361040" cy="1620771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906540" y="5796856"/>
            <a:ext cx="6408712" cy="115212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9468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859401F1D8E284438F3CB5A333D38A23" ma:contentTypeVersion="14" ma:contentTypeDescription="建立新的文件。" ma:contentTypeScope="" ma:versionID="01846c08302e3491221756abe02ed534">
  <xsd:schema xmlns:xsd="http://www.w3.org/2001/XMLSchema" xmlns:xs="http://www.w3.org/2001/XMLSchema" xmlns:p="http://schemas.microsoft.com/office/2006/metadata/properties" xmlns:ns2="63a30c47-e911-42b0-af84-dced84e0186f" xmlns:ns3="c496994c-41db-421f-95c0-e9d623a4a000" targetNamespace="http://schemas.microsoft.com/office/2006/metadata/properties" ma:root="true" ma:fieldsID="922227d01bea538eaf146891adf9b0ca" ns2:_="" ns3:_="">
    <xsd:import namespace="63a30c47-e911-42b0-af84-dced84e0186f"/>
    <xsd:import namespace="c496994c-41db-421f-95c0-e9d623a4a0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30c47-e911-42b0-af84-dced84e018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影像標籤" ma:readOnly="false" ma:fieldId="{5cf76f15-5ced-4ddc-b409-7134ff3c332f}" ma:taxonomyMulti="true" ma:sspId="d2cd0cc5-677a-4816-a6ea-1d0c0f848c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6994c-41db-421f-95c0-e9d623a4a0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d3ca43a-bd8b-4404-b173-cb5cee39b33d}" ma:internalName="TaxCatchAll" ma:showField="CatchAllData" ma:web="c496994c-41db-421f-95c0-e9d623a4a0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3a30c47-e911-42b0-af84-dced84e0186f">
      <Terms xmlns="http://schemas.microsoft.com/office/infopath/2007/PartnerControls"/>
    </lcf76f155ced4ddcb4097134ff3c332f>
    <TaxCatchAll xmlns="c496994c-41db-421f-95c0-e9d623a4a0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7C3B81-1E28-4E7B-B89B-4EFB90C955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30c47-e911-42b0-af84-dced84e0186f"/>
    <ds:schemaRef ds:uri="c496994c-41db-421f-95c0-e9d623a4a0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7A340E8-699E-4A8D-9D73-E0B7B4CD57C6}">
  <ds:schemaRefs>
    <ds:schemaRef ds:uri="c496994c-41db-421f-95c0-e9d623a4a000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www.w3.org/XML/1998/namespace"/>
    <ds:schemaRef ds:uri="63a30c47-e911-42b0-af84-dced84e0186f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DA43E656-CF79-4B28-89C2-E42D60CDEB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0</Words>
  <Application>Microsoft Office PowerPoint</Application>
  <PresentationFormat>自訂</PresentationFormat>
  <Paragraphs>0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微軟正黑體</vt:lpstr>
      <vt:lpstr>新細明體</vt:lpstr>
      <vt:lpstr>Arial</vt:lpstr>
      <vt:lpstr>Calibri</vt:lpstr>
      <vt:lpstr>Times New Roman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陳英瑛</cp:lastModifiedBy>
  <cp:revision>10</cp:revision>
  <dcterms:created xsi:type="dcterms:W3CDTF">2016-03-02T01:31:29Z</dcterms:created>
  <dcterms:modified xsi:type="dcterms:W3CDTF">2023-09-19T06:35:04Z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0x010100859401F1D8E284438F3CB5A333D38A23</vt:lpwstr>
  </property>
  <property fmtid="{D5CDD505-2E9C-101B-9397-08002B2CF9AE}" pid="3" name="MediaServiceImageTags">
    <vt:lpwstr/>
  </property>
</Properties>
</file>