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9144000" cy="6858000" type="screen4x3"/>
  <p:notesSz cx="6807200" cy="99393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D4D8"/>
    <a:srgbClr val="6699FF"/>
    <a:srgbClr val="FF9966"/>
    <a:srgbClr val="FDEC83"/>
    <a:srgbClr val="FCDEB6"/>
    <a:srgbClr val="6EC0C4"/>
    <a:srgbClr val="336600"/>
    <a:srgbClr val="008000"/>
    <a:srgbClr val="BADCC5"/>
    <a:srgbClr val="C7E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1864" autoAdjust="0"/>
  </p:normalViewPr>
  <p:slideViewPr>
    <p:cSldViewPr snapToGrid="0">
      <p:cViewPr varScale="1">
        <p:scale>
          <a:sx n="107" d="100"/>
          <a:sy n="107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50375" cy="49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26" tIns="44162" rIns="88326" bIns="44162" numCol="1" anchor="t" anchorCtr="0" compatLnSpc="1">
            <a:prstTxWarp prst="textNoShape">
              <a:avLst/>
            </a:prstTxWarp>
          </a:bodyPr>
          <a:lstStyle>
            <a:lvl1pPr defTabSz="883834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221" y="2"/>
            <a:ext cx="2950374" cy="49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26" tIns="44162" rIns="88326" bIns="44162" numCol="1" anchor="t" anchorCtr="0" compatLnSpc="1">
            <a:prstTxWarp prst="textNoShape">
              <a:avLst/>
            </a:prstTxWarp>
          </a:bodyPr>
          <a:lstStyle>
            <a:lvl1pPr algn="r" defTabSz="883834" eaLnBrk="0" hangingPunct="0">
              <a:defRPr sz="1200" smtClean="0"/>
            </a:lvl1pPr>
          </a:lstStyle>
          <a:p>
            <a:pPr>
              <a:defRPr/>
            </a:pPr>
            <a:fld id="{194D7E39-C853-4375-BE0E-77EC8E3C4CA9}" type="datetimeFigureOut">
              <a:rPr lang="zh-TW" altLang="en-US"/>
              <a:pPr>
                <a:defRPr/>
              </a:pPr>
              <a:t>2023/10/4</a:t>
            </a:fld>
            <a:endParaRPr lang="en-US" altLang="zh-TW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2132"/>
            <a:ext cx="2950375" cy="49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26" tIns="44162" rIns="88326" bIns="44162" numCol="1" anchor="b" anchorCtr="0" compatLnSpc="1">
            <a:prstTxWarp prst="textNoShape">
              <a:avLst/>
            </a:prstTxWarp>
          </a:bodyPr>
          <a:lstStyle>
            <a:lvl1pPr defTabSz="883834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221" y="9442132"/>
            <a:ext cx="2950374" cy="495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326" tIns="44162" rIns="88326" bIns="44162" numCol="1" anchor="b" anchorCtr="0" compatLnSpc="1">
            <a:prstTxWarp prst="textNoShape">
              <a:avLst/>
            </a:prstTxWarp>
          </a:bodyPr>
          <a:lstStyle>
            <a:lvl1pPr algn="r" defTabSz="883834" eaLnBrk="0" hangingPunct="0">
              <a:defRPr sz="1200" smtClean="0"/>
            </a:lvl1pPr>
          </a:lstStyle>
          <a:p>
            <a:pPr>
              <a:defRPr/>
            </a:pPr>
            <a:fld id="{DCB9B6DB-8331-4BD4-8BEB-6B245D7792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4211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3" y="1"/>
            <a:ext cx="2950375" cy="49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>
            <a:lvl1pPr defTabSz="883834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3855221" y="1"/>
            <a:ext cx="2950374" cy="49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>
            <a:lvl1pPr algn="r" defTabSz="883834" eaLnBrk="0" hangingPunct="0">
              <a:defRPr sz="1200" smtClean="0"/>
            </a:lvl1pPr>
          </a:lstStyle>
          <a:p>
            <a:pPr>
              <a:defRPr/>
            </a:pPr>
            <a:fld id="{82FD1795-F88C-465D-B394-BC2EA9270A51}" type="datetimeFigureOut">
              <a:rPr lang="zh-TW" altLang="en-US"/>
              <a:pPr>
                <a:defRPr/>
              </a:pPr>
              <a:t>2023/10/4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1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2" tIns="47791" rIns="95582" bIns="47791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80239" y="4783416"/>
            <a:ext cx="5446723" cy="3913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3" y="9442132"/>
            <a:ext cx="2950375" cy="49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1" tIns="45770" rIns="91541" bIns="45770" numCol="1" anchor="b" anchorCtr="0" compatLnSpc="1">
            <a:prstTxWarp prst="textNoShape">
              <a:avLst/>
            </a:prstTxWarp>
          </a:bodyPr>
          <a:lstStyle>
            <a:lvl1pPr defTabSz="883834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3855221" y="9442132"/>
            <a:ext cx="2950374" cy="49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41" tIns="45770" rIns="91541" bIns="45770" numCol="1" anchor="b" anchorCtr="0" compatLnSpc="1">
            <a:prstTxWarp prst="textNoShape">
              <a:avLst/>
            </a:prstTxWarp>
          </a:bodyPr>
          <a:lstStyle>
            <a:lvl1pPr algn="r" defTabSz="883834" eaLnBrk="0" hangingPunct="0">
              <a:defRPr sz="1200" smtClean="0"/>
            </a:lvl1pPr>
          </a:lstStyle>
          <a:p>
            <a:pPr>
              <a:defRPr/>
            </a:pPr>
            <a:fld id="{B36B95FE-6008-4B32-8A81-AF26413ABE5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97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763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6B95FE-6008-4B32-8A81-AF26413ABE5B}" type="slidenum"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8763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3994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643688"/>
            <a:ext cx="9144000" cy="5397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55650" y="1628775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55650" y="3573463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6238"/>
            <a:ext cx="9153525" cy="12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27088" y="1916113"/>
            <a:ext cx="7632700" cy="1470025"/>
          </a:xfrm>
        </p:spPr>
        <p:txBody>
          <a:bodyPr/>
          <a:lstStyle>
            <a:lvl1pPr>
              <a:defRPr sz="4400" b="1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zh-TW" altLang="en-US" noProof="0" dirty="0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7" y="3955256"/>
            <a:ext cx="6400800" cy="139382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dirty="0" smtClean="0"/>
              <a:t>按一下以編輯母片副標題樣式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03C708-75E0-42E3-9F8F-D137891E66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185" y="563446"/>
            <a:ext cx="3423631" cy="75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48C4-A93A-463D-8A70-2BEFBE5005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765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497638" y="908050"/>
            <a:ext cx="1962150" cy="521811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11188" y="908050"/>
            <a:ext cx="5734050" cy="521811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737B8-65F7-4F03-9B36-77F208EA35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96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386E3-A356-4CD5-AF4C-F24117DCB9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337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00F3-629E-49C0-BEEB-47D471E5EC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464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116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65F2-344B-47DF-9DD2-F5E5908C2B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336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17A1-97C9-4E79-8443-FDF0B96719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418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77B1A-4BD5-43E6-923C-B1812ECB5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491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2A511-9D61-4AFE-9B60-3786D44D90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414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DF0A9-3F4A-46FE-921E-B0E9E4F3BA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280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62134-19F9-4E5B-B1EB-4D54311453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485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807244"/>
            <a:ext cx="7848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35138"/>
            <a:ext cx="7848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8C6C0D5-EB53-4496-850A-1856A6EAB5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25" y="0"/>
            <a:ext cx="9153525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-9525" y="6650038"/>
            <a:ext cx="9163050" cy="476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1033" name="圖片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1475"/>
            <a:ext cx="915352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76" y="149744"/>
            <a:ext cx="1678259" cy="37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2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3200" b="1" kern="1200">
          <a:solidFill>
            <a:srgbClr val="000066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800" b="1" kern="1200">
          <a:solidFill>
            <a:srgbClr val="66330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24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187" y="807244"/>
            <a:ext cx="8111471" cy="725488"/>
          </a:xfrm>
        </p:spPr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國家原子能科技研究院組織架構</a:t>
            </a:r>
            <a:endParaRPr lang="zh-TW" altLang="en-US" dirty="0"/>
          </a:p>
        </p:txBody>
      </p:sp>
      <p:grpSp>
        <p:nvGrpSpPr>
          <p:cNvPr id="5" name="群組 4"/>
          <p:cNvGrpSpPr/>
          <p:nvPr/>
        </p:nvGrpSpPr>
        <p:grpSpPr>
          <a:xfrm>
            <a:off x="755675" y="1575443"/>
            <a:ext cx="6914133" cy="4685698"/>
            <a:chOff x="755675" y="1433937"/>
            <a:chExt cx="6914133" cy="4685698"/>
          </a:xfrm>
        </p:grpSpPr>
        <p:sp>
          <p:nvSpPr>
            <p:cNvPr id="6" name="圓角矩形 5"/>
            <p:cNvSpPr/>
            <p:nvPr/>
          </p:nvSpPr>
          <p:spPr>
            <a:xfrm>
              <a:off x="3661849" y="1433937"/>
              <a:ext cx="1367401" cy="703449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董事會</a:t>
              </a:r>
              <a:endParaRPr kumimoji="0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董事長、董事</a:t>
              </a: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1359313" y="3234182"/>
              <a:ext cx="1993288" cy="316267"/>
            </a:xfrm>
            <a:prstGeom prst="roundRect">
              <a:avLst/>
            </a:prstGeom>
            <a:solidFill>
              <a:schemeClr val="accent5"/>
            </a:solidFill>
            <a:ln w="3175" cap="flat" cmpd="sng" algn="ctr">
              <a:solidFill>
                <a:schemeClr val="bg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院務發展諮</a:t>
              </a:r>
              <a:r>
                <a:rPr kumimoji="0" lang="zh-TW" alt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議會</a:t>
              </a:r>
              <a:endPara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>
              <a:off x="5195522" y="3241821"/>
              <a:ext cx="1997390" cy="300992"/>
            </a:xfrm>
            <a:prstGeom prst="roundRect">
              <a:avLst>
                <a:gd name="adj" fmla="val 11107"/>
              </a:avLst>
            </a:prstGeom>
            <a:solidFill>
              <a:schemeClr val="accent5"/>
            </a:solidFill>
            <a:ln w="3175" cap="flat" cmpd="sng" algn="ctr">
              <a:solidFill>
                <a:schemeClr val="bg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職業安全</a:t>
              </a:r>
              <a:r>
                <a:rPr kumimoji="0" lang="zh-TW" alt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衛生會</a:t>
              </a:r>
              <a:endPara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9" name="圓角矩形 8"/>
            <p:cNvSpPr/>
            <p:nvPr/>
          </p:nvSpPr>
          <p:spPr>
            <a:xfrm>
              <a:off x="5383248" y="1433937"/>
              <a:ext cx="1353061" cy="708846"/>
            </a:xfrm>
            <a:prstGeom prst="roundRect">
              <a:avLst>
                <a:gd name="adj" fmla="val 11107"/>
              </a:avLst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監事</a:t>
              </a:r>
              <a:endParaRPr kumimoji="0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常務監事、監事</a:t>
              </a:r>
              <a:endParaRPr kumimoji="0" lang="zh-TW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10" name="直線接點 9"/>
            <p:cNvCxnSpPr>
              <a:stCxn id="6" idx="3"/>
              <a:endCxn id="9" idx="1"/>
            </p:cNvCxnSpPr>
            <p:nvPr/>
          </p:nvCxnSpPr>
          <p:spPr>
            <a:xfrm>
              <a:off x="5029250" y="1785662"/>
              <a:ext cx="353998" cy="2698"/>
            </a:xfrm>
            <a:prstGeom prst="line">
              <a:avLst/>
            </a:prstGeom>
            <a:solidFill>
              <a:schemeClr val="accent1"/>
            </a:solidFill>
            <a:ln w="19050" cap="flat" cmpd="tri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肘形接點 10"/>
            <p:cNvCxnSpPr>
              <a:stCxn id="25" idx="2"/>
              <a:endCxn id="34" idx="0"/>
            </p:cNvCxnSpPr>
            <p:nvPr/>
          </p:nvCxnSpPr>
          <p:spPr bwMode="auto">
            <a:xfrm rot="5400000">
              <a:off x="2586633" y="2112854"/>
              <a:ext cx="961198" cy="2558926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肘形接點 11"/>
            <p:cNvCxnSpPr>
              <a:stCxn id="25" idx="2"/>
              <a:endCxn id="31" idx="0"/>
            </p:cNvCxnSpPr>
            <p:nvPr/>
          </p:nvCxnSpPr>
          <p:spPr bwMode="auto">
            <a:xfrm rot="5400000">
              <a:off x="3026180" y="2552401"/>
              <a:ext cx="961198" cy="1679832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肘形接點 12"/>
            <p:cNvCxnSpPr>
              <a:stCxn id="25" idx="2"/>
              <a:endCxn id="39" idx="0"/>
            </p:cNvCxnSpPr>
            <p:nvPr/>
          </p:nvCxnSpPr>
          <p:spPr bwMode="auto">
            <a:xfrm rot="16200000" flipH="1">
              <a:off x="4569746" y="2688666"/>
              <a:ext cx="961198" cy="1407301"/>
            </a:xfrm>
            <a:prstGeom prst="bentConnector3">
              <a:avLst>
                <a:gd name="adj1" fmla="val 91037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肘形接點 13"/>
            <p:cNvCxnSpPr/>
            <p:nvPr/>
          </p:nvCxnSpPr>
          <p:spPr bwMode="auto">
            <a:xfrm rot="16200000" flipH="1">
              <a:off x="5009876" y="2254764"/>
              <a:ext cx="961199" cy="2289853"/>
            </a:xfrm>
            <a:prstGeom prst="bentConnector3">
              <a:avLst>
                <a:gd name="adj1" fmla="val 90556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直線接點 14"/>
            <p:cNvCxnSpPr>
              <a:stCxn id="6" idx="2"/>
              <a:endCxn id="25" idx="0"/>
            </p:cNvCxnSpPr>
            <p:nvPr/>
          </p:nvCxnSpPr>
          <p:spPr bwMode="auto">
            <a:xfrm>
              <a:off x="4345550" y="2137386"/>
              <a:ext cx="1145" cy="18634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肘形接點 15"/>
            <p:cNvCxnSpPr>
              <a:stCxn id="25" idx="2"/>
              <a:endCxn id="28" idx="0"/>
            </p:cNvCxnSpPr>
            <p:nvPr/>
          </p:nvCxnSpPr>
          <p:spPr bwMode="auto">
            <a:xfrm rot="5400000">
              <a:off x="3245954" y="2772175"/>
              <a:ext cx="961198" cy="1240285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肘形接點 16"/>
            <p:cNvCxnSpPr>
              <a:stCxn id="25" idx="2"/>
              <a:endCxn id="29" idx="0"/>
            </p:cNvCxnSpPr>
            <p:nvPr/>
          </p:nvCxnSpPr>
          <p:spPr bwMode="auto">
            <a:xfrm rot="5400000">
              <a:off x="2147086" y="1673307"/>
              <a:ext cx="961198" cy="3438020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肘形接點 17"/>
            <p:cNvCxnSpPr>
              <a:stCxn id="25" idx="2"/>
              <a:endCxn id="27" idx="0"/>
            </p:cNvCxnSpPr>
            <p:nvPr/>
          </p:nvCxnSpPr>
          <p:spPr bwMode="auto">
            <a:xfrm rot="16200000" flipH="1">
              <a:off x="4125047" y="3133365"/>
              <a:ext cx="961198" cy="517903"/>
            </a:xfrm>
            <a:prstGeom prst="bentConnector3">
              <a:avLst>
                <a:gd name="adj1" fmla="val 9197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肘形接點 18"/>
            <p:cNvCxnSpPr>
              <a:stCxn id="25" idx="2"/>
              <a:endCxn id="33" idx="0"/>
            </p:cNvCxnSpPr>
            <p:nvPr/>
          </p:nvCxnSpPr>
          <p:spPr bwMode="auto">
            <a:xfrm rot="16200000" flipH="1">
              <a:off x="3905274" y="3353139"/>
              <a:ext cx="961198" cy="78356"/>
            </a:xfrm>
            <a:prstGeom prst="bentConnector3">
              <a:avLst>
                <a:gd name="adj1" fmla="val 91037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肘形接點 19"/>
            <p:cNvCxnSpPr>
              <a:stCxn id="25" idx="2"/>
              <a:endCxn id="32" idx="0"/>
            </p:cNvCxnSpPr>
            <p:nvPr/>
          </p:nvCxnSpPr>
          <p:spPr bwMode="auto">
            <a:xfrm rot="5400000">
              <a:off x="2806407" y="2332628"/>
              <a:ext cx="961198" cy="2119379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肘形接點 20"/>
            <p:cNvCxnSpPr>
              <a:stCxn id="25" idx="2"/>
              <a:endCxn id="35" idx="0"/>
            </p:cNvCxnSpPr>
            <p:nvPr/>
          </p:nvCxnSpPr>
          <p:spPr bwMode="auto">
            <a:xfrm rot="5400000">
              <a:off x="3465727" y="2991948"/>
              <a:ext cx="961198" cy="800738"/>
            </a:xfrm>
            <a:prstGeom prst="bentConnector3">
              <a:avLst>
                <a:gd name="adj1" fmla="val 90104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肘形接點 21"/>
            <p:cNvCxnSpPr>
              <a:stCxn id="25" idx="2"/>
              <a:endCxn id="37" idx="0"/>
            </p:cNvCxnSpPr>
            <p:nvPr/>
          </p:nvCxnSpPr>
          <p:spPr bwMode="auto">
            <a:xfrm rot="16200000" flipH="1">
              <a:off x="4344821" y="2913592"/>
              <a:ext cx="961198" cy="957450"/>
            </a:xfrm>
            <a:prstGeom prst="bentConnector3">
              <a:avLst>
                <a:gd name="adj1" fmla="val 91037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肘形接點 22"/>
            <p:cNvCxnSpPr>
              <a:stCxn id="7" idx="3"/>
              <a:endCxn id="25" idx="2"/>
            </p:cNvCxnSpPr>
            <p:nvPr/>
          </p:nvCxnSpPr>
          <p:spPr bwMode="auto">
            <a:xfrm flipV="1">
              <a:off x="3352601" y="2911718"/>
              <a:ext cx="994094" cy="480598"/>
            </a:xfrm>
            <a:prstGeom prst="bent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肘形接點 23"/>
            <p:cNvCxnSpPr>
              <a:stCxn id="8" idx="1"/>
              <a:endCxn id="25" idx="2"/>
            </p:cNvCxnSpPr>
            <p:nvPr/>
          </p:nvCxnSpPr>
          <p:spPr bwMode="auto">
            <a:xfrm rot="10800000">
              <a:off x="4346696" y="2911719"/>
              <a:ext cx="848827" cy="480599"/>
            </a:xfrm>
            <a:prstGeom prst="bentConnector2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5" name="圓角矩形 24"/>
            <p:cNvSpPr/>
            <p:nvPr/>
          </p:nvSpPr>
          <p:spPr>
            <a:xfrm>
              <a:off x="3446695" y="2323730"/>
              <a:ext cx="1800000" cy="587988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院長室</a:t>
              </a:r>
              <a:endParaRPr kumimoji="0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院長、</a:t>
              </a:r>
              <a:r>
                <a:rPr kumimoji="0" lang="zh-TW" alt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副院長、主任秘書</a:t>
              </a:r>
              <a:endParaRPr kumimoji="0" lang="en-US" altLang="zh-TW" sz="11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7" name="圓角矩形 26"/>
            <p:cNvSpPr/>
            <p:nvPr/>
          </p:nvSpPr>
          <p:spPr>
            <a:xfrm>
              <a:off x="4711598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015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材料研究所</a:t>
              </a:r>
            </a:p>
          </p:txBody>
        </p:sp>
        <p:sp>
          <p:nvSpPr>
            <p:cNvPr id="28" name="圓角矩形 27"/>
            <p:cNvSpPr/>
            <p:nvPr/>
          </p:nvSpPr>
          <p:spPr>
            <a:xfrm>
              <a:off x="2953410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電機及</a:t>
              </a:r>
              <a:r>
                <a:rPr kumimoji="0" lang="zh-TW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資控研究所</a:t>
              </a: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9" name="圓角矩形 28"/>
            <p:cNvSpPr/>
            <p:nvPr/>
          </p:nvSpPr>
          <p:spPr>
            <a:xfrm>
              <a:off x="755675" y="3872916"/>
              <a:ext cx="306000" cy="2246719"/>
            </a:xfrm>
            <a:prstGeom prst="roundRect">
              <a:avLst/>
            </a:prstGeom>
            <a:solidFill>
              <a:srgbClr val="FF9900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lvl="0" algn="ctr" defTabSz="601515">
                <a:defRPr/>
              </a:pPr>
              <a:r>
                <a:rPr lang="zh-TW" altLang="en-US" sz="1400" b="1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核能</a:t>
              </a:r>
              <a:r>
                <a:rPr lang="zh-TW" altLang="en-US" sz="14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安全研究中心</a:t>
              </a:r>
              <a:endParaRPr kumimoji="1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0" name="圓角矩形 29"/>
            <p:cNvSpPr/>
            <p:nvPr/>
          </p:nvSpPr>
          <p:spPr>
            <a:xfrm>
              <a:off x="1195222" y="3872916"/>
              <a:ext cx="306000" cy="2246718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lvl="0"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400" b="1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原子能系統工程研究所</a:t>
              </a:r>
              <a:endPara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1" name="圓角矩形 30"/>
            <p:cNvSpPr/>
            <p:nvPr/>
          </p:nvSpPr>
          <p:spPr>
            <a:xfrm>
              <a:off x="2513863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vert="eaVert" wrap="none" numCol="1" rtlCol="0" anchor="ctr" anchorCtr="0">
              <a:noAutofit/>
            </a:bodyPr>
            <a:lstStyle/>
            <a:p>
              <a:pPr marL="0" marR="0" lvl="0" indent="0" algn="ctr" defTabSz="6015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300" b="1" i="0" u="none" strike="noStrike" kern="1200" cap="none" spc="395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機械及系統工程研究所</a:t>
              </a:r>
            </a:p>
          </p:txBody>
        </p:sp>
        <p:sp>
          <p:nvSpPr>
            <p:cNvPr id="32" name="圓角矩形 31"/>
            <p:cNvSpPr/>
            <p:nvPr/>
          </p:nvSpPr>
          <p:spPr>
            <a:xfrm>
              <a:off x="2074316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015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輻射防護研究所</a:t>
              </a:r>
            </a:p>
          </p:txBody>
        </p:sp>
        <p:sp>
          <p:nvSpPr>
            <p:cNvPr id="33" name="圓角矩形 32"/>
            <p:cNvSpPr/>
            <p:nvPr/>
          </p:nvSpPr>
          <p:spPr>
            <a:xfrm>
              <a:off x="4272051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015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化學研究所</a:t>
              </a:r>
              <a:endParaRPr kumimoji="1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34" name="圓角矩形 33"/>
            <p:cNvSpPr/>
            <p:nvPr/>
          </p:nvSpPr>
          <p:spPr>
            <a:xfrm>
              <a:off x="1634769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lvl="0" algn="ctr" defTabSz="601515">
                <a:defRPr/>
              </a:pPr>
              <a:r>
                <a:rPr lang="zh-TW" altLang="en-US" sz="1200" b="1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核子</a:t>
              </a:r>
              <a:r>
                <a:rPr lang="zh-TW" altLang="en-US" sz="12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設施及工程</a:t>
              </a:r>
              <a:r>
                <a:rPr lang="zh-TW" altLang="en-US" sz="1200" b="1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技術研究所</a:t>
              </a:r>
              <a:endParaRPr kumimoji="1" lang="zh-TW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5" name="圓角矩形 34"/>
            <p:cNvSpPr/>
            <p:nvPr/>
          </p:nvSpPr>
          <p:spPr>
            <a:xfrm>
              <a:off x="3392957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015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化學工程研究所</a:t>
              </a:r>
            </a:p>
          </p:txBody>
        </p:sp>
        <p:sp>
          <p:nvSpPr>
            <p:cNvPr id="36" name="圓角矩形 35"/>
            <p:cNvSpPr/>
            <p:nvPr/>
          </p:nvSpPr>
          <p:spPr>
            <a:xfrm>
              <a:off x="3832504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物理研究所</a:t>
              </a:r>
            </a:p>
          </p:txBody>
        </p:sp>
        <p:sp>
          <p:nvSpPr>
            <p:cNvPr id="37" name="圓角矩形 36"/>
            <p:cNvSpPr/>
            <p:nvPr/>
          </p:nvSpPr>
          <p:spPr>
            <a:xfrm>
              <a:off x="5151145" y="3872916"/>
              <a:ext cx="306000" cy="2246717"/>
            </a:xfrm>
            <a:prstGeom prst="roundRect">
              <a:avLst/>
            </a:prstGeom>
            <a:solidFill>
              <a:srgbClr val="3399FF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>
              <a:no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同位素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應用研究所</a:t>
              </a:r>
            </a:p>
          </p:txBody>
        </p:sp>
        <p:sp>
          <p:nvSpPr>
            <p:cNvPr id="38" name="圓角矩形 37"/>
            <p:cNvSpPr/>
            <p:nvPr/>
          </p:nvSpPr>
          <p:spPr>
            <a:xfrm>
              <a:off x="6923105" y="3872916"/>
              <a:ext cx="306000" cy="2246717"/>
            </a:xfrm>
            <a:prstGeom prst="roundRect">
              <a:avLst/>
            </a:prstGeom>
            <a:solidFill>
              <a:srgbClr val="9900CC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lvl="0" algn="ctr" defTabSz="371797">
                <a:defRPr/>
              </a:pPr>
              <a:r>
                <a:rPr lang="zh-TW" altLang="en-US" sz="1600" b="1" dirty="0">
                  <a:solidFill>
                    <a:srgbClr val="FFFFFF"/>
                  </a:solidFill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財</a:t>
              </a:r>
              <a:r>
                <a:rPr lang="zh-TW" altLang="en-US" sz="1600" b="1" dirty="0" smtClean="0">
                  <a:solidFill>
                    <a:srgbClr val="FFFFFF"/>
                  </a:solidFill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務及會計處</a:t>
              </a:r>
              <a:endPara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39" name="圓角矩形 38"/>
            <p:cNvSpPr/>
            <p:nvPr/>
          </p:nvSpPr>
          <p:spPr>
            <a:xfrm>
              <a:off x="5600996" y="3872916"/>
              <a:ext cx="306000" cy="2246717"/>
            </a:xfrm>
            <a:prstGeom prst="roundRect">
              <a:avLst/>
            </a:prstGeom>
            <a:solidFill>
              <a:srgbClr val="9900CC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綜合企劃處</a:t>
              </a:r>
            </a:p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40" name="圓角矩形 39"/>
            <p:cNvSpPr/>
            <p:nvPr/>
          </p:nvSpPr>
          <p:spPr>
            <a:xfrm>
              <a:off x="6471813" y="3872916"/>
              <a:ext cx="306000" cy="2246717"/>
            </a:xfrm>
            <a:prstGeom prst="roundRect">
              <a:avLst/>
            </a:prstGeom>
            <a:solidFill>
              <a:srgbClr val="9900CC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總務處</a:t>
              </a:r>
            </a:p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41" name="圓角矩形 40"/>
            <p:cNvSpPr/>
            <p:nvPr/>
          </p:nvSpPr>
          <p:spPr>
            <a:xfrm>
              <a:off x="6042663" y="3872916"/>
              <a:ext cx="306000" cy="2246717"/>
            </a:xfrm>
            <a:prstGeom prst="roundRect">
              <a:avLst/>
            </a:prstGeom>
            <a:solidFill>
              <a:srgbClr val="9900CC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人力資源處</a:t>
              </a:r>
            </a:p>
            <a:p>
              <a:pPr marL="0" marR="0" lvl="0" indent="0" algn="ctr" defTabSz="37179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42" name="肘形接點 41"/>
            <p:cNvCxnSpPr>
              <a:stCxn id="25" idx="2"/>
              <a:endCxn id="30" idx="0"/>
            </p:cNvCxnSpPr>
            <p:nvPr/>
          </p:nvCxnSpPr>
          <p:spPr bwMode="auto">
            <a:xfrm rot="5400000">
              <a:off x="2366860" y="1893081"/>
              <a:ext cx="961198" cy="2998473"/>
            </a:xfrm>
            <a:prstGeom prst="bentConnector3">
              <a:avLst>
                <a:gd name="adj1" fmla="val 90104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肘形接點 42"/>
            <p:cNvCxnSpPr>
              <a:stCxn id="25" idx="2"/>
              <a:endCxn id="41" idx="0"/>
            </p:cNvCxnSpPr>
            <p:nvPr/>
          </p:nvCxnSpPr>
          <p:spPr bwMode="auto">
            <a:xfrm rot="16200000" flipH="1">
              <a:off x="4790580" y="2467833"/>
              <a:ext cx="961198" cy="1848968"/>
            </a:xfrm>
            <a:prstGeom prst="bentConnector3">
              <a:avLst>
                <a:gd name="adj1" fmla="val 90104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肘形接點 43"/>
            <p:cNvCxnSpPr>
              <a:stCxn id="25" idx="2"/>
              <a:endCxn id="36" idx="0"/>
            </p:cNvCxnSpPr>
            <p:nvPr/>
          </p:nvCxnSpPr>
          <p:spPr bwMode="auto">
            <a:xfrm rot="5400000">
              <a:off x="3685501" y="3211722"/>
              <a:ext cx="961198" cy="361191"/>
            </a:xfrm>
            <a:prstGeom prst="bentConnector3">
              <a:avLst>
                <a:gd name="adj1" fmla="val 8917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" name="圓角矩形 45"/>
            <p:cNvSpPr/>
            <p:nvPr/>
          </p:nvSpPr>
          <p:spPr>
            <a:xfrm>
              <a:off x="7363808" y="3872916"/>
              <a:ext cx="306000" cy="2246718"/>
            </a:xfrm>
            <a:prstGeom prst="roundRect">
              <a:avLst/>
            </a:prstGeom>
            <a:solidFill>
              <a:srgbClr val="9900CC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lvl="0" algn="ctr" defTabSz="371797">
                <a:defRPr/>
              </a:pPr>
              <a:r>
                <a:rPr lang="zh-TW" altLang="en-US" sz="1600" b="1" dirty="0">
                  <a:solidFill>
                    <a:srgbClr val="FFFFFF"/>
                  </a:solidFill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法務</a:t>
              </a:r>
              <a:r>
                <a:rPr lang="zh-TW" altLang="en-US" sz="1600" b="1">
                  <a:solidFill>
                    <a:srgbClr val="FFFFFF"/>
                  </a:solidFill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及</a:t>
              </a:r>
              <a:r>
                <a:rPr lang="zh-TW" altLang="en-US" sz="1600" b="1" smtClean="0">
                  <a:solidFill>
                    <a:srgbClr val="FFFFFF"/>
                  </a:solidFill>
                  <a:latin typeface="Times New Roman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督察處</a:t>
              </a:r>
              <a:endPara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47" name="肘形接點 46"/>
            <p:cNvCxnSpPr>
              <a:stCxn id="25" idx="2"/>
              <a:endCxn id="46" idx="0"/>
            </p:cNvCxnSpPr>
            <p:nvPr/>
          </p:nvCxnSpPr>
          <p:spPr bwMode="auto">
            <a:xfrm rot="16200000" flipH="1">
              <a:off x="5451152" y="1807260"/>
              <a:ext cx="961198" cy="3170113"/>
            </a:xfrm>
            <a:prstGeom prst="bentConnector3">
              <a:avLst>
                <a:gd name="adj1" fmla="val 90104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肘形接點 47"/>
            <p:cNvCxnSpPr>
              <a:stCxn id="25" idx="2"/>
              <a:endCxn id="38" idx="0"/>
            </p:cNvCxnSpPr>
            <p:nvPr/>
          </p:nvCxnSpPr>
          <p:spPr bwMode="auto">
            <a:xfrm rot="16200000" flipH="1">
              <a:off x="5230801" y="2027612"/>
              <a:ext cx="961198" cy="2729410"/>
            </a:xfrm>
            <a:prstGeom prst="bentConnector3">
              <a:avLst>
                <a:gd name="adj1" fmla="val 91037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圓角矩形 48"/>
            <p:cNvSpPr/>
            <p:nvPr/>
          </p:nvSpPr>
          <p:spPr>
            <a:xfrm>
              <a:off x="5470011" y="2359907"/>
              <a:ext cx="1102166" cy="509521"/>
            </a:xfrm>
            <a:prstGeom prst="roundRect">
              <a:avLst>
                <a:gd name="adj" fmla="val 11107"/>
              </a:avLst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 anchorCtr="0"/>
            <a:lstStyle/>
            <a:p>
              <a:pPr marL="0" marR="0" lvl="0" indent="0" algn="ctr" defTabSz="4238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+mn-cs"/>
                </a:rPr>
                <a:t>稽核室</a:t>
              </a:r>
              <a:endPara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endParaRPr>
            </a:p>
          </p:txBody>
        </p:sp>
        <p:grpSp>
          <p:nvGrpSpPr>
            <p:cNvPr id="50" name="群組 49"/>
            <p:cNvGrpSpPr/>
            <p:nvPr/>
          </p:nvGrpSpPr>
          <p:grpSpPr>
            <a:xfrm>
              <a:off x="5206248" y="1776681"/>
              <a:ext cx="814846" cy="583226"/>
              <a:chOff x="5206248" y="1776682"/>
              <a:chExt cx="814846" cy="583222"/>
            </a:xfrm>
          </p:grpSpPr>
          <p:cxnSp>
            <p:nvCxnSpPr>
              <p:cNvPr id="51" name="直線接點 50"/>
              <p:cNvCxnSpPr/>
              <p:nvPr/>
            </p:nvCxnSpPr>
            <p:spPr bwMode="auto">
              <a:xfrm flipH="1">
                <a:off x="5206248" y="1776682"/>
                <a:ext cx="2" cy="4714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肘形接點 51"/>
              <p:cNvCxnSpPr>
                <a:endCxn id="49" idx="0"/>
              </p:cNvCxnSpPr>
              <p:nvPr/>
            </p:nvCxnSpPr>
            <p:spPr bwMode="auto">
              <a:xfrm>
                <a:off x="5206248" y="2248168"/>
                <a:ext cx="814846" cy="111736"/>
              </a:xfrm>
              <a:prstGeom prst="bentConnector2">
                <a:avLst/>
              </a:prstGeom>
              <a:solidFill>
                <a:schemeClr val="accent1"/>
              </a:solidFill>
              <a:ln w="19050" cap="flat" cmpd="tri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53" name="文字方塊 52"/>
          <p:cNvSpPr txBox="1"/>
          <p:nvPr/>
        </p:nvSpPr>
        <p:spPr>
          <a:xfrm>
            <a:off x="7579285" y="6340652"/>
            <a:ext cx="1524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smtClean="0"/>
              <a:t>1121004</a:t>
            </a:r>
            <a:r>
              <a:rPr lang="zh-TW" altLang="en-US" sz="1400" smtClean="0"/>
              <a:t>版</a:t>
            </a:r>
            <a:r>
              <a:rPr lang="en-US" altLang="zh-TW" sz="1400" dirty="0" smtClean="0"/>
              <a:t>(</a:t>
            </a:r>
            <a:r>
              <a:rPr lang="zh-TW" altLang="en-US" sz="1400" dirty="0" smtClean="0"/>
              <a:t>對外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327217931"/>
      </p:ext>
    </p:extLst>
  </p:cSld>
  <p:clrMapOvr>
    <a:masterClrMapping/>
  </p:clrMapOvr>
</p:sld>
</file>

<file path=ppt/theme/theme1.xml><?xml version="1.0" encoding="utf-8"?>
<a:theme xmlns:a="http://schemas.openxmlformats.org/drawingml/2006/main" name="1_佈景主題1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EC2009">
      <a:majorFont>
        <a:latin typeface="Arial"/>
        <a:ea typeface="華康儷中黑"/>
        <a:cs typeface=""/>
      </a:majorFont>
      <a:minorFont>
        <a:latin typeface="Arial"/>
        <a:ea typeface="華康儷中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0" cap="flat" cmpd="tri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19050" cap="flat" cmpd="tri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簡報1" id="{55EC7766-C1C1-4CD9-A20C-01EAA9385243}" vid="{051D9F98-01E4-4A39-A991-D0CA52EB9A0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原能會母片</Template>
  <TotalTime>5847</TotalTime>
  <Words>123</Words>
  <Application>Microsoft Office PowerPoint</Application>
  <PresentationFormat>如螢幕大小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華康儷中黑</vt:lpstr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1_佈景主題1</vt:lpstr>
      <vt:lpstr>國家原子能科技研究院組織架構</vt:lpstr>
    </vt:vector>
  </TitlesOfParts>
  <Company>原能會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林琦峰</dc:creator>
  <cp:lastModifiedBy>謝蓉蓉</cp:lastModifiedBy>
  <cp:revision>384</cp:revision>
  <cp:lastPrinted>2022-09-12T06:22:25Z</cp:lastPrinted>
  <dcterms:created xsi:type="dcterms:W3CDTF">2017-05-11T07:05:38Z</dcterms:created>
  <dcterms:modified xsi:type="dcterms:W3CDTF">2023-10-04T08:48:19Z</dcterms:modified>
</cp:coreProperties>
</file>