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7E53-3EBD-4572-AC28-2BC4C98682A6}" type="datetimeFigureOut">
              <a:rPr lang="zh-TW" altLang="en-US" smtClean="0"/>
              <a:t>2023/5/23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ABB7-0F3B-46A4-8004-49B344B83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694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7E53-3EBD-4572-AC28-2BC4C98682A6}" type="datetimeFigureOut">
              <a:rPr lang="zh-TW" altLang="en-US" smtClean="0"/>
              <a:t>2023/5/23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ABB7-0F3B-46A4-8004-49B344B83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25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7E53-3EBD-4572-AC28-2BC4C98682A6}" type="datetimeFigureOut">
              <a:rPr lang="zh-TW" altLang="en-US" smtClean="0"/>
              <a:t>2023/5/23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ABB7-0F3B-46A4-8004-49B344B83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42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7E53-3EBD-4572-AC28-2BC4C98682A6}" type="datetimeFigureOut">
              <a:rPr lang="zh-TW" altLang="en-US" smtClean="0"/>
              <a:t>2023/5/23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ABB7-0F3B-46A4-8004-49B344B83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59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7E53-3EBD-4572-AC28-2BC4C98682A6}" type="datetimeFigureOut">
              <a:rPr lang="zh-TW" altLang="en-US" smtClean="0"/>
              <a:t>2023/5/23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ABB7-0F3B-46A4-8004-49B344B83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13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7E53-3EBD-4572-AC28-2BC4C98682A6}" type="datetimeFigureOut">
              <a:rPr lang="zh-TW" altLang="en-US" smtClean="0"/>
              <a:t>2023/5/23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ABB7-0F3B-46A4-8004-49B344B83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80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7E53-3EBD-4572-AC28-2BC4C98682A6}" type="datetimeFigureOut">
              <a:rPr lang="zh-TW" altLang="en-US" smtClean="0"/>
              <a:t>2023/5/23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ABB7-0F3B-46A4-8004-49B344B83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67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7E53-3EBD-4572-AC28-2BC4C98682A6}" type="datetimeFigureOut">
              <a:rPr lang="zh-TW" altLang="en-US" smtClean="0"/>
              <a:t>2023/5/23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ABB7-0F3B-46A4-8004-49B344B83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57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7E53-3EBD-4572-AC28-2BC4C98682A6}" type="datetimeFigureOut">
              <a:rPr lang="zh-TW" altLang="en-US" smtClean="0"/>
              <a:t>2023/5/23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ABB7-0F3B-46A4-8004-49B344B83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88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7E53-3EBD-4572-AC28-2BC4C98682A6}" type="datetimeFigureOut">
              <a:rPr lang="zh-TW" altLang="en-US" smtClean="0"/>
              <a:t>2023/5/23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ABB7-0F3B-46A4-8004-49B344B83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36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7E53-3EBD-4572-AC28-2BC4C98682A6}" type="datetimeFigureOut">
              <a:rPr lang="zh-TW" altLang="en-US" smtClean="0"/>
              <a:t>2023/5/23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ABB7-0F3B-46A4-8004-49B344B83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75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E7E53-3EBD-4572-AC28-2BC4C98682A6}" type="datetimeFigureOut">
              <a:rPr lang="zh-TW" altLang="en-US" smtClean="0"/>
              <a:t>2023/5/23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9ABB7-0F3B-46A4-8004-49B344B83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67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9508" y="181830"/>
            <a:ext cx="9144000" cy="565516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汽車擋風玻璃破裂照片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71" y="747346"/>
            <a:ext cx="10268652" cy="577611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78269" y="2558562"/>
            <a:ext cx="5477608" cy="31036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258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</Words>
  <Application>Microsoft Office PowerPoint</Application>
  <PresentationFormat>寬螢幕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蔡銀藝</dc:creator>
  <cp:lastModifiedBy>蔡銀藝</cp:lastModifiedBy>
  <cp:revision>3</cp:revision>
  <cp:lastPrinted>2023-05-23T07:59:32Z</cp:lastPrinted>
  <dcterms:created xsi:type="dcterms:W3CDTF">2023-05-23T07:47:15Z</dcterms:created>
  <dcterms:modified xsi:type="dcterms:W3CDTF">2023-05-23T08:20:49Z</dcterms:modified>
</cp:coreProperties>
</file>