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475" r:id="rId3"/>
    <p:sldId id="434" r:id="rId4"/>
    <p:sldId id="476" r:id="rId5"/>
    <p:sldId id="428" r:id="rId6"/>
    <p:sldId id="484" r:id="rId7"/>
    <p:sldId id="436" r:id="rId8"/>
    <p:sldId id="437" r:id="rId9"/>
    <p:sldId id="485" r:id="rId10"/>
    <p:sldId id="438" r:id="rId11"/>
    <p:sldId id="486" r:id="rId12"/>
    <p:sldId id="440" r:id="rId13"/>
    <p:sldId id="441" r:id="rId14"/>
    <p:sldId id="478" r:id="rId15"/>
    <p:sldId id="443" r:id="rId16"/>
    <p:sldId id="498" r:id="rId17"/>
    <p:sldId id="444" r:id="rId18"/>
    <p:sldId id="505" r:id="rId1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EF8"/>
    <a:srgbClr val="0FA7BC"/>
    <a:srgbClr val="FFCC00"/>
    <a:srgbClr val="D5E3CF"/>
    <a:srgbClr val="EBF1E9"/>
    <a:srgbClr val="BF416B"/>
    <a:srgbClr val="FFC000"/>
    <a:srgbClr val="ED7D31"/>
    <a:srgbClr val="FFE699"/>
    <a:srgbClr val="9EC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42" autoAdjust="0"/>
  </p:normalViewPr>
  <p:slideViewPr>
    <p:cSldViewPr snapToGrid="0">
      <p:cViewPr varScale="1">
        <p:scale>
          <a:sx n="111" d="100"/>
          <a:sy n="111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C5B35C39-8D81-4E46-94C5-DB0BEEE54A4B}" type="presOf" srcId="{19A66FA1-455A-4E45-A6FF-457C5C809A2B}" destId="{6CD280A8-EDE1-46FB-833D-82B3EEC1955A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6106A2B-0C8E-48F9-936A-0268BE906847}" type="presOf" srcId="{3592EA2F-12E0-4F51-925E-02BCCEDF4586}" destId="{E54E834D-D1EE-4ADE-BC7F-8C1ADFBCC874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58D39ABB-0FE5-49AE-9AE1-D86620CC55DD}" type="presOf" srcId="{4FA330DC-A3E0-4DF1-A524-A19CD56DCCFF}" destId="{755F8FDE-43B9-433E-8659-0883F7A4E928}" srcOrd="0" destOrd="0" presId="urn:microsoft.com/office/officeart/2005/8/layout/hChevron3"/>
    <dgm:cxn modelId="{ED731588-0990-49E9-A063-40ACC5D2C6B6}" type="presOf" srcId="{5CC0C78D-8EBA-4F94-958F-5EAAF6A29A83}" destId="{DA441299-BF02-4E3B-8BB0-899CC493A069}" srcOrd="0" destOrd="0" presId="urn:microsoft.com/office/officeart/2005/8/layout/hChevron3"/>
    <dgm:cxn modelId="{87238AB4-7D61-479F-8E55-48127688DEBE}" type="presOf" srcId="{2AB572E0-BF1C-425B-87B8-20F3133C0225}" destId="{8270A195-3B96-4E1B-A98F-4D552A8CA869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029C6AB-DAFD-44C2-BEE5-92AC39843242}" type="presParOf" srcId="{DA441299-BF02-4E3B-8BB0-899CC493A069}" destId="{E54E834D-D1EE-4ADE-BC7F-8C1ADFBCC874}" srcOrd="0" destOrd="0" presId="urn:microsoft.com/office/officeart/2005/8/layout/hChevron3"/>
    <dgm:cxn modelId="{03C75A04-E607-47F7-AB7D-0A1B5609AF10}" type="presParOf" srcId="{DA441299-BF02-4E3B-8BB0-899CC493A069}" destId="{9C36E49E-4B9A-4DE2-A14E-BB040F1992C0}" srcOrd="1" destOrd="0" presId="urn:microsoft.com/office/officeart/2005/8/layout/hChevron3"/>
    <dgm:cxn modelId="{8F903A3F-B6AB-4CF0-9D0E-487C2BFA2C15}" type="presParOf" srcId="{DA441299-BF02-4E3B-8BB0-899CC493A069}" destId="{6CD280A8-EDE1-46FB-833D-82B3EEC1955A}" srcOrd="2" destOrd="0" presId="urn:microsoft.com/office/officeart/2005/8/layout/hChevron3"/>
    <dgm:cxn modelId="{06A212DA-6258-4D43-84B6-CB57AD3CBF40}" type="presParOf" srcId="{DA441299-BF02-4E3B-8BB0-899CC493A069}" destId="{EF61AB3E-1B33-452F-8FA7-4BB7E2095D30}" srcOrd="3" destOrd="0" presId="urn:microsoft.com/office/officeart/2005/8/layout/hChevron3"/>
    <dgm:cxn modelId="{D759B2AF-F52B-48F4-89E2-1A9520E1E2BF}" type="presParOf" srcId="{DA441299-BF02-4E3B-8BB0-899CC493A069}" destId="{755F8FDE-43B9-433E-8659-0883F7A4E928}" srcOrd="4" destOrd="0" presId="urn:microsoft.com/office/officeart/2005/8/layout/hChevron3"/>
    <dgm:cxn modelId="{A9B08E99-28E3-479A-902B-D3A130415669}" type="presParOf" srcId="{DA441299-BF02-4E3B-8BB0-899CC493A069}" destId="{76F29F9A-B4CA-4FC9-AB14-CB3D33060A42}" srcOrd="5" destOrd="0" presId="urn:microsoft.com/office/officeart/2005/8/layout/hChevron3"/>
    <dgm:cxn modelId="{5531D72B-961A-4862-9DE5-582601DC08D1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6EB67BC3-EDA3-4A43-93EE-FBC2F0C394FF}" type="presOf" srcId="{4FA330DC-A3E0-4DF1-A524-A19CD56DCCFF}" destId="{755F8FDE-43B9-433E-8659-0883F7A4E928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D6A7C810-7E15-4BF2-852B-569874020F11}" type="presOf" srcId="{3592EA2F-12E0-4F51-925E-02BCCEDF4586}" destId="{E54E834D-D1EE-4ADE-BC7F-8C1ADFBCC874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EF9149F7-FF06-4B17-BB58-9007177CE924}" type="presOf" srcId="{2AB572E0-BF1C-425B-87B8-20F3133C0225}" destId="{8270A195-3B96-4E1B-A98F-4D552A8CA869}" srcOrd="0" destOrd="0" presId="urn:microsoft.com/office/officeart/2005/8/layout/hChevron3"/>
    <dgm:cxn modelId="{81BFB00E-2521-4833-8FCD-7F2FE7866917}" type="presOf" srcId="{19A66FA1-455A-4E45-A6FF-457C5C809A2B}" destId="{6CD280A8-EDE1-46FB-833D-82B3EEC1955A}" srcOrd="0" destOrd="0" presId="urn:microsoft.com/office/officeart/2005/8/layout/hChevron3"/>
    <dgm:cxn modelId="{C8B38F5E-97C6-40FE-8B8D-E92EED19CFF5}" type="presOf" srcId="{5CC0C78D-8EBA-4F94-958F-5EAAF6A29A83}" destId="{DA441299-BF02-4E3B-8BB0-899CC493A069}" srcOrd="0" destOrd="0" presId="urn:microsoft.com/office/officeart/2005/8/layout/hChevron3"/>
    <dgm:cxn modelId="{8E339A6D-03F9-4F15-8CAD-2B3B083FD037}" type="presParOf" srcId="{DA441299-BF02-4E3B-8BB0-899CC493A069}" destId="{E54E834D-D1EE-4ADE-BC7F-8C1ADFBCC874}" srcOrd="0" destOrd="0" presId="urn:microsoft.com/office/officeart/2005/8/layout/hChevron3"/>
    <dgm:cxn modelId="{8D6022DB-C07A-418F-B863-4CF992545B50}" type="presParOf" srcId="{DA441299-BF02-4E3B-8BB0-899CC493A069}" destId="{9C36E49E-4B9A-4DE2-A14E-BB040F1992C0}" srcOrd="1" destOrd="0" presId="urn:microsoft.com/office/officeart/2005/8/layout/hChevron3"/>
    <dgm:cxn modelId="{97184425-0556-49E6-9197-836B7000AFB6}" type="presParOf" srcId="{DA441299-BF02-4E3B-8BB0-899CC493A069}" destId="{6CD280A8-EDE1-46FB-833D-82B3EEC1955A}" srcOrd="2" destOrd="0" presId="urn:microsoft.com/office/officeart/2005/8/layout/hChevron3"/>
    <dgm:cxn modelId="{FCEBF8FC-D1B4-4BB6-93BC-7A1A4628146F}" type="presParOf" srcId="{DA441299-BF02-4E3B-8BB0-899CC493A069}" destId="{EF61AB3E-1B33-452F-8FA7-4BB7E2095D30}" srcOrd="3" destOrd="0" presId="urn:microsoft.com/office/officeart/2005/8/layout/hChevron3"/>
    <dgm:cxn modelId="{FB451D86-FA73-48FA-9A6C-7318B462F0C2}" type="presParOf" srcId="{DA441299-BF02-4E3B-8BB0-899CC493A069}" destId="{755F8FDE-43B9-433E-8659-0883F7A4E928}" srcOrd="4" destOrd="0" presId="urn:microsoft.com/office/officeart/2005/8/layout/hChevron3"/>
    <dgm:cxn modelId="{DB9EF0BD-EBD1-4803-9B63-5CBA17975904}" type="presParOf" srcId="{DA441299-BF02-4E3B-8BB0-899CC493A069}" destId="{76F29F9A-B4CA-4FC9-AB14-CB3D33060A42}" srcOrd="5" destOrd="0" presId="urn:microsoft.com/office/officeart/2005/8/layout/hChevron3"/>
    <dgm:cxn modelId="{A9F42CCD-1F61-4942-B039-3303ABC959D3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1E4F5D-2AEE-4BCE-A040-19347D1B9C3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D9EFDD7-B565-4B4C-BA91-D392C872D985}">
      <dgm:prSet phldrT="[文字]" custT="1"/>
      <dgm:spPr>
        <a:solidFill>
          <a:srgbClr val="FA7406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25C938B9-4F0B-4CEC-8D4F-80D4B738CF4B}" type="parTrans" cxnId="{EF4DE488-1D7E-4EF2-A85E-77B7032B959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D016D158-DD84-4B49-B76C-9ADFD2E75C95}" type="sibTrans" cxnId="{EF4DE488-1D7E-4EF2-A85E-77B7032B959D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8EFE924-ABE3-48AD-A927-BEB7794316AB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A8D9119F-A8DA-4C0E-B0AA-6A638F6A6E55}" type="parTrans" cxnId="{4B191CA4-9A90-4197-96F2-564BE72C820C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30DB74F-16A7-462A-B61F-5581453FFFC0}" type="sibTrans" cxnId="{4B191CA4-9A90-4197-96F2-564BE72C820C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16F8FC4-D9BC-4BB6-9DA9-0AD48B28CF79}">
      <dgm:prSet phldrT="[文字]" custT="1"/>
      <dgm:spPr>
        <a:solidFill>
          <a:srgbClr val="0070C0"/>
        </a:solidFill>
      </dgm:spPr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F44A551-E9D8-4C19-A110-D1164C296A23}" type="par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530BFB6-FE25-4D5C-BF48-4EF9B93F195A}" type="sibTrans" cxnId="{08F24BBD-91DE-4D45-A948-FC7F4239AFF4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361EF94-1D4F-4225-AB47-599271BC8767}" type="pres">
      <dgm:prSet presAssocID="{8E1E4F5D-2AEE-4BCE-A040-19347D1B9C3B}" presName="Name0" presStyleCnt="0">
        <dgm:presLayoutVars>
          <dgm:dir/>
          <dgm:animLvl val="lvl"/>
          <dgm:resizeHandles val="exact"/>
        </dgm:presLayoutVars>
      </dgm:prSet>
      <dgm:spPr/>
    </dgm:pt>
    <dgm:pt modelId="{CF0A7E7D-D524-4C8C-BC00-B6333049ED8F}" type="pres">
      <dgm:prSet presAssocID="{5D9EFDD7-B565-4B4C-BA91-D392C872D98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B1F59-C813-4B5D-8570-64638BFA335A}" type="pres">
      <dgm:prSet presAssocID="{D016D158-DD84-4B49-B76C-9ADFD2E75C95}" presName="parTxOnlySpace" presStyleCnt="0"/>
      <dgm:spPr/>
    </dgm:pt>
    <dgm:pt modelId="{FD35F7C5-C3FC-4D6B-BB1B-740155FC237C}" type="pres">
      <dgm:prSet presAssocID="{98EFE924-ABE3-48AD-A927-BEB7794316AB}" presName="parTxOnly" presStyleLbl="node1" presStyleIdx="1" presStyleCnt="3" custLinFactNeighborY="2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30871A-0894-4A2A-839E-2B4F3D62B5BC}" type="pres">
      <dgm:prSet presAssocID="{530DB74F-16A7-462A-B61F-5581453FFFC0}" presName="parTxOnlySpace" presStyleCnt="0"/>
      <dgm:spPr/>
    </dgm:pt>
    <dgm:pt modelId="{2DAF87A0-F7EC-4AAE-9069-746A7061BF9A}" type="pres">
      <dgm:prSet presAssocID="{516F8FC4-D9BC-4BB6-9DA9-0AD48B28CF7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191CA4-9A90-4197-96F2-564BE72C820C}" srcId="{8E1E4F5D-2AEE-4BCE-A040-19347D1B9C3B}" destId="{98EFE924-ABE3-48AD-A927-BEB7794316AB}" srcOrd="1" destOrd="0" parTransId="{A8D9119F-A8DA-4C0E-B0AA-6A638F6A6E55}" sibTransId="{530DB74F-16A7-462A-B61F-5581453FFFC0}"/>
    <dgm:cxn modelId="{A8ABAE7D-19F3-429E-BA77-CF7EAB9DDBE1}" type="presOf" srcId="{8E1E4F5D-2AEE-4BCE-A040-19347D1B9C3B}" destId="{0361EF94-1D4F-4225-AB47-599271BC8767}" srcOrd="0" destOrd="0" presId="urn:microsoft.com/office/officeart/2005/8/layout/chevron1"/>
    <dgm:cxn modelId="{EF4DE488-1D7E-4EF2-A85E-77B7032B959D}" srcId="{8E1E4F5D-2AEE-4BCE-A040-19347D1B9C3B}" destId="{5D9EFDD7-B565-4B4C-BA91-D392C872D985}" srcOrd="0" destOrd="0" parTransId="{25C938B9-4F0B-4CEC-8D4F-80D4B738CF4B}" sibTransId="{D016D158-DD84-4B49-B76C-9ADFD2E75C95}"/>
    <dgm:cxn modelId="{070BE208-673C-43A8-B836-8C2BEA797C70}" type="presOf" srcId="{5D9EFDD7-B565-4B4C-BA91-D392C872D985}" destId="{CF0A7E7D-D524-4C8C-BC00-B6333049ED8F}" srcOrd="0" destOrd="0" presId="urn:microsoft.com/office/officeart/2005/8/layout/chevron1"/>
    <dgm:cxn modelId="{08F24BBD-91DE-4D45-A948-FC7F4239AFF4}" srcId="{8E1E4F5D-2AEE-4BCE-A040-19347D1B9C3B}" destId="{516F8FC4-D9BC-4BB6-9DA9-0AD48B28CF79}" srcOrd="2" destOrd="0" parTransId="{0F44A551-E9D8-4C19-A110-D1164C296A23}" sibTransId="{B530BFB6-FE25-4D5C-BF48-4EF9B93F195A}"/>
    <dgm:cxn modelId="{41ADA5D5-6FFA-4039-B290-161FF5F1D88D}" type="presOf" srcId="{516F8FC4-D9BC-4BB6-9DA9-0AD48B28CF79}" destId="{2DAF87A0-F7EC-4AAE-9069-746A7061BF9A}" srcOrd="0" destOrd="0" presId="urn:microsoft.com/office/officeart/2005/8/layout/chevron1"/>
    <dgm:cxn modelId="{48496B8C-BD22-4F3D-AE47-D310ADCD004C}" type="presOf" srcId="{98EFE924-ABE3-48AD-A927-BEB7794316AB}" destId="{FD35F7C5-C3FC-4D6B-BB1B-740155FC237C}" srcOrd="0" destOrd="0" presId="urn:microsoft.com/office/officeart/2005/8/layout/chevron1"/>
    <dgm:cxn modelId="{7D8DED44-366C-44DC-BD33-1FF16328631C}" type="presParOf" srcId="{0361EF94-1D4F-4225-AB47-599271BC8767}" destId="{CF0A7E7D-D524-4C8C-BC00-B6333049ED8F}" srcOrd="0" destOrd="0" presId="urn:microsoft.com/office/officeart/2005/8/layout/chevron1"/>
    <dgm:cxn modelId="{00830435-73D6-47AD-B122-8C71CD4AE63F}" type="presParOf" srcId="{0361EF94-1D4F-4225-AB47-599271BC8767}" destId="{5BFB1F59-C813-4B5D-8570-64638BFA335A}" srcOrd="1" destOrd="0" presId="urn:microsoft.com/office/officeart/2005/8/layout/chevron1"/>
    <dgm:cxn modelId="{B6B7AAE0-0121-4D56-A7B2-2EA0B4F2E6C5}" type="presParOf" srcId="{0361EF94-1D4F-4225-AB47-599271BC8767}" destId="{FD35F7C5-C3FC-4D6B-BB1B-740155FC237C}" srcOrd="2" destOrd="0" presId="urn:microsoft.com/office/officeart/2005/8/layout/chevron1"/>
    <dgm:cxn modelId="{BFA56A72-698D-4301-9C29-5CC0C38877DD}" type="presParOf" srcId="{0361EF94-1D4F-4225-AB47-599271BC8767}" destId="{E030871A-0894-4A2A-839E-2B4F3D62B5BC}" srcOrd="3" destOrd="0" presId="urn:microsoft.com/office/officeart/2005/8/layout/chevron1"/>
    <dgm:cxn modelId="{84395FC6-A766-455D-B593-4CD5948E4F7D}" type="presParOf" srcId="{0361EF94-1D4F-4225-AB47-599271BC8767}" destId="{2DAF87A0-F7EC-4AAE-9069-746A7061BF9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942BAA-06F6-4FCC-836D-1E8C66DB61D5}" type="presOf" srcId="{4FA330DC-A3E0-4DF1-A524-A19CD56DCCFF}" destId="{755F8FDE-43B9-433E-8659-0883F7A4E928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46B1BB93-380B-4B90-BF00-CACDD0C68D78}" type="presOf" srcId="{5CC0C78D-8EBA-4F94-958F-5EAAF6A29A83}" destId="{DA441299-BF02-4E3B-8BB0-899CC493A069}" srcOrd="0" destOrd="0" presId="urn:microsoft.com/office/officeart/2005/8/layout/hChevron3"/>
    <dgm:cxn modelId="{2DC4734F-70A6-4072-821D-3CB754F872E5}" type="presOf" srcId="{19A66FA1-455A-4E45-A6FF-457C5C809A2B}" destId="{6CD280A8-EDE1-46FB-833D-82B3EEC1955A}" srcOrd="0" destOrd="0" presId="urn:microsoft.com/office/officeart/2005/8/layout/hChevron3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54592A7A-E279-48E7-879E-14344192537E}" type="presOf" srcId="{2AB572E0-BF1C-425B-87B8-20F3133C0225}" destId="{8270A195-3B96-4E1B-A98F-4D552A8CA869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FC92CBC2-5EB0-40CD-98B1-1EA6550AFF79}" type="presOf" srcId="{3592EA2F-12E0-4F51-925E-02BCCEDF4586}" destId="{E54E834D-D1EE-4ADE-BC7F-8C1ADFBCC874}" srcOrd="0" destOrd="0" presId="urn:microsoft.com/office/officeart/2005/8/layout/hChevron3"/>
    <dgm:cxn modelId="{57CC1A49-8C73-47D7-B102-7EB2DC851813}" type="presParOf" srcId="{DA441299-BF02-4E3B-8BB0-899CC493A069}" destId="{E54E834D-D1EE-4ADE-BC7F-8C1ADFBCC874}" srcOrd="0" destOrd="0" presId="urn:microsoft.com/office/officeart/2005/8/layout/hChevron3"/>
    <dgm:cxn modelId="{58FA6B92-EFF6-430C-BD40-1C5E9498AACE}" type="presParOf" srcId="{DA441299-BF02-4E3B-8BB0-899CC493A069}" destId="{9C36E49E-4B9A-4DE2-A14E-BB040F1992C0}" srcOrd="1" destOrd="0" presId="urn:microsoft.com/office/officeart/2005/8/layout/hChevron3"/>
    <dgm:cxn modelId="{6557E48E-2A86-4636-A942-F9D6191F0039}" type="presParOf" srcId="{DA441299-BF02-4E3B-8BB0-899CC493A069}" destId="{6CD280A8-EDE1-46FB-833D-82B3EEC1955A}" srcOrd="2" destOrd="0" presId="urn:microsoft.com/office/officeart/2005/8/layout/hChevron3"/>
    <dgm:cxn modelId="{32C69C63-5E0F-40DF-8CCC-DBEA8B367171}" type="presParOf" srcId="{DA441299-BF02-4E3B-8BB0-899CC493A069}" destId="{EF61AB3E-1B33-452F-8FA7-4BB7E2095D30}" srcOrd="3" destOrd="0" presId="urn:microsoft.com/office/officeart/2005/8/layout/hChevron3"/>
    <dgm:cxn modelId="{84A86F54-FB05-425E-96CC-4BF0EBD7819C}" type="presParOf" srcId="{DA441299-BF02-4E3B-8BB0-899CC493A069}" destId="{755F8FDE-43B9-433E-8659-0883F7A4E928}" srcOrd="4" destOrd="0" presId="urn:microsoft.com/office/officeart/2005/8/layout/hChevron3"/>
    <dgm:cxn modelId="{51989F82-411D-4878-B8E8-88CFFE51FC98}" type="presParOf" srcId="{DA441299-BF02-4E3B-8BB0-899CC493A069}" destId="{76F29F9A-B4CA-4FC9-AB14-CB3D33060A42}" srcOrd="5" destOrd="0" presId="urn:microsoft.com/office/officeart/2005/8/layout/hChevron3"/>
    <dgm:cxn modelId="{A4C19C85-6866-4FC0-919C-F04F924B1C2E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C0C78D-8EBA-4F94-958F-5EAAF6A29A8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92EA2F-12E0-4F51-925E-02BCCEDF4586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E39741-33BF-415F-BAFA-DB44A721559F}" type="parTrans" cxnId="{2C9563F1-731B-4902-A5FC-ACA89CD5526E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095D54-ABC7-4261-A83A-09D98292D5F7}" type="sibTrans" cxnId="{2C9563F1-731B-4902-A5FC-ACA89CD5526E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66FA1-455A-4E45-A6FF-457C5C809A2B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726E2B-28F0-4C69-8BED-1DA5123D254C}" type="parTrans" cxnId="{8F6DA509-C5FF-4E36-AAC0-0D5F81BA7705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A5B34F-6DB6-4A11-B477-932B019F807D}" type="sibTrans" cxnId="{8F6DA509-C5FF-4E36-AAC0-0D5F81BA7705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330DC-A3E0-4DF1-A524-A19CD56DCCF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en-US" altLang="zh-TW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0114A1-2E3C-47DE-A176-062DBB2EEF9F}" type="parTrans" cxnId="{7EE62CEC-3AF7-43F4-A91A-09D5B8E6CC11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54E6D6-AFBD-4DDA-9E0E-5421374B16BC}" type="sibTrans" cxnId="{7EE62CEC-3AF7-43F4-A91A-09D5B8E6CC11}">
      <dgm:prSet custT="1"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B572E0-BF1C-425B-87B8-20F3133C0225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2A8E67-15C0-4D2E-BE27-0E82683AF3F5}" type="par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AC712-BD6F-46BC-9006-5E587578B7FD}" type="sibTrans" cxnId="{615530D8-CD85-43CF-8D25-88EEC9F326BB}">
      <dgm:prSet/>
      <dgm:spPr/>
      <dgm:t>
        <a:bodyPr/>
        <a:lstStyle/>
        <a:p>
          <a:endParaRPr lang="zh-TW" altLang="en-US" sz="1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441299-BF02-4E3B-8BB0-899CC493A069}" type="pres">
      <dgm:prSet presAssocID="{5CC0C78D-8EBA-4F94-958F-5EAAF6A29A83}" presName="Name0" presStyleCnt="0">
        <dgm:presLayoutVars>
          <dgm:dir/>
          <dgm:resizeHandles val="exact"/>
        </dgm:presLayoutVars>
      </dgm:prSet>
      <dgm:spPr/>
    </dgm:pt>
    <dgm:pt modelId="{E54E834D-D1EE-4ADE-BC7F-8C1ADFBCC874}" type="pres">
      <dgm:prSet presAssocID="{3592EA2F-12E0-4F51-925E-02BCCEDF458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6E49E-4B9A-4DE2-A14E-BB040F1992C0}" type="pres">
      <dgm:prSet presAssocID="{C4095D54-ABC7-4261-A83A-09D98292D5F7}" presName="parSpace" presStyleCnt="0"/>
      <dgm:spPr/>
    </dgm:pt>
    <dgm:pt modelId="{6CD280A8-EDE1-46FB-833D-82B3EEC1955A}" type="pres">
      <dgm:prSet presAssocID="{19A66FA1-455A-4E45-A6FF-457C5C809A2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1AB3E-1B33-452F-8FA7-4BB7E2095D30}" type="pres">
      <dgm:prSet presAssocID="{F7A5B34F-6DB6-4A11-B477-932B019F807D}" presName="parSpace" presStyleCnt="0"/>
      <dgm:spPr/>
    </dgm:pt>
    <dgm:pt modelId="{755F8FDE-43B9-433E-8659-0883F7A4E928}" type="pres">
      <dgm:prSet presAssocID="{4FA330DC-A3E0-4DF1-A524-A19CD56DCC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29F9A-B4CA-4FC9-AB14-CB3D33060A42}" type="pres">
      <dgm:prSet presAssocID="{6A54E6D6-AFBD-4DDA-9E0E-5421374B16BC}" presName="parSpace" presStyleCnt="0"/>
      <dgm:spPr/>
    </dgm:pt>
    <dgm:pt modelId="{8270A195-3B96-4E1B-A98F-4D552A8CA869}" type="pres">
      <dgm:prSet presAssocID="{2AB572E0-BF1C-425B-87B8-20F3133C022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F676DC-0F66-4109-B350-8B330A0B9F7C}" type="presOf" srcId="{2AB572E0-BF1C-425B-87B8-20F3133C0225}" destId="{8270A195-3B96-4E1B-A98F-4D552A8CA869}" srcOrd="0" destOrd="0" presId="urn:microsoft.com/office/officeart/2005/8/layout/hChevron3"/>
    <dgm:cxn modelId="{8F6DA509-C5FF-4E36-AAC0-0D5F81BA7705}" srcId="{5CC0C78D-8EBA-4F94-958F-5EAAF6A29A83}" destId="{19A66FA1-455A-4E45-A6FF-457C5C809A2B}" srcOrd="1" destOrd="0" parTransId="{18726E2B-28F0-4C69-8BED-1DA5123D254C}" sibTransId="{F7A5B34F-6DB6-4A11-B477-932B019F807D}"/>
    <dgm:cxn modelId="{7EE62CEC-3AF7-43F4-A91A-09D5B8E6CC11}" srcId="{5CC0C78D-8EBA-4F94-958F-5EAAF6A29A83}" destId="{4FA330DC-A3E0-4DF1-A524-A19CD56DCCFF}" srcOrd="2" destOrd="0" parTransId="{4D0114A1-2E3C-47DE-A176-062DBB2EEF9F}" sibTransId="{6A54E6D6-AFBD-4DDA-9E0E-5421374B16BC}"/>
    <dgm:cxn modelId="{7DDF1CBA-3E56-4771-B828-D3D7CA91F993}" type="presOf" srcId="{5CC0C78D-8EBA-4F94-958F-5EAAF6A29A83}" destId="{DA441299-BF02-4E3B-8BB0-899CC493A069}" srcOrd="0" destOrd="0" presId="urn:microsoft.com/office/officeart/2005/8/layout/hChevron3"/>
    <dgm:cxn modelId="{37051A18-9A30-4DB9-B675-CEB3F7B825CC}" type="presOf" srcId="{19A66FA1-455A-4E45-A6FF-457C5C809A2B}" destId="{6CD280A8-EDE1-46FB-833D-82B3EEC1955A}" srcOrd="0" destOrd="0" presId="urn:microsoft.com/office/officeart/2005/8/layout/hChevron3"/>
    <dgm:cxn modelId="{4DD818AB-17CB-48B4-A29C-765A5EAB9180}" type="presOf" srcId="{3592EA2F-12E0-4F51-925E-02BCCEDF4586}" destId="{E54E834D-D1EE-4ADE-BC7F-8C1ADFBCC874}" srcOrd="0" destOrd="0" presId="urn:microsoft.com/office/officeart/2005/8/layout/hChevron3"/>
    <dgm:cxn modelId="{615530D8-CD85-43CF-8D25-88EEC9F326BB}" srcId="{5CC0C78D-8EBA-4F94-958F-5EAAF6A29A83}" destId="{2AB572E0-BF1C-425B-87B8-20F3133C0225}" srcOrd="3" destOrd="0" parTransId="{AF2A8E67-15C0-4D2E-BE27-0E82683AF3F5}" sibTransId="{2C5AC712-BD6F-46BC-9006-5E587578B7FD}"/>
    <dgm:cxn modelId="{2C9563F1-731B-4902-A5FC-ACA89CD5526E}" srcId="{5CC0C78D-8EBA-4F94-958F-5EAAF6A29A83}" destId="{3592EA2F-12E0-4F51-925E-02BCCEDF4586}" srcOrd="0" destOrd="0" parTransId="{BDE39741-33BF-415F-BAFA-DB44A721559F}" sibTransId="{C4095D54-ABC7-4261-A83A-09D98292D5F7}"/>
    <dgm:cxn modelId="{33215F48-696A-45AD-8066-D98B909BF052}" type="presOf" srcId="{4FA330DC-A3E0-4DF1-A524-A19CD56DCCFF}" destId="{755F8FDE-43B9-433E-8659-0883F7A4E928}" srcOrd="0" destOrd="0" presId="urn:microsoft.com/office/officeart/2005/8/layout/hChevron3"/>
    <dgm:cxn modelId="{19AE7D83-79F1-4472-84BC-BAEF3AF6DC32}" type="presParOf" srcId="{DA441299-BF02-4E3B-8BB0-899CC493A069}" destId="{E54E834D-D1EE-4ADE-BC7F-8C1ADFBCC874}" srcOrd="0" destOrd="0" presId="urn:microsoft.com/office/officeart/2005/8/layout/hChevron3"/>
    <dgm:cxn modelId="{43936222-01EA-4D6E-9197-5ED9824300A9}" type="presParOf" srcId="{DA441299-BF02-4E3B-8BB0-899CC493A069}" destId="{9C36E49E-4B9A-4DE2-A14E-BB040F1992C0}" srcOrd="1" destOrd="0" presId="urn:microsoft.com/office/officeart/2005/8/layout/hChevron3"/>
    <dgm:cxn modelId="{835029E5-1FB3-489D-97B4-3E9C671AAD6A}" type="presParOf" srcId="{DA441299-BF02-4E3B-8BB0-899CC493A069}" destId="{6CD280A8-EDE1-46FB-833D-82B3EEC1955A}" srcOrd="2" destOrd="0" presId="urn:microsoft.com/office/officeart/2005/8/layout/hChevron3"/>
    <dgm:cxn modelId="{AAD799F7-E1D4-46B1-874E-C3618642A51F}" type="presParOf" srcId="{DA441299-BF02-4E3B-8BB0-899CC493A069}" destId="{EF61AB3E-1B33-452F-8FA7-4BB7E2095D30}" srcOrd="3" destOrd="0" presId="urn:microsoft.com/office/officeart/2005/8/layout/hChevron3"/>
    <dgm:cxn modelId="{D2D4697F-44CB-4DB2-896F-64E76C671FC6}" type="presParOf" srcId="{DA441299-BF02-4E3B-8BB0-899CC493A069}" destId="{755F8FDE-43B9-433E-8659-0883F7A4E928}" srcOrd="4" destOrd="0" presId="urn:microsoft.com/office/officeart/2005/8/layout/hChevron3"/>
    <dgm:cxn modelId="{9326F49D-021E-4C89-9E56-45F38D58E48A}" type="presParOf" srcId="{DA441299-BF02-4E3B-8BB0-899CC493A069}" destId="{76F29F9A-B4CA-4FC9-AB14-CB3D33060A42}" srcOrd="5" destOrd="0" presId="urn:microsoft.com/office/officeart/2005/8/layout/hChevron3"/>
    <dgm:cxn modelId="{11B6B63B-4C3D-403A-AAB7-6F7BA641AEDD}" type="presParOf" srcId="{DA441299-BF02-4E3B-8BB0-899CC493A069}" destId="{8270A195-3B96-4E1B-A98F-4D552A8CA8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7E7D-D524-4C8C-BC00-B6333049ED8F}">
      <dsp:nvSpPr>
        <dsp:cNvPr id="0" name=""/>
        <dsp:cNvSpPr/>
      </dsp:nvSpPr>
      <dsp:spPr>
        <a:xfrm>
          <a:off x="2449" y="0"/>
          <a:ext cx="2983921" cy="425209"/>
        </a:xfrm>
        <a:prstGeom prst="chevron">
          <a:avLst/>
        </a:prstGeom>
        <a:solidFill>
          <a:srgbClr val="FA74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1.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修畢核心單元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15054" y="0"/>
        <a:ext cx="2558712" cy="425209"/>
      </dsp:txXfrm>
    </dsp:sp>
    <dsp:sp modelId="{FD35F7C5-C3FC-4D6B-BB1B-740155FC237C}">
      <dsp:nvSpPr>
        <dsp:cNvPr id="0" name=""/>
        <dsp:cNvSpPr/>
      </dsp:nvSpPr>
      <dsp:spPr>
        <a:xfrm>
          <a:off x="2687978" y="0"/>
          <a:ext cx="2983921" cy="425209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通過總測驗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900583" y="0"/>
        <a:ext cx="2558712" cy="425209"/>
      </dsp:txXfrm>
    </dsp:sp>
    <dsp:sp modelId="{2DAF87A0-F7EC-4AAE-9069-746A7061BF9A}">
      <dsp:nvSpPr>
        <dsp:cNvPr id="0" name=""/>
        <dsp:cNvSpPr/>
      </dsp:nvSpPr>
      <dsp:spPr>
        <a:xfrm>
          <a:off x="5373508" y="0"/>
          <a:ext cx="2983921" cy="42520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3.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線上下載修課證明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586113" y="0"/>
        <a:ext cx="2558712" cy="42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834D-D1EE-4ADE-BC7F-8C1ADFBCC874}">
      <dsp:nvSpPr>
        <dsp:cNvPr id="0" name=""/>
        <dsp:cNvSpPr/>
      </dsp:nvSpPr>
      <dsp:spPr>
        <a:xfrm>
          <a:off x="1575" y="0"/>
          <a:ext cx="1580447" cy="402772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4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登入</a:t>
          </a:r>
          <a:endParaRPr lang="zh-TW" altLang="en-US" sz="14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75" y="0"/>
        <a:ext cx="1479754" cy="402772"/>
      </dsp:txXfrm>
    </dsp:sp>
    <dsp:sp modelId="{6CD280A8-EDE1-46FB-833D-82B3EEC1955A}">
      <dsp:nvSpPr>
        <dsp:cNvPr id="0" name=""/>
        <dsp:cNvSpPr/>
      </dsp:nvSpPr>
      <dsp:spPr>
        <a:xfrm>
          <a:off x="1265933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上課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67319" y="0"/>
        <a:ext cx="1177675" cy="402772"/>
      </dsp:txXfrm>
    </dsp:sp>
    <dsp:sp modelId="{755F8FDE-43B9-433E-8659-0883F7A4E928}">
      <dsp:nvSpPr>
        <dsp:cNvPr id="0" name=""/>
        <dsp:cNvSpPr/>
      </dsp:nvSpPr>
      <dsp:spPr>
        <a:xfrm>
          <a:off x="2530291" y="0"/>
          <a:ext cx="1580447" cy="40277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總測驗</a:t>
          </a:r>
          <a:endParaRPr lang="zh-TW" altLang="en-US" sz="1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1677" y="0"/>
        <a:ext cx="1177675" cy="402772"/>
      </dsp:txXfrm>
    </dsp:sp>
    <dsp:sp modelId="{8270A195-3B96-4E1B-A98F-4D552A8CA869}">
      <dsp:nvSpPr>
        <dsp:cNvPr id="0" name=""/>
        <dsp:cNvSpPr/>
      </dsp:nvSpPr>
      <dsp:spPr>
        <a:xfrm>
          <a:off x="3794649" y="0"/>
          <a:ext cx="1580447" cy="402772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修課證明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6035" y="0"/>
        <a:ext cx="1177675" cy="40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7044DCF1-A22D-4F9B-A9F0-C0C55F130757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06D2EC47-2CB8-4D7F-B922-3402833630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5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8967-CF8C-4153-9CDA-7F56AA6D4E7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1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71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3103A-0539-4276-80B4-0EF3FA1778D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89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3167-1B08-4D02-A608-64C0E96B16C0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4784-FE14-45AB-94C8-C6CB4067CE85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1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0D3B-5849-4391-B631-83C4CAC6F0C2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3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2F87-859B-4FD6-8296-E0EBBE4E703D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3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D990-44DD-4A02-A949-7BC83CB2B932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75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8339-7FE0-4975-B70F-EF9393D32B36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B3CB-CAF0-48B6-B3A8-1A6FFDC4610A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0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90F6-FC3E-49FA-AEB5-B7F513710EAD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87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D226-8C12-4BF7-BF75-7DCEE01452B6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0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0F15-0C3D-4A61-991E-A7CD08E549E4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4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A82-B903-4D35-BAF4-D742A91DC93D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F99D-3E0E-413B-B84E-2AB1F6464C9F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CDDA-0100-46AC-BF10-C11ABB8D4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179061" y="5486400"/>
            <a:ext cx="4789716" cy="74022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2017.9.25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©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版權所有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81531" y="2015320"/>
            <a:ext cx="8184777" cy="236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必修教研人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使用手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副標題 4"/>
          <p:cNvSpPr txBox="1">
            <a:spLocks/>
          </p:cNvSpPr>
          <p:nvPr/>
        </p:nvSpPr>
        <p:spPr>
          <a:xfrm>
            <a:off x="43543" y="6528026"/>
            <a:ext cx="1654629" cy="31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文件編號：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G005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5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60" y="1741816"/>
            <a:ext cx="6678749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617028" y="4962037"/>
            <a:ext cx="3179202" cy="508260"/>
          </a:xfrm>
          <a:prstGeom prst="wedgeRectCallout">
            <a:avLst>
              <a:gd name="adj1" fmla="val -70960"/>
              <a:gd name="adj2" fmla="val 1886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「開始測驗」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7959" y="1741815"/>
            <a:ext cx="5517607" cy="931355"/>
          </a:xfrm>
          <a:prstGeom prst="wedgeRectCallout">
            <a:avLst>
              <a:gd name="adj1" fmla="val -9748"/>
              <a:gd name="adj2" fmla="val 103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總測驗前，請詳讀規定，並確認使用者名稱是否正確，以免影響修課證明製作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。請留意，每日僅有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次未通過機會，次數用盡須等隔日才能再次測驗。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1742369"/>
            <a:ext cx="6681103" cy="468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課程總測驗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169216" y="1423947"/>
            <a:ext cx="2452770" cy="636843"/>
          </a:xfrm>
          <a:prstGeom prst="wedgeRectCallout">
            <a:avLst>
              <a:gd name="adj1" fmla="val 28914"/>
              <a:gd name="adj2" fmla="val 2508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總測驗皆為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的單選題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627098" y="4303101"/>
            <a:ext cx="3263468" cy="2129589"/>
          </a:xfrm>
          <a:prstGeom prst="wedgeRectCallout">
            <a:avLst>
              <a:gd name="adj1" fmla="val -61261"/>
              <a:gd name="adj2" fmla="val -333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若有漏答題目，送出測驗時，系統會自動提示：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2" y="5173621"/>
            <a:ext cx="3049004" cy="1152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5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308423" y="1948187"/>
            <a:ext cx="2591188" cy="4049497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測驗後會立即顯示答對率、答錯單元統計、答錯題目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答對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以上即可通過總測驗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測驗每天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次未通過機會，次數用盡需等隔天才能重考，次數每天重新計算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測驗結果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t="9664" r="18657" b="1862"/>
          <a:stretch/>
        </p:blipFill>
        <p:spPr>
          <a:xfrm>
            <a:off x="3522423" y="1496781"/>
            <a:ext cx="5029200" cy="49763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59" y="1780103"/>
            <a:ext cx="6681103" cy="4681649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矩形圖說文字 10"/>
          <p:cNvSpPr/>
          <p:nvPr/>
        </p:nvSpPr>
        <p:spPr>
          <a:xfrm>
            <a:off x="134358" y="5111529"/>
            <a:ext cx="1637470" cy="1234716"/>
          </a:xfrm>
          <a:prstGeom prst="wedgeRectCallout">
            <a:avLst>
              <a:gd name="adj1" fmla="val 68654"/>
              <a:gd name="adj2" fmla="val -1275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通過測驗後，歡迎填寫滿意度問卷，給予我們建議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學習歷程與下載修課證明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34358" y="3105666"/>
            <a:ext cx="1422299" cy="1069223"/>
          </a:xfrm>
          <a:prstGeom prst="wedgeRectCallout">
            <a:avLst>
              <a:gd name="adj1" fmla="val 79497"/>
              <a:gd name="adj2" fmla="val -243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呈現最近一次總測驗答題狀況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6914029" y="4801787"/>
            <a:ext cx="2001665" cy="619484"/>
          </a:xfrm>
          <a:prstGeom prst="wedgeRectCallout">
            <a:avLst>
              <a:gd name="adj1" fmla="val -80282"/>
              <a:gd name="adj2" fmla="val 26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顯示課程各分類已修畢單元數量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457950" y="5850753"/>
            <a:ext cx="2481943" cy="491747"/>
          </a:xfrm>
          <a:prstGeom prst="wedgeRectCallout">
            <a:avLst>
              <a:gd name="adj1" fmla="val -65848"/>
              <a:gd name="adj2" fmla="val 221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已通過測驗單元紀錄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7033747" y="1996669"/>
            <a:ext cx="1971206" cy="951530"/>
          </a:xfrm>
          <a:prstGeom prst="wedgeRectCallout">
            <a:avLst>
              <a:gd name="adj1" fmla="val -48038"/>
              <a:gd name="adj2" fmla="val 1046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通過總測驗隔日中午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點後，於此下載修課證明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208728" y="1563537"/>
            <a:ext cx="2991330" cy="433132"/>
          </a:xfrm>
          <a:prstGeom prst="wedgeRectCallout">
            <a:avLst>
              <a:gd name="adj1" fmla="val 41058"/>
              <a:gd name="adj2" fmla="val 1405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修課時數計算方式與現況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694245"/>
            <a:ext cx="6681103" cy="4680000"/>
          </a:xfrm>
          <a:prstGeom prst="rect">
            <a:avLst/>
          </a:prstGeom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6493720" y="2615578"/>
            <a:ext cx="2341309" cy="713316"/>
          </a:xfrm>
          <a:prstGeom prst="wedgeRectCallout">
            <a:avLst>
              <a:gd name="adj1" fmla="val -40189"/>
              <a:gd name="adj2" fmla="val 1178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五點量表，逐一點選後送出即可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滿意度問卷調查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自願性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845" y="1544136"/>
            <a:ext cx="3494933" cy="49488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矩形圖說文字 12"/>
          <p:cNvSpPr/>
          <p:nvPr/>
        </p:nvSpPr>
        <p:spPr>
          <a:xfrm>
            <a:off x="185857" y="3932905"/>
            <a:ext cx="2341309" cy="2510139"/>
          </a:xfrm>
          <a:prstGeom prst="wedgeRectCallout">
            <a:avLst>
              <a:gd name="adj1" fmla="val -31164"/>
              <a:gd name="adj2" fmla="val -14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修課證明為中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英文雙語授證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課證明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自行於網站申請，若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需更改證明姓名，請填申請單並由管理者提出申請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修課證明示意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6616833" y="1300580"/>
            <a:ext cx="2341309" cy="411349"/>
          </a:xfrm>
          <a:prstGeom prst="wedgeRectCallout">
            <a:avLst>
              <a:gd name="adj1" fmla="val -76367"/>
              <a:gd name="adj2" fmla="val 1585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證書編號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6616833" y="5560828"/>
            <a:ext cx="2341309" cy="614303"/>
          </a:xfrm>
          <a:prstGeom prst="wedgeRectCallout">
            <a:avLst>
              <a:gd name="adj1" fmla="val -74929"/>
              <a:gd name="adj2" fmla="val -121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資源中心標誌、本次總測驗通過日期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185856" y="1236672"/>
            <a:ext cx="2389057" cy="750316"/>
          </a:xfrm>
          <a:prstGeom prst="wedgeRectCallout">
            <a:avLst>
              <a:gd name="adj1" fmla="val 72685"/>
              <a:gd name="adj2" fmla="val 1066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含姓名、其他姓名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6616833" y="3369253"/>
            <a:ext cx="2341309" cy="427072"/>
          </a:xfrm>
          <a:prstGeom prst="wedgeRectCallout">
            <a:avLst>
              <a:gd name="adj1" fmla="val -147599"/>
              <a:gd name="adj2" fmla="val -2028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累積修課時數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6616833" y="4151765"/>
            <a:ext cx="2341309" cy="926595"/>
          </a:xfrm>
          <a:prstGeom prst="wedgeRectCallout">
            <a:avLst>
              <a:gd name="adj1" fmla="val -79718"/>
              <a:gd name="adj2" fmla="val -598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通過總測驗的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單元名稱與通過日期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185857" y="2613449"/>
            <a:ext cx="2341309" cy="979214"/>
          </a:xfrm>
          <a:prstGeom prst="wedgeRectCallout">
            <a:avLst>
              <a:gd name="adj1" fmla="val 75108"/>
              <a:gd name="adj2" fmla="val 211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單元名稱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碼編號為唯一代號，不受名稱更動而改變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616833" y="2303537"/>
            <a:ext cx="2341309" cy="619824"/>
          </a:xfrm>
          <a:prstGeom prst="wedgeRectCallout">
            <a:avLst>
              <a:gd name="adj1" fmla="val -128905"/>
              <a:gd name="adj2" fmla="val -284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機構名稱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必修者才有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64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6" y="1962810"/>
            <a:ext cx="8643255" cy="4529066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204608" y="1490052"/>
            <a:ext cx="8765722" cy="41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修課證明已核發後需更改姓名，請管理者代送申請。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修課證明更名流程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7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9" y="2862942"/>
            <a:ext cx="4023986" cy="3116157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177092" y="1866729"/>
            <a:ext cx="1695387" cy="750316"/>
          </a:xfrm>
          <a:prstGeom prst="wedgeRectCallout">
            <a:avLst>
              <a:gd name="adj1" fmla="val 42549"/>
              <a:gd name="adj2" fmla="val 1776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依照學員身分有不同說明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89" y="2862942"/>
            <a:ext cx="4448582" cy="3116157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6909314" y="1722371"/>
            <a:ext cx="1695387" cy="951945"/>
          </a:xfrm>
          <a:prstGeom prst="wedgeRectCallout">
            <a:avLst>
              <a:gd name="adj1" fmla="val -44132"/>
              <a:gd name="adj2" fmla="val 1205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彙整學員時常發生的狀況與解決方式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99734"/>
              </p:ext>
            </p:extLst>
          </p:nvPr>
        </p:nvGraphicFramePr>
        <p:xfrm>
          <a:off x="211161" y="2346475"/>
          <a:ext cx="8628039" cy="1168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1039">
                  <a:extLst>
                    <a:ext uri="{9D8B030D-6E8A-4147-A177-3AD203B41FA5}">
                      <a16:colId xmlns:a16="http://schemas.microsoft.com/office/drawing/2014/main" val="176298187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313453395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536103818"/>
                    </a:ext>
                  </a:extLst>
                </a:gridCol>
              </a:tblGrid>
              <a:tr h="320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人員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電子信箱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902244"/>
                  </a:ext>
                </a:extLst>
              </a:tr>
              <a:tr h="80240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網站管理者</a:t>
                      </a:r>
                      <a:endParaRPr lang="zh-TW" alt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03-571-2121</a:t>
                      </a:r>
                      <a:r>
                        <a:rPr lang="zh-TW" altLang="en-US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分機</a:t>
                      </a:r>
                      <a:r>
                        <a:rPr lang="en-US" altLang="zh-TW" sz="1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u="none" strike="noStrike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ethics_service@nctu.edu.tw</a:t>
                      </a:r>
                      <a:endParaRPr lang="en-US" sz="1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3234582"/>
                  </a:ext>
                </a:extLst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1024786" y="562464"/>
            <a:ext cx="7099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1161" y="193406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學員帳號</a:t>
            </a:r>
            <a:r>
              <a:rPr lang="zh-TW" altLang="en-US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與成績問題專責</a:t>
            </a:r>
            <a:r>
              <a:rPr lang="zh-TW" altLang="en-US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8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34854" y="936187"/>
            <a:ext cx="6694998" cy="95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88700" y="1893229"/>
            <a:ext cx="47965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P05.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P10.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總測驗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修課證明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P17.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新手上路與常見問題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P18.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63334" y="6190963"/>
            <a:ext cx="8058150" cy="3307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若有其他異動，請見資源中心網站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20" y="1798073"/>
            <a:ext cx="5800812" cy="4682245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425042" y="1452806"/>
            <a:ext cx="630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臺灣學術倫理教育資源中心網址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登入網站方式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204168" y="2821740"/>
            <a:ext cx="2866849" cy="619484"/>
          </a:xfrm>
          <a:prstGeom prst="wedgeRectCallout">
            <a:avLst>
              <a:gd name="adj1" fmla="val 36019"/>
              <a:gd name="adj2" fmla="val -1597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ethics.nctu.edu.tw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735286" y="5315007"/>
            <a:ext cx="4226998" cy="1018032"/>
          </a:xfrm>
          <a:prstGeom prst="wedgeRectCallout">
            <a:avLst>
              <a:gd name="adj1" fmla="val -19713"/>
              <a:gd name="adj2" fmla="val -925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身分選擇「必修教研人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」，並依序選擇學校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機構、帳號與預設密碼為電子信箱。將「我不是機器人」打勾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1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4" y="1706540"/>
            <a:ext cx="6750568" cy="4726013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學生個人化首頁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6392358" y="1602748"/>
            <a:ext cx="2556736" cy="627056"/>
          </a:xfrm>
          <a:prstGeom prst="wedgeRectCallout">
            <a:avLst>
              <a:gd name="adj1" fmla="val -75797"/>
              <a:gd name="adj2" fmla="val 384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若需更改密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，請點選「個人資料」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199530" y="1614855"/>
            <a:ext cx="2459108" cy="902020"/>
          </a:xfrm>
          <a:prstGeom prst="wedgeRectCallout">
            <a:avLst>
              <a:gd name="adj1" fmla="val 34089"/>
              <a:gd name="adj2" fmla="val 1735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「公告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」顯示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該單位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者對全體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學員發佈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的訊息</a:t>
            </a:r>
          </a:p>
        </p:txBody>
      </p:sp>
      <p:sp>
        <p:nvSpPr>
          <p:cNvPr id="19" name="矩形圖說文字 18"/>
          <p:cNvSpPr/>
          <p:nvPr/>
        </p:nvSpPr>
        <p:spPr>
          <a:xfrm>
            <a:off x="5963112" y="5638800"/>
            <a:ext cx="2906468" cy="768624"/>
          </a:xfrm>
          <a:prstGeom prst="wedgeRectCallout">
            <a:avLst>
              <a:gd name="adj1" fmla="val -73388"/>
              <a:gd name="adj2" fmla="val -524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學員修課進度，依照四個部分顯示目前學習的狀態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3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接點 5"/>
          <p:cNvCxnSpPr/>
          <p:nvPr/>
        </p:nvCxnSpPr>
        <p:spPr>
          <a:xfrm rot="5400000">
            <a:off x="6613062" y="2133124"/>
            <a:ext cx="706011" cy="66086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 rot="5400000">
            <a:off x="3019155" y="1478278"/>
            <a:ext cx="767881" cy="2263375"/>
          </a:xfrm>
          <a:prstGeom prst="bentConnector3">
            <a:avLst>
              <a:gd name="adj1" fmla="val 30153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976007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隨機抽題、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單選題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307580" y="5885109"/>
            <a:ext cx="2656114" cy="36227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電子檔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02990293"/>
              </p:ext>
            </p:extLst>
          </p:nvPr>
        </p:nvGraphicFramePr>
        <p:xfrm>
          <a:off x="409273" y="1902416"/>
          <a:ext cx="8359879" cy="42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2161-C8EE-45C8-B33B-9367A6E2D03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9929" y="2727951"/>
            <a:ext cx="2191415" cy="31030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5275" r="50374" b="18448"/>
          <a:stretch/>
        </p:blipFill>
        <p:spPr>
          <a:xfrm>
            <a:off x="1063540" y="2990581"/>
            <a:ext cx="2453250" cy="22315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21" name="資料庫圖表 20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必修教研人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修課流程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55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11" y="1758248"/>
            <a:ext cx="6678750" cy="4680000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課程總覽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69216" y="1588168"/>
            <a:ext cx="4162926" cy="954156"/>
          </a:xfrm>
          <a:prstGeom prst="wedgeRectCallout">
            <a:avLst>
              <a:gd name="adj1" fmla="val -5583"/>
              <a:gd name="adj2" fmla="val 1504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「課程總覽」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所有課程單元，提供學習者加選閱讀，但必修教研人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在通過必修總測驗前無法加選單元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994887" y="1730910"/>
            <a:ext cx="2556736" cy="627056"/>
          </a:xfrm>
          <a:prstGeom prst="wedgeRectCallout">
            <a:avLst>
              <a:gd name="adj1" fmla="val -117185"/>
              <a:gd name="adj2" fmla="val 1263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點「課程專區」將可瀏覽所有數位課程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92" y="1742370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169216" y="1610541"/>
            <a:ext cx="3651670" cy="982633"/>
          </a:xfrm>
          <a:prstGeom prst="wedgeRectCallout">
            <a:avLst>
              <a:gd name="adj1" fmla="val 16443"/>
              <a:gd name="adj2" fmla="val 1418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「我的課表」列出學習者已加選單元，必修教研人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已由系統預先加選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核心單元，無法退選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818481" y="3736916"/>
            <a:ext cx="3110885" cy="836564"/>
          </a:xfrm>
          <a:prstGeom prst="wedgeRectCallout">
            <a:avLst>
              <a:gd name="adj1" fmla="val -62448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點選單元名稱可進入教材閱讀，並會顯示修課日期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34" y="1603950"/>
            <a:ext cx="5784866" cy="4802322"/>
          </a:xfrm>
          <a:prstGeom prst="rect">
            <a:avLst/>
          </a:prstGeom>
        </p:spPr>
      </p:pic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242170" y="1960340"/>
            <a:ext cx="2223180" cy="565774"/>
          </a:xfrm>
          <a:prstGeom prst="wedgeRectCallout">
            <a:avLst>
              <a:gd name="adj1" fmla="val 29638"/>
              <a:gd name="adj2" fmla="val 1450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依序點各小節上課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242170" y="5842921"/>
            <a:ext cx="1788917" cy="565774"/>
          </a:xfrm>
          <a:prstGeom prst="wedgeRectCallout">
            <a:avLst>
              <a:gd name="adj1" fmla="val 41345"/>
              <a:gd name="adj2" fmla="val -1256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回「課程專區」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數位教材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130327" y="3809999"/>
            <a:ext cx="1788917" cy="692657"/>
          </a:xfrm>
          <a:prstGeom prst="wedgeRectCallout">
            <a:avLst>
              <a:gd name="adj1" fmla="val 44996"/>
              <a:gd name="adj2" fmla="val 1337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「課後測驗」為練習題，不計分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/>
          </p:nvPr>
        </p:nvGraphicFramePr>
        <p:xfrm>
          <a:off x="3602736" y="207264"/>
          <a:ext cx="5376672" cy="40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24786" y="562464"/>
            <a:ext cx="709905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課程專區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我的課表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60" y="1730338"/>
            <a:ext cx="6681103" cy="4680000"/>
          </a:xfrm>
          <a:prstGeom prst="rect">
            <a:avLst/>
          </a:prstGeom>
        </p:spPr>
      </p:pic>
      <p:sp>
        <p:nvSpPr>
          <p:cNvPr id="9" name="矩形圖說文字 8"/>
          <p:cNvSpPr/>
          <p:nvPr/>
        </p:nvSpPr>
        <p:spPr>
          <a:xfrm>
            <a:off x="5257800" y="2590047"/>
            <a:ext cx="3513221" cy="836564"/>
          </a:xfrm>
          <a:prstGeom prst="wedgeRectCallout">
            <a:avLst>
              <a:gd name="adj1" fmla="val -66215"/>
              <a:gd name="adj2" fmla="val 1542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當修完所有必修之核心單元後，即可由網頁最下方進入總測驗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CDDA-0100-46AC-BF10-C11ABB8D4AB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8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14266</TotalTime>
  <Words>996</Words>
  <Application>Microsoft Office PowerPoint</Application>
  <PresentationFormat>如螢幕大小 (4:3)</PresentationFormat>
  <Paragraphs>169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登入網站方式</vt:lpstr>
      <vt:lpstr>學生個人化首頁</vt:lpstr>
      <vt:lpstr>必修教研人員修課流程</vt:lpstr>
      <vt:lpstr>課程專區-課程總覽</vt:lpstr>
      <vt:lpstr>課程專區-我的課表</vt:lpstr>
      <vt:lpstr>數位教材</vt:lpstr>
      <vt:lpstr>課程專區-我的課表</vt:lpstr>
      <vt:lpstr>課程總測驗</vt:lpstr>
      <vt:lpstr>課程總測驗</vt:lpstr>
      <vt:lpstr>測驗結果</vt:lpstr>
      <vt:lpstr>學習歷程與下載修課證明</vt:lpstr>
      <vt:lpstr>滿意度問卷調查(自願性)</vt:lpstr>
      <vt:lpstr>修課證明示意圖</vt:lpstr>
      <vt:lpstr>修課證明更名流程</vt:lpstr>
      <vt:lpstr>新手上路與常見問題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chiang_tw</dc:creator>
  <cp:lastModifiedBy>張淑惠-綜計組</cp:lastModifiedBy>
  <cp:revision>460</cp:revision>
  <cp:lastPrinted>2017-09-03T13:02:24Z</cp:lastPrinted>
  <dcterms:created xsi:type="dcterms:W3CDTF">2014-10-30T05:50:11Z</dcterms:created>
  <dcterms:modified xsi:type="dcterms:W3CDTF">2022-10-31T01:29:47Z</dcterms:modified>
</cp:coreProperties>
</file>