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2438" cy="99345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99"/>
    <a:srgbClr val="9966FF"/>
    <a:srgbClr val="99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479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8A51C-BF02-408F-A9F9-17E8D95E0BDC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244" y="4718923"/>
            <a:ext cx="5441950" cy="447055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3141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D4895-9EE2-4CE6-95BC-A339EEAE5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538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D4895-9EE2-4CE6-95BC-A339EEAE557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31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69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09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00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81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19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90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20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05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77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37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2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8C7D-A2A6-48B8-921C-15B08E9B719E}" type="datetimeFigureOut">
              <a:rPr lang="zh-TW" altLang="en-US" smtClean="0"/>
              <a:t>2015/7/16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912C-B62F-499D-9F6A-3A905C5284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52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6413419" y="1432157"/>
            <a:ext cx="288032" cy="5251343"/>
          </a:xfrm>
          <a:prstGeom prst="rect">
            <a:avLst/>
          </a:prstGeom>
          <a:solidFill>
            <a:srgbClr val="FFFF00">
              <a:alpha val="18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核儀組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組長：徐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献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星　　副組長：張永瑞、李政達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068396" y="1407364"/>
            <a:ext cx="288032" cy="5266562"/>
          </a:xfrm>
          <a:prstGeom prst="rect">
            <a:avLst/>
          </a:prstGeom>
          <a:solidFill>
            <a:srgbClr val="FFFF00">
              <a:alpha val="18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燃材組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組長：陳長盈　　副組長：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曾哲聰</a:t>
            </a:r>
            <a:r>
              <a:rPr lang="zh-TW" altLang="en-US" sz="1200" dirty="0" smtClean="0">
                <a:solidFill>
                  <a:schemeClr val="tx1"/>
                </a:solidFill>
                <a:latin typeface="標楷體"/>
                <a:ea typeface="標楷體"/>
              </a:rPr>
              <a:t>、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李瑞益</a:t>
            </a:r>
            <a:endParaRPr lang="zh-TW" altLang="en-US" sz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703939" y="1415603"/>
            <a:ext cx="288032" cy="5266562"/>
          </a:xfrm>
          <a:prstGeom prst="rect">
            <a:avLst/>
          </a:prstGeom>
          <a:solidFill>
            <a:srgbClr val="FFFF00">
              <a:alpha val="18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物理組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組長：艾啟峰　　副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組長：</a:t>
            </a:r>
            <a:r>
              <a:rPr lang="zh-TW" altLang="en-US" sz="1200" dirty="0" smtClean="0">
                <a:solidFill>
                  <a:schemeClr val="tx1"/>
                </a:solidFill>
                <a:latin typeface="標楷體"/>
                <a:ea typeface="標楷體"/>
              </a:rPr>
              <a:t>詹德均、洪慧芬</a:t>
            </a:r>
            <a:endParaRPr lang="zh-TW" altLang="en-US" sz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369899" y="1417592"/>
            <a:ext cx="288032" cy="5266562"/>
          </a:xfrm>
          <a:prstGeom prst="rect">
            <a:avLst/>
          </a:prstGeom>
          <a:solidFill>
            <a:srgbClr val="FFFF00">
              <a:alpha val="18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化學暨分析組  組長：黃文松　　副組長：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魏華</a:t>
            </a:r>
            <a:r>
              <a:rPr lang="zh-TW" altLang="zh-TW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洲</a:t>
            </a:r>
            <a:endParaRPr lang="zh-TW" altLang="en-US" sz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015442" y="1418092"/>
            <a:ext cx="288032" cy="5266562"/>
          </a:xfrm>
          <a:prstGeom prst="rect">
            <a:avLst/>
          </a:prstGeom>
          <a:solidFill>
            <a:srgbClr val="FFFF00">
              <a:alpha val="18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機械及系統專案計畫   　　主持人：黃金城　副主持人：徐耀東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127838" y="1449912"/>
            <a:ext cx="288032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>
            <a:solidFill>
              <a:schemeClr val="accent2">
                <a:shade val="95000"/>
                <a:satMod val="10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核工組        組長：高良書    副組長：張欽章、林家德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82662" y="1433420"/>
            <a:ext cx="288032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保物組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組長：胡中興　　副組長：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王正忠</a:t>
            </a:r>
            <a:r>
              <a:rPr lang="zh-TW" altLang="en-US" sz="1200" dirty="0" smtClean="0">
                <a:solidFill>
                  <a:schemeClr val="tx1"/>
                </a:solidFill>
                <a:latin typeface="標楷體"/>
                <a:ea typeface="標楷體"/>
              </a:rPr>
              <a:t>、張淑君</a:t>
            </a:r>
            <a:endParaRPr lang="zh-TW" altLang="en-US" sz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372940" y="1426934"/>
            <a:ext cx="362346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化工組　　　　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組長：施建樑代  副組長：</a:t>
            </a:r>
            <a:r>
              <a:rPr lang="zh-TW" altLang="en-US" sz="1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鄭世中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、張清土、邱垂煥</a:t>
            </a:r>
            <a:endParaRPr lang="en-US" altLang="zh-TW" sz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科長：張峯榮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031494" y="1428820"/>
            <a:ext cx="288032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工程組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組長：陳鴻斌　　副組長：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李崙暉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科長：諸葛志春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690048" y="1425798"/>
            <a:ext cx="288032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同位素組　　　</a:t>
            </a:r>
            <a:r>
              <a:rPr lang="zh-TW" altLang="en-US" sz="1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組長：</a:t>
            </a:r>
            <a:r>
              <a:rPr lang="zh-TW" altLang="en-US" sz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李德偉　　副組長：張志賢</a:t>
            </a:r>
            <a:endParaRPr lang="zh-TW" altLang="en-US" sz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285382" y="1432994"/>
            <a:ext cx="350732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核後端研究中心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主任：施建樑 </a:t>
            </a:r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副主任：黃毓皓、陳英鑒、陳鴻斌、魏聰揚、王正忠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920513" y="1431426"/>
            <a:ext cx="288032" cy="5266562"/>
          </a:xfrm>
          <a:prstGeom prst="rect">
            <a:avLst/>
          </a:prstGeom>
          <a:solidFill>
            <a:srgbClr val="00FF99">
              <a:alpha val="23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藥產中心　　　主任：陳家杰　　副主任：廖美秀、楊安水</a:t>
            </a:r>
          </a:p>
        </p:txBody>
      </p:sp>
      <p:sp>
        <p:nvSpPr>
          <p:cNvPr id="24" name="矩形 23"/>
          <p:cNvSpPr/>
          <p:nvPr/>
        </p:nvSpPr>
        <p:spPr>
          <a:xfrm>
            <a:off x="4655667" y="1398187"/>
            <a:ext cx="288032" cy="5266562"/>
          </a:xfrm>
          <a:prstGeom prst="rect">
            <a:avLst/>
          </a:prstGeom>
          <a:solidFill>
            <a:srgbClr val="FFFF00">
              <a:alpha val="18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能源經濟及策略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研究中心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2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主任：林金福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 副主任：葛復光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、張訓志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43450" y="1422478"/>
            <a:ext cx="288032" cy="5266562"/>
          </a:xfrm>
          <a:prstGeom prst="rect">
            <a:avLst/>
          </a:prstGeom>
          <a:solidFill>
            <a:srgbClr val="9966FF">
              <a:alpha val="23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諮議會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執秘：楊清田　　副執秘：郭明朝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114812" y="1422728"/>
            <a:ext cx="288032" cy="5266562"/>
          </a:xfrm>
          <a:prstGeom prst="rect">
            <a:avLst/>
          </a:prstGeom>
          <a:solidFill>
            <a:srgbClr val="9966FF">
              <a:alpha val="23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職安會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執秘：陳靖良　　副執秘：張栢菁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778082" y="1421342"/>
            <a:ext cx="288032" cy="5266562"/>
          </a:xfrm>
          <a:prstGeom prst="rect">
            <a:avLst/>
          </a:prstGeom>
          <a:solidFill>
            <a:srgbClr val="9966FF">
              <a:alpha val="23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核管技術中心  主任：廖俐毅　　副主任：康龍全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33260" y="1412776"/>
            <a:ext cx="288032" cy="5266562"/>
          </a:xfrm>
          <a:prstGeom prst="rect">
            <a:avLst/>
          </a:prstGeom>
          <a:solidFill>
            <a:srgbClr val="9966FF">
              <a:alpha val="23000"/>
            </a:srgb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技術推廣中心  主任：莊俊　　　副主任：陳家杰、鍾人傑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627816" y="1428320"/>
            <a:ext cx="288032" cy="52565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政風室　　　　主任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：徐幼如　　科長：石新添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代理</a:t>
            </a:r>
            <a:r>
              <a:rPr lang="en-US" altLang="zh-TW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293048" y="1408864"/>
            <a:ext cx="288032" cy="5266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主計室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主任：劉淑貞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科長</a:t>
            </a:r>
            <a:r>
              <a:rPr lang="zh-TW" altLang="en-US" sz="120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200" smtClean="0">
                <a:latin typeface="標楷體" panose="03000509000000000000" pitchFamily="65" charset="-120"/>
                <a:ea typeface="標楷體" panose="03000509000000000000" pitchFamily="65" charset="-120"/>
              </a:rPr>
              <a:t>蕭宇君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、陳秋微</a:t>
            </a:r>
            <a:r>
              <a:rPr lang="zh-TW" altLang="en-US" sz="1200" dirty="0">
                <a:latin typeface="標楷體"/>
                <a:ea typeface="標楷體"/>
              </a:rPr>
              <a:t>、鐘麗玉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956376" y="1408614"/>
            <a:ext cx="288032" cy="5266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人事室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主任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：孫承錦　　科長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吳美錡、陳富傳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蕭俊堂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619704" y="1408728"/>
            <a:ext cx="288032" cy="52742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秘書室　  　　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主任：莊光彩　科長：李素鳳、徐稼瑞、</a:t>
            </a:r>
            <a:r>
              <a:rPr lang="zh-TW" altLang="en-US" sz="11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吳金玉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徐金登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1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徐智勇</a:t>
            </a:r>
            <a:endParaRPr lang="zh-TW" altLang="en-US" sz="110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36296" y="1417342"/>
            <a:ext cx="334768" cy="52573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綜計組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組長：陳明輝 副組長：王培智、耿台成 、黃揮文 </a:t>
            </a:r>
            <a:endParaRPr lang="en-US" altLang="zh-TW" sz="1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科長：楊曉義、郭木進、趙</a:t>
            </a:r>
            <a:r>
              <a:rPr lang="zh-TW" altLang="en-US" sz="1000" dirty="0">
                <a:latin typeface="標楷體" panose="03000509000000000000" pitchFamily="65" charset="-120"/>
                <a:ea typeface="標楷體" panose="03000509000000000000" pitchFamily="65" charset="-120"/>
              </a:rPr>
              <a:t>裕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、廖慧容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907212" y="1442532"/>
            <a:ext cx="288032" cy="52368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法規事務室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主任：李海光　　副主任：曾訓華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7418956" y="814076"/>
            <a:ext cx="1010016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5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主任秘書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李海光</a:t>
            </a:r>
          </a:p>
        </p:txBody>
      </p:sp>
      <p:grpSp>
        <p:nvGrpSpPr>
          <p:cNvPr id="41" name="群組 40"/>
          <p:cNvGrpSpPr/>
          <p:nvPr/>
        </p:nvGrpSpPr>
        <p:grpSpPr>
          <a:xfrm>
            <a:off x="7121640" y="1188301"/>
            <a:ext cx="1706728" cy="254895"/>
            <a:chOff x="7115648" y="1052736"/>
            <a:chExt cx="1681456" cy="415181"/>
          </a:xfrm>
        </p:grpSpPr>
        <p:cxnSp>
          <p:nvCxnSpPr>
            <p:cNvPr id="33" name="肘形接點 32"/>
            <p:cNvCxnSpPr/>
            <p:nvPr/>
          </p:nvCxnSpPr>
          <p:spPr>
            <a:xfrm rot="16200000" flipH="1">
              <a:off x="7955876" y="603271"/>
              <a:ext cx="1000" cy="1681456"/>
            </a:xfrm>
            <a:prstGeom prst="bentConnector3">
              <a:avLst>
                <a:gd name="adj1" fmla="val -2286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2"/>
            <p:cNvSpPr>
              <a:spLocks noChangeShapeType="1"/>
            </p:cNvSpPr>
            <p:nvPr/>
          </p:nvSpPr>
          <p:spPr bwMode="auto">
            <a:xfrm flipH="1">
              <a:off x="7427049" y="1196752"/>
              <a:ext cx="0" cy="2290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7" name="Line 2"/>
            <p:cNvSpPr>
              <a:spLocks noChangeShapeType="1"/>
            </p:cNvSpPr>
            <p:nvPr/>
          </p:nvSpPr>
          <p:spPr bwMode="auto">
            <a:xfrm>
              <a:off x="7763721" y="1188523"/>
              <a:ext cx="0" cy="2620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8" name="Line 2"/>
            <p:cNvSpPr>
              <a:spLocks noChangeShapeType="1"/>
            </p:cNvSpPr>
            <p:nvPr/>
          </p:nvSpPr>
          <p:spPr bwMode="auto">
            <a:xfrm>
              <a:off x="8088515" y="1196606"/>
              <a:ext cx="0" cy="2713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39" name="Line 2"/>
            <p:cNvSpPr>
              <a:spLocks noChangeShapeType="1"/>
            </p:cNvSpPr>
            <p:nvPr/>
          </p:nvSpPr>
          <p:spPr bwMode="auto">
            <a:xfrm flipH="1">
              <a:off x="8425187" y="1198482"/>
              <a:ext cx="0" cy="26943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40" name="Line 2"/>
            <p:cNvSpPr>
              <a:spLocks noChangeShapeType="1"/>
            </p:cNvSpPr>
            <p:nvPr/>
          </p:nvSpPr>
          <p:spPr bwMode="auto">
            <a:xfrm flipV="1">
              <a:off x="7931101" y="1052736"/>
              <a:ext cx="2" cy="1457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63" name="矩形 62"/>
          <p:cNvSpPr/>
          <p:nvPr/>
        </p:nvSpPr>
        <p:spPr>
          <a:xfrm>
            <a:off x="5220072" y="816488"/>
            <a:ext cx="1010018" cy="360040"/>
          </a:xfrm>
          <a:prstGeom prst="rect">
            <a:avLst/>
          </a:prstGeom>
          <a:solidFill>
            <a:srgbClr val="FFFF00">
              <a:alpha val="21000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副所長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林金福</a:t>
            </a:r>
          </a:p>
        </p:txBody>
      </p:sp>
      <p:sp>
        <p:nvSpPr>
          <p:cNvPr id="71" name="矩形 70"/>
          <p:cNvSpPr/>
          <p:nvPr/>
        </p:nvSpPr>
        <p:spPr>
          <a:xfrm>
            <a:off x="2636114" y="862139"/>
            <a:ext cx="1010016" cy="337383"/>
          </a:xfrm>
          <a:prstGeom prst="rect">
            <a:avLst/>
          </a:prstGeom>
          <a:solidFill>
            <a:srgbClr val="00FF99">
              <a:alpha val="21000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副所長</a:t>
            </a:r>
            <a:endParaRPr lang="en-US" altLang="zh-TW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施建樑</a:t>
            </a:r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Line 2"/>
          <p:cNvSpPr>
            <a:spLocks noChangeShapeType="1"/>
          </p:cNvSpPr>
          <p:nvPr/>
        </p:nvSpPr>
        <p:spPr bwMode="auto">
          <a:xfrm flipH="1">
            <a:off x="2455662" y="1281649"/>
            <a:ext cx="0" cy="1504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70" name="Line 2"/>
          <p:cNvSpPr>
            <a:spLocks noChangeShapeType="1"/>
          </p:cNvSpPr>
          <p:nvPr/>
        </p:nvSpPr>
        <p:spPr bwMode="auto">
          <a:xfrm flipH="1" flipV="1">
            <a:off x="3175730" y="1206837"/>
            <a:ext cx="0" cy="7885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7" name="Line 2"/>
          <p:cNvSpPr>
            <a:spLocks noChangeShapeType="1"/>
          </p:cNvSpPr>
          <p:nvPr/>
        </p:nvSpPr>
        <p:spPr bwMode="auto">
          <a:xfrm flipH="1">
            <a:off x="3923928" y="1293437"/>
            <a:ext cx="0" cy="1504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8" name="Line 2"/>
          <p:cNvSpPr>
            <a:spLocks noChangeShapeType="1"/>
          </p:cNvSpPr>
          <p:nvPr/>
        </p:nvSpPr>
        <p:spPr bwMode="auto">
          <a:xfrm flipH="1">
            <a:off x="3585833" y="1293437"/>
            <a:ext cx="0" cy="1504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9" name="Line 2"/>
          <p:cNvSpPr>
            <a:spLocks noChangeShapeType="1"/>
          </p:cNvSpPr>
          <p:nvPr/>
        </p:nvSpPr>
        <p:spPr bwMode="auto">
          <a:xfrm flipH="1">
            <a:off x="3173281" y="1287108"/>
            <a:ext cx="0" cy="1504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0" name="Line 2"/>
          <p:cNvSpPr>
            <a:spLocks noChangeShapeType="1"/>
          </p:cNvSpPr>
          <p:nvPr/>
        </p:nvSpPr>
        <p:spPr bwMode="auto">
          <a:xfrm flipH="1">
            <a:off x="2834064" y="1286828"/>
            <a:ext cx="0" cy="1504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cxnSp>
        <p:nvCxnSpPr>
          <p:cNvPr id="119" name="直線接點 118"/>
          <p:cNvCxnSpPr/>
          <p:nvPr/>
        </p:nvCxnSpPr>
        <p:spPr>
          <a:xfrm>
            <a:off x="3175730" y="779334"/>
            <a:ext cx="0" cy="718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接點 119"/>
          <p:cNvCxnSpPr/>
          <p:nvPr/>
        </p:nvCxnSpPr>
        <p:spPr>
          <a:xfrm>
            <a:off x="5724128" y="753365"/>
            <a:ext cx="0" cy="893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接點 120"/>
          <p:cNvCxnSpPr/>
          <p:nvPr/>
        </p:nvCxnSpPr>
        <p:spPr>
          <a:xfrm>
            <a:off x="7891523" y="753365"/>
            <a:ext cx="0" cy="707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肘形接點 123"/>
          <p:cNvCxnSpPr/>
          <p:nvPr/>
        </p:nvCxnSpPr>
        <p:spPr>
          <a:xfrm rot="16200000" flipH="1">
            <a:off x="1043246" y="922616"/>
            <a:ext cx="9702" cy="1010190"/>
          </a:xfrm>
          <a:prstGeom prst="bentConnector3">
            <a:avLst>
              <a:gd name="adj1" fmla="val -135533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接點 127"/>
          <p:cNvCxnSpPr/>
          <p:nvPr/>
        </p:nvCxnSpPr>
        <p:spPr>
          <a:xfrm>
            <a:off x="887824" y="1295781"/>
            <a:ext cx="0" cy="1356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接點 128"/>
          <p:cNvCxnSpPr/>
          <p:nvPr/>
        </p:nvCxnSpPr>
        <p:spPr>
          <a:xfrm>
            <a:off x="1224554" y="1310909"/>
            <a:ext cx="0" cy="1356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接點 129"/>
          <p:cNvCxnSpPr/>
          <p:nvPr/>
        </p:nvCxnSpPr>
        <p:spPr>
          <a:xfrm>
            <a:off x="1078430" y="772768"/>
            <a:ext cx="0" cy="5158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接點 132"/>
          <p:cNvCxnSpPr/>
          <p:nvPr/>
        </p:nvCxnSpPr>
        <p:spPr>
          <a:xfrm flipV="1">
            <a:off x="1078430" y="753548"/>
            <a:ext cx="6809069" cy="337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矩形 152"/>
          <p:cNvSpPr/>
          <p:nvPr/>
        </p:nvSpPr>
        <p:spPr>
          <a:xfrm>
            <a:off x="4056371" y="332656"/>
            <a:ext cx="1374152" cy="360040"/>
          </a:xfrm>
          <a:prstGeom prst="rect">
            <a:avLst/>
          </a:prstGeom>
          <a:solidFill>
            <a:srgbClr val="9966FF">
              <a:alpha val="23000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所長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55" name="直線接點 154"/>
          <p:cNvCxnSpPr>
            <a:stCxn id="153" idx="2"/>
          </p:cNvCxnSpPr>
          <p:nvPr/>
        </p:nvCxnSpPr>
        <p:spPr>
          <a:xfrm>
            <a:off x="4743447" y="692696"/>
            <a:ext cx="5800" cy="781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矩形 157"/>
          <p:cNvSpPr/>
          <p:nvPr/>
        </p:nvSpPr>
        <p:spPr>
          <a:xfrm>
            <a:off x="3047968" y="7863"/>
            <a:ext cx="3427987" cy="3600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行政院原子能委員會核能研究所組織圖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9" name="矩形 158"/>
          <p:cNvSpPr/>
          <p:nvPr/>
        </p:nvSpPr>
        <p:spPr>
          <a:xfrm>
            <a:off x="7887499" y="293078"/>
            <a:ext cx="1159093" cy="3600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altLang="zh-TW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104.07.16</a:t>
            </a:r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生效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1" name="矩形 160"/>
          <p:cNvSpPr/>
          <p:nvPr/>
        </p:nvSpPr>
        <p:spPr>
          <a:xfrm>
            <a:off x="1553193" y="254159"/>
            <a:ext cx="563718" cy="128202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2" name="矩形 161"/>
          <p:cNvSpPr/>
          <p:nvPr/>
        </p:nvSpPr>
        <p:spPr>
          <a:xfrm>
            <a:off x="273074" y="252046"/>
            <a:ext cx="505008" cy="130315"/>
          </a:xfrm>
          <a:prstGeom prst="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3" name="矩形 162"/>
          <p:cNvSpPr/>
          <p:nvPr/>
        </p:nvSpPr>
        <p:spPr>
          <a:xfrm>
            <a:off x="717892" y="128360"/>
            <a:ext cx="803856" cy="3600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編制單位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4" name="矩形 163"/>
          <p:cNvSpPr/>
          <p:nvPr/>
        </p:nvSpPr>
        <p:spPr>
          <a:xfrm>
            <a:off x="2066256" y="136452"/>
            <a:ext cx="803856" cy="3600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1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任務編組</a:t>
            </a:r>
            <a:endParaRPr lang="zh-TW" altLang="en-US" sz="1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0" name="肘形接點 29"/>
          <p:cNvCxnSpPr/>
          <p:nvPr/>
        </p:nvCxnSpPr>
        <p:spPr>
          <a:xfrm rot="5400000" flipH="1" flipV="1">
            <a:off x="3173832" y="391023"/>
            <a:ext cx="3356" cy="2114419"/>
          </a:xfrm>
          <a:prstGeom prst="bentConnector3">
            <a:avLst>
              <a:gd name="adj1" fmla="val 4790256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>
            <a:off x="4842414" y="1271666"/>
            <a:ext cx="175775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>
            <a:off x="6588224" y="1265267"/>
            <a:ext cx="0" cy="1376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endCxn id="11" idx="0"/>
          </p:cNvCxnSpPr>
          <p:nvPr/>
        </p:nvCxnSpPr>
        <p:spPr>
          <a:xfrm>
            <a:off x="6212412" y="1277780"/>
            <a:ext cx="0" cy="129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endCxn id="12" idx="0"/>
          </p:cNvCxnSpPr>
          <p:nvPr/>
        </p:nvCxnSpPr>
        <p:spPr>
          <a:xfrm>
            <a:off x="5847955" y="1271666"/>
            <a:ext cx="0" cy="1439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5556646" y="1277780"/>
            <a:ext cx="0" cy="139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>
            <a:off x="5202189" y="1271666"/>
            <a:ext cx="0" cy="1464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直線接點 71"/>
          <p:cNvCxnSpPr/>
          <p:nvPr/>
        </p:nvCxnSpPr>
        <p:spPr>
          <a:xfrm>
            <a:off x="4842414" y="1268760"/>
            <a:ext cx="0" cy="1376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>
            <a:off x="5724128" y="1182235"/>
            <a:ext cx="0" cy="718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43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136</Words>
  <Application>Microsoft Office PowerPoint</Application>
  <PresentationFormat>如螢幕大小 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林淑敏</dc:creator>
  <cp:lastModifiedBy>林淑敏</cp:lastModifiedBy>
  <cp:revision>94</cp:revision>
  <cp:lastPrinted>2015-07-15T07:02:01Z</cp:lastPrinted>
  <dcterms:created xsi:type="dcterms:W3CDTF">2014-01-07T05:11:25Z</dcterms:created>
  <dcterms:modified xsi:type="dcterms:W3CDTF">2015-07-16T02:32:04Z</dcterms:modified>
</cp:coreProperties>
</file>