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52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91FB-4B83-4332-A6DA-05785B0BA975}" type="datetimeFigureOut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8040-3B43-4816-B2AB-BD9731962C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12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91FB-4B83-4332-A6DA-05785B0BA975}" type="datetimeFigureOut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8040-3B43-4816-B2AB-BD9731962C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160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91FB-4B83-4332-A6DA-05785B0BA975}" type="datetimeFigureOut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8040-3B43-4816-B2AB-BD9731962C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212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91FB-4B83-4332-A6DA-05785B0BA975}" type="datetimeFigureOut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8040-3B43-4816-B2AB-BD9731962C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882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91FB-4B83-4332-A6DA-05785B0BA975}" type="datetimeFigureOut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8040-3B43-4816-B2AB-BD9731962C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273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91FB-4B83-4332-A6DA-05785B0BA975}" type="datetimeFigureOut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8040-3B43-4816-B2AB-BD9731962C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002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91FB-4B83-4332-A6DA-05785B0BA975}" type="datetimeFigureOut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8040-3B43-4816-B2AB-BD9731962C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956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91FB-4B83-4332-A6DA-05785B0BA975}" type="datetimeFigureOut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8040-3B43-4816-B2AB-BD9731962C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961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91FB-4B83-4332-A6DA-05785B0BA975}" type="datetimeFigureOut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8040-3B43-4816-B2AB-BD9731962C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982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91FB-4B83-4332-A6DA-05785B0BA975}" type="datetimeFigureOut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8040-3B43-4816-B2AB-BD9731962C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978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91FB-4B83-4332-A6DA-05785B0BA975}" type="datetimeFigureOut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8040-3B43-4816-B2AB-BD9731962C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60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591FB-4B83-4332-A6DA-05785B0BA975}" type="datetimeFigureOut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A8040-3B43-4816-B2AB-BD9731962C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726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532" y="22472"/>
            <a:ext cx="4612866" cy="683552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2"/>
            <a:ext cx="4355976" cy="6855718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161764" y="4481226"/>
            <a:ext cx="403244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 smtClean="0"/>
              <a:t>地點：經一路</a:t>
            </a:r>
            <a:r>
              <a:rPr lang="en-US" altLang="zh-TW" sz="2000" dirty="0" smtClean="0"/>
              <a:t>(008</a:t>
            </a:r>
            <a:r>
              <a:rPr lang="zh-TW" altLang="en-US" sz="2000" dirty="0" smtClean="0"/>
              <a:t>館至</a:t>
            </a:r>
            <a:r>
              <a:rPr lang="en-US" altLang="zh-TW" sz="2000" dirty="0" smtClean="0"/>
              <a:t>015</a:t>
            </a:r>
            <a:r>
              <a:rPr lang="zh-TW" altLang="en-US" sz="2000" dirty="0" smtClean="0"/>
              <a:t>館間</a:t>
            </a:r>
            <a:r>
              <a:rPr lang="en-US" altLang="zh-TW" sz="2000" dirty="0" smtClean="0"/>
              <a:t>)</a:t>
            </a:r>
          </a:p>
          <a:p>
            <a:r>
              <a:rPr lang="zh-TW" altLang="en-US" sz="2000" dirty="0" smtClean="0"/>
              <a:t>事由：左側榕樹修剪期間，左側停車位禁止停車</a:t>
            </a:r>
            <a:endParaRPr lang="zh-TW" altLang="en-US" sz="2000" dirty="0"/>
          </a:p>
        </p:txBody>
      </p:sp>
      <p:sp>
        <p:nvSpPr>
          <p:cNvPr id="8" name="圓角矩形 7"/>
          <p:cNvSpPr/>
          <p:nvPr/>
        </p:nvSpPr>
        <p:spPr>
          <a:xfrm>
            <a:off x="3275856" y="2936179"/>
            <a:ext cx="1008112" cy="5040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008</a:t>
            </a:r>
            <a:r>
              <a:rPr lang="zh-TW" altLang="en-US" dirty="0" smtClean="0"/>
              <a:t>館</a:t>
            </a:r>
            <a:endParaRPr lang="zh-TW" altLang="en-US" dirty="0"/>
          </a:p>
        </p:txBody>
      </p:sp>
      <p:sp>
        <p:nvSpPr>
          <p:cNvPr id="12" name="圓角矩形 11"/>
          <p:cNvSpPr/>
          <p:nvPr/>
        </p:nvSpPr>
        <p:spPr>
          <a:xfrm>
            <a:off x="4805741" y="4481226"/>
            <a:ext cx="403244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 smtClean="0"/>
              <a:t>地點：緯九路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經一路至經三路間</a:t>
            </a:r>
            <a:r>
              <a:rPr lang="en-US" altLang="zh-TW" sz="2000" dirty="0" smtClean="0"/>
              <a:t>)</a:t>
            </a:r>
          </a:p>
          <a:p>
            <a:r>
              <a:rPr lang="zh-TW" altLang="en-US" sz="2000" dirty="0" smtClean="0"/>
              <a:t>事由：兩側樟樹修剪期間，右側停車位禁止停車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35541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48</Words>
  <Application>Microsoft Office PowerPoint</Application>
  <PresentationFormat>如螢幕大小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新細明體</vt:lpstr>
      <vt:lpstr>Arial</vt:lpstr>
      <vt:lpstr>Calibri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蔡銀藝</dc:creator>
  <cp:lastModifiedBy>蔡銀藝</cp:lastModifiedBy>
  <cp:revision>4</cp:revision>
  <dcterms:created xsi:type="dcterms:W3CDTF">2017-11-30T07:39:24Z</dcterms:created>
  <dcterms:modified xsi:type="dcterms:W3CDTF">2022-07-18T06:42:24Z</dcterms:modified>
</cp:coreProperties>
</file>