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65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5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3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8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49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4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17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1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30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5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A1B8-D63E-41F5-A712-F70B7471CC24}" type="datetimeFigureOut">
              <a:rPr lang="zh-TW" altLang="en-US" smtClean="0"/>
              <a:t>2022/6/22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89687-01F7-4359-822B-348D6C02C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09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184637"/>
            <a:ext cx="8745417" cy="65590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26724" y="3477067"/>
            <a:ext cx="51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07066" y="3481754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513" y="3459482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28386" y="3877491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4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69013" y="4282022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5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04033" y="5064647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6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325812" y="6286779"/>
            <a:ext cx="51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7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2</cp:revision>
  <dcterms:created xsi:type="dcterms:W3CDTF">2022-06-22T06:28:55Z</dcterms:created>
  <dcterms:modified xsi:type="dcterms:W3CDTF">2022-06-22T06:40:14Z</dcterms:modified>
</cp:coreProperties>
</file>