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5"/>
  </p:notesMasterIdLst>
  <p:handoutMasterIdLst>
    <p:handoutMasterId r:id="rId6"/>
  </p:handoutMasterIdLst>
  <p:sldIdLst>
    <p:sldId id="354" r:id="rId3"/>
    <p:sldId id="355" r:id="rId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企劃處" initials="企劃處" lastIdx="1" clrIdx="0">
    <p:extLst>
      <p:ext uri="{19B8F6BF-5375-455C-9EA6-DF929625EA0E}">
        <p15:presenceInfo xmlns:p15="http://schemas.microsoft.com/office/powerpoint/2012/main" userId="S::003008@taipower365.onmicrosoft.com::40d56620-8bef-4c97-bfb4-3afefb2165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6D"/>
    <a:srgbClr val="595959"/>
    <a:srgbClr val="B9E7FD"/>
    <a:srgbClr val="FF9999"/>
    <a:srgbClr val="FF66CC"/>
    <a:srgbClr val="FFCCFF"/>
    <a:srgbClr val="9933FF"/>
    <a:srgbClr val="FFE5E5"/>
    <a:srgbClr val="0080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6344" autoAdjust="0"/>
  </p:normalViewPr>
  <p:slideViewPr>
    <p:cSldViewPr snapToGrid="0" showGuides="1">
      <p:cViewPr varScale="1">
        <p:scale>
          <a:sx n="65" d="100"/>
          <a:sy n="65" d="100"/>
        </p:scale>
        <p:origin x="102" y="1050"/>
      </p:cViewPr>
      <p:guideLst>
        <p:guide orient="horz" pos="3657"/>
        <p:guide pos="3840"/>
      </p:guideLst>
    </p:cSldViewPr>
  </p:slideViewPr>
  <p:outlineViewPr>
    <p:cViewPr>
      <p:scale>
        <a:sx n="33" d="100"/>
        <a:sy n="33" d="100"/>
      </p:scale>
      <p:origin x="0" y="-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D261773-FECB-4DA0-864A-E7B299CA8A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65" tIns="49533" rIns="99065" bIns="4953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78C365-E099-4B78-B612-97906067D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65" tIns="49533" rIns="99065" bIns="49533" rtlCol="0"/>
          <a:lstStyle>
            <a:lvl1pPr algn="r">
              <a:defRPr sz="1300"/>
            </a:lvl1pPr>
          </a:lstStyle>
          <a:p>
            <a:fld id="{EE56EF71-C6E9-44BD-971D-65BE9E85740D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4A6314-55CE-4473-8C69-1C991A786A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5" tIns="49533" rIns="99065" bIns="4953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88BF8E-F7C7-4DCD-801E-C6ED0EDC03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9065" tIns="49533" rIns="99065" bIns="49533" rtlCol="0" anchor="b"/>
          <a:lstStyle>
            <a:lvl1pPr algn="r">
              <a:defRPr sz="1300"/>
            </a:lvl1pPr>
          </a:lstStyle>
          <a:p>
            <a:fld id="{C5E3144F-4C32-4747-B86E-9394142118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940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65" tIns="49533" rIns="99065" bIns="49533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65" tIns="49533" rIns="99065" bIns="49533" rtlCol="0"/>
          <a:lstStyle>
            <a:lvl1pPr algn="r">
              <a:defRPr sz="1300"/>
            </a:lvl1pPr>
          </a:lstStyle>
          <a:p>
            <a:fld id="{A109EA2A-4C48-4C61-B30A-DAB1A3E93B21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3" rIns="99065" bIns="49533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5" tIns="49533" rIns="99065" bIns="49533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5" tIns="49533" rIns="99065" bIns="49533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9065" tIns="49533" rIns="99065" bIns="49533" rtlCol="0" anchor="b"/>
          <a:lstStyle>
            <a:lvl1pPr algn="r">
              <a:defRPr sz="1300"/>
            </a:lvl1pPr>
          </a:lstStyle>
          <a:p>
            <a:fld id="{74B31000-9408-426B-B873-D4C066E48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43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6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8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4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29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49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49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523993"/>
            <a:ext cx="2769493" cy="45080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7FBA5D5-9D26-4145-9A6D-E1B8D150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400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93DBB3-83A4-48ED-A030-276D3FA6129F}"/>
              </a:ext>
            </a:extLst>
          </p:cNvPr>
          <p:cNvGrpSpPr/>
          <p:nvPr userDrawn="1"/>
        </p:nvGrpSpPr>
        <p:grpSpPr>
          <a:xfrm>
            <a:off x="5655133" y="211061"/>
            <a:ext cx="881743" cy="137160"/>
            <a:chOff x="5215346" y="150098"/>
            <a:chExt cx="881742" cy="1371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4EBD44-378C-4ED7-A818-05C3DBEE9400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9D33B7-FAEA-4352-9EA8-17DA8710633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3A1CC-1999-4F2B-9477-2B2D5FF6BE5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3D1F40-4DCC-4CB8-A055-86BC7F104D0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292C63-2447-4D31-B7AA-770A911B0F6D}"/>
              </a:ext>
            </a:extLst>
          </p:cNvPr>
          <p:cNvGrpSpPr/>
          <p:nvPr userDrawn="1"/>
        </p:nvGrpSpPr>
        <p:grpSpPr>
          <a:xfrm>
            <a:off x="5655133" y="6509779"/>
            <a:ext cx="881743" cy="137160"/>
            <a:chOff x="5215346" y="150098"/>
            <a:chExt cx="881742" cy="1371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DA6094-5954-4FAD-AF32-184A1FAD81B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27C7114-8C9E-48DD-8146-64981AFC10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51F7EC-FADE-48DE-98C8-988120E44352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18B9AF-99B8-4E36-980C-9A098120F27B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5488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5BBC227-AF4F-4A86-8578-E4ED64CD1957}"/>
              </a:ext>
            </a:extLst>
          </p:cNvPr>
          <p:cNvGrpSpPr/>
          <p:nvPr userDrawn="1"/>
        </p:nvGrpSpPr>
        <p:grpSpPr>
          <a:xfrm>
            <a:off x="8908665" y="1442569"/>
            <a:ext cx="2607091" cy="4865936"/>
            <a:chOff x="3501573" y="3178068"/>
            <a:chExt cx="1340594" cy="273784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5DA36E-DC6D-4420-8B91-D6BEC1BF25A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33EBDE-2F8C-4AD2-9A7D-001C344CA9D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14FD0E-92B3-4762-8272-5D637A10AE3D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696C806-CE75-40EE-95C9-74ECEFA302A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200AA0-359B-491A-BC96-83532301F9FD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607C34-9BB1-4319-8C5C-A85A2060C08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4272D2-6D45-44EC-BD11-8A4BE0307902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FA399A-BC28-4D32-A78A-FC8261C5E8D7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326BD3C-38F7-43C5-B35E-1713A79B33FA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F5678D1-55F9-46E9-AFA9-40C9D18F004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5E5DBE-1E61-4D5D-A617-4CCA9F21FBDD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2924DE-DF35-4A81-AF44-7B792090892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400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33" y="211061"/>
            <a:ext cx="881743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33" y="6509779"/>
            <a:ext cx="881743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5737" y="2152874"/>
            <a:ext cx="2168683" cy="35012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6790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7547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42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61B3885-1448-4392-B14C-921FDF071E80}"/>
              </a:ext>
            </a:extLst>
          </p:cNvPr>
          <p:cNvSpPr/>
          <p:nvPr userDrawn="1"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4"/>
            <a:ext cx="7190531" cy="68579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1505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A459DD-0620-4B5E-9529-D399AAC49E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" y="1277788"/>
            <a:ext cx="4204103" cy="4328169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C10217D-4747-4190-9966-060D514B2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2515" y="1272140"/>
            <a:ext cx="4194628" cy="43336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6966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41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7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5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3593460" y="15112936"/>
            <a:ext cx="775136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23843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1999" y="1531249"/>
            <a:ext cx="3200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400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33" y="211061"/>
            <a:ext cx="881743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33" y="6509779"/>
            <a:ext cx="881743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E4681DE-5BAF-4822-8702-F6863C3B7855}"/>
              </a:ext>
            </a:extLst>
          </p:cNvPr>
          <p:cNvSpPr/>
          <p:nvPr userDrawn="1"/>
        </p:nvSpPr>
        <p:spPr>
          <a:xfrm>
            <a:off x="4694736" y="1531249"/>
            <a:ext cx="32004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0182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4829" y="1332222"/>
            <a:ext cx="11182351" cy="35731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400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33" y="211061"/>
            <a:ext cx="881743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33" y="6509779"/>
            <a:ext cx="881743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9992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248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73481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4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81" y="1276656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5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1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1941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43339" y="5991230"/>
            <a:ext cx="284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47200" y="645030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4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6C2180-A0A3-439D-A7BE-7DF7EC20B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400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A0BEDF-FF07-48FC-938B-4E1D5246EEC3}"/>
              </a:ext>
            </a:extLst>
          </p:cNvPr>
          <p:cNvGrpSpPr/>
          <p:nvPr userDrawn="1"/>
        </p:nvGrpSpPr>
        <p:grpSpPr>
          <a:xfrm>
            <a:off x="5655133" y="211061"/>
            <a:ext cx="881743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FB6824-E3BB-4844-B9D8-0AD7FC599818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CB2B7-7190-4933-BC14-4098CBB084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A7CA79-6371-4421-B743-5C9A4E61CF1E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0174F3-7B89-4BF0-963D-C2D507FE4C8A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90BFE3-3161-4AF5-8145-B91610252E0C}"/>
              </a:ext>
            </a:extLst>
          </p:cNvPr>
          <p:cNvGrpSpPr/>
          <p:nvPr userDrawn="1"/>
        </p:nvGrpSpPr>
        <p:grpSpPr>
          <a:xfrm>
            <a:off x="5655133" y="6509779"/>
            <a:ext cx="881743" cy="137160"/>
            <a:chOff x="5215346" y="150098"/>
            <a:chExt cx="881742" cy="1371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BB593F-C860-4130-8008-FAED8E927A74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BBF7F4-0D96-4085-8274-0DD80BB0E140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8DA952-2EC3-4F14-A106-5346AA3196A3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23D6F-D506-480A-85BF-02E32B787F77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906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0EDDC6-EAE8-47F8-99EA-830DDBDA0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400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A8B2CB-ECBC-45C7-B5F2-8FAF569891F2}"/>
              </a:ext>
            </a:extLst>
          </p:cNvPr>
          <p:cNvGrpSpPr/>
          <p:nvPr userDrawn="1"/>
        </p:nvGrpSpPr>
        <p:grpSpPr>
          <a:xfrm>
            <a:off x="5655133" y="211061"/>
            <a:ext cx="881743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980589-E603-4F36-BDDB-87099F2F4A8E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A82518-4BE1-4964-8186-30C1EDFB20C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2DD2AD-F0D8-4638-AF3F-93DE47FCBC2D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B676EE-2A24-469D-851F-9123B94D32D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45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46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44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8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1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896CD08-CA35-4AA4-A5A0-61FA761A64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27792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4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F05FAF73-0EA1-4476-A957-F2D2437DD263}"/>
              </a:ext>
            </a:extLst>
          </p:cNvPr>
          <p:cNvSpPr/>
          <p:nvPr/>
        </p:nvSpPr>
        <p:spPr>
          <a:xfrm>
            <a:off x="1828310" y="5059659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068AF4A8-B347-4770-A7A5-9383D430270E}"/>
              </a:ext>
            </a:extLst>
          </p:cNvPr>
          <p:cNvSpPr txBox="1">
            <a:spLocks/>
          </p:cNvSpPr>
          <p:nvPr/>
        </p:nvSpPr>
        <p:spPr>
          <a:xfrm>
            <a:off x="1189608" y="1042982"/>
            <a:ext cx="9623425" cy="1985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000" b="1" dirty="0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國際淨零排放趨勢</a:t>
            </a:r>
            <a:endParaRPr lang="en-US" altLang="zh-TW" sz="5000" b="1" dirty="0">
              <a:solidFill>
                <a:srgbClr val="3A9DB8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zh-TW" altLang="en-US" sz="5000" b="1" dirty="0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及</a:t>
            </a:r>
            <a:r>
              <a:rPr lang="zh-TW" altLang="en-US" sz="5000" b="1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台電公司因應策略</a:t>
            </a:r>
            <a:endParaRPr lang="zh-TW" altLang="en-US" sz="5000" b="1" dirty="0">
              <a:solidFill>
                <a:srgbClr val="3A9DB8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27290C6-1B4C-420A-9FBA-CD152FC4CA1E}"/>
              </a:ext>
            </a:extLst>
          </p:cNvPr>
          <p:cNvSpPr txBox="1"/>
          <p:nvPr/>
        </p:nvSpPr>
        <p:spPr>
          <a:xfrm>
            <a:off x="1778600" y="4576204"/>
            <a:ext cx="8634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台電公司環境保護處　温桓正處長</a:t>
            </a:r>
          </a:p>
          <a:p>
            <a:pPr algn="ctr">
              <a:spcBef>
                <a:spcPts val="600"/>
              </a:spcBef>
            </a:pPr>
            <a:r>
              <a:rPr lang="en-US" altLang="zh-TW" sz="3200" b="1" dirty="0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</a:t>
            </a:r>
            <a:r>
              <a:rPr lang="zh-TW" altLang="en-US" sz="3200" b="1" dirty="0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3200" b="1" dirty="0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3200" b="1" dirty="0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3200" b="1" dirty="0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3200" b="1" dirty="0">
                <a:solidFill>
                  <a:srgbClr val="3A9D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89CBBB4-F0D8-43FE-BDA5-5DBBD8952832}"/>
              </a:ext>
            </a:extLst>
          </p:cNvPr>
          <p:cNvCxnSpPr>
            <a:cxnSpLocks/>
          </p:cNvCxnSpPr>
          <p:nvPr/>
        </p:nvCxnSpPr>
        <p:spPr>
          <a:xfrm>
            <a:off x="1462237" y="3354091"/>
            <a:ext cx="907816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投影片編號版面配置區 3">
            <a:extLst>
              <a:ext uri="{FF2B5EF4-FFF2-40B4-BE49-F238E27FC236}">
                <a16:creationId xmlns:a16="http://schemas.microsoft.com/office/drawing/2014/main" id="{D649A236-0B83-4834-8E09-249C4D6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363" y="6503791"/>
            <a:ext cx="2844800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mtClean="0">
                <a:solidFill>
                  <a:schemeClr val="tx1"/>
                </a:solidFill>
              </a:rPr>
              <a:pPr algn="r"/>
              <a:t>2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4CD7A7B-4BEE-4EE0-8E6E-22B346A42F97}"/>
              </a:ext>
            </a:extLst>
          </p:cNvPr>
          <p:cNvSpPr/>
          <p:nvPr/>
        </p:nvSpPr>
        <p:spPr>
          <a:xfrm>
            <a:off x="206035" y="132918"/>
            <a:ext cx="11779929" cy="724332"/>
          </a:xfrm>
          <a:prstGeom prst="rect">
            <a:avLst/>
          </a:prstGeom>
          <a:solidFill>
            <a:srgbClr val="B9E7F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defRPr/>
            </a:pP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大綱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635679D-B271-4589-8CB0-D78C4712C080}"/>
              </a:ext>
            </a:extLst>
          </p:cNvPr>
          <p:cNvSpPr txBox="1"/>
          <p:nvPr/>
        </p:nvSpPr>
        <p:spPr>
          <a:xfrm>
            <a:off x="2925900" y="1069549"/>
            <a:ext cx="6340197" cy="522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5650">
              <a:lnSpc>
                <a:spcPts val="8000"/>
              </a:lnSpc>
              <a:spcBef>
                <a:spcPct val="0"/>
              </a:spcBef>
              <a:defRPr/>
            </a:pP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壹、前言</a:t>
            </a:r>
          </a:p>
          <a:p>
            <a:pPr lvl="0" defTabSz="755650">
              <a:lnSpc>
                <a:spcPts val="8000"/>
              </a:lnSpc>
              <a:spcBef>
                <a:spcPct val="0"/>
              </a:spcBef>
              <a:defRPr/>
            </a:pP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貳、國際淨零趨勢</a:t>
            </a:r>
            <a:endParaRPr lang="en-US" altLang="zh-TW" sz="4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Microsoft YaHei" panose="020B0503020204020204" pitchFamily="34" charset="-122"/>
            </a:endParaRPr>
          </a:p>
          <a:p>
            <a:pPr lvl="0" defTabSz="755650">
              <a:lnSpc>
                <a:spcPts val="8000"/>
              </a:lnSpc>
              <a:spcBef>
                <a:spcPct val="0"/>
              </a:spcBef>
              <a:defRPr/>
            </a:pP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參、我國淨零轉型路徑初探</a:t>
            </a:r>
          </a:p>
          <a:p>
            <a:pPr lvl="0" defTabSz="755650">
              <a:lnSpc>
                <a:spcPts val="8000"/>
              </a:lnSpc>
              <a:spcBef>
                <a:spcPct val="0"/>
              </a:spcBef>
              <a:defRPr/>
            </a:pP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肆、台電公司因應策略</a:t>
            </a:r>
            <a:endParaRPr lang="en-US" altLang="zh-TW" sz="4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Microsoft YaHei" panose="020B0503020204020204" pitchFamily="34" charset="-122"/>
            </a:endParaRPr>
          </a:p>
          <a:p>
            <a:pPr lvl="0" defTabSz="755650">
              <a:lnSpc>
                <a:spcPts val="8000"/>
              </a:lnSpc>
              <a:spcBef>
                <a:spcPct val="0"/>
              </a:spcBef>
              <a:defRPr/>
            </a:pP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伍、結語</a:t>
            </a:r>
          </a:p>
        </p:txBody>
      </p:sp>
    </p:spTree>
    <p:extLst>
      <p:ext uri="{BB962C8B-B14F-4D97-AF65-F5344CB8AC3E}">
        <p14:creationId xmlns:p14="http://schemas.microsoft.com/office/powerpoint/2010/main" val="13162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12274</TotalTime>
  <Words>44</Words>
  <Application>Microsoft Office PowerPoint</Application>
  <PresentationFormat>寬螢幕</PresentationFormat>
  <Paragraphs>12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2" baseType="lpstr">
      <vt:lpstr>Arial Unicode MS</vt:lpstr>
      <vt:lpstr>等线</vt:lpstr>
      <vt:lpstr>Microsoft YaHei</vt:lpstr>
      <vt:lpstr>宋体</vt:lpstr>
      <vt:lpstr>新細明體</vt:lpstr>
      <vt:lpstr>Arial</vt:lpstr>
      <vt:lpstr>Calibri</vt:lpstr>
      <vt:lpstr>Century Gothic</vt:lpstr>
      <vt:lpstr>第一PPT，www.1ppt.com</vt:lpstr>
      <vt:lpstr>Contents Slide Master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蓝绿简洁</dc:title>
  <dc:creator>第一PPT</dc:creator>
  <cp:keywords>www.1ppt.com</cp:keywords>
  <cp:lastModifiedBy>環保處溫室組</cp:lastModifiedBy>
  <cp:revision>661</cp:revision>
  <cp:lastPrinted>2022-01-12T07:32:51Z</cp:lastPrinted>
  <dcterms:created xsi:type="dcterms:W3CDTF">2016-01-19T08:46:18Z</dcterms:created>
  <dcterms:modified xsi:type="dcterms:W3CDTF">2022-03-17T09:41:49Z</dcterms:modified>
</cp:coreProperties>
</file>