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699" r:id="rId3"/>
    <p:sldMasterId id="2147483711" r:id="rId4"/>
    <p:sldMasterId id="2147483723" r:id="rId5"/>
    <p:sldMasterId id="2147483726" r:id="rId6"/>
    <p:sldMasterId id="2147483728" r:id="rId7"/>
    <p:sldMasterId id="2147483730" r:id="rId8"/>
  </p:sldMasterIdLst>
  <p:notesMasterIdLst>
    <p:notesMasterId r:id="rId119"/>
  </p:notesMasterIdLst>
  <p:handoutMasterIdLst>
    <p:handoutMasterId r:id="rId120"/>
  </p:handoutMasterIdLst>
  <p:sldIdLst>
    <p:sldId id="556" r:id="rId9"/>
    <p:sldId id="509" r:id="rId10"/>
    <p:sldId id="726" r:id="rId11"/>
    <p:sldId id="834" r:id="rId12"/>
    <p:sldId id="831" r:id="rId13"/>
    <p:sldId id="832" r:id="rId14"/>
    <p:sldId id="833" r:id="rId15"/>
    <p:sldId id="512" r:id="rId16"/>
    <p:sldId id="730" r:id="rId17"/>
    <p:sldId id="514" r:id="rId18"/>
    <p:sldId id="728" r:id="rId19"/>
    <p:sldId id="729" r:id="rId20"/>
    <p:sldId id="731" r:id="rId21"/>
    <p:sldId id="518" r:id="rId22"/>
    <p:sldId id="519" r:id="rId23"/>
    <p:sldId id="735" r:id="rId24"/>
    <p:sldId id="736" r:id="rId25"/>
    <p:sldId id="737" r:id="rId26"/>
    <p:sldId id="738" r:id="rId27"/>
    <p:sldId id="739" r:id="rId28"/>
    <p:sldId id="740" r:id="rId29"/>
    <p:sldId id="741" r:id="rId30"/>
    <p:sldId id="742" r:id="rId31"/>
    <p:sldId id="743" r:id="rId32"/>
    <p:sldId id="744" r:id="rId33"/>
    <p:sldId id="745" r:id="rId34"/>
    <p:sldId id="746" r:id="rId35"/>
    <p:sldId id="747" r:id="rId36"/>
    <p:sldId id="748" r:id="rId37"/>
    <p:sldId id="749" r:id="rId38"/>
    <p:sldId id="750" r:id="rId39"/>
    <p:sldId id="751" r:id="rId40"/>
    <p:sldId id="752" r:id="rId41"/>
    <p:sldId id="753" r:id="rId42"/>
    <p:sldId id="754" r:id="rId43"/>
    <p:sldId id="755" r:id="rId44"/>
    <p:sldId id="756" r:id="rId45"/>
    <p:sldId id="757" r:id="rId46"/>
    <p:sldId id="758" r:id="rId47"/>
    <p:sldId id="759" r:id="rId48"/>
    <p:sldId id="760" r:id="rId49"/>
    <p:sldId id="762" r:id="rId50"/>
    <p:sldId id="763" r:id="rId51"/>
    <p:sldId id="764" r:id="rId52"/>
    <p:sldId id="765" r:id="rId53"/>
    <p:sldId id="766" r:id="rId54"/>
    <p:sldId id="767" r:id="rId55"/>
    <p:sldId id="768" r:id="rId56"/>
    <p:sldId id="769" r:id="rId57"/>
    <p:sldId id="770" r:id="rId58"/>
    <p:sldId id="771" r:id="rId59"/>
    <p:sldId id="772" r:id="rId60"/>
    <p:sldId id="773" r:id="rId61"/>
    <p:sldId id="774" r:id="rId62"/>
    <p:sldId id="775" r:id="rId63"/>
    <p:sldId id="776" r:id="rId64"/>
    <p:sldId id="777" r:id="rId65"/>
    <p:sldId id="778" r:id="rId66"/>
    <p:sldId id="779" r:id="rId67"/>
    <p:sldId id="780" r:id="rId68"/>
    <p:sldId id="781" r:id="rId69"/>
    <p:sldId id="782" r:id="rId70"/>
    <p:sldId id="783" r:id="rId71"/>
    <p:sldId id="784" r:id="rId72"/>
    <p:sldId id="785" r:id="rId73"/>
    <p:sldId id="786" r:id="rId74"/>
    <p:sldId id="787" r:id="rId75"/>
    <p:sldId id="788" r:id="rId76"/>
    <p:sldId id="789" r:id="rId77"/>
    <p:sldId id="790" r:id="rId78"/>
    <p:sldId id="791" r:id="rId79"/>
    <p:sldId id="792" r:id="rId80"/>
    <p:sldId id="793" r:id="rId81"/>
    <p:sldId id="794" r:id="rId82"/>
    <p:sldId id="795" r:id="rId83"/>
    <p:sldId id="796" r:id="rId84"/>
    <p:sldId id="797" r:id="rId85"/>
    <p:sldId id="798" r:id="rId86"/>
    <p:sldId id="799" r:id="rId87"/>
    <p:sldId id="800" r:id="rId88"/>
    <p:sldId id="801" r:id="rId89"/>
    <p:sldId id="802" r:id="rId90"/>
    <p:sldId id="803" r:id="rId91"/>
    <p:sldId id="804" r:id="rId92"/>
    <p:sldId id="805" r:id="rId93"/>
    <p:sldId id="806" r:id="rId94"/>
    <p:sldId id="807" r:id="rId95"/>
    <p:sldId id="808" r:id="rId96"/>
    <p:sldId id="809" r:id="rId97"/>
    <p:sldId id="810" r:id="rId98"/>
    <p:sldId id="811" r:id="rId99"/>
    <p:sldId id="812" r:id="rId100"/>
    <p:sldId id="813" r:id="rId101"/>
    <p:sldId id="814" r:id="rId102"/>
    <p:sldId id="815" r:id="rId103"/>
    <p:sldId id="816" r:id="rId104"/>
    <p:sldId id="817" r:id="rId105"/>
    <p:sldId id="818" r:id="rId106"/>
    <p:sldId id="819" r:id="rId107"/>
    <p:sldId id="820" r:id="rId108"/>
    <p:sldId id="821" r:id="rId109"/>
    <p:sldId id="822" r:id="rId110"/>
    <p:sldId id="823" r:id="rId111"/>
    <p:sldId id="824" r:id="rId112"/>
    <p:sldId id="825" r:id="rId113"/>
    <p:sldId id="826" r:id="rId114"/>
    <p:sldId id="827" r:id="rId115"/>
    <p:sldId id="828" r:id="rId116"/>
    <p:sldId id="829" r:id="rId117"/>
    <p:sldId id="830" r:id="rId118"/>
  </p:sldIdLst>
  <p:sldSz cx="10801350" cy="7921625"/>
  <p:notesSz cx="6807200" cy="9939338"/>
  <p:defaultTextStyle>
    <a:defPPr>
      <a:defRPr lang="zh-TW"/>
    </a:defPPr>
    <a:lvl1pPr marL="0" algn="l" defTabSz="989123" rtl="0" eaLnBrk="1" latinLnBrk="0" hangingPunct="1">
      <a:defRPr sz="2000" kern="1200">
        <a:solidFill>
          <a:schemeClr val="tx1"/>
        </a:solidFill>
        <a:latin typeface="+mn-lt"/>
        <a:ea typeface="+mn-ea"/>
        <a:cs typeface="+mn-cs"/>
      </a:defRPr>
    </a:lvl1pPr>
    <a:lvl2pPr marL="494560" algn="l" defTabSz="989123" rtl="0" eaLnBrk="1" latinLnBrk="0" hangingPunct="1">
      <a:defRPr sz="2000" kern="1200">
        <a:solidFill>
          <a:schemeClr val="tx1"/>
        </a:solidFill>
        <a:latin typeface="+mn-lt"/>
        <a:ea typeface="+mn-ea"/>
        <a:cs typeface="+mn-cs"/>
      </a:defRPr>
    </a:lvl2pPr>
    <a:lvl3pPr marL="989123" algn="l" defTabSz="989123" rtl="0" eaLnBrk="1" latinLnBrk="0" hangingPunct="1">
      <a:defRPr sz="2000" kern="1200">
        <a:solidFill>
          <a:schemeClr val="tx1"/>
        </a:solidFill>
        <a:latin typeface="+mn-lt"/>
        <a:ea typeface="+mn-ea"/>
        <a:cs typeface="+mn-cs"/>
      </a:defRPr>
    </a:lvl3pPr>
    <a:lvl4pPr marL="1483684" algn="l" defTabSz="989123" rtl="0" eaLnBrk="1" latinLnBrk="0" hangingPunct="1">
      <a:defRPr sz="2000" kern="1200">
        <a:solidFill>
          <a:schemeClr val="tx1"/>
        </a:solidFill>
        <a:latin typeface="+mn-lt"/>
        <a:ea typeface="+mn-ea"/>
        <a:cs typeface="+mn-cs"/>
      </a:defRPr>
    </a:lvl4pPr>
    <a:lvl5pPr marL="1978248" algn="l" defTabSz="989123" rtl="0" eaLnBrk="1" latinLnBrk="0" hangingPunct="1">
      <a:defRPr sz="2000" kern="1200">
        <a:solidFill>
          <a:schemeClr val="tx1"/>
        </a:solidFill>
        <a:latin typeface="+mn-lt"/>
        <a:ea typeface="+mn-ea"/>
        <a:cs typeface="+mn-cs"/>
      </a:defRPr>
    </a:lvl5pPr>
    <a:lvl6pPr marL="2472807" algn="l" defTabSz="989123" rtl="0" eaLnBrk="1" latinLnBrk="0" hangingPunct="1">
      <a:defRPr sz="2000" kern="1200">
        <a:solidFill>
          <a:schemeClr val="tx1"/>
        </a:solidFill>
        <a:latin typeface="+mn-lt"/>
        <a:ea typeface="+mn-ea"/>
        <a:cs typeface="+mn-cs"/>
      </a:defRPr>
    </a:lvl6pPr>
    <a:lvl7pPr marL="2967363" algn="l" defTabSz="989123" rtl="0" eaLnBrk="1" latinLnBrk="0" hangingPunct="1">
      <a:defRPr sz="2000" kern="1200">
        <a:solidFill>
          <a:schemeClr val="tx1"/>
        </a:solidFill>
        <a:latin typeface="+mn-lt"/>
        <a:ea typeface="+mn-ea"/>
        <a:cs typeface="+mn-cs"/>
      </a:defRPr>
    </a:lvl7pPr>
    <a:lvl8pPr marL="3461933" algn="l" defTabSz="989123" rtl="0" eaLnBrk="1" latinLnBrk="0" hangingPunct="1">
      <a:defRPr sz="2000" kern="1200">
        <a:solidFill>
          <a:schemeClr val="tx1"/>
        </a:solidFill>
        <a:latin typeface="+mn-lt"/>
        <a:ea typeface="+mn-ea"/>
        <a:cs typeface="+mn-cs"/>
      </a:defRPr>
    </a:lvl8pPr>
    <a:lvl9pPr marL="3956488" algn="l" defTabSz="989123" rtl="0" eaLnBrk="1" latinLnBrk="0" hangingPunct="1">
      <a:defRPr sz="20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495">
          <p15:clr>
            <a:srgbClr val="A4A3A4"/>
          </p15:clr>
        </p15:guide>
        <p15:guide id="2" pos="3402">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99CC"/>
    <a:srgbClr val="FFCCFF"/>
    <a:srgbClr val="FF00FF"/>
    <a:srgbClr val="FFFF00"/>
    <a:srgbClr val="E6E6E6"/>
    <a:srgbClr val="FFFFCC"/>
    <a:srgbClr val="FEE8D2"/>
    <a:srgbClr val="F4511E"/>
    <a:srgbClr val="F8FE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78155" autoAdjust="0"/>
  </p:normalViewPr>
  <p:slideViewPr>
    <p:cSldViewPr>
      <p:cViewPr varScale="1">
        <p:scale>
          <a:sx n="59" d="100"/>
          <a:sy n="59" d="100"/>
        </p:scale>
        <p:origin x="-1661" y="-72"/>
      </p:cViewPr>
      <p:guideLst>
        <p:guide orient="horz" pos="2495"/>
        <p:guide pos="3402"/>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9" d="100"/>
          <a:sy n="69" d="100"/>
        </p:scale>
        <p:origin x="181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tableStyles" Target="tableStyle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notesMaster" Target="notesMasters/notesMaster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handoutMaster" Target="handoutMasters/handoutMaster1.xml"/><Relationship Id="rId125"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lai0396@outlook.com" userId="ae6fad2ec655bb95" providerId="LiveId" clId="{A5807EC9-CCBC-4678-A9CF-D736F169FF8D}"/>
    <pc:docChg chg="undo custSel addSld delSld modSld">
      <pc:chgData name="nicklai0396@outlook.com" userId="ae6fad2ec655bb95" providerId="LiveId" clId="{A5807EC9-CCBC-4678-A9CF-D736F169FF8D}" dt="2022-03-14T16:59:35.706" v="1863" actId="6549"/>
      <pc:docMkLst>
        <pc:docMk/>
      </pc:docMkLst>
      <pc:sldChg chg="addSp delSp modSp add mod">
        <pc:chgData name="nicklai0396@outlook.com" userId="ae6fad2ec655bb95" providerId="LiveId" clId="{A5807EC9-CCBC-4678-A9CF-D736F169FF8D}" dt="2022-03-14T16:56:28.470" v="1861" actId="255"/>
        <pc:sldMkLst>
          <pc:docMk/>
          <pc:sldMk cId="3288204475" sldId="298"/>
        </pc:sldMkLst>
        <pc:spChg chg="mod topLvl">
          <ac:chgData name="nicklai0396@outlook.com" userId="ae6fad2ec655bb95" providerId="LiveId" clId="{A5807EC9-CCBC-4678-A9CF-D736F169FF8D}" dt="2022-03-14T15:50:00.170" v="748" actId="1076"/>
          <ac:spMkLst>
            <pc:docMk/>
            <pc:sldMk cId="3288204475" sldId="298"/>
            <ac:spMk id="4" creationId="{00000000-0000-0000-0000-000000000000}"/>
          </ac:spMkLst>
        </pc:spChg>
        <pc:spChg chg="add del mod">
          <ac:chgData name="nicklai0396@outlook.com" userId="ae6fad2ec655bb95" providerId="LiveId" clId="{A5807EC9-CCBC-4678-A9CF-D736F169FF8D}" dt="2022-03-14T13:56:24.541" v="259" actId="478"/>
          <ac:spMkLst>
            <pc:docMk/>
            <pc:sldMk cId="3288204475" sldId="298"/>
            <ac:spMk id="5" creationId="{A9EF99B3-854A-43AC-B1D0-DFB7EBB88910}"/>
          </ac:spMkLst>
        </pc:spChg>
        <pc:spChg chg="del mod">
          <ac:chgData name="nicklai0396@outlook.com" userId="ae6fad2ec655bb95" providerId="LiveId" clId="{A5807EC9-CCBC-4678-A9CF-D736F169FF8D}" dt="2022-03-14T14:02:28.426" v="368" actId="478"/>
          <ac:spMkLst>
            <pc:docMk/>
            <pc:sldMk cId="3288204475" sldId="298"/>
            <ac:spMk id="6" creationId="{00000000-0000-0000-0000-000000000000}"/>
          </ac:spMkLst>
        </pc:spChg>
        <pc:spChg chg="del">
          <ac:chgData name="nicklai0396@outlook.com" userId="ae6fad2ec655bb95" providerId="LiveId" clId="{A5807EC9-CCBC-4678-A9CF-D736F169FF8D}" dt="2022-03-14T13:56:19.354" v="258" actId="478"/>
          <ac:spMkLst>
            <pc:docMk/>
            <pc:sldMk cId="3288204475" sldId="298"/>
            <ac:spMk id="9" creationId="{00000000-0000-0000-0000-000000000000}"/>
          </ac:spMkLst>
        </pc:spChg>
        <pc:spChg chg="add mod">
          <ac:chgData name="nicklai0396@outlook.com" userId="ae6fad2ec655bb95" providerId="LiveId" clId="{A5807EC9-CCBC-4678-A9CF-D736F169FF8D}" dt="2022-03-14T13:57:20.349" v="314"/>
          <ac:spMkLst>
            <pc:docMk/>
            <pc:sldMk cId="3288204475" sldId="298"/>
            <ac:spMk id="23" creationId="{6E389433-A769-4876-85EC-2F126065FC09}"/>
          </ac:spMkLst>
        </pc:spChg>
        <pc:spChg chg="add mod topLvl">
          <ac:chgData name="nicklai0396@outlook.com" userId="ae6fad2ec655bb95" providerId="LiveId" clId="{A5807EC9-CCBC-4678-A9CF-D736F169FF8D}" dt="2022-03-14T16:14:08.799" v="945" actId="14100"/>
          <ac:spMkLst>
            <pc:docMk/>
            <pc:sldMk cId="3288204475" sldId="298"/>
            <ac:spMk id="24" creationId="{D859BFC0-10F6-4C8F-9F63-DD3B2878F909}"/>
          </ac:spMkLst>
        </pc:spChg>
        <pc:spChg chg="add mod">
          <ac:chgData name="nicklai0396@outlook.com" userId="ae6fad2ec655bb95" providerId="LiveId" clId="{A5807EC9-CCBC-4678-A9CF-D736F169FF8D}" dt="2022-03-14T16:55:57.525" v="1858" actId="14100"/>
          <ac:spMkLst>
            <pc:docMk/>
            <pc:sldMk cId="3288204475" sldId="298"/>
            <ac:spMk id="27" creationId="{0EA2329E-56FF-4C16-90CC-D615519BA56D}"/>
          </ac:spMkLst>
        </pc:spChg>
        <pc:spChg chg="mod">
          <ac:chgData name="nicklai0396@outlook.com" userId="ae6fad2ec655bb95" providerId="LiveId" clId="{A5807EC9-CCBC-4678-A9CF-D736F169FF8D}" dt="2022-03-14T15:55:25.029" v="788" actId="478"/>
          <ac:spMkLst>
            <pc:docMk/>
            <pc:sldMk cId="3288204475" sldId="298"/>
            <ac:spMk id="29" creationId="{C7E3E0EB-72AF-43E2-B248-A898973EC0F4}"/>
          </ac:spMkLst>
        </pc:spChg>
        <pc:spChg chg="mod">
          <ac:chgData name="nicklai0396@outlook.com" userId="ae6fad2ec655bb95" providerId="LiveId" clId="{A5807EC9-CCBC-4678-A9CF-D736F169FF8D}" dt="2022-03-14T16:08:54.704" v="847" actId="1076"/>
          <ac:spMkLst>
            <pc:docMk/>
            <pc:sldMk cId="3288204475" sldId="298"/>
            <ac:spMk id="30" creationId="{CE06B169-6BA9-4783-8A80-427642A1BDA4}"/>
          </ac:spMkLst>
        </pc:spChg>
        <pc:spChg chg="del mod">
          <ac:chgData name="nicklai0396@outlook.com" userId="ae6fad2ec655bb95" providerId="LiveId" clId="{A5807EC9-CCBC-4678-A9CF-D736F169FF8D}" dt="2022-03-14T15:55:25.029" v="788" actId="478"/>
          <ac:spMkLst>
            <pc:docMk/>
            <pc:sldMk cId="3288204475" sldId="298"/>
            <ac:spMk id="31" creationId="{3144E740-D91F-4FA9-AAA9-45C76115FF65}"/>
          </ac:spMkLst>
        </pc:spChg>
        <pc:spChg chg="add mod">
          <ac:chgData name="nicklai0396@outlook.com" userId="ae6fad2ec655bb95" providerId="LiveId" clId="{A5807EC9-CCBC-4678-A9CF-D736F169FF8D}" dt="2022-03-14T16:56:28.470" v="1861" actId="255"/>
          <ac:spMkLst>
            <pc:docMk/>
            <pc:sldMk cId="3288204475" sldId="298"/>
            <ac:spMk id="32" creationId="{B1324CF2-143D-4D7D-98EF-95C9DDEF79AA}"/>
          </ac:spMkLst>
        </pc:spChg>
        <pc:spChg chg="add del mod">
          <ac:chgData name="nicklai0396@outlook.com" userId="ae6fad2ec655bb95" providerId="LiveId" clId="{A5807EC9-CCBC-4678-A9CF-D736F169FF8D}" dt="2022-03-14T16:33:01.505" v="1073" actId="478"/>
          <ac:spMkLst>
            <pc:docMk/>
            <pc:sldMk cId="3288204475" sldId="298"/>
            <ac:spMk id="33" creationId="{99C72965-E352-4CE3-AE2E-8C530FC5F0A6}"/>
          </ac:spMkLst>
        </pc:spChg>
        <pc:spChg chg="add mod">
          <ac:chgData name="nicklai0396@outlook.com" userId="ae6fad2ec655bb95" providerId="LiveId" clId="{A5807EC9-CCBC-4678-A9CF-D736F169FF8D}" dt="2022-03-14T16:32:55.159" v="1072" actId="14100"/>
          <ac:spMkLst>
            <pc:docMk/>
            <pc:sldMk cId="3288204475" sldId="298"/>
            <ac:spMk id="34" creationId="{486EAC6F-BD0E-4824-9B5B-F9ADF21814DE}"/>
          </ac:spMkLst>
        </pc:spChg>
        <pc:spChg chg="mod">
          <ac:chgData name="nicklai0396@outlook.com" userId="ae6fad2ec655bb95" providerId="LiveId" clId="{A5807EC9-CCBC-4678-A9CF-D736F169FF8D}" dt="2022-03-14T15:50:34.954" v="752" actId="14100"/>
          <ac:spMkLst>
            <pc:docMk/>
            <pc:sldMk cId="3288204475" sldId="298"/>
            <ac:spMk id="42" creationId="{00000000-0000-0000-0000-000000000000}"/>
          </ac:spMkLst>
        </pc:spChg>
        <pc:spChg chg="mod">
          <ac:chgData name="nicklai0396@outlook.com" userId="ae6fad2ec655bb95" providerId="LiveId" clId="{A5807EC9-CCBC-4678-A9CF-D736F169FF8D}" dt="2022-03-14T15:50:18.325" v="750" actId="14100"/>
          <ac:spMkLst>
            <pc:docMk/>
            <pc:sldMk cId="3288204475" sldId="298"/>
            <ac:spMk id="43" creationId="{00000000-0000-0000-0000-000000000000}"/>
          </ac:spMkLst>
        </pc:spChg>
        <pc:spChg chg="mod">
          <ac:chgData name="nicklai0396@outlook.com" userId="ae6fad2ec655bb95" providerId="LiveId" clId="{A5807EC9-CCBC-4678-A9CF-D736F169FF8D}" dt="2022-03-14T15:50:18.325" v="750" actId="14100"/>
          <ac:spMkLst>
            <pc:docMk/>
            <pc:sldMk cId="3288204475" sldId="298"/>
            <ac:spMk id="44" creationId="{00000000-0000-0000-0000-000000000000}"/>
          </ac:spMkLst>
        </pc:spChg>
        <pc:spChg chg="mod topLvl">
          <ac:chgData name="nicklai0396@outlook.com" userId="ae6fad2ec655bb95" providerId="LiveId" clId="{A5807EC9-CCBC-4678-A9CF-D736F169FF8D}" dt="2022-03-14T16:14:24.760" v="948" actId="14100"/>
          <ac:spMkLst>
            <pc:docMk/>
            <pc:sldMk cId="3288204475" sldId="298"/>
            <ac:spMk id="47" creationId="{00000000-0000-0000-0000-000000000000}"/>
          </ac:spMkLst>
        </pc:spChg>
        <pc:spChg chg="mod">
          <ac:chgData name="nicklai0396@outlook.com" userId="ae6fad2ec655bb95" providerId="LiveId" clId="{A5807EC9-CCBC-4678-A9CF-D736F169FF8D}" dt="2022-03-14T15:50:18.325" v="750" actId="14100"/>
          <ac:spMkLst>
            <pc:docMk/>
            <pc:sldMk cId="3288204475" sldId="298"/>
            <ac:spMk id="48" creationId="{00000000-0000-0000-0000-000000000000}"/>
          </ac:spMkLst>
        </pc:spChg>
        <pc:spChg chg="del">
          <ac:chgData name="nicklai0396@outlook.com" userId="ae6fad2ec655bb95" providerId="LiveId" clId="{A5807EC9-CCBC-4678-A9CF-D736F169FF8D}" dt="2022-03-14T14:02:28.426" v="368" actId="478"/>
          <ac:spMkLst>
            <pc:docMk/>
            <pc:sldMk cId="3288204475" sldId="298"/>
            <ac:spMk id="49" creationId="{00000000-0000-0000-0000-000000000000}"/>
          </ac:spMkLst>
        </pc:spChg>
        <pc:spChg chg="mod topLvl">
          <ac:chgData name="nicklai0396@outlook.com" userId="ae6fad2ec655bb95" providerId="LiveId" clId="{A5807EC9-CCBC-4678-A9CF-D736F169FF8D}" dt="2022-03-14T16:14:14.296" v="946" actId="1076"/>
          <ac:spMkLst>
            <pc:docMk/>
            <pc:sldMk cId="3288204475" sldId="298"/>
            <ac:spMk id="56" creationId="{00000000-0000-0000-0000-000000000000}"/>
          </ac:spMkLst>
        </pc:spChg>
        <pc:spChg chg="mod topLvl">
          <ac:chgData name="nicklai0396@outlook.com" userId="ae6fad2ec655bb95" providerId="LiveId" clId="{A5807EC9-CCBC-4678-A9CF-D736F169FF8D}" dt="2022-03-14T16:56:19.910" v="1860" actId="255"/>
          <ac:spMkLst>
            <pc:docMk/>
            <pc:sldMk cId="3288204475" sldId="298"/>
            <ac:spMk id="79" creationId="{00000000-0000-0000-0000-000000000000}"/>
          </ac:spMkLst>
        </pc:spChg>
        <pc:spChg chg="del mod">
          <ac:chgData name="nicklai0396@outlook.com" userId="ae6fad2ec655bb95" providerId="LiveId" clId="{A5807EC9-CCBC-4678-A9CF-D736F169FF8D}" dt="2022-03-14T15:51:40.147" v="756" actId="478"/>
          <ac:spMkLst>
            <pc:docMk/>
            <pc:sldMk cId="3288204475" sldId="298"/>
            <ac:spMk id="80" creationId="{00000000-0000-0000-0000-000000000000}"/>
          </ac:spMkLst>
        </pc:spChg>
        <pc:spChg chg="del">
          <ac:chgData name="nicklai0396@outlook.com" userId="ae6fad2ec655bb95" providerId="LiveId" clId="{A5807EC9-CCBC-4678-A9CF-D736F169FF8D}" dt="2022-03-14T14:02:33.034" v="369" actId="478"/>
          <ac:spMkLst>
            <pc:docMk/>
            <pc:sldMk cId="3288204475" sldId="298"/>
            <ac:spMk id="82" creationId="{00000000-0000-0000-0000-000000000000}"/>
          </ac:spMkLst>
        </pc:spChg>
        <pc:grpChg chg="del">
          <ac:chgData name="nicklai0396@outlook.com" userId="ae6fad2ec655bb95" providerId="LiveId" clId="{A5807EC9-CCBC-4678-A9CF-D736F169FF8D}" dt="2022-03-14T14:00:03.243" v="316" actId="165"/>
          <ac:grpSpMkLst>
            <pc:docMk/>
            <pc:sldMk cId="3288204475" sldId="298"/>
            <ac:grpSpMk id="2" creationId="{00000000-0000-0000-0000-000000000000}"/>
          </ac:grpSpMkLst>
        </pc:grpChg>
        <pc:grpChg chg="del">
          <ac:chgData name="nicklai0396@outlook.com" userId="ae6fad2ec655bb95" providerId="LiveId" clId="{A5807EC9-CCBC-4678-A9CF-D736F169FF8D}" dt="2022-03-14T14:02:28.426" v="368" actId="478"/>
          <ac:grpSpMkLst>
            <pc:docMk/>
            <pc:sldMk cId="3288204475" sldId="298"/>
            <ac:grpSpMk id="3" creationId="{00000000-0000-0000-0000-000000000000}"/>
          </ac:grpSpMkLst>
        </pc:grpChg>
        <pc:grpChg chg="add del mod">
          <ac:chgData name="nicklai0396@outlook.com" userId="ae6fad2ec655bb95" providerId="LiveId" clId="{A5807EC9-CCBC-4678-A9CF-D736F169FF8D}" dt="2022-03-14T15:51:43.412" v="757" actId="478"/>
          <ac:grpSpMkLst>
            <pc:docMk/>
            <pc:sldMk cId="3288204475" sldId="298"/>
            <ac:grpSpMk id="7" creationId="{36AC655F-E6B8-48EB-B770-FE3C73B0FA72}"/>
          </ac:grpSpMkLst>
        </pc:grpChg>
        <pc:grpChg chg="add del mod">
          <ac:chgData name="nicklai0396@outlook.com" userId="ae6fad2ec655bb95" providerId="LiveId" clId="{A5807EC9-CCBC-4678-A9CF-D736F169FF8D}" dt="2022-03-14T14:03:29.843" v="376" actId="165"/>
          <ac:grpSpMkLst>
            <pc:docMk/>
            <pc:sldMk cId="3288204475" sldId="298"/>
            <ac:grpSpMk id="8" creationId="{FB806965-6F60-4E72-BF78-CB535CCABAD6}"/>
          </ac:grpSpMkLst>
        </pc:grpChg>
        <pc:grpChg chg="add mod">
          <ac:chgData name="nicklai0396@outlook.com" userId="ae6fad2ec655bb95" providerId="LiveId" clId="{A5807EC9-CCBC-4678-A9CF-D736F169FF8D}" dt="2022-03-14T15:55:25.029" v="788" actId="478"/>
          <ac:grpSpMkLst>
            <pc:docMk/>
            <pc:sldMk cId="3288204475" sldId="298"/>
            <ac:grpSpMk id="28" creationId="{4CF46BF6-4B51-4DF2-A241-DF28AB9C1911}"/>
          </ac:grpSpMkLst>
        </pc:grpChg>
        <pc:grpChg chg="mod">
          <ac:chgData name="nicklai0396@outlook.com" userId="ae6fad2ec655bb95" providerId="LiveId" clId="{A5807EC9-CCBC-4678-A9CF-D736F169FF8D}" dt="2022-03-14T15:50:18.325" v="750" actId="14100"/>
          <ac:grpSpMkLst>
            <pc:docMk/>
            <pc:sldMk cId="3288204475" sldId="298"/>
            <ac:grpSpMk id="41" creationId="{00000000-0000-0000-0000-000000000000}"/>
          </ac:grpSpMkLst>
        </pc:grpChg>
        <pc:picChg chg="del mod topLvl">
          <ac:chgData name="nicklai0396@outlook.com" userId="ae6fad2ec655bb95" providerId="LiveId" clId="{A5807EC9-CCBC-4678-A9CF-D736F169FF8D}" dt="2022-03-14T14:01:54.945" v="345" actId="478"/>
          <ac:picMkLst>
            <pc:docMk/>
            <pc:sldMk cId="3288204475" sldId="298"/>
            <ac:picMk id="91" creationId="{00000000-0000-0000-0000-000000000000}"/>
          </ac:picMkLst>
        </pc:picChg>
      </pc:sldChg>
      <pc:sldChg chg="modSp">
        <pc:chgData name="nicklai0396@outlook.com" userId="ae6fad2ec655bb95" providerId="LiveId" clId="{A5807EC9-CCBC-4678-A9CF-D736F169FF8D}" dt="2022-03-14T13:30:05.790" v="116"/>
        <pc:sldMkLst>
          <pc:docMk/>
          <pc:sldMk cId="3696203959" sldId="509"/>
        </pc:sldMkLst>
        <pc:graphicFrameChg chg="mod">
          <ac:chgData name="nicklai0396@outlook.com" userId="ae6fad2ec655bb95" providerId="LiveId" clId="{A5807EC9-CCBC-4678-A9CF-D736F169FF8D}" dt="2022-03-14T13:30:05.790" v="116"/>
          <ac:graphicFrameMkLst>
            <pc:docMk/>
            <pc:sldMk cId="3696203959" sldId="509"/>
            <ac:graphicFrameMk id="6" creationId="{00000000-0000-0000-0000-000000000000}"/>
          </ac:graphicFrameMkLst>
        </pc:graphicFrameChg>
      </pc:sldChg>
      <pc:sldChg chg="modSp mod">
        <pc:chgData name="nicklai0396@outlook.com" userId="ae6fad2ec655bb95" providerId="LiveId" clId="{A5807EC9-CCBC-4678-A9CF-D736F169FF8D}" dt="2022-03-14T16:04:02.734" v="811"/>
        <pc:sldMkLst>
          <pc:docMk/>
          <pc:sldMk cId="1000854979" sldId="511"/>
        </pc:sldMkLst>
        <pc:spChg chg="mod">
          <ac:chgData name="nicklai0396@outlook.com" userId="ae6fad2ec655bb95" providerId="LiveId" clId="{A5807EC9-CCBC-4678-A9CF-D736F169FF8D}" dt="2022-03-14T16:04:02.734" v="811"/>
          <ac:spMkLst>
            <pc:docMk/>
            <pc:sldMk cId="1000854979" sldId="511"/>
            <ac:spMk id="2" creationId="{00000000-0000-0000-0000-000000000000}"/>
          </ac:spMkLst>
        </pc:spChg>
      </pc:sldChg>
      <pc:sldChg chg="addSp delSp modSp mod">
        <pc:chgData name="nicklai0396@outlook.com" userId="ae6fad2ec655bb95" providerId="LiveId" clId="{A5807EC9-CCBC-4678-A9CF-D736F169FF8D}" dt="2022-03-14T13:52:03.812" v="226"/>
        <pc:sldMkLst>
          <pc:docMk/>
          <pc:sldMk cId="3815916193" sldId="514"/>
        </pc:sldMkLst>
        <pc:spChg chg="add mod">
          <ac:chgData name="nicklai0396@outlook.com" userId="ae6fad2ec655bb95" providerId="LiveId" clId="{A5807EC9-CCBC-4678-A9CF-D736F169FF8D}" dt="2022-03-14T13:52:03.812" v="226"/>
          <ac:spMkLst>
            <pc:docMk/>
            <pc:sldMk cId="3815916193" sldId="514"/>
            <ac:spMk id="23" creationId="{FAC021B7-F842-40BA-BCFF-E8149FAF0EB0}"/>
          </ac:spMkLst>
        </pc:spChg>
        <pc:spChg chg="del">
          <ac:chgData name="nicklai0396@outlook.com" userId="ae6fad2ec655bb95" providerId="LiveId" clId="{A5807EC9-CCBC-4678-A9CF-D736F169FF8D}" dt="2022-03-14T13:38:25.031" v="163" actId="478"/>
          <ac:spMkLst>
            <pc:docMk/>
            <pc:sldMk cId="3815916193" sldId="514"/>
            <ac:spMk id="38" creationId="{00000000-0000-0000-0000-000000000000}"/>
          </ac:spMkLst>
        </pc:spChg>
      </pc:sldChg>
      <pc:sldChg chg="addSp delSp modSp mod">
        <pc:chgData name="nicklai0396@outlook.com" userId="ae6fad2ec655bb95" providerId="LiveId" clId="{A5807EC9-CCBC-4678-A9CF-D736F169FF8D}" dt="2022-03-14T13:52:18.873" v="240" actId="6549"/>
        <pc:sldMkLst>
          <pc:docMk/>
          <pc:sldMk cId="2676295375" sldId="515"/>
        </pc:sldMkLst>
        <pc:spChg chg="add mod">
          <ac:chgData name="nicklai0396@outlook.com" userId="ae6fad2ec655bb95" providerId="LiveId" clId="{A5807EC9-CCBC-4678-A9CF-D736F169FF8D}" dt="2022-03-14T13:52:18.873" v="240" actId="6549"/>
          <ac:spMkLst>
            <pc:docMk/>
            <pc:sldMk cId="2676295375" sldId="515"/>
            <ac:spMk id="23" creationId="{C1F3EAAF-8D3E-4674-8374-3B8D314F734C}"/>
          </ac:spMkLst>
        </pc:spChg>
        <pc:spChg chg="del">
          <ac:chgData name="nicklai0396@outlook.com" userId="ae6fad2ec655bb95" providerId="LiveId" clId="{A5807EC9-CCBC-4678-A9CF-D736F169FF8D}" dt="2022-03-14T13:38:30.874" v="165" actId="478"/>
          <ac:spMkLst>
            <pc:docMk/>
            <pc:sldMk cId="2676295375" sldId="515"/>
            <ac:spMk id="38" creationId="{00000000-0000-0000-0000-000000000000}"/>
          </ac:spMkLst>
        </pc:spChg>
      </pc:sldChg>
      <pc:sldChg chg="addSp delSp modSp mod">
        <pc:chgData name="nicklai0396@outlook.com" userId="ae6fad2ec655bb95" providerId="LiveId" clId="{A5807EC9-CCBC-4678-A9CF-D736F169FF8D}" dt="2022-03-14T13:52:21.404" v="242" actId="6549"/>
        <pc:sldMkLst>
          <pc:docMk/>
          <pc:sldMk cId="2446215751" sldId="516"/>
        </pc:sldMkLst>
        <pc:spChg chg="add mod">
          <ac:chgData name="nicklai0396@outlook.com" userId="ae6fad2ec655bb95" providerId="LiveId" clId="{A5807EC9-CCBC-4678-A9CF-D736F169FF8D}" dt="2022-03-14T13:52:21.404" v="242" actId="6549"/>
          <ac:spMkLst>
            <pc:docMk/>
            <pc:sldMk cId="2446215751" sldId="516"/>
            <ac:spMk id="13" creationId="{9992553C-48E4-445B-8377-14405F6A541A}"/>
          </ac:spMkLst>
        </pc:spChg>
        <pc:spChg chg="del">
          <ac:chgData name="nicklai0396@outlook.com" userId="ae6fad2ec655bb95" providerId="LiveId" clId="{A5807EC9-CCBC-4678-A9CF-D736F169FF8D}" dt="2022-03-14T13:38:37.810" v="167" actId="478"/>
          <ac:spMkLst>
            <pc:docMk/>
            <pc:sldMk cId="2446215751" sldId="516"/>
            <ac:spMk id="38" creationId="{00000000-0000-0000-0000-000000000000}"/>
          </ac:spMkLst>
        </pc:spChg>
      </pc:sldChg>
      <pc:sldChg chg="addSp delSp modSp mod">
        <pc:chgData name="nicklai0396@outlook.com" userId="ae6fad2ec655bb95" providerId="LiveId" clId="{A5807EC9-CCBC-4678-A9CF-D736F169FF8D}" dt="2022-03-14T13:52:24.497" v="244" actId="6549"/>
        <pc:sldMkLst>
          <pc:docMk/>
          <pc:sldMk cId="2584402590" sldId="517"/>
        </pc:sldMkLst>
        <pc:spChg chg="add mod">
          <ac:chgData name="nicklai0396@outlook.com" userId="ae6fad2ec655bb95" providerId="LiveId" clId="{A5807EC9-CCBC-4678-A9CF-D736F169FF8D}" dt="2022-03-14T13:52:24.497" v="244" actId="6549"/>
          <ac:spMkLst>
            <pc:docMk/>
            <pc:sldMk cId="2584402590" sldId="517"/>
            <ac:spMk id="21" creationId="{AD5DEBB6-9412-45E2-A638-3DCD371F7159}"/>
          </ac:spMkLst>
        </pc:spChg>
        <pc:spChg chg="del">
          <ac:chgData name="nicklai0396@outlook.com" userId="ae6fad2ec655bb95" providerId="LiveId" clId="{A5807EC9-CCBC-4678-A9CF-D736F169FF8D}" dt="2022-03-14T13:38:42.872" v="169" actId="478"/>
          <ac:spMkLst>
            <pc:docMk/>
            <pc:sldMk cId="2584402590" sldId="517"/>
            <ac:spMk id="38" creationId="{00000000-0000-0000-0000-000000000000}"/>
          </ac:spMkLst>
        </pc:spChg>
      </pc:sldChg>
      <pc:sldChg chg="addSp delSp modSp mod">
        <pc:chgData name="nicklai0396@outlook.com" userId="ae6fad2ec655bb95" providerId="LiveId" clId="{A5807EC9-CCBC-4678-A9CF-D736F169FF8D}" dt="2022-03-14T13:52:30.372" v="246" actId="6549"/>
        <pc:sldMkLst>
          <pc:docMk/>
          <pc:sldMk cId="489568906" sldId="518"/>
        </pc:sldMkLst>
        <pc:spChg chg="add mod">
          <ac:chgData name="nicklai0396@outlook.com" userId="ae6fad2ec655bb95" providerId="LiveId" clId="{A5807EC9-CCBC-4678-A9CF-D736F169FF8D}" dt="2022-03-14T13:52:30.372" v="246" actId="6549"/>
          <ac:spMkLst>
            <pc:docMk/>
            <pc:sldMk cId="489568906" sldId="518"/>
            <ac:spMk id="26" creationId="{DB59D122-F04A-46FF-B466-D5E0CB1F96CB}"/>
          </ac:spMkLst>
        </pc:spChg>
        <pc:spChg chg="del mod">
          <ac:chgData name="nicklai0396@outlook.com" userId="ae6fad2ec655bb95" providerId="LiveId" clId="{A5807EC9-CCBC-4678-A9CF-D736F169FF8D}" dt="2022-03-14T13:39:50.425" v="178" actId="478"/>
          <ac:spMkLst>
            <pc:docMk/>
            <pc:sldMk cId="489568906" sldId="518"/>
            <ac:spMk id="90" creationId="{00000000-0000-0000-0000-000000000000}"/>
          </ac:spMkLst>
        </pc:spChg>
      </pc:sldChg>
      <pc:sldChg chg="addSp delSp modSp mod">
        <pc:chgData name="nicklai0396@outlook.com" userId="ae6fad2ec655bb95" providerId="LiveId" clId="{A5807EC9-CCBC-4678-A9CF-D736F169FF8D}" dt="2022-03-14T13:52:36.543" v="248" actId="6549"/>
        <pc:sldMkLst>
          <pc:docMk/>
          <pc:sldMk cId="2876756439" sldId="519"/>
        </pc:sldMkLst>
        <pc:spChg chg="add mod">
          <ac:chgData name="nicklai0396@outlook.com" userId="ae6fad2ec655bb95" providerId="LiveId" clId="{A5807EC9-CCBC-4678-A9CF-D736F169FF8D}" dt="2022-03-14T13:52:36.543" v="248" actId="6549"/>
          <ac:spMkLst>
            <pc:docMk/>
            <pc:sldMk cId="2876756439" sldId="519"/>
            <ac:spMk id="26" creationId="{51BE62F0-122E-4A16-B04E-55485C3A9A87}"/>
          </ac:spMkLst>
        </pc:spChg>
        <pc:spChg chg="del">
          <ac:chgData name="nicklai0396@outlook.com" userId="ae6fad2ec655bb95" providerId="LiveId" clId="{A5807EC9-CCBC-4678-A9CF-D736F169FF8D}" dt="2022-03-14T13:40:17.079" v="198" actId="478"/>
          <ac:spMkLst>
            <pc:docMk/>
            <pc:sldMk cId="2876756439" sldId="519"/>
            <ac:spMk id="90" creationId="{00000000-0000-0000-0000-000000000000}"/>
          </ac:spMkLst>
        </pc:spChg>
      </pc:sldChg>
      <pc:sldChg chg="addSp delSp modSp mod">
        <pc:chgData name="nicklai0396@outlook.com" userId="ae6fad2ec655bb95" providerId="LiveId" clId="{A5807EC9-CCBC-4678-A9CF-D736F169FF8D}" dt="2022-03-14T13:52:48.277" v="256" actId="6549"/>
        <pc:sldMkLst>
          <pc:docMk/>
          <pc:sldMk cId="1316448950" sldId="522"/>
        </pc:sldMkLst>
        <pc:spChg chg="add mod">
          <ac:chgData name="nicklai0396@outlook.com" userId="ae6fad2ec655bb95" providerId="LiveId" clId="{A5807EC9-CCBC-4678-A9CF-D736F169FF8D}" dt="2022-03-14T13:52:48.277" v="256" actId="6549"/>
          <ac:spMkLst>
            <pc:docMk/>
            <pc:sldMk cId="1316448950" sldId="522"/>
            <ac:spMk id="21" creationId="{43C42920-DA5C-4862-932F-81810000BF89}"/>
          </ac:spMkLst>
        </pc:spChg>
        <pc:spChg chg="del">
          <ac:chgData name="nicklai0396@outlook.com" userId="ae6fad2ec655bb95" providerId="LiveId" clId="{A5807EC9-CCBC-4678-A9CF-D736F169FF8D}" dt="2022-03-14T13:40:24.828" v="200" actId="478"/>
          <ac:spMkLst>
            <pc:docMk/>
            <pc:sldMk cId="1316448950" sldId="522"/>
            <ac:spMk id="90" creationId="{00000000-0000-0000-0000-000000000000}"/>
          </ac:spMkLst>
        </pc:spChg>
      </pc:sldChg>
      <pc:sldChg chg="addSp delSp modSp mod">
        <pc:chgData name="nicklai0396@outlook.com" userId="ae6fad2ec655bb95" providerId="LiveId" clId="{A5807EC9-CCBC-4678-A9CF-D736F169FF8D}" dt="2022-03-14T13:52:38.730" v="250" actId="6549"/>
        <pc:sldMkLst>
          <pc:docMk/>
          <pc:sldMk cId="1459730924" sldId="523"/>
        </pc:sldMkLst>
        <pc:spChg chg="add mod">
          <ac:chgData name="nicklai0396@outlook.com" userId="ae6fad2ec655bb95" providerId="LiveId" clId="{A5807EC9-CCBC-4678-A9CF-D736F169FF8D}" dt="2022-03-14T13:52:38.730" v="250" actId="6549"/>
          <ac:spMkLst>
            <pc:docMk/>
            <pc:sldMk cId="1459730924" sldId="523"/>
            <ac:spMk id="21" creationId="{C83602D5-01EF-42FC-A583-108A3B11E17E}"/>
          </ac:spMkLst>
        </pc:spChg>
        <pc:spChg chg="del">
          <ac:chgData name="nicklai0396@outlook.com" userId="ae6fad2ec655bb95" providerId="LiveId" clId="{A5807EC9-CCBC-4678-A9CF-D736F169FF8D}" dt="2022-03-14T13:40:29.874" v="202" actId="478"/>
          <ac:spMkLst>
            <pc:docMk/>
            <pc:sldMk cId="1459730924" sldId="523"/>
            <ac:spMk id="90" creationId="{00000000-0000-0000-0000-000000000000}"/>
          </ac:spMkLst>
        </pc:spChg>
      </pc:sldChg>
      <pc:sldChg chg="addSp delSp modSp mod">
        <pc:chgData name="nicklai0396@outlook.com" userId="ae6fad2ec655bb95" providerId="LiveId" clId="{A5807EC9-CCBC-4678-A9CF-D736F169FF8D}" dt="2022-03-14T13:52:41.183" v="252" actId="6549"/>
        <pc:sldMkLst>
          <pc:docMk/>
          <pc:sldMk cId="3601222836" sldId="524"/>
        </pc:sldMkLst>
        <pc:spChg chg="add mod">
          <ac:chgData name="nicklai0396@outlook.com" userId="ae6fad2ec655bb95" providerId="LiveId" clId="{A5807EC9-CCBC-4678-A9CF-D736F169FF8D}" dt="2022-03-14T13:52:41.183" v="252" actId="6549"/>
          <ac:spMkLst>
            <pc:docMk/>
            <pc:sldMk cId="3601222836" sldId="524"/>
            <ac:spMk id="28" creationId="{8B9BCA8C-DEE5-4700-BC82-A7C9FDE32053}"/>
          </ac:spMkLst>
        </pc:spChg>
        <pc:spChg chg="del">
          <ac:chgData name="nicklai0396@outlook.com" userId="ae6fad2ec655bb95" providerId="LiveId" clId="{A5807EC9-CCBC-4678-A9CF-D736F169FF8D}" dt="2022-03-14T13:40:34.889" v="204" actId="478"/>
          <ac:spMkLst>
            <pc:docMk/>
            <pc:sldMk cId="3601222836" sldId="524"/>
            <ac:spMk id="90" creationId="{00000000-0000-0000-0000-000000000000}"/>
          </ac:spMkLst>
        </pc:spChg>
      </pc:sldChg>
      <pc:sldChg chg="addSp delSp modSp mod">
        <pc:chgData name="nicklai0396@outlook.com" userId="ae6fad2ec655bb95" providerId="LiveId" clId="{A5807EC9-CCBC-4678-A9CF-D736F169FF8D}" dt="2022-03-14T13:52:43.246" v="254" actId="6549"/>
        <pc:sldMkLst>
          <pc:docMk/>
          <pc:sldMk cId="780201895" sldId="525"/>
        </pc:sldMkLst>
        <pc:spChg chg="add mod">
          <ac:chgData name="nicklai0396@outlook.com" userId="ae6fad2ec655bb95" providerId="LiveId" clId="{A5807EC9-CCBC-4678-A9CF-D736F169FF8D}" dt="2022-03-14T13:52:43.246" v="254" actId="6549"/>
          <ac:spMkLst>
            <pc:docMk/>
            <pc:sldMk cId="780201895" sldId="525"/>
            <ac:spMk id="24" creationId="{2E254414-0BA6-429F-A998-B06487C6FC1A}"/>
          </ac:spMkLst>
        </pc:spChg>
        <pc:spChg chg="del">
          <ac:chgData name="nicklai0396@outlook.com" userId="ae6fad2ec655bb95" providerId="LiveId" clId="{A5807EC9-CCBC-4678-A9CF-D736F169FF8D}" dt="2022-03-14T13:40:40.867" v="206" actId="478"/>
          <ac:spMkLst>
            <pc:docMk/>
            <pc:sldMk cId="780201895" sldId="525"/>
            <ac:spMk id="90" creationId="{00000000-0000-0000-0000-000000000000}"/>
          </ac:spMkLst>
        </pc:spChg>
      </pc:sldChg>
      <pc:sldChg chg="addSp delSp modSp mod">
        <pc:chgData name="nicklai0396@outlook.com" userId="ae6fad2ec655bb95" providerId="LiveId" clId="{A5807EC9-CCBC-4678-A9CF-D736F169FF8D}" dt="2022-03-14T13:13:30.135" v="3" actId="931"/>
        <pc:sldMkLst>
          <pc:docMk/>
          <pc:sldMk cId="3976194570" sldId="556"/>
        </pc:sldMkLst>
        <pc:spChg chg="mod">
          <ac:chgData name="nicklai0396@outlook.com" userId="ae6fad2ec655bb95" providerId="LiveId" clId="{A5807EC9-CCBC-4678-A9CF-D736F169FF8D}" dt="2022-03-14T13:12:34.537" v="1" actId="1076"/>
          <ac:spMkLst>
            <pc:docMk/>
            <pc:sldMk cId="3976194570" sldId="556"/>
            <ac:spMk id="3" creationId="{00000000-0000-0000-0000-000000000000}"/>
          </ac:spMkLst>
        </pc:spChg>
        <pc:spChg chg="add del mod">
          <ac:chgData name="nicklai0396@outlook.com" userId="ae6fad2ec655bb95" providerId="LiveId" clId="{A5807EC9-CCBC-4678-A9CF-D736F169FF8D}" dt="2022-03-14T13:13:30.135" v="3" actId="931"/>
          <ac:spMkLst>
            <pc:docMk/>
            <pc:sldMk cId="3976194570" sldId="556"/>
            <ac:spMk id="6" creationId="{488FF6EC-CD18-428B-AD9B-59B1F7A60D1F}"/>
          </ac:spMkLst>
        </pc:spChg>
        <pc:picChg chg="add del mod">
          <ac:chgData name="nicklai0396@outlook.com" userId="ae6fad2ec655bb95" providerId="LiveId" clId="{A5807EC9-CCBC-4678-A9CF-D736F169FF8D}" dt="2022-03-14T13:13:30.135" v="3" actId="931"/>
          <ac:picMkLst>
            <pc:docMk/>
            <pc:sldMk cId="3976194570" sldId="556"/>
            <ac:picMk id="5" creationId="{79A5C4BA-48C3-40C3-8856-079E6B69A926}"/>
          </ac:picMkLst>
        </pc:picChg>
      </pc:sldChg>
      <pc:sldChg chg="del">
        <pc:chgData name="nicklai0396@outlook.com" userId="ae6fad2ec655bb95" providerId="LiveId" clId="{A5807EC9-CCBC-4678-A9CF-D736F169FF8D}" dt="2022-03-14T16:58:03.369" v="1862" actId="47"/>
        <pc:sldMkLst>
          <pc:docMk/>
          <pc:sldMk cId="3461261941" sldId="559"/>
        </pc:sldMkLst>
      </pc:sldChg>
      <pc:sldChg chg="del">
        <pc:chgData name="nicklai0396@outlook.com" userId="ae6fad2ec655bb95" providerId="LiveId" clId="{A5807EC9-CCBC-4678-A9CF-D736F169FF8D}" dt="2022-03-14T16:58:03.369" v="1862" actId="47"/>
        <pc:sldMkLst>
          <pc:docMk/>
          <pc:sldMk cId="2788692646" sldId="560"/>
        </pc:sldMkLst>
      </pc:sldChg>
      <pc:sldChg chg="del">
        <pc:chgData name="nicklai0396@outlook.com" userId="ae6fad2ec655bb95" providerId="LiveId" clId="{A5807EC9-CCBC-4678-A9CF-D736F169FF8D}" dt="2022-03-14T16:58:03.369" v="1862" actId="47"/>
        <pc:sldMkLst>
          <pc:docMk/>
          <pc:sldMk cId="2767477655" sldId="561"/>
        </pc:sldMkLst>
      </pc:sldChg>
      <pc:sldChg chg="del">
        <pc:chgData name="nicklai0396@outlook.com" userId="ae6fad2ec655bb95" providerId="LiveId" clId="{A5807EC9-CCBC-4678-A9CF-D736F169FF8D}" dt="2022-03-14T16:58:03.369" v="1862" actId="47"/>
        <pc:sldMkLst>
          <pc:docMk/>
          <pc:sldMk cId="3011022383" sldId="562"/>
        </pc:sldMkLst>
      </pc:sldChg>
      <pc:sldChg chg="del">
        <pc:chgData name="nicklai0396@outlook.com" userId="ae6fad2ec655bb95" providerId="LiveId" clId="{A5807EC9-CCBC-4678-A9CF-D736F169FF8D}" dt="2022-03-14T16:58:03.369" v="1862" actId="47"/>
        <pc:sldMkLst>
          <pc:docMk/>
          <pc:sldMk cId="2032160356" sldId="563"/>
        </pc:sldMkLst>
      </pc:sldChg>
      <pc:sldChg chg="del">
        <pc:chgData name="nicklai0396@outlook.com" userId="ae6fad2ec655bb95" providerId="LiveId" clId="{A5807EC9-CCBC-4678-A9CF-D736F169FF8D}" dt="2022-03-14T16:58:03.369" v="1862" actId="47"/>
        <pc:sldMkLst>
          <pc:docMk/>
          <pc:sldMk cId="427646739" sldId="564"/>
        </pc:sldMkLst>
      </pc:sldChg>
      <pc:sldChg chg="del">
        <pc:chgData name="nicklai0396@outlook.com" userId="ae6fad2ec655bb95" providerId="LiveId" clId="{A5807EC9-CCBC-4678-A9CF-D736F169FF8D}" dt="2022-03-14T16:58:03.369" v="1862" actId="47"/>
        <pc:sldMkLst>
          <pc:docMk/>
          <pc:sldMk cId="3151887290" sldId="565"/>
        </pc:sldMkLst>
      </pc:sldChg>
      <pc:sldChg chg="del">
        <pc:chgData name="nicklai0396@outlook.com" userId="ae6fad2ec655bb95" providerId="LiveId" clId="{A5807EC9-CCBC-4678-A9CF-D736F169FF8D}" dt="2022-03-14T16:58:03.369" v="1862" actId="47"/>
        <pc:sldMkLst>
          <pc:docMk/>
          <pc:sldMk cId="1787129759" sldId="566"/>
        </pc:sldMkLst>
      </pc:sldChg>
      <pc:sldChg chg="del">
        <pc:chgData name="nicklai0396@outlook.com" userId="ae6fad2ec655bb95" providerId="LiveId" clId="{A5807EC9-CCBC-4678-A9CF-D736F169FF8D}" dt="2022-03-14T16:58:03.369" v="1862" actId="47"/>
        <pc:sldMkLst>
          <pc:docMk/>
          <pc:sldMk cId="341952765" sldId="567"/>
        </pc:sldMkLst>
      </pc:sldChg>
      <pc:sldChg chg="del">
        <pc:chgData name="nicklai0396@outlook.com" userId="ae6fad2ec655bb95" providerId="LiveId" clId="{A5807EC9-CCBC-4678-A9CF-D736F169FF8D}" dt="2022-03-14T16:58:03.369" v="1862" actId="47"/>
        <pc:sldMkLst>
          <pc:docMk/>
          <pc:sldMk cId="3512787615" sldId="568"/>
        </pc:sldMkLst>
      </pc:sldChg>
      <pc:sldChg chg="del">
        <pc:chgData name="nicklai0396@outlook.com" userId="ae6fad2ec655bb95" providerId="LiveId" clId="{A5807EC9-CCBC-4678-A9CF-D736F169FF8D}" dt="2022-03-14T16:58:03.369" v="1862" actId="47"/>
        <pc:sldMkLst>
          <pc:docMk/>
          <pc:sldMk cId="721144453" sldId="569"/>
        </pc:sldMkLst>
      </pc:sldChg>
      <pc:sldChg chg="del">
        <pc:chgData name="nicklai0396@outlook.com" userId="ae6fad2ec655bb95" providerId="LiveId" clId="{A5807EC9-CCBC-4678-A9CF-D736F169FF8D}" dt="2022-03-14T16:58:03.369" v="1862" actId="47"/>
        <pc:sldMkLst>
          <pc:docMk/>
          <pc:sldMk cId="1597652681" sldId="570"/>
        </pc:sldMkLst>
      </pc:sldChg>
      <pc:sldChg chg="del">
        <pc:chgData name="nicklai0396@outlook.com" userId="ae6fad2ec655bb95" providerId="LiveId" clId="{A5807EC9-CCBC-4678-A9CF-D736F169FF8D}" dt="2022-03-14T16:58:03.369" v="1862" actId="47"/>
        <pc:sldMkLst>
          <pc:docMk/>
          <pc:sldMk cId="504915596" sldId="571"/>
        </pc:sldMkLst>
      </pc:sldChg>
      <pc:sldChg chg="del">
        <pc:chgData name="nicklai0396@outlook.com" userId="ae6fad2ec655bb95" providerId="LiveId" clId="{A5807EC9-CCBC-4678-A9CF-D736F169FF8D}" dt="2022-03-14T16:58:03.369" v="1862" actId="47"/>
        <pc:sldMkLst>
          <pc:docMk/>
          <pc:sldMk cId="2442999658" sldId="572"/>
        </pc:sldMkLst>
      </pc:sldChg>
      <pc:sldChg chg="del">
        <pc:chgData name="nicklai0396@outlook.com" userId="ae6fad2ec655bb95" providerId="LiveId" clId="{A5807EC9-CCBC-4678-A9CF-D736F169FF8D}" dt="2022-03-14T16:58:03.369" v="1862" actId="47"/>
        <pc:sldMkLst>
          <pc:docMk/>
          <pc:sldMk cId="550046813" sldId="573"/>
        </pc:sldMkLst>
      </pc:sldChg>
      <pc:sldChg chg="del">
        <pc:chgData name="nicklai0396@outlook.com" userId="ae6fad2ec655bb95" providerId="LiveId" clId="{A5807EC9-CCBC-4678-A9CF-D736F169FF8D}" dt="2022-03-14T16:58:03.369" v="1862" actId="47"/>
        <pc:sldMkLst>
          <pc:docMk/>
          <pc:sldMk cId="1857642644" sldId="574"/>
        </pc:sldMkLst>
      </pc:sldChg>
      <pc:sldChg chg="del">
        <pc:chgData name="nicklai0396@outlook.com" userId="ae6fad2ec655bb95" providerId="LiveId" clId="{A5807EC9-CCBC-4678-A9CF-D736F169FF8D}" dt="2022-03-14T16:58:03.369" v="1862" actId="47"/>
        <pc:sldMkLst>
          <pc:docMk/>
          <pc:sldMk cId="3627500639" sldId="575"/>
        </pc:sldMkLst>
      </pc:sldChg>
      <pc:sldChg chg="del">
        <pc:chgData name="nicklai0396@outlook.com" userId="ae6fad2ec655bb95" providerId="LiveId" clId="{A5807EC9-CCBC-4678-A9CF-D736F169FF8D}" dt="2022-03-14T16:58:03.369" v="1862" actId="47"/>
        <pc:sldMkLst>
          <pc:docMk/>
          <pc:sldMk cId="4079768435" sldId="576"/>
        </pc:sldMkLst>
      </pc:sldChg>
      <pc:sldChg chg="del">
        <pc:chgData name="nicklai0396@outlook.com" userId="ae6fad2ec655bb95" providerId="LiveId" clId="{A5807EC9-CCBC-4678-A9CF-D736F169FF8D}" dt="2022-03-14T16:58:03.369" v="1862" actId="47"/>
        <pc:sldMkLst>
          <pc:docMk/>
          <pc:sldMk cId="1627235672" sldId="577"/>
        </pc:sldMkLst>
      </pc:sldChg>
      <pc:sldChg chg="del">
        <pc:chgData name="nicklai0396@outlook.com" userId="ae6fad2ec655bb95" providerId="LiveId" clId="{A5807EC9-CCBC-4678-A9CF-D736F169FF8D}" dt="2022-03-14T16:58:03.369" v="1862" actId="47"/>
        <pc:sldMkLst>
          <pc:docMk/>
          <pc:sldMk cId="2345530280" sldId="578"/>
        </pc:sldMkLst>
      </pc:sldChg>
      <pc:sldChg chg="del">
        <pc:chgData name="nicklai0396@outlook.com" userId="ae6fad2ec655bb95" providerId="LiveId" clId="{A5807EC9-CCBC-4678-A9CF-D736F169FF8D}" dt="2022-03-14T16:58:03.369" v="1862" actId="47"/>
        <pc:sldMkLst>
          <pc:docMk/>
          <pc:sldMk cId="3159500315" sldId="579"/>
        </pc:sldMkLst>
      </pc:sldChg>
      <pc:sldChg chg="del">
        <pc:chgData name="nicklai0396@outlook.com" userId="ae6fad2ec655bb95" providerId="LiveId" clId="{A5807EC9-CCBC-4678-A9CF-D736F169FF8D}" dt="2022-03-14T16:58:03.369" v="1862" actId="47"/>
        <pc:sldMkLst>
          <pc:docMk/>
          <pc:sldMk cId="2130731239" sldId="580"/>
        </pc:sldMkLst>
      </pc:sldChg>
      <pc:sldChg chg="del">
        <pc:chgData name="nicklai0396@outlook.com" userId="ae6fad2ec655bb95" providerId="LiveId" clId="{A5807EC9-CCBC-4678-A9CF-D736F169FF8D}" dt="2022-03-14T16:58:03.369" v="1862" actId="47"/>
        <pc:sldMkLst>
          <pc:docMk/>
          <pc:sldMk cId="400570862" sldId="581"/>
        </pc:sldMkLst>
      </pc:sldChg>
      <pc:sldChg chg="del">
        <pc:chgData name="nicklai0396@outlook.com" userId="ae6fad2ec655bb95" providerId="LiveId" clId="{A5807EC9-CCBC-4678-A9CF-D736F169FF8D}" dt="2022-03-14T16:58:03.369" v="1862" actId="47"/>
        <pc:sldMkLst>
          <pc:docMk/>
          <pc:sldMk cId="802540126" sldId="582"/>
        </pc:sldMkLst>
      </pc:sldChg>
      <pc:sldChg chg="del">
        <pc:chgData name="nicklai0396@outlook.com" userId="ae6fad2ec655bb95" providerId="LiveId" clId="{A5807EC9-CCBC-4678-A9CF-D736F169FF8D}" dt="2022-03-14T16:58:03.369" v="1862" actId="47"/>
        <pc:sldMkLst>
          <pc:docMk/>
          <pc:sldMk cId="3625481155" sldId="583"/>
        </pc:sldMkLst>
      </pc:sldChg>
      <pc:sldChg chg="del">
        <pc:chgData name="nicklai0396@outlook.com" userId="ae6fad2ec655bb95" providerId="LiveId" clId="{A5807EC9-CCBC-4678-A9CF-D736F169FF8D}" dt="2022-03-14T16:58:03.369" v="1862" actId="47"/>
        <pc:sldMkLst>
          <pc:docMk/>
          <pc:sldMk cId="2161044657" sldId="620"/>
        </pc:sldMkLst>
      </pc:sldChg>
      <pc:sldChg chg="del">
        <pc:chgData name="nicklai0396@outlook.com" userId="ae6fad2ec655bb95" providerId="LiveId" clId="{A5807EC9-CCBC-4678-A9CF-D736F169FF8D}" dt="2022-03-14T16:58:03.369" v="1862" actId="47"/>
        <pc:sldMkLst>
          <pc:docMk/>
          <pc:sldMk cId="1805045712" sldId="657"/>
        </pc:sldMkLst>
      </pc:sldChg>
      <pc:sldChg chg="del">
        <pc:chgData name="nicklai0396@outlook.com" userId="ae6fad2ec655bb95" providerId="LiveId" clId="{A5807EC9-CCBC-4678-A9CF-D736F169FF8D}" dt="2022-03-14T16:58:03.369" v="1862" actId="47"/>
        <pc:sldMkLst>
          <pc:docMk/>
          <pc:sldMk cId="1666563511" sldId="659"/>
        </pc:sldMkLst>
      </pc:sldChg>
      <pc:sldChg chg="del">
        <pc:chgData name="nicklai0396@outlook.com" userId="ae6fad2ec655bb95" providerId="LiveId" clId="{A5807EC9-CCBC-4678-A9CF-D736F169FF8D}" dt="2022-03-14T16:58:03.369" v="1862" actId="47"/>
        <pc:sldMkLst>
          <pc:docMk/>
          <pc:sldMk cId="3306378098" sldId="660"/>
        </pc:sldMkLst>
      </pc:sldChg>
      <pc:sldChg chg="del">
        <pc:chgData name="nicklai0396@outlook.com" userId="ae6fad2ec655bb95" providerId="LiveId" clId="{A5807EC9-CCBC-4678-A9CF-D736F169FF8D}" dt="2022-03-14T16:58:03.369" v="1862" actId="47"/>
        <pc:sldMkLst>
          <pc:docMk/>
          <pc:sldMk cId="3779694578" sldId="661"/>
        </pc:sldMkLst>
      </pc:sldChg>
      <pc:sldChg chg="del">
        <pc:chgData name="nicklai0396@outlook.com" userId="ae6fad2ec655bb95" providerId="LiveId" clId="{A5807EC9-CCBC-4678-A9CF-D736F169FF8D}" dt="2022-03-14T16:58:03.369" v="1862" actId="47"/>
        <pc:sldMkLst>
          <pc:docMk/>
          <pc:sldMk cId="2915012557" sldId="662"/>
        </pc:sldMkLst>
      </pc:sldChg>
      <pc:sldChg chg="del">
        <pc:chgData name="nicklai0396@outlook.com" userId="ae6fad2ec655bb95" providerId="LiveId" clId="{A5807EC9-CCBC-4678-A9CF-D736F169FF8D}" dt="2022-03-14T16:58:03.369" v="1862" actId="47"/>
        <pc:sldMkLst>
          <pc:docMk/>
          <pc:sldMk cId="4021755736" sldId="663"/>
        </pc:sldMkLst>
      </pc:sldChg>
      <pc:sldChg chg="del">
        <pc:chgData name="nicklai0396@outlook.com" userId="ae6fad2ec655bb95" providerId="LiveId" clId="{A5807EC9-CCBC-4678-A9CF-D736F169FF8D}" dt="2022-03-14T16:58:03.369" v="1862" actId="47"/>
        <pc:sldMkLst>
          <pc:docMk/>
          <pc:sldMk cId="1968157564" sldId="664"/>
        </pc:sldMkLst>
      </pc:sldChg>
      <pc:sldChg chg="del">
        <pc:chgData name="nicklai0396@outlook.com" userId="ae6fad2ec655bb95" providerId="LiveId" clId="{A5807EC9-CCBC-4678-A9CF-D736F169FF8D}" dt="2022-03-14T16:58:03.369" v="1862" actId="47"/>
        <pc:sldMkLst>
          <pc:docMk/>
          <pc:sldMk cId="3032099659" sldId="665"/>
        </pc:sldMkLst>
      </pc:sldChg>
      <pc:sldChg chg="del">
        <pc:chgData name="nicklai0396@outlook.com" userId="ae6fad2ec655bb95" providerId="LiveId" clId="{A5807EC9-CCBC-4678-A9CF-D736F169FF8D}" dt="2022-03-14T16:58:03.369" v="1862" actId="47"/>
        <pc:sldMkLst>
          <pc:docMk/>
          <pc:sldMk cId="2125099492" sldId="666"/>
        </pc:sldMkLst>
      </pc:sldChg>
      <pc:sldChg chg="del">
        <pc:chgData name="nicklai0396@outlook.com" userId="ae6fad2ec655bb95" providerId="LiveId" clId="{A5807EC9-CCBC-4678-A9CF-D736F169FF8D}" dt="2022-03-14T16:58:03.369" v="1862" actId="47"/>
        <pc:sldMkLst>
          <pc:docMk/>
          <pc:sldMk cId="3248681092" sldId="667"/>
        </pc:sldMkLst>
      </pc:sldChg>
      <pc:sldChg chg="del">
        <pc:chgData name="nicklai0396@outlook.com" userId="ae6fad2ec655bb95" providerId="LiveId" clId="{A5807EC9-CCBC-4678-A9CF-D736F169FF8D}" dt="2022-03-14T16:58:03.369" v="1862" actId="47"/>
        <pc:sldMkLst>
          <pc:docMk/>
          <pc:sldMk cId="2627614117" sldId="668"/>
        </pc:sldMkLst>
      </pc:sldChg>
      <pc:sldChg chg="del">
        <pc:chgData name="nicklai0396@outlook.com" userId="ae6fad2ec655bb95" providerId="LiveId" clId="{A5807EC9-CCBC-4678-A9CF-D736F169FF8D}" dt="2022-03-14T16:58:03.369" v="1862" actId="47"/>
        <pc:sldMkLst>
          <pc:docMk/>
          <pc:sldMk cId="2707860108" sldId="669"/>
        </pc:sldMkLst>
      </pc:sldChg>
      <pc:sldChg chg="del">
        <pc:chgData name="nicklai0396@outlook.com" userId="ae6fad2ec655bb95" providerId="LiveId" clId="{A5807EC9-CCBC-4678-A9CF-D736F169FF8D}" dt="2022-03-14T16:58:03.369" v="1862" actId="47"/>
        <pc:sldMkLst>
          <pc:docMk/>
          <pc:sldMk cId="1096326444" sldId="670"/>
        </pc:sldMkLst>
      </pc:sldChg>
      <pc:sldChg chg="del">
        <pc:chgData name="nicklai0396@outlook.com" userId="ae6fad2ec655bb95" providerId="LiveId" clId="{A5807EC9-CCBC-4678-A9CF-D736F169FF8D}" dt="2022-03-14T16:58:03.369" v="1862" actId="47"/>
        <pc:sldMkLst>
          <pc:docMk/>
          <pc:sldMk cId="2025162701" sldId="671"/>
        </pc:sldMkLst>
      </pc:sldChg>
      <pc:sldChg chg="del">
        <pc:chgData name="nicklai0396@outlook.com" userId="ae6fad2ec655bb95" providerId="LiveId" clId="{A5807EC9-CCBC-4678-A9CF-D736F169FF8D}" dt="2022-03-14T16:58:03.369" v="1862" actId="47"/>
        <pc:sldMkLst>
          <pc:docMk/>
          <pc:sldMk cId="2467781593" sldId="672"/>
        </pc:sldMkLst>
      </pc:sldChg>
      <pc:sldChg chg="del">
        <pc:chgData name="nicklai0396@outlook.com" userId="ae6fad2ec655bb95" providerId="LiveId" clId="{A5807EC9-CCBC-4678-A9CF-D736F169FF8D}" dt="2022-03-14T16:58:03.369" v="1862" actId="47"/>
        <pc:sldMkLst>
          <pc:docMk/>
          <pc:sldMk cId="3152646189" sldId="673"/>
        </pc:sldMkLst>
      </pc:sldChg>
      <pc:sldChg chg="del">
        <pc:chgData name="nicklai0396@outlook.com" userId="ae6fad2ec655bb95" providerId="LiveId" clId="{A5807EC9-CCBC-4678-A9CF-D736F169FF8D}" dt="2022-03-14T16:58:03.369" v="1862" actId="47"/>
        <pc:sldMkLst>
          <pc:docMk/>
          <pc:sldMk cId="3674417653" sldId="674"/>
        </pc:sldMkLst>
      </pc:sldChg>
      <pc:sldChg chg="del">
        <pc:chgData name="nicklai0396@outlook.com" userId="ae6fad2ec655bb95" providerId="LiveId" clId="{A5807EC9-CCBC-4678-A9CF-D736F169FF8D}" dt="2022-03-14T16:58:03.369" v="1862" actId="47"/>
        <pc:sldMkLst>
          <pc:docMk/>
          <pc:sldMk cId="1591270532" sldId="675"/>
        </pc:sldMkLst>
      </pc:sldChg>
      <pc:sldChg chg="del">
        <pc:chgData name="nicklai0396@outlook.com" userId="ae6fad2ec655bb95" providerId="LiveId" clId="{A5807EC9-CCBC-4678-A9CF-D736F169FF8D}" dt="2022-03-14T16:58:03.369" v="1862" actId="47"/>
        <pc:sldMkLst>
          <pc:docMk/>
          <pc:sldMk cId="2282842689" sldId="676"/>
        </pc:sldMkLst>
      </pc:sldChg>
      <pc:sldChg chg="del">
        <pc:chgData name="nicklai0396@outlook.com" userId="ae6fad2ec655bb95" providerId="LiveId" clId="{A5807EC9-CCBC-4678-A9CF-D736F169FF8D}" dt="2022-03-14T16:58:03.369" v="1862" actId="47"/>
        <pc:sldMkLst>
          <pc:docMk/>
          <pc:sldMk cId="2135185525" sldId="677"/>
        </pc:sldMkLst>
      </pc:sldChg>
      <pc:sldChg chg="del">
        <pc:chgData name="nicklai0396@outlook.com" userId="ae6fad2ec655bb95" providerId="LiveId" clId="{A5807EC9-CCBC-4678-A9CF-D736F169FF8D}" dt="2022-03-14T16:58:03.369" v="1862" actId="47"/>
        <pc:sldMkLst>
          <pc:docMk/>
          <pc:sldMk cId="1603335936" sldId="678"/>
        </pc:sldMkLst>
      </pc:sldChg>
      <pc:sldChg chg="del">
        <pc:chgData name="nicklai0396@outlook.com" userId="ae6fad2ec655bb95" providerId="LiveId" clId="{A5807EC9-CCBC-4678-A9CF-D736F169FF8D}" dt="2022-03-14T16:58:03.369" v="1862" actId="47"/>
        <pc:sldMkLst>
          <pc:docMk/>
          <pc:sldMk cId="4174604473" sldId="679"/>
        </pc:sldMkLst>
      </pc:sldChg>
      <pc:sldChg chg="del">
        <pc:chgData name="nicklai0396@outlook.com" userId="ae6fad2ec655bb95" providerId="LiveId" clId="{A5807EC9-CCBC-4678-A9CF-D736F169FF8D}" dt="2022-03-14T16:58:03.369" v="1862" actId="47"/>
        <pc:sldMkLst>
          <pc:docMk/>
          <pc:sldMk cId="3455587838" sldId="680"/>
        </pc:sldMkLst>
      </pc:sldChg>
      <pc:sldChg chg="del">
        <pc:chgData name="nicklai0396@outlook.com" userId="ae6fad2ec655bb95" providerId="LiveId" clId="{A5807EC9-CCBC-4678-A9CF-D736F169FF8D}" dt="2022-03-14T16:58:03.369" v="1862" actId="47"/>
        <pc:sldMkLst>
          <pc:docMk/>
          <pc:sldMk cId="4254182796" sldId="681"/>
        </pc:sldMkLst>
      </pc:sldChg>
      <pc:sldChg chg="del">
        <pc:chgData name="nicklai0396@outlook.com" userId="ae6fad2ec655bb95" providerId="LiveId" clId="{A5807EC9-CCBC-4678-A9CF-D736F169FF8D}" dt="2022-03-14T16:58:03.369" v="1862" actId="47"/>
        <pc:sldMkLst>
          <pc:docMk/>
          <pc:sldMk cId="793150603" sldId="682"/>
        </pc:sldMkLst>
      </pc:sldChg>
      <pc:sldChg chg="del">
        <pc:chgData name="nicklai0396@outlook.com" userId="ae6fad2ec655bb95" providerId="LiveId" clId="{A5807EC9-CCBC-4678-A9CF-D736F169FF8D}" dt="2022-03-14T16:58:03.369" v="1862" actId="47"/>
        <pc:sldMkLst>
          <pc:docMk/>
          <pc:sldMk cId="360382137" sldId="683"/>
        </pc:sldMkLst>
      </pc:sldChg>
      <pc:sldChg chg="del">
        <pc:chgData name="nicklai0396@outlook.com" userId="ae6fad2ec655bb95" providerId="LiveId" clId="{A5807EC9-CCBC-4678-A9CF-D736F169FF8D}" dt="2022-03-14T16:58:03.369" v="1862" actId="47"/>
        <pc:sldMkLst>
          <pc:docMk/>
          <pc:sldMk cId="3703104338" sldId="684"/>
        </pc:sldMkLst>
      </pc:sldChg>
      <pc:sldChg chg="del">
        <pc:chgData name="nicklai0396@outlook.com" userId="ae6fad2ec655bb95" providerId="LiveId" clId="{A5807EC9-CCBC-4678-A9CF-D736F169FF8D}" dt="2022-03-14T16:58:03.369" v="1862" actId="47"/>
        <pc:sldMkLst>
          <pc:docMk/>
          <pc:sldMk cId="162026988" sldId="685"/>
        </pc:sldMkLst>
      </pc:sldChg>
      <pc:sldChg chg="del">
        <pc:chgData name="nicklai0396@outlook.com" userId="ae6fad2ec655bb95" providerId="LiveId" clId="{A5807EC9-CCBC-4678-A9CF-D736F169FF8D}" dt="2022-03-14T16:58:03.369" v="1862" actId="47"/>
        <pc:sldMkLst>
          <pc:docMk/>
          <pc:sldMk cId="3510150557" sldId="686"/>
        </pc:sldMkLst>
      </pc:sldChg>
      <pc:sldChg chg="del">
        <pc:chgData name="nicklai0396@outlook.com" userId="ae6fad2ec655bb95" providerId="LiveId" clId="{A5807EC9-CCBC-4678-A9CF-D736F169FF8D}" dt="2022-03-14T16:58:03.369" v="1862" actId="47"/>
        <pc:sldMkLst>
          <pc:docMk/>
          <pc:sldMk cId="577754374" sldId="687"/>
        </pc:sldMkLst>
      </pc:sldChg>
      <pc:sldChg chg="del">
        <pc:chgData name="nicklai0396@outlook.com" userId="ae6fad2ec655bb95" providerId="LiveId" clId="{A5807EC9-CCBC-4678-A9CF-D736F169FF8D}" dt="2022-03-14T16:58:03.369" v="1862" actId="47"/>
        <pc:sldMkLst>
          <pc:docMk/>
          <pc:sldMk cId="3120056624" sldId="688"/>
        </pc:sldMkLst>
      </pc:sldChg>
      <pc:sldChg chg="del">
        <pc:chgData name="nicklai0396@outlook.com" userId="ae6fad2ec655bb95" providerId="LiveId" clId="{A5807EC9-CCBC-4678-A9CF-D736F169FF8D}" dt="2022-03-14T16:58:03.369" v="1862" actId="47"/>
        <pc:sldMkLst>
          <pc:docMk/>
          <pc:sldMk cId="3133219648" sldId="689"/>
        </pc:sldMkLst>
      </pc:sldChg>
      <pc:sldChg chg="del">
        <pc:chgData name="nicklai0396@outlook.com" userId="ae6fad2ec655bb95" providerId="LiveId" clId="{A5807EC9-CCBC-4678-A9CF-D736F169FF8D}" dt="2022-03-14T16:58:03.369" v="1862" actId="47"/>
        <pc:sldMkLst>
          <pc:docMk/>
          <pc:sldMk cId="1614893108" sldId="690"/>
        </pc:sldMkLst>
      </pc:sldChg>
      <pc:sldChg chg="del">
        <pc:chgData name="nicklai0396@outlook.com" userId="ae6fad2ec655bb95" providerId="LiveId" clId="{A5807EC9-CCBC-4678-A9CF-D736F169FF8D}" dt="2022-03-14T16:58:03.369" v="1862" actId="47"/>
        <pc:sldMkLst>
          <pc:docMk/>
          <pc:sldMk cId="1525194113" sldId="691"/>
        </pc:sldMkLst>
      </pc:sldChg>
      <pc:sldChg chg="del">
        <pc:chgData name="nicklai0396@outlook.com" userId="ae6fad2ec655bb95" providerId="LiveId" clId="{A5807EC9-CCBC-4678-A9CF-D736F169FF8D}" dt="2022-03-14T16:58:03.369" v="1862" actId="47"/>
        <pc:sldMkLst>
          <pc:docMk/>
          <pc:sldMk cId="3950497546" sldId="692"/>
        </pc:sldMkLst>
      </pc:sldChg>
      <pc:sldChg chg="del">
        <pc:chgData name="nicklai0396@outlook.com" userId="ae6fad2ec655bb95" providerId="LiveId" clId="{A5807EC9-CCBC-4678-A9CF-D736F169FF8D}" dt="2022-03-14T16:58:03.369" v="1862" actId="47"/>
        <pc:sldMkLst>
          <pc:docMk/>
          <pc:sldMk cId="2355247249" sldId="694"/>
        </pc:sldMkLst>
      </pc:sldChg>
      <pc:sldChg chg="del">
        <pc:chgData name="nicklai0396@outlook.com" userId="ae6fad2ec655bb95" providerId="LiveId" clId="{A5807EC9-CCBC-4678-A9CF-D736F169FF8D}" dt="2022-03-14T16:58:03.369" v="1862" actId="47"/>
        <pc:sldMkLst>
          <pc:docMk/>
          <pc:sldMk cId="640259133" sldId="695"/>
        </pc:sldMkLst>
      </pc:sldChg>
      <pc:sldChg chg="del">
        <pc:chgData name="nicklai0396@outlook.com" userId="ae6fad2ec655bb95" providerId="LiveId" clId="{A5807EC9-CCBC-4678-A9CF-D736F169FF8D}" dt="2022-03-14T16:58:03.369" v="1862" actId="47"/>
        <pc:sldMkLst>
          <pc:docMk/>
          <pc:sldMk cId="1973487721" sldId="696"/>
        </pc:sldMkLst>
      </pc:sldChg>
      <pc:sldChg chg="del">
        <pc:chgData name="nicklai0396@outlook.com" userId="ae6fad2ec655bb95" providerId="LiveId" clId="{A5807EC9-CCBC-4678-A9CF-D736F169FF8D}" dt="2022-03-14T16:58:03.369" v="1862" actId="47"/>
        <pc:sldMkLst>
          <pc:docMk/>
          <pc:sldMk cId="29039125" sldId="697"/>
        </pc:sldMkLst>
      </pc:sldChg>
      <pc:sldChg chg="del">
        <pc:chgData name="nicklai0396@outlook.com" userId="ae6fad2ec655bb95" providerId="LiveId" clId="{A5807EC9-CCBC-4678-A9CF-D736F169FF8D}" dt="2022-03-14T16:58:03.369" v="1862" actId="47"/>
        <pc:sldMkLst>
          <pc:docMk/>
          <pc:sldMk cId="2139604523" sldId="698"/>
        </pc:sldMkLst>
      </pc:sldChg>
      <pc:sldChg chg="del">
        <pc:chgData name="nicklai0396@outlook.com" userId="ae6fad2ec655bb95" providerId="LiveId" clId="{A5807EC9-CCBC-4678-A9CF-D736F169FF8D}" dt="2022-03-14T16:58:03.369" v="1862" actId="47"/>
        <pc:sldMkLst>
          <pc:docMk/>
          <pc:sldMk cId="235517774" sldId="699"/>
        </pc:sldMkLst>
      </pc:sldChg>
      <pc:sldChg chg="del">
        <pc:chgData name="nicklai0396@outlook.com" userId="ae6fad2ec655bb95" providerId="LiveId" clId="{A5807EC9-CCBC-4678-A9CF-D736F169FF8D}" dt="2022-03-14T16:58:03.369" v="1862" actId="47"/>
        <pc:sldMkLst>
          <pc:docMk/>
          <pc:sldMk cId="1520760679" sldId="700"/>
        </pc:sldMkLst>
      </pc:sldChg>
      <pc:sldChg chg="del">
        <pc:chgData name="nicklai0396@outlook.com" userId="ae6fad2ec655bb95" providerId="LiveId" clId="{A5807EC9-CCBC-4678-A9CF-D736F169FF8D}" dt="2022-03-14T16:58:03.369" v="1862" actId="47"/>
        <pc:sldMkLst>
          <pc:docMk/>
          <pc:sldMk cId="3418862562" sldId="701"/>
        </pc:sldMkLst>
      </pc:sldChg>
      <pc:sldChg chg="del">
        <pc:chgData name="nicklai0396@outlook.com" userId="ae6fad2ec655bb95" providerId="LiveId" clId="{A5807EC9-CCBC-4678-A9CF-D736F169FF8D}" dt="2022-03-14T16:58:03.369" v="1862" actId="47"/>
        <pc:sldMkLst>
          <pc:docMk/>
          <pc:sldMk cId="819025690" sldId="702"/>
        </pc:sldMkLst>
      </pc:sldChg>
      <pc:sldChg chg="del">
        <pc:chgData name="nicklai0396@outlook.com" userId="ae6fad2ec655bb95" providerId="LiveId" clId="{A5807EC9-CCBC-4678-A9CF-D736F169FF8D}" dt="2022-03-14T16:58:03.369" v="1862" actId="47"/>
        <pc:sldMkLst>
          <pc:docMk/>
          <pc:sldMk cId="4042781985" sldId="703"/>
        </pc:sldMkLst>
      </pc:sldChg>
      <pc:sldChg chg="del">
        <pc:chgData name="nicklai0396@outlook.com" userId="ae6fad2ec655bb95" providerId="LiveId" clId="{A5807EC9-CCBC-4678-A9CF-D736F169FF8D}" dt="2022-03-14T16:58:03.369" v="1862" actId="47"/>
        <pc:sldMkLst>
          <pc:docMk/>
          <pc:sldMk cId="2486319371" sldId="704"/>
        </pc:sldMkLst>
      </pc:sldChg>
      <pc:sldChg chg="del">
        <pc:chgData name="nicklai0396@outlook.com" userId="ae6fad2ec655bb95" providerId="LiveId" clId="{A5807EC9-CCBC-4678-A9CF-D736F169FF8D}" dt="2022-03-14T16:58:03.369" v="1862" actId="47"/>
        <pc:sldMkLst>
          <pc:docMk/>
          <pc:sldMk cId="2402215576" sldId="705"/>
        </pc:sldMkLst>
      </pc:sldChg>
      <pc:sldChg chg="del">
        <pc:chgData name="nicklai0396@outlook.com" userId="ae6fad2ec655bb95" providerId="LiveId" clId="{A5807EC9-CCBC-4678-A9CF-D736F169FF8D}" dt="2022-03-14T16:58:03.369" v="1862" actId="47"/>
        <pc:sldMkLst>
          <pc:docMk/>
          <pc:sldMk cId="1144339555" sldId="706"/>
        </pc:sldMkLst>
      </pc:sldChg>
      <pc:sldChg chg="del">
        <pc:chgData name="nicklai0396@outlook.com" userId="ae6fad2ec655bb95" providerId="LiveId" clId="{A5807EC9-CCBC-4678-A9CF-D736F169FF8D}" dt="2022-03-14T16:58:03.369" v="1862" actId="47"/>
        <pc:sldMkLst>
          <pc:docMk/>
          <pc:sldMk cId="2489069321" sldId="707"/>
        </pc:sldMkLst>
      </pc:sldChg>
      <pc:sldChg chg="del">
        <pc:chgData name="nicklai0396@outlook.com" userId="ae6fad2ec655bb95" providerId="LiveId" clId="{A5807EC9-CCBC-4678-A9CF-D736F169FF8D}" dt="2022-03-14T16:58:03.369" v="1862" actId="47"/>
        <pc:sldMkLst>
          <pc:docMk/>
          <pc:sldMk cId="2955612657" sldId="708"/>
        </pc:sldMkLst>
      </pc:sldChg>
      <pc:sldChg chg="del">
        <pc:chgData name="nicklai0396@outlook.com" userId="ae6fad2ec655bb95" providerId="LiveId" clId="{A5807EC9-CCBC-4678-A9CF-D736F169FF8D}" dt="2022-03-14T16:58:03.369" v="1862" actId="47"/>
        <pc:sldMkLst>
          <pc:docMk/>
          <pc:sldMk cId="792415415" sldId="709"/>
        </pc:sldMkLst>
      </pc:sldChg>
      <pc:sldChg chg="del">
        <pc:chgData name="nicklai0396@outlook.com" userId="ae6fad2ec655bb95" providerId="LiveId" clId="{A5807EC9-CCBC-4678-A9CF-D736F169FF8D}" dt="2022-03-14T16:58:03.369" v="1862" actId="47"/>
        <pc:sldMkLst>
          <pc:docMk/>
          <pc:sldMk cId="2826737772" sldId="710"/>
        </pc:sldMkLst>
      </pc:sldChg>
      <pc:sldChg chg="del">
        <pc:chgData name="nicklai0396@outlook.com" userId="ae6fad2ec655bb95" providerId="LiveId" clId="{A5807EC9-CCBC-4678-A9CF-D736F169FF8D}" dt="2022-03-14T16:58:03.369" v="1862" actId="47"/>
        <pc:sldMkLst>
          <pc:docMk/>
          <pc:sldMk cId="1862631427" sldId="711"/>
        </pc:sldMkLst>
      </pc:sldChg>
      <pc:sldChg chg="del">
        <pc:chgData name="nicklai0396@outlook.com" userId="ae6fad2ec655bb95" providerId="LiveId" clId="{A5807EC9-CCBC-4678-A9CF-D736F169FF8D}" dt="2022-03-14T16:58:03.369" v="1862" actId="47"/>
        <pc:sldMkLst>
          <pc:docMk/>
          <pc:sldMk cId="1498631842" sldId="712"/>
        </pc:sldMkLst>
      </pc:sldChg>
      <pc:sldChg chg="del">
        <pc:chgData name="nicklai0396@outlook.com" userId="ae6fad2ec655bb95" providerId="LiveId" clId="{A5807EC9-CCBC-4678-A9CF-D736F169FF8D}" dt="2022-03-14T16:58:03.369" v="1862" actId="47"/>
        <pc:sldMkLst>
          <pc:docMk/>
          <pc:sldMk cId="1782693849" sldId="713"/>
        </pc:sldMkLst>
      </pc:sldChg>
      <pc:sldChg chg="del">
        <pc:chgData name="nicklai0396@outlook.com" userId="ae6fad2ec655bb95" providerId="LiveId" clId="{A5807EC9-CCBC-4678-A9CF-D736F169FF8D}" dt="2022-03-14T16:58:03.369" v="1862" actId="47"/>
        <pc:sldMkLst>
          <pc:docMk/>
          <pc:sldMk cId="865118245" sldId="714"/>
        </pc:sldMkLst>
      </pc:sldChg>
      <pc:sldChg chg="del">
        <pc:chgData name="nicklai0396@outlook.com" userId="ae6fad2ec655bb95" providerId="LiveId" clId="{A5807EC9-CCBC-4678-A9CF-D736F169FF8D}" dt="2022-03-14T16:58:03.369" v="1862" actId="47"/>
        <pc:sldMkLst>
          <pc:docMk/>
          <pc:sldMk cId="3783894215" sldId="715"/>
        </pc:sldMkLst>
      </pc:sldChg>
      <pc:sldChg chg="del">
        <pc:chgData name="nicklai0396@outlook.com" userId="ae6fad2ec655bb95" providerId="LiveId" clId="{A5807EC9-CCBC-4678-A9CF-D736F169FF8D}" dt="2022-03-14T16:58:03.369" v="1862" actId="47"/>
        <pc:sldMkLst>
          <pc:docMk/>
          <pc:sldMk cId="487901784" sldId="716"/>
        </pc:sldMkLst>
      </pc:sldChg>
      <pc:sldChg chg="del">
        <pc:chgData name="nicklai0396@outlook.com" userId="ae6fad2ec655bb95" providerId="LiveId" clId="{A5807EC9-CCBC-4678-A9CF-D736F169FF8D}" dt="2022-03-14T16:58:03.369" v="1862" actId="47"/>
        <pc:sldMkLst>
          <pc:docMk/>
          <pc:sldMk cId="1786690052" sldId="717"/>
        </pc:sldMkLst>
      </pc:sldChg>
      <pc:sldChg chg="del">
        <pc:chgData name="nicklai0396@outlook.com" userId="ae6fad2ec655bb95" providerId="LiveId" clId="{A5807EC9-CCBC-4678-A9CF-D736F169FF8D}" dt="2022-03-14T16:58:03.369" v="1862" actId="47"/>
        <pc:sldMkLst>
          <pc:docMk/>
          <pc:sldMk cId="2300112413" sldId="718"/>
        </pc:sldMkLst>
      </pc:sldChg>
      <pc:sldChg chg="del">
        <pc:chgData name="nicklai0396@outlook.com" userId="ae6fad2ec655bb95" providerId="LiveId" clId="{A5807EC9-CCBC-4678-A9CF-D736F169FF8D}" dt="2022-03-14T16:58:03.369" v="1862" actId="47"/>
        <pc:sldMkLst>
          <pc:docMk/>
          <pc:sldMk cId="630167937" sldId="719"/>
        </pc:sldMkLst>
      </pc:sldChg>
      <pc:sldChg chg="del">
        <pc:chgData name="nicklai0396@outlook.com" userId="ae6fad2ec655bb95" providerId="LiveId" clId="{A5807EC9-CCBC-4678-A9CF-D736F169FF8D}" dt="2022-03-14T16:58:03.369" v="1862" actId="47"/>
        <pc:sldMkLst>
          <pc:docMk/>
          <pc:sldMk cId="2850461459" sldId="720"/>
        </pc:sldMkLst>
      </pc:sldChg>
      <pc:sldChg chg="del">
        <pc:chgData name="nicklai0396@outlook.com" userId="ae6fad2ec655bb95" providerId="LiveId" clId="{A5807EC9-CCBC-4678-A9CF-D736F169FF8D}" dt="2022-03-14T16:58:03.369" v="1862" actId="47"/>
        <pc:sldMkLst>
          <pc:docMk/>
          <pc:sldMk cId="2100525821" sldId="721"/>
        </pc:sldMkLst>
      </pc:sldChg>
      <pc:sldChg chg="del">
        <pc:chgData name="nicklai0396@outlook.com" userId="ae6fad2ec655bb95" providerId="LiveId" clId="{A5807EC9-CCBC-4678-A9CF-D736F169FF8D}" dt="2022-03-14T16:58:03.369" v="1862" actId="47"/>
        <pc:sldMkLst>
          <pc:docMk/>
          <pc:sldMk cId="1623971411" sldId="722"/>
        </pc:sldMkLst>
      </pc:sldChg>
      <pc:sldChg chg="del">
        <pc:chgData name="nicklai0396@outlook.com" userId="ae6fad2ec655bb95" providerId="LiveId" clId="{A5807EC9-CCBC-4678-A9CF-D736F169FF8D}" dt="2022-03-14T16:58:03.369" v="1862" actId="47"/>
        <pc:sldMkLst>
          <pc:docMk/>
          <pc:sldMk cId="3080805762" sldId="723"/>
        </pc:sldMkLst>
      </pc:sldChg>
      <pc:sldChg chg="del">
        <pc:chgData name="nicklai0396@outlook.com" userId="ae6fad2ec655bb95" providerId="LiveId" clId="{A5807EC9-CCBC-4678-A9CF-D736F169FF8D}" dt="2022-03-14T16:58:03.369" v="1862" actId="47"/>
        <pc:sldMkLst>
          <pc:docMk/>
          <pc:sldMk cId="4053918381" sldId="724"/>
        </pc:sldMkLst>
      </pc:sldChg>
      <pc:sldChg chg="del">
        <pc:chgData name="nicklai0396@outlook.com" userId="ae6fad2ec655bb95" providerId="LiveId" clId="{A5807EC9-CCBC-4678-A9CF-D736F169FF8D}" dt="2022-03-14T16:58:03.369" v="1862" actId="47"/>
        <pc:sldMkLst>
          <pc:docMk/>
          <pc:sldMk cId="815028489" sldId="725"/>
        </pc:sldMkLst>
      </pc:sldChg>
      <pc:sldChg chg="addSp delSp modSp mod">
        <pc:chgData name="nicklai0396@outlook.com" userId="ae6fad2ec655bb95" providerId="LiveId" clId="{A5807EC9-CCBC-4678-A9CF-D736F169FF8D}" dt="2022-03-14T13:35:34.334" v="152" actId="255"/>
        <pc:sldMkLst>
          <pc:docMk/>
          <pc:sldMk cId="1522636640" sldId="727"/>
        </pc:sldMkLst>
        <pc:spChg chg="add del mod">
          <ac:chgData name="nicklai0396@outlook.com" userId="ae6fad2ec655bb95" providerId="LiveId" clId="{A5807EC9-CCBC-4678-A9CF-D736F169FF8D}" dt="2022-03-14T13:34:47.244" v="147" actId="478"/>
          <ac:spMkLst>
            <pc:docMk/>
            <pc:sldMk cId="1522636640" sldId="727"/>
            <ac:spMk id="2" creationId="{00000000-0000-0000-0000-000000000000}"/>
          </ac:spMkLst>
        </pc:spChg>
        <pc:spChg chg="add del mod">
          <ac:chgData name="nicklai0396@outlook.com" userId="ae6fad2ec655bb95" providerId="LiveId" clId="{A5807EC9-CCBC-4678-A9CF-D736F169FF8D}" dt="2022-03-14T13:34:12.293" v="136" actId="478"/>
          <ac:spMkLst>
            <pc:docMk/>
            <pc:sldMk cId="1522636640" sldId="727"/>
            <ac:spMk id="4" creationId="{A9E418DA-B6BA-44CA-8759-FC67B6EC42D2}"/>
          </ac:spMkLst>
        </pc:spChg>
        <pc:spChg chg="add del mod">
          <ac:chgData name="nicklai0396@outlook.com" userId="ae6fad2ec655bb95" providerId="LiveId" clId="{A5807EC9-CCBC-4678-A9CF-D736F169FF8D}" dt="2022-03-14T13:33:32.562" v="130"/>
          <ac:spMkLst>
            <pc:docMk/>
            <pc:sldMk cId="1522636640" sldId="727"/>
            <ac:spMk id="36" creationId="{3303D01F-657B-4924-BF08-953A64966636}"/>
          </ac:spMkLst>
        </pc:spChg>
        <pc:spChg chg="add del mod">
          <ac:chgData name="nicklai0396@outlook.com" userId="ae6fad2ec655bb95" providerId="LiveId" clId="{A5807EC9-CCBC-4678-A9CF-D736F169FF8D}" dt="2022-03-14T13:34:14.262" v="139"/>
          <ac:spMkLst>
            <pc:docMk/>
            <pc:sldMk cId="1522636640" sldId="727"/>
            <ac:spMk id="37" creationId="{64D935AF-ED9F-40FB-83F9-B46EF5E1C448}"/>
          </ac:spMkLst>
        </pc:spChg>
        <pc:spChg chg="add mod">
          <ac:chgData name="nicklai0396@outlook.com" userId="ae6fad2ec655bb95" providerId="LiveId" clId="{A5807EC9-CCBC-4678-A9CF-D736F169FF8D}" dt="2022-03-14T13:35:34.334" v="152" actId="255"/>
          <ac:spMkLst>
            <pc:docMk/>
            <pc:sldMk cId="1522636640" sldId="727"/>
            <ac:spMk id="38" creationId="{2DA2A764-9DA9-4C93-8E6E-0213D15D93B4}"/>
          </ac:spMkLst>
        </pc:spChg>
      </pc:sldChg>
      <pc:sldChg chg="modSp mod">
        <pc:chgData name="nicklai0396@outlook.com" userId="ae6fad2ec655bb95" providerId="LiveId" clId="{A5807EC9-CCBC-4678-A9CF-D736F169FF8D}" dt="2022-03-14T13:52:09.906" v="238"/>
        <pc:sldMkLst>
          <pc:docMk/>
          <pc:sldMk cId="1142241395" sldId="730"/>
        </pc:sldMkLst>
        <pc:spChg chg="mod">
          <ac:chgData name="nicklai0396@outlook.com" userId="ae6fad2ec655bb95" providerId="LiveId" clId="{A5807EC9-CCBC-4678-A9CF-D736F169FF8D}" dt="2022-03-14T13:52:09.906" v="238"/>
          <ac:spMkLst>
            <pc:docMk/>
            <pc:sldMk cId="1142241395" sldId="730"/>
            <ac:spMk id="67" creationId="{00000000-0000-0000-0000-000000000000}"/>
          </ac:spMkLst>
        </pc:spChg>
      </pc:sldChg>
      <pc:sldChg chg="add del">
        <pc:chgData name="nicklai0396@outlook.com" userId="ae6fad2ec655bb95" providerId="LiveId" clId="{A5807EC9-CCBC-4678-A9CF-D736F169FF8D}" dt="2022-03-14T16:51:53.179" v="1783" actId="47"/>
        <pc:sldMkLst>
          <pc:docMk/>
          <pc:sldMk cId="4012489880" sldId="732"/>
        </pc:sldMkLst>
      </pc:sldChg>
      <pc:sldChg chg="addSp delSp modSp add mod">
        <pc:chgData name="nicklai0396@outlook.com" userId="ae6fad2ec655bb95" providerId="LiveId" clId="{A5807EC9-CCBC-4678-A9CF-D736F169FF8D}" dt="2022-03-14T16:59:35.706" v="1863" actId="6549"/>
        <pc:sldMkLst>
          <pc:docMk/>
          <pc:sldMk cId="3385499390" sldId="733"/>
        </pc:sldMkLst>
        <pc:spChg chg="mod">
          <ac:chgData name="nicklai0396@outlook.com" userId="ae6fad2ec655bb95" providerId="LiveId" clId="{A5807EC9-CCBC-4678-A9CF-D736F169FF8D}" dt="2022-03-14T16:24:11.761" v="1042" actId="207"/>
          <ac:spMkLst>
            <pc:docMk/>
            <pc:sldMk cId="3385499390" sldId="733"/>
            <ac:spMk id="4" creationId="{00000000-0000-0000-0000-000000000000}"/>
          </ac:spMkLst>
        </pc:spChg>
        <pc:spChg chg="del">
          <ac:chgData name="nicklai0396@outlook.com" userId="ae6fad2ec655bb95" providerId="LiveId" clId="{A5807EC9-CCBC-4678-A9CF-D736F169FF8D}" dt="2022-03-14T16:33:38.713" v="1074" actId="478"/>
          <ac:spMkLst>
            <pc:docMk/>
            <pc:sldMk cId="3385499390" sldId="733"/>
            <ac:spMk id="24" creationId="{D859BFC0-10F6-4C8F-9F63-DD3B2878F909}"/>
          </ac:spMkLst>
        </pc:spChg>
        <pc:spChg chg="mod">
          <ac:chgData name="nicklai0396@outlook.com" userId="ae6fad2ec655bb95" providerId="LiveId" clId="{A5807EC9-CCBC-4678-A9CF-D736F169FF8D}" dt="2022-03-14T16:56:05.693" v="1859" actId="14100"/>
          <ac:spMkLst>
            <pc:docMk/>
            <pc:sldMk cId="3385499390" sldId="733"/>
            <ac:spMk id="27" creationId="{0EA2329E-56FF-4C16-90CC-D615519BA56D}"/>
          </ac:spMkLst>
        </pc:spChg>
        <pc:spChg chg="mod">
          <ac:chgData name="nicklai0396@outlook.com" userId="ae6fad2ec655bb95" providerId="LiveId" clId="{A5807EC9-CCBC-4678-A9CF-D736F169FF8D}" dt="2022-03-14T16:30:14.639" v="1055" actId="207"/>
          <ac:spMkLst>
            <pc:docMk/>
            <pc:sldMk cId="3385499390" sldId="733"/>
            <ac:spMk id="29" creationId="{C7E3E0EB-72AF-43E2-B248-A898973EC0F4}"/>
          </ac:spMkLst>
        </pc:spChg>
        <pc:spChg chg="mod">
          <ac:chgData name="nicklai0396@outlook.com" userId="ae6fad2ec655bb95" providerId="LiveId" clId="{A5807EC9-CCBC-4678-A9CF-D736F169FF8D}" dt="2022-03-14T16:43:57.837" v="1369"/>
          <ac:spMkLst>
            <pc:docMk/>
            <pc:sldMk cId="3385499390" sldId="733"/>
            <ac:spMk id="30" creationId="{CE06B169-6BA9-4783-8A80-427642A1BDA4}"/>
          </ac:spMkLst>
        </pc:spChg>
        <pc:spChg chg="mod">
          <ac:chgData name="nicklai0396@outlook.com" userId="ae6fad2ec655bb95" providerId="LiveId" clId="{A5807EC9-CCBC-4678-A9CF-D736F169FF8D}" dt="2022-03-14T16:50:49.781" v="1780" actId="1076"/>
          <ac:spMkLst>
            <pc:docMk/>
            <pc:sldMk cId="3385499390" sldId="733"/>
            <ac:spMk id="32" creationId="{B1324CF2-143D-4D7D-98EF-95C9DDEF79AA}"/>
          </ac:spMkLst>
        </pc:spChg>
        <pc:spChg chg="mod">
          <ac:chgData name="nicklai0396@outlook.com" userId="ae6fad2ec655bb95" providerId="LiveId" clId="{A5807EC9-CCBC-4678-A9CF-D736F169FF8D}" dt="2022-03-14T16:23:42.207" v="1041" actId="207"/>
          <ac:spMkLst>
            <pc:docMk/>
            <pc:sldMk cId="3385499390" sldId="733"/>
            <ac:spMk id="47" creationId="{00000000-0000-0000-0000-000000000000}"/>
          </ac:spMkLst>
        </pc:spChg>
        <pc:spChg chg="mod">
          <ac:chgData name="nicklai0396@outlook.com" userId="ae6fad2ec655bb95" providerId="LiveId" clId="{A5807EC9-CCBC-4678-A9CF-D736F169FF8D}" dt="2022-03-14T16:31:13.082" v="1067"/>
          <ac:spMkLst>
            <pc:docMk/>
            <pc:sldMk cId="3385499390" sldId="733"/>
            <ac:spMk id="56" creationId="{00000000-0000-0000-0000-000000000000}"/>
          </ac:spMkLst>
        </pc:spChg>
        <pc:spChg chg="mod">
          <ac:chgData name="nicklai0396@outlook.com" userId="ae6fad2ec655bb95" providerId="LiveId" clId="{A5807EC9-CCBC-4678-A9CF-D736F169FF8D}" dt="2022-03-14T16:59:35.706" v="1863" actId="6549"/>
          <ac:spMkLst>
            <pc:docMk/>
            <pc:sldMk cId="3385499390" sldId="733"/>
            <ac:spMk id="79" creationId="{00000000-0000-0000-0000-000000000000}"/>
          </ac:spMkLst>
        </pc:spChg>
        <pc:grpChg chg="mod">
          <ac:chgData name="nicklai0396@outlook.com" userId="ae6fad2ec655bb95" providerId="LiveId" clId="{A5807EC9-CCBC-4678-A9CF-D736F169FF8D}" dt="2022-03-14T16:30:14.639" v="1055" actId="207"/>
          <ac:grpSpMkLst>
            <pc:docMk/>
            <pc:sldMk cId="3385499390" sldId="733"/>
            <ac:grpSpMk id="28" creationId="{4CF46BF6-4B51-4DF2-A241-DF28AB9C1911}"/>
          </ac:grpSpMkLst>
        </pc:grpChg>
        <pc:picChg chg="add mod">
          <ac:chgData name="nicklai0396@outlook.com" userId="ae6fad2ec655bb95" providerId="LiveId" clId="{A5807EC9-CCBC-4678-A9CF-D736F169FF8D}" dt="2022-03-14T16:33:49.421" v="1077" actId="1076"/>
          <ac:picMkLst>
            <pc:docMk/>
            <pc:sldMk cId="3385499390" sldId="733"/>
            <ac:picMk id="14" creationId="{E5CCD876-5E37-442D-878F-DBEE5CD9D417}"/>
          </ac:picMkLst>
        </pc:picChg>
      </pc:sldChg>
      <pc:sldMasterChg chg="delSldLayout">
        <pc:chgData name="nicklai0396@outlook.com" userId="ae6fad2ec655bb95" providerId="LiveId" clId="{A5807EC9-CCBC-4678-A9CF-D736F169FF8D}" dt="2022-03-14T16:58:03.369" v="1862" actId="47"/>
        <pc:sldMasterMkLst>
          <pc:docMk/>
          <pc:sldMasterMk cId="1667260314" sldId="2147483730"/>
        </pc:sldMasterMkLst>
        <pc:sldLayoutChg chg="del">
          <pc:chgData name="nicklai0396@outlook.com" userId="ae6fad2ec655bb95" providerId="LiveId" clId="{A5807EC9-CCBC-4678-A9CF-D736F169FF8D}" dt="2022-03-14T16:58:03.369" v="1862" actId="47"/>
          <pc:sldLayoutMkLst>
            <pc:docMk/>
            <pc:sldMasterMk cId="1667260314" sldId="2147483730"/>
            <pc:sldLayoutMk cId="410570270" sldId="2147483732"/>
          </pc:sldLayoutMkLst>
        </pc:sldLayoutChg>
        <pc:sldLayoutChg chg="del">
          <pc:chgData name="nicklai0396@outlook.com" userId="ae6fad2ec655bb95" providerId="LiveId" clId="{A5807EC9-CCBC-4678-A9CF-D736F169FF8D}" dt="2022-03-14T16:58:03.369" v="1862" actId="47"/>
          <pc:sldLayoutMkLst>
            <pc:docMk/>
            <pc:sldMasterMk cId="1667260314" sldId="2147483730"/>
            <pc:sldLayoutMk cId="3747381545" sldId="214748373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D6FBC-884C-448A-A184-F77CBFFAF43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DCB426E9-4DB7-41EC-84CC-42539239D5FF}">
      <dgm:prSet phldrT="[文字]"/>
      <dgm:spPr>
        <a:solidFill>
          <a:srgbClr val="CC0000"/>
        </a:solidFill>
      </dgm:spPr>
      <dgm:t>
        <a:bodyPr/>
        <a:lstStyle/>
        <a:p>
          <a:r>
            <a:rPr lang="zh-TW" altLang="en-US" b="1" dirty="0">
              <a:latin typeface="微軟正黑體" panose="020B0604030504040204" pitchFamily="34" charset="-120"/>
              <a:ea typeface="微軟正黑體" panose="020B0604030504040204" pitchFamily="34" charset="-120"/>
            </a:rPr>
            <a:t>綜計組組織架構</a:t>
          </a:r>
        </a:p>
      </dgm:t>
    </dgm:pt>
    <dgm:pt modelId="{B14FCECD-0304-401B-96BD-9E96F02619BB}" type="parTrans" cxnId="{90CA98F5-95DC-40E3-8514-522AD6581E6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34BEC4A-CC22-4A99-89B3-2DE5C9D3B187}" type="sibTrans" cxnId="{90CA98F5-95DC-40E3-8514-522AD6581E6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E2D658A-8A9E-4A77-AE87-078505C8E6C0}">
      <dgm:prSet phldrT="[文字]"/>
      <dgm:spPr>
        <a:solidFill>
          <a:srgbClr val="0085B4"/>
        </a:solidFill>
      </dgm:spPr>
      <dgm:t>
        <a:bodyPr/>
        <a:lstStyle/>
        <a:p>
          <a:r>
            <a:rPr lang="zh-TW" altLang="en-US" b="1" dirty="0">
              <a:latin typeface="微軟正黑體" panose="020B0604030504040204" pitchFamily="34" charset="-120"/>
              <a:ea typeface="微軟正黑體" panose="020B0604030504040204" pitchFamily="34" charset="-120"/>
            </a:rPr>
            <a:t>計畫科主要業務簡介</a:t>
          </a:r>
        </a:p>
      </dgm:t>
    </dgm:pt>
    <dgm:pt modelId="{5FCF1498-DBBC-4DF5-B4E6-D9E5612E8AB0}" type="parTrans" cxnId="{241101EC-B5EE-4149-A9A8-0FB0A0F69A2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C80B581-9DF7-4160-96D0-260454CB922F}" type="sibTrans" cxnId="{241101EC-B5EE-4149-A9A8-0FB0A0F69A2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D7A7E00-2278-4D79-BBA0-3504C5A74DCB}">
      <dgm:prSet phldrT="[文字]"/>
      <dgm:spPr>
        <a:solidFill>
          <a:srgbClr val="008E40"/>
        </a:solidFill>
      </dgm:spPr>
      <dgm:t>
        <a:bodyPr/>
        <a:lstStyle/>
        <a:p>
          <a:r>
            <a:rPr lang="zh-TW" altLang="en-US" b="1" dirty="0">
              <a:latin typeface="微軟正黑體" panose="020B0604030504040204" pitchFamily="34" charset="-120"/>
              <a:ea typeface="微軟正黑體" panose="020B0604030504040204" pitchFamily="34" charset="-120"/>
            </a:rPr>
            <a:t>績效管理工具簡介</a:t>
          </a:r>
        </a:p>
      </dgm:t>
    </dgm:pt>
    <dgm:pt modelId="{65A9AD2B-C55A-415F-8A4B-9657263B6DA9}" type="parTrans" cxnId="{96771E75-2CFE-4969-AC35-4A0CF378BB5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8471523-ACBD-4E84-AFDE-8611043FFB1E}" type="sibTrans" cxnId="{96771E75-2CFE-4969-AC35-4A0CF378BB5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09EB3E-EDC0-4A86-B1C1-44097FE559E3}">
      <dgm:prSet phldrT="[文字]"/>
      <dgm:spPr>
        <a:solidFill>
          <a:srgbClr val="CC9B00"/>
        </a:solidFill>
      </dgm:spPr>
      <dgm:t>
        <a:bodyPr/>
        <a:lstStyle/>
        <a:p>
          <a:r>
            <a:rPr lang="zh-TW" altLang="en-US" b="1" dirty="0">
              <a:latin typeface="微軟正黑體" panose="020B0604030504040204" pitchFamily="34" charset="-120"/>
              <a:ea typeface="微軟正黑體" panose="020B0604030504040204" pitchFamily="34" charset="-120"/>
            </a:rPr>
            <a:t>計畫管理系統</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含學術論理</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介紹</a:t>
          </a:r>
        </a:p>
      </dgm:t>
    </dgm:pt>
    <dgm:pt modelId="{36D72000-2B9A-4DBA-9189-9DDAB9D89F23}" type="parTrans" cxnId="{E257C093-AB32-45D9-A482-2CE9C64569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C4D5EFA-6C67-498E-B077-9225A7716319}" type="sibTrans" cxnId="{E257C093-AB32-45D9-A482-2CE9C64569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7E15E06-AF6D-450F-8388-ADAF3655555B}" type="pres">
      <dgm:prSet presAssocID="{FCFD6FBC-884C-448A-A184-F77CBFFAF43A}" presName="Name0" presStyleCnt="0">
        <dgm:presLayoutVars>
          <dgm:chMax val="7"/>
          <dgm:chPref val="7"/>
          <dgm:dir/>
        </dgm:presLayoutVars>
      </dgm:prSet>
      <dgm:spPr/>
      <dgm:t>
        <a:bodyPr/>
        <a:lstStyle/>
        <a:p>
          <a:endParaRPr lang="zh-TW" altLang="en-US"/>
        </a:p>
      </dgm:t>
    </dgm:pt>
    <dgm:pt modelId="{CC14C046-AF0F-497B-893F-BA4147966608}" type="pres">
      <dgm:prSet presAssocID="{FCFD6FBC-884C-448A-A184-F77CBFFAF43A}" presName="Name1" presStyleCnt="0"/>
      <dgm:spPr/>
    </dgm:pt>
    <dgm:pt modelId="{1978C944-01D2-4D3E-B148-0D5AB5C21005}" type="pres">
      <dgm:prSet presAssocID="{FCFD6FBC-884C-448A-A184-F77CBFFAF43A}" presName="cycle" presStyleCnt="0"/>
      <dgm:spPr/>
    </dgm:pt>
    <dgm:pt modelId="{F461166F-5FA6-445B-A234-2910F6605F24}" type="pres">
      <dgm:prSet presAssocID="{FCFD6FBC-884C-448A-A184-F77CBFFAF43A}" presName="srcNode" presStyleLbl="node1" presStyleIdx="0" presStyleCnt="4"/>
      <dgm:spPr/>
    </dgm:pt>
    <dgm:pt modelId="{FF7BF139-C229-47F7-B064-63F5D68FF362}" type="pres">
      <dgm:prSet presAssocID="{FCFD6FBC-884C-448A-A184-F77CBFFAF43A}" presName="conn" presStyleLbl="parChTrans1D2" presStyleIdx="0" presStyleCnt="1"/>
      <dgm:spPr/>
      <dgm:t>
        <a:bodyPr/>
        <a:lstStyle/>
        <a:p>
          <a:endParaRPr lang="zh-TW" altLang="en-US"/>
        </a:p>
      </dgm:t>
    </dgm:pt>
    <dgm:pt modelId="{53BB8A26-01A2-4222-8F5E-EF826E46997D}" type="pres">
      <dgm:prSet presAssocID="{FCFD6FBC-884C-448A-A184-F77CBFFAF43A}" presName="extraNode" presStyleLbl="node1" presStyleIdx="0" presStyleCnt="4"/>
      <dgm:spPr/>
    </dgm:pt>
    <dgm:pt modelId="{4E050025-E42A-457F-AEF4-54663EF16944}" type="pres">
      <dgm:prSet presAssocID="{FCFD6FBC-884C-448A-A184-F77CBFFAF43A}" presName="dstNode" presStyleLbl="node1" presStyleIdx="0" presStyleCnt="4"/>
      <dgm:spPr/>
    </dgm:pt>
    <dgm:pt modelId="{61155400-D0E7-4120-96B1-659E1BDADE06}" type="pres">
      <dgm:prSet presAssocID="{DCB426E9-4DB7-41EC-84CC-42539239D5FF}" presName="text_1" presStyleLbl="node1" presStyleIdx="0" presStyleCnt="4">
        <dgm:presLayoutVars>
          <dgm:bulletEnabled val="1"/>
        </dgm:presLayoutVars>
      </dgm:prSet>
      <dgm:spPr/>
      <dgm:t>
        <a:bodyPr/>
        <a:lstStyle/>
        <a:p>
          <a:endParaRPr lang="zh-TW" altLang="en-US"/>
        </a:p>
      </dgm:t>
    </dgm:pt>
    <dgm:pt modelId="{286213DF-4004-45ED-8ABA-6C9EFCD620F1}" type="pres">
      <dgm:prSet presAssocID="{DCB426E9-4DB7-41EC-84CC-42539239D5FF}" presName="accent_1" presStyleCnt="0"/>
      <dgm:spPr/>
    </dgm:pt>
    <dgm:pt modelId="{9BA4F072-4320-4253-AB8F-0B0946B2E3D1}" type="pres">
      <dgm:prSet presAssocID="{DCB426E9-4DB7-41EC-84CC-42539239D5FF}" presName="accentRepeatNode" presStyleLbl="solidFgAcc1" presStyleIdx="0" presStyleCnt="4"/>
      <dgm:spPr>
        <a:ln>
          <a:solidFill>
            <a:srgbClr val="CC0000"/>
          </a:solidFill>
        </a:ln>
      </dgm:spPr>
    </dgm:pt>
    <dgm:pt modelId="{20369886-1114-4FED-B9C4-DE7570CE0024}" type="pres">
      <dgm:prSet presAssocID="{AE2D658A-8A9E-4A77-AE87-078505C8E6C0}" presName="text_2" presStyleLbl="node1" presStyleIdx="1" presStyleCnt="4">
        <dgm:presLayoutVars>
          <dgm:bulletEnabled val="1"/>
        </dgm:presLayoutVars>
      </dgm:prSet>
      <dgm:spPr/>
      <dgm:t>
        <a:bodyPr/>
        <a:lstStyle/>
        <a:p>
          <a:endParaRPr lang="zh-TW" altLang="en-US"/>
        </a:p>
      </dgm:t>
    </dgm:pt>
    <dgm:pt modelId="{CAF47543-E25F-4B99-9CF8-C49ACDE53A70}" type="pres">
      <dgm:prSet presAssocID="{AE2D658A-8A9E-4A77-AE87-078505C8E6C0}" presName="accent_2" presStyleCnt="0"/>
      <dgm:spPr/>
    </dgm:pt>
    <dgm:pt modelId="{D5BE05F2-DF8C-477E-9F54-71FC6D9D4A68}" type="pres">
      <dgm:prSet presAssocID="{AE2D658A-8A9E-4A77-AE87-078505C8E6C0}" presName="accentRepeatNode" presStyleLbl="solidFgAcc1" presStyleIdx="1" presStyleCnt="4"/>
      <dgm:spPr>
        <a:ln>
          <a:solidFill>
            <a:srgbClr val="0085B4"/>
          </a:solidFill>
        </a:ln>
      </dgm:spPr>
    </dgm:pt>
    <dgm:pt modelId="{D898334B-8BED-4DFE-AAC9-6A53BA95BCBE}" type="pres">
      <dgm:prSet presAssocID="{FD7A7E00-2278-4D79-BBA0-3504C5A74DCB}" presName="text_3" presStyleLbl="node1" presStyleIdx="2" presStyleCnt="4">
        <dgm:presLayoutVars>
          <dgm:bulletEnabled val="1"/>
        </dgm:presLayoutVars>
      </dgm:prSet>
      <dgm:spPr/>
      <dgm:t>
        <a:bodyPr/>
        <a:lstStyle/>
        <a:p>
          <a:endParaRPr lang="zh-TW" altLang="en-US"/>
        </a:p>
      </dgm:t>
    </dgm:pt>
    <dgm:pt modelId="{1D261ACE-44CB-4150-B6B0-C81213E84167}" type="pres">
      <dgm:prSet presAssocID="{FD7A7E00-2278-4D79-BBA0-3504C5A74DCB}" presName="accent_3" presStyleCnt="0"/>
      <dgm:spPr/>
    </dgm:pt>
    <dgm:pt modelId="{85E20AC4-91A5-43F8-B6F7-5230633251CC}" type="pres">
      <dgm:prSet presAssocID="{FD7A7E00-2278-4D79-BBA0-3504C5A74DCB}" presName="accentRepeatNode" presStyleLbl="solidFgAcc1" presStyleIdx="2" presStyleCnt="4"/>
      <dgm:spPr>
        <a:ln>
          <a:solidFill>
            <a:srgbClr val="008E40"/>
          </a:solidFill>
        </a:ln>
      </dgm:spPr>
    </dgm:pt>
    <dgm:pt modelId="{17D7D7AA-9233-4262-B8E5-BC85CC59D2A3}" type="pres">
      <dgm:prSet presAssocID="{6C09EB3E-EDC0-4A86-B1C1-44097FE559E3}" presName="text_4" presStyleLbl="node1" presStyleIdx="3" presStyleCnt="4">
        <dgm:presLayoutVars>
          <dgm:bulletEnabled val="1"/>
        </dgm:presLayoutVars>
      </dgm:prSet>
      <dgm:spPr/>
      <dgm:t>
        <a:bodyPr/>
        <a:lstStyle/>
        <a:p>
          <a:endParaRPr lang="zh-TW" altLang="en-US"/>
        </a:p>
      </dgm:t>
    </dgm:pt>
    <dgm:pt modelId="{B947B9DA-65D8-4398-A4CD-19B33F5E1003}" type="pres">
      <dgm:prSet presAssocID="{6C09EB3E-EDC0-4A86-B1C1-44097FE559E3}" presName="accent_4" presStyleCnt="0"/>
      <dgm:spPr/>
    </dgm:pt>
    <dgm:pt modelId="{A17B6EEF-E70B-4C24-9130-89680C403C97}" type="pres">
      <dgm:prSet presAssocID="{6C09EB3E-EDC0-4A86-B1C1-44097FE559E3}" presName="accentRepeatNode" presStyleLbl="solidFgAcc1" presStyleIdx="3" presStyleCnt="4"/>
      <dgm:spPr>
        <a:ln>
          <a:solidFill>
            <a:srgbClr val="CC9B00"/>
          </a:solidFill>
        </a:ln>
      </dgm:spPr>
    </dgm:pt>
  </dgm:ptLst>
  <dgm:cxnLst>
    <dgm:cxn modelId="{3F4C6DF7-8231-46F0-9C24-3D5A43EC9AEA}" type="presOf" srcId="{FD7A7E00-2278-4D79-BBA0-3504C5A74DCB}" destId="{D898334B-8BED-4DFE-AAC9-6A53BA95BCBE}" srcOrd="0" destOrd="0" presId="urn:microsoft.com/office/officeart/2008/layout/VerticalCurvedList"/>
    <dgm:cxn modelId="{BEFB073F-2002-4206-8019-CC3B1A538331}" type="presOf" srcId="{834BEC4A-CC22-4A99-89B3-2DE5C9D3B187}" destId="{FF7BF139-C229-47F7-B064-63F5D68FF362}" srcOrd="0" destOrd="0" presId="urn:microsoft.com/office/officeart/2008/layout/VerticalCurvedList"/>
    <dgm:cxn modelId="{7D240C9C-CA47-4EDA-BBF5-9E7E9BD42F3A}" type="presOf" srcId="{AE2D658A-8A9E-4A77-AE87-078505C8E6C0}" destId="{20369886-1114-4FED-B9C4-DE7570CE0024}" srcOrd="0" destOrd="0" presId="urn:microsoft.com/office/officeart/2008/layout/VerticalCurvedList"/>
    <dgm:cxn modelId="{241101EC-B5EE-4149-A9A8-0FB0A0F69A2E}" srcId="{FCFD6FBC-884C-448A-A184-F77CBFFAF43A}" destId="{AE2D658A-8A9E-4A77-AE87-078505C8E6C0}" srcOrd="1" destOrd="0" parTransId="{5FCF1498-DBBC-4DF5-B4E6-D9E5612E8AB0}" sibTransId="{4C80B581-9DF7-4160-96D0-260454CB922F}"/>
    <dgm:cxn modelId="{72B78198-A995-463C-83CA-69979EBF1779}" type="presOf" srcId="{6C09EB3E-EDC0-4A86-B1C1-44097FE559E3}" destId="{17D7D7AA-9233-4262-B8E5-BC85CC59D2A3}" srcOrd="0" destOrd="0" presId="urn:microsoft.com/office/officeart/2008/layout/VerticalCurvedList"/>
    <dgm:cxn modelId="{21EB801A-F1C0-4AB9-A45A-9544CB0DC6EA}" type="presOf" srcId="{DCB426E9-4DB7-41EC-84CC-42539239D5FF}" destId="{61155400-D0E7-4120-96B1-659E1BDADE06}" srcOrd="0" destOrd="0" presId="urn:microsoft.com/office/officeart/2008/layout/VerticalCurvedList"/>
    <dgm:cxn modelId="{96771E75-2CFE-4969-AC35-4A0CF378BB54}" srcId="{FCFD6FBC-884C-448A-A184-F77CBFFAF43A}" destId="{FD7A7E00-2278-4D79-BBA0-3504C5A74DCB}" srcOrd="2" destOrd="0" parTransId="{65A9AD2B-C55A-415F-8A4B-9657263B6DA9}" sibTransId="{48471523-ACBD-4E84-AFDE-8611043FFB1E}"/>
    <dgm:cxn modelId="{E257C093-AB32-45D9-A482-2CE9C645693C}" srcId="{FCFD6FBC-884C-448A-A184-F77CBFFAF43A}" destId="{6C09EB3E-EDC0-4A86-B1C1-44097FE559E3}" srcOrd="3" destOrd="0" parTransId="{36D72000-2B9A-4DBA-9189-9DDAB9D89F23}" sibTransId="{AC4D5EFA-6C67-498E-B077-9225A7716319}"/>
    <dgm:cxn modelId="{A9D019D0-D726-42D2-BECE-4FB5DBDE25EC}" type="presOf" srcId="{FCFD6FBC-884C-448A-A184-F77CBFFAF43A}" destId="{97E15E06-AF6D-450F-8388-ADAF3655555B}" srcOrd="0" destOrd="0" presId="urn:microsoft.com/office/officeart/2008/layout/VerticalCurvedList"/>
    <dgm:cxn modelId="{90CA98F5-95DC-40E3-8514-522AD6581E69}" srcId="{FCFD6FBC-884C-448A-A184-F77CBFFAF43A}" destId="{DCB426E9-4DB7-41EC-84CC-42539239D5FF}" srcOrd="0" destOrd="0" parTransId="{B14FCECD-0304-401B-96BD-9E96F02619BB}" sibTransId="{834BEC4A-CC22-4A99-89B3-2DE5C9D3B187}"/>
    <dgm:cxn modelId="{B51329A3-00D7-4F6A-B472-7D53DDD7FFDF}" type="presParOf" srcId="{97E15E06-AF6D-450F-8388-ADAF3655555B}" destId="{CC14C046-AF0F-497B-893F-BA4147966608}" srcOrd="0" destOrd="0" presId="urn:microsoft.com/office/officeart/2008/layout/VerticalCurvedList"/>
    <dgm:cxn modelId="{9510B22D-48A7-4749-9B21-96F50637B8DC}" type="presParOf" srcId="{CC14C046-AF0F-497B-893F-BA4147966608}" destId="{1978C944-01D2-4D3E-B148-0D5AB5C21005}" srcOrd="0" destOrd="0" presId="urn:microsoft.com/office/officeart/2008/layout/VerticalCurvedList"/>
    <dgm:cxn modelId="{52A67CBB-4153-48BA-8CF3-157FAB1C87CD}" type="presParOf" srcId="{1978C944-01D2-4D3E-B148-0D5AB5C21005}" destId="{F461166F-5FA6-445B-A234-2910F6605F24}" srcOrd="0" destOrd="0" presId="urn:microsoft.com/office/officeart/2008/layout/VerticalCurvedList"/>
    <dgm:cxn modelId="{43E7D6E9-E554-4034-9422-AFAE41F4BA1B}" type="presParOf" srcId="{1978C944-01D2-4D3E-B148-0D5AB5C21005}" destId="{FF7BF139-C229-47F7-B064-63F5D68FF362}" srcOrd="1" destOrd="0" presId="urn:microsoft.com/office/officeart/2008/layout/VerticalCurvedList"/>
    <dgm:cxn modelId="{A8615B97-E976-4F46-B86E-EA63B45BE9A4}" type="presParOf" srcId="{1978C944-01D2-4D3E-B148-0D5AB5C21005}" destId="{53BB8A26-01A2-4222-8F5E-EF826E46997D}" srcOrd="2" destOrd="0" presId="urn:microsoft.com/office/officeart/2008/layout/VerticalCurvedList"/>
    <dgm:cxn modelId="{E6377A0C-BA1E-48C1-A751-17C9B9F60450}" type="presParOf" srcId="{1978C944-01D2-4D3E-B148-0D5AB5C21005}" destId="{4E050025-E42A-457F-AEF4-54663EF16944}" srcOrd="3" destOrd="0" presId="urn:microsoft.com/office/officeart/2008/layout/VerticalCurvedList"/>
    <dgm:cxn modelId="{43D35847-E094-4B86-A2FD-02CEE3E3C9A6}" type="presParOf" srcId="{CC14C046-AF0F-497B-893F-BA4147966608}" destId="{61155400-D0E7-4120-96B1-659E1BDADE06}" srcOrd="1" destOrd="0" presId="urn:microsoft.com/office/officeart/2008/layout/VerticalCurvedList"/>
    <dgm:cxn modelId="{E625819E-3991-4B73-8049-5ED62DB4AD3B}" type="presParOf" srcId="{CC14C046-AF0F-497B-893F-BA4147966608}" destId="{286213DF-4004-45ED-8ABA-6C9EFCD620F1}" srcOrd="2" destOrd="0" presId="urn:microsoft.com/office/officeart/2008/layout/VerticalCurvedList"/>
    <dgm:cxn modelId="{AB0DBE9B-22CD-4DE4-A4F8-93C6461308A7}" type="presParOf" srcId="{286213DF-4004-45ED-8ABA-6C9EFCD620F1}" destId="{9BA4F072-4320-4253-AB8F-0B0946B2E3D1}" srcOrd="0" destOrd="0" presId="urn:microsoft.com/office/officeart/2008/layout/VerticalCurvedList"/>
    <dgm:cxn modelId="{EA29A8D0-6E60-4931-B437-62DBE9644540}" type="presParOf" srcId="{CC14C046-AF0F-497B-893F-BA4147966608}" destId="{20369886-1114-4FED-B9C4-DE7570CE0024}" srcOrd="3" destOrd="0" presId="urn:microsoft.com/office/officeart/2008/layout/VerticalCurvedList"/>
    <dgm:cxn modelId="{E6F06807-661D-406F-A47F-F2AA77B98325}" type="presParOf" srcId="{CC14C046-AF0F-497B-893F-BA4147966608}" destId="{CAF47543-E25F-4B99-9CF8-C49ACDE53A70}" srcOrd="4" destOrd="0" presId="urn:microsoft.com/office/officeart/2008/layout/VerticalCurvedList"/>
    <dgm:cxn modelId="{8CE01C06-C971-4AC0-B1DF-385F38AC2A1F}" type="presParOf" srcId="{CAF47543-E25F-4B99-9CF8-C49ACDE53A70}" destId="{D5BE05F2-DF8C-477E-9F54-71FC6D9D4A68}" srcOrd="0" destOrd="0" presId="urn:microsoft.com/office/officeart/2008/layout/VerticalCurvedList"/>
    <dgm:cxn modelId="{E8B30F5C-D0C1-4A55-B7B5-D6150BF38DB1}" type="presParOf" srcId="{CC14C046-AF0F-497B-893F-BA4147966608}" destId="{D898334B-8BED-4DFE-AAC9-6A53BA95BCBE}" srcOrd="5" destOrd="0" presId="urn:microsoft.com/office/officeart/2008/layout/VerticalCurvedList"/>
    <dgm:cxn modelId="{ED20EE80-EE98-4C11-B7D2-54270CFA39A3}" type="presParOf" srcId="{CC14C046-AF0F-497B-893F-BA4147966608}" destId="{1D261ACE-44CB-4150-B6B0-C81213E84167}" srcOrd="6" destOrd="0" presId="urn:microsoft.com/office/officeart/2008/layout/VerticalCurvedList"/>
    <dgm:cxn modelId="{3BB6D4EB-B755-482C-ABB3-2568946B8A20}" type="presParOf" srcId="{1D261ACE-44CB-4150-B6B0-C81213E84167}" destId="{85E20AC4-91A5-43F8-B6F7-5230633251CC}" srcOrd="0" destOrd="0" presId="urn:microsoft.com/office/officeart/2008/layout/VerticalCurvedList"/>
    <dgm:cxn modelId="{437E331C-ACBC-4C05-BB40-5F310C976709}" type="presParOf" srcId="{CC14C046-AF0F-497B-893F-BA4147966608}" destId="{17D7D7AA-9233-4262-B8E5-BC85CC59D2A3}" srcOrd="7" destOrd="0" presId="urn:microsoft.com/office/officeart/2008/layout/VerticalCurvedList"/>
    <dgm:cxn modelId="{E5A8715F-8F2D-49EE-9416-9F1897C7C9A1}" type="presParOf" srcId="{CC14C046-AF0F-497B-893F-BA4147966608}" destId="{B947B9DA-65D8-4398-A4CD-19B33F5E1003}" srcOrd="8" destOrd="0" presId="urn:microsoft.com/office/officeart/2008/layout/VerticalCurvedList"/>
    <dgm:cxn modelId="{159B395F-C876-4F73-8EC1-B9297219A784}" type="presParOf" srcId="{B947B9DA-65D8-4398-A4CD-19B33F5E1003}" destId="{A17B6EEF-E70B-4C24-9130-89680C403C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9C281956-58F7-4A25-A5B4-0CA8969E6A11}" type="presOf" srcId="{ADCE28CC-B632-4253-87EA-BF5769D359B7}" destId="{E9471A84-AC13-45A1-B2E7-1416CFD07BA7}" srcOrd="0" destOrd="0" presId="urn:microsoft.com/office/officeart/2005/8/layout/hProcess9"/>
    <dgm:cxn modelId="{63E501ED-CF7F-4D33-92F2-6017D4ACBA1E}" type="presParOf" srcId="{E9471A84-AC13-45A1-B2E7-1416CFD07BA7}" destId="{DE124BCD-ED81-43C8-8192-2522EA596433}" srcOrd="0" destOrd="0" presId="urn:microsoft.com/office/officeart/2005/8/layout/hProcess9"/>
    <dgm:cxn modelId="{B8F9ACDC-E866-48A2-920A-08FABBC89570}"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732BB-439B-431D-9371-91F2D3E8A3AD}"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15DB6DAA-9207-425A-A1CB-A1B6A7F35830}" type="pres">
      <dgm:prSet presAssocID="{DF4732BB-439B-431D-9371-91F2D3E8A3AD}" presName="Name0" presStyleCnt="0">
        <dgm:presLayoutVars>
          <dgm:chPref val="1"/>
          <dgm:dir/>
          <dgm:animOne val="branch"/>
          <dgm:animLvl val="lvl"/>
          <dgm:resizeHandles/>
        </dgm:presLayoutVars>
      </dgm:prSet>
      <dgm:spPr/>
      <dgm:t>
        <a:bodyPr/>
        <a:lstStyle/>
        <a:p>
          <a:endParaRPr lang="zh-TW" altLang="en-US"/>
        </a:p>
      </dgm:t>
    </dgm:pt>
  </dgm:ptLst>
  <dgm:cxnLst>
    <dgm:cxn modelId="{4CC2D4E2-3746-4475-92CB-DFD69C7EE79D}" type="presOf" srcId="{DF4732BB-439B-431D-9371-91F2D3E8A3AD}" destId="{15DB6DAA-9207-425A-A1CB-A1B6A7F35830}" srcOrd="0" destOrd="0" presId="urn:microsoft.com/office/officeart/2005/8/layout/hierarchy4"/>
  </dgm:cxnLst>
  <dgm:bg>
    <a:noFill/>
  </dgm:bg>
  <dgm:whole>
    <a:ln w="57150" cmpd="thickThin">
      <a:solidFill>
        <a:srgbClr val="002774"/>
      </a:solidFill>
      <a:prstDash val="dash"/>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0360A8-0E1E-4A7C-B642-79464FA43C38}" type="doc">
      <dgm:prSet loTypeId="urn:microsoft.com/office/officeart/2005/8/layout/hProcess9" loCatId="process" qsTypeId="urn:microsoft.com/office/officeart/2005/8/quickstyle/simple1" qsCatId="simple" csTypeId="urn:microsoft.com/office/officeart/2005/8/colors/accent2_1" csCatId="accent2" phldr="1"/>
      <dgm:spPr/>
    </dgm:pt>
    <dgm:pt modelId="{E5D9AC1F-4706-4788-A617-5FC79849E794}" type="pres">
      <dgm:prSet presAssocID="{B90360A8-0E1E-4A7C-B642-79464FA43C38}" presName="CompostProcess" presStyleCnt="0">
        <dgm:presLayoutVars>
          <dgm:dir/>
          <dgm:resizeHandles val="exact"/>
        </dgm:presLayoutVars>
      </dgm:prSet>
      <dgm:spPr/>
    </dgm:pt>
    <dgm:pt modelId="{640A56C2-705C-41C2-BB23-E379CD1B02BD}" type="pres">
      <dgm:prSet presAssocID="{B90360A8-0E1E-4A7C-B642-79464FA43C38}" presName="arrow" presStyleLbl="bgShp" presStyleIdx="0" presStyleCnt="1"/>
      <dgm:spPr/>
    </dgm:pt>
    <dgm:pt modelId="{68892043-40A3-48A0-9249-F55F6FE9952C}" type="pres">
      <dgm:prSet presAssocID="{B90360A8-0E1E-4A7C-B642-79464FA43C38}" presName="linearProcess" presStyleCnt="0"/>
      <dgm:spPr/>
    </dgm:pt>
  </dgm:ptLst>
  <dgm:cxnLst>
    <dgm:cxn modelId="{4D75C1A1-66DD-4B17-8B3B-1ABB28B1E93E}" type="presOf" srcId="{B90360A8-0E1E-4A7C-B642-79464FA43C38}" destId="{E5D9AC1F-4706-4788-A617-5FC79849E794}" srcOrd="0" destOrd="0" presId="urn:microsoft.com/office/officeart/2005/8/layout/hProcess9"/>
    <dgm:cxn modelId="{A987DD6F-5476-49C0-8EA1-4FD858118429}" type="presParOf" srcId="{E5D9AC1F-4706-4788-A617-5FC79849E794}" destId="{640A56C2-705C-41C2-BB23-E379CD1B02BD}" srcOrd="0" destOrd="0" presId="urn:microsoft.com/office/officeart/2005/8/layout/hProcess9"/>
    <dgm:cxn modelId="{ECF8F4E6-9003-48C9-AEC1-704A2CC5A082}" type="presParOf" srcId="{E5D9AC1F-4706-4788-A617-5FC79849E794}" destId="{68892043-40A3-48A0-9249-F55F6FE9952C}"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0360A8-0E1E-4A7C-B642-79464FA43C38}" type="doc">
      <dgm:prSet loTypeId="urn:microsoft.com/office/officeart/2005/8/layout/hProcess9" loCatId="process" qsTypeId="urn:microsoft.com/office/officeart/2005/8/quickstyle/simple1" qsCatId="simple" csTypeId="urn:microsoft.com/office/officeart/2005/8/colors/accent2_1" csCatId="accent2" phldr="1"/>
      <dgm:spPr/>
    </dgm:pt>
    <dgm:pt modelId="{E5D9AC1F-4706-4788-A617-5FC79849E794}" type="pres">
      <dgm:prSet presAssocID="{B90360A8-0E1E-4A7C-B642-79464FA43C38}" presName="CompostProcess" presStyleCnt="0">
        <dgm:presLayoutVars>
          <dgm:dir/>
          <dgm:resizeHandles val="exact"/>
        </dgm:presLayoutVars>
      </dgm:prSet>
      <dgm:spPr/>
    </dgm:pt>
    <dgm:pt modelId="{640A56C2-705C-41C2-BB23-E379CD1B02BD}" type="pres">
      <dgm:prSet presAssocID="{B90360A8-0E1E-4A7C-B642-79464FA43C38}" presName="arrow" presStyleLbl="bgShp" presStyleIdx="0" presStyleCnt="1"/>
      <dgm:spPr/>
    </dgm:pt>
    <dgm:pt modelId="{68892043-40A3-48A0-9249-F55F6FE9952C}" type="pres">
      <dgm:prSet presAssocID="{B90360A8-0E1E-4A7C-B642-79464FA43C38}" presName="linearProcess" presStyleCnt="0"/>
      <dgm:spPr/>
    </dgm:pt>
  </dgm:ptLst>
  <dgm:cxnLst>
    <dgm:cxn modelId="{69E8C48F-C1E1-4AF6-A979-1828D98E964E}" type="presOf" srcId="{B90360A8-0E1E-4A7C-B642-79464FA43C38}" destId="{E5D9AC1F-4706-4788-A617-5FC79849E794}" srcOrd="0" destOrd="0" presId="urn:microsoft.com/office/officeart/2005/8/layout/hProcess9"/>
    <dgm:cxn modelId="{A7F2983C-D3F1-434D-97E4-9B8D92EC26B2}" type="presParOf" srcId="{E5D9AC1F-4706-4788-A617-5FC79849E794}" destId="{640A56C2-705C-41C2-BB23-E379CD1B02BD}" srcOrd="0" destOrd="0" presId="urn:microsoft.com/office/officeart/2005/8/layout/hProcess9"/>
    <dgm:cxn modelId="{36B61B1A-D346-417D-89F4-B794AC7CC73D}" type="presParOf" srcId="{E5D9AC1F-4706-4788-A617-5FC79849E794}" destId="{68892043-40A3-48A0-9249-F55F6FE9952C}"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0360A8-0E1E-4A7C-B642-79464FA43C38}"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zh-TW" altLang="en-US"/>
        </a:p>
      </dgm:t>
    </dgm:pt>
    <dgm:pt modelId="{E5D9AC1F-4706-4788-A617-5FC79849E794}" type="pres">
      <dgm:prSet presAssocID="{B90360A8-0E1E-4A7C-B642-79464FA43C38}" presName="CompostProcess" presStyleCnt="0">
        <dgm:presLayoutVars>
          <dgm:dir/>
          <dgm:resizeHandles val="exact"/>
        </dgm:presLayoutVars>
      </dgm:prSet>
      <dgm:spPr/>
      <dgm:t>
        <a:bodyPr/>
        <a:lstStyle/>
        <a:p>
          <a:endParaRPr lang="zh-TW" altLang="en-US"/>
        </a:p>
      </dgm:t>
    </dgm:pt>
    <dgm:pt modelId="{640A56C2-705C-41C2-BB23-E379CD1B02BD}" type="pres">
      <dgm:prSet presAssocID="{B90360A8-0E1E-4A7C-B642-79464FA43C38}" presName="arrow" presStyleLbl="bgShp" presStyleIdx="0" presStyleCnt="1" custLinFactNeighborX="589" custLinFactNeighborY="501"/>
      <dgm:spPr/>
      <dgm:t>
        <a:bodyPr/>
        <a:lstStyle/>
        <a:p>
          <a:endParaRPr lang="zh-TW" altLang="en-US"/>
        </a:p>
      </dgm:t>
    </dgm:pt>
    <dgm:pt modelId="{68892043-40A3-48A0-9249-F55F6FE9952C}" type="pres">
      <dgm:prSet presAssocID="{B90360A8-0E1E-4A7C-B642-79464FA43C38}" presName="linearProcess" presStyleCnt="0"/>
      <dgm:spPr/>
    </dgm:pt>
  </dgm:ptLst>
  <dgm:cxnLst>
    <dgm:cxn modelId="{266B4AD1-1A10-495F-AFA7-9109A2305840}" type="presOf" srcId="{B90360A8-0E1E-4A7C-B642-79464FA43C38}" destId="{E5D9AC1F-4706-4788-A617-5FC79849E794}" srcOrd="0" destOrd="0" presId="urn:microsoft.com/office/officeart/2005/8/layout/hProcess9"/>
    <dgm:cxn modelId="{D8009CEA-7BBD-4254-B44C-701D326176FA}" type="presParOf" srcId="{E5D9AC1F-4706-4788-A617-5FC79849E794}" destId="{640A56C2-705C-41C2-BB23-E379CD1B02BD}" srcOrd="0" destOrd="0" presId="urn:microsoft.com/office/officeart/2005/8/layout/hProcess9"/>
    <dgm:cxn modelId="{75EBC3E8-4359-4015-8C4E-E407631FF41C}" type="presParOf" srcId="{E5D9AC1F-4706-4788-A617-5FC79849E794}" destId="{68892043-40A3-48A0-9249-F55F6FE9952C}"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7C2C5C42-BE85-4A8D-9471-3AFF5D3EFD34}" type="presOf" srcId="{ADCE28CC-B632-4253-87EA-BF5769D359B7}" destId="{E9471A84-AC13-45A1-B2E7-1416CFD07BA7}" srcOrd="0" destOrd="0" presId="urn:microsoft.com/office/officeart/2005/8/layout/hProcess9"/>
    <dgm:cxn modelId="{17FE4D05-C39F-47ED-B1B0-4019885DC043}" type="presParOf" srcId="{E9471A84-AC13-45A1-B2E7-1416CFD07BA7}" destId="{DE124BCD-ED81-43C8-8192-2522EA596433}" srcOrd="0" destOrd="0" presId="urn:microsoft.com/office/officeart/2005/8/layout/hProcess9"/>
    <dgm:cxn modelId="{CDD1BC22-67A2-4564-9AC6-FA0CF60BD8E3}"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8948CA82-A494-41E7-8CAC-807FFB783F85}" type="presOf" srcId="{ADCE28CC-B632-4253-87EA-BF5769D359B7}" destId="{E9471A84-AC13-45A1-B2E7-1416CFD07BA7}" srcOrd="0" destOrd="0" presId="urn:microsoft.com/office/officeart/2005/8/layout/hProcess9"/>
    <dgm:cxn modelId="{DFA71552-9C4A-400C-A909-8DB90C303FF8}" type="presParOf" srcId="{E9471A84-AC13-45A1-B2E7-1416CFD07BA7}" destId="{DE124BCD-ED81-43C8-8192-2522EA596433}" srcOrd="0" destOrd="0" presId="urn:microsoft.com/office/officeart/2005/8/layout/hProcess9"/>
    <dgm:cxn modelId="{360702CD-A983-4F50-BCCB-929F387442B6}"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pt>
    <dgm:pt modelId="{E9471A84-AC13-45A1-B2E7-1416CFD07BA7}" type="pres">
      <dgm:prSet presAssocID="{ADCE28CC-B632-4253-87EA-BF5769D359B7}" presName="CompostProcess" presStyleCnt="0">
        <dgm:presLayoutVars>
          <dgm:dir/>
          <dgm:resizeHandles val="exact"/>
        </dgm:presLayoutVars>
      </dgm:prSet>
      <dgm:spPr/>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972538F4-F842-4385-94D6-2E4AFF8D9261}" type="presOf" srcId="{ADCE28CC-B632-4253-87EA-BF5769D359B7}" destId="{E9471A84-AC13-45A1-B2E7-1416CFD07BA7}" srcOrd="0" destOrd="0" presId="urn:microsoft.com/office/officeart/2005/8/layout/hProcess9"/>
    <dgm:cxn modelId="{9D379B92-60E6-4076-AFC3-33C256563DAD}" type="presParOf" srcId="{E9471A84-AC13-45A1-B2E7-1416CFD07BA7}" destId="{DE124BCD-ED81-43C8-8192-2522EA596433}" srcOrd="0" destOrd="0" presId="urn:microsoft.com/office/officeart/2005/8/layout/hProcess9"/>
    <dgm:cxn modelId="{6546F0A7-6D89-4193-A848-9BDF3B9CF655}"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CE28CC-B632-4253-87EA-BF5769D359B7}"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zh-TW" altLang="en-US"/>
        </a:p>
      </dgm:t>
    </dgm:pt>
    <dgm:pt modelId="{E9471A84-AC13-45A1-B2E7-1416CFD07BA7}" type="pres">
      <dgm:prSet presAssocID="{ADCE28CC-B632-4253-87EA-BF5769D359B7}" presName="CompostProcess" presStyleCnt="0">
        <dgm:presLayoutVars>
          <dgm:dir/>
          <dgm:resizeHandles val="exact"/>
        </dgm:presLayoutVars>
      </dgm:prSet>
      <dgm:spPr/>
      <dgm:t>
        <a:bodyPr/>
        <a:lstStyle/>
        <a:p>
          <a:endParaRPr lang="zh-TW" altLang="en-US"/>
        </a:p>
      </dgm:t>
    </dgm:pt>
    <dgm:pt modelId="{DE124BCD-ED81-43C8-8192-2522EA596433}" type="pres">
      <dgm:prSet presAssocID="{ADCE28CC-B632-4253-87EA-BF5769D359B7}" presName="arrow" presStyleLbl="bgShp" presStyleIdx="0" presStyleCnt="1"/>
      <dgm:spPr/>
    </dgm:pt>
    <dgm:pt modelId="{4FBC58BA-B41D-47F7-B42E-8D982A8BEB28}" type="pres">
      <dgm:prSet presAssocID="{ADCE28CC-B632-4253-87EA-BF5769D359B7}" presName="linearProcess" presStyleCnt="0"/>
      <dgm:spPr/>
    </dgm:pt>
  </dgm:ptLst>
  <dgm:cxnLst>
    <dgm:cxn modelId="{20D2F9A0-6689-495F-97DD-C7D37E6D40FC}" type="presOf" srcId="{ADCE28CC-B632-4253-87EA-BF5769D359B7}" destId="{E9471A84-AC13-45A1-B2E7-1416CFD07BA7}" srcOrd="0" destOrd="0" presId="urn:microsoft.com/office/officeart/2005/8/layout/hProcess9"/>
    <dgm:cxn modelId="{A1B6ADE0-A098-4294-ADF2-56D7BD88FB6F}" type="presParOf" srcId="{E9471A84-AC13-45A1-B2E7-1416CFD07BA7}" destId="{DE124BCD-ED81-43C8-8192-2522EA596433}" srcOrd="0" destOrd="0" presId="urn:microsoft.com/office/officeart/2005/8/layout/hProcess9"/>
    <dgm:cxn modelId="{E1FF60C0-E0EC-4BD9-AFA7-E4E9A076D898}" type="presParOf" srcId="{E9471A84-AC13-45A1-B2E7-1416CFD07BA7}" destId="{4FBC58BA-B41D-47F7-B42E-8D982A8BEB28}"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BF139-C229-47F7-B064-63F5D68FF362}">
      <dsp:nvSpPr>
        <dsp:cNvPr id="0" name=""/>
        <dsp:cNvSpPr/>
      </dsp:nvSpPr>
      <dsp:spPr>
        <a:xfrm>
          <a:off x="-6074697" y="-929462"/>
          <a:ext cx="7231379" cy="7231379"/>
        </a:xfrm>
        <a:prstGeom prst="blockArc">
          <a:avLst>
            <a:gd name="adj1" fmla="val 18900000"/>
            <a:gd name="adj2" fmla="val 2700000"/>
            <a:gd name="adj3" fmla="val 29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155400-D0E7-4120-96B1-659E1BDADE06}">
      <dsp:nvSpPr>
        <dsp:cNvPr id="0" name=""/>
        <dsp:cNvSpPr/>
      </dsp:nvSpPr>
      <dsp:spPr>
        <a:xfrm>
          <a:off x="605375" y="413034"/>
          <a:ext cx="7532114" cy="826498"/>
        </a:xfrm>
        <a:prstGeom prst="rect">
          <a:avLst/>
        </a:prstGeom>
        <a:solidFill>
          <a:srgbClr val="CC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綜計組組織架構</a:t>
          </a:r>
        </a:p>
      </dsp:txBody>
      <dsp:txXfrm>
        <a:off x="605375" y="413034"/>
        <a:ext cx="7532114" cy="826498"/>
      </dsp:txXfrm>
    </dsp:sp>
    <dsp:sp modelId="{9BA4F072-4320-4253-AB8F-0B0946B2E3D1}">
      <dsp:nvSpPr>
        <dsp:cNvPr id="0" name=""/>
        <dsp:cNvSpPr/>
      </dsp:nvSpPr>
      <dsp:spPr>
        <a:xfrm>
          <a:off x="88813" y="309722"/>
          <a:ext cx="1033123" cy="1033123"/>
        </a:xfrm>
        <a:prstGeom prst="ellipse">
          <a:avLst/>
        </a:prstGeom>
        <a:solidFill>
          <a:schemeClr val="lt1">
            <a:hueOff val="0"/>
            <a:satOff val="0"/>
            <a:lumOff val="0"/>
            <a:alphaOff val="0"/>
          </a:schemeClr>
        </a:solidFill>
        <a:ln w="25400" cap="flat" cmpd="sng" algn="ctr">
          <a:solidFill>
            <a:srgbClr val="CC0000"/>
          </a:solidFill>
          <a:prstDash val="solid"/>
        </a:ln>
        <a:effectLst/>
      </dsp:spPr>
      <dsp:style>
        <a:lnRef idx="2">
          <a:scrgbClr r="0" g="0" b="0"/>
        </a:lnRef>
        <a:fillRef idx="1">
          <a:scrgbClr r="0" g="0" b="0"/>
        </a:fillRef>
        <a:effectRef idx="0">
          <a:scrgbClr r="0" g="0" b="0"/>
        </a:effectRef>
        <a:fontRef idx="minor"/>
      </dsp:style>
    </dsp:sp>
    <dsp:sp modelId="{20369886-1114-4FED-B9C4-DE7570CE0024}">
      <dsp:nvSpPr>
        <dsp:cNvPr id="0" name=""/>
        <dsp:cNvSpPr/>
      </dsp:nvSpPr>
      <dsp:spPr>
        <a:xfrm>
          <a:off x="1079225" y="1652996"/>
          <a:ext cx="7058264" cy="826498"/>
        </a:xfrm>
        <a:prstGeom prst="rect">
          <a:avLst/>
        </a:prstGeom>
        <a:solidFill>
          <a:srgbClr val="0085B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計畫科主要業務簡介</a:t>
          </a:r>
        </a:p>
      </dsp:txBody>
      <dsp:txXfrm>
        <a:off x="1079225" y="1652996"/>
        <a:ext cx="7058264" cy="826498"/>
      </dsp:txXfrm>
    </dsp:sp>
    <dsp:sp modelId="{D5BE05F2-DF8C-477E-9F54-71FC6D9D4A68}">
      <dsp:nvSpPr>
        <dsp:cNvPr id="0" name=""/>
        <dsp:cNvSpPr/>
      </dsp:nvSpPr>
      <dsp:spPr>
        <a:xfrm>
          <a:off x="562664" y="1549684"/>
          <a:ext cx="1033123" cy="1033123"/>
        </a:xfrm>
        <a:prstGeom prst="ellipse">
          <a:avLst/>
        </a:prstGeom>
        <a:solidFill>
          <a:schemeClr val="lt1">
            <a:hueOff val="0"/>
            <a:satOff val="0"/>
            <a:lumOff val="0"/>
            <a:alphaOff val="0"/>
          </a:schemeClr>
        </a:solidFill>
        <a:ln w="25400" cap="flat" cmpd="sng" algn="ctr">
          <a:solidFill>
            <a:srgbClr val="0085B4"/>
          </a:solidFill>
          <a:prstDash val="solid"/>
        </a:ln>
        <a:effectLst/>
      </dsp:spPr>
      <dsp:style>
        <a:lnRef idx="2">
          <a:scrgbClr r="0" g="0" b="0"/>
        </a:lnRef>
        <a:fillRef idx="1">
          <a:scrgbClr r="0" g="0" b="0"/>
        </a:fillRef>
        <a:effectRef idx="0">
          <a:scrgbClr r="0" g="0" b="0"/>
        </a:effectRef>
        <a:fontRef idx="minor"/>
      </dsp:style>
    </dsp:sp>
    <dsp:sp modelId="{D898334B-8BED-4DFE-AAC9-6A53BA95BCBE}">
      <dsp:nvSpPr>
        <dsp:cNvPr id="0" name=""/>
        <dsp:cNvSpPr/>
      </dsp:nvSpPr>
      <dsp:spPr>
        <a:xfrm>
          <a:off x="1079225" y="2892959"/>
          <a:ext cx="7058264" cy="826498"/>
        </a:xfrm>
        <a:prstGeom prst="rect">
          <a:avLst/>
        </a:prstGeom>
        <a:solidFill>
          <a:srgbClr val="008E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績效管理工具簡介</a:t>
          </a:r>
        </a:p>
      </dsp:txBody>
      <dsp:txXfrm>
        <a:off x="1079225" y="2892959"/>
        <a:ext cx="7058264" cy="826498"/>
      </dsp:txXfrm>
    </dsp:sp>
    <dsp:sp modelId="{85E20AC4-91A5-43F8-B6F7-5230633251CC}">
      <dsp:nvSpPr>
        <dsp:cNvPr id="0" name=""/>
        <dsp:cNvSpPr/>
      </dsp:nvSpPr>
      <dsp:spPr>
        <a:xfrm>
          <a:off x="562664" y="2789647"/>
          <a:ext cx="1033123" cy="1033123"/>
        </a:xfrm>
        <a:prstGeom prst="ellipse">
          <a:avLst/>
        </a:prstGeom>
        <a:solidFill>
          <a:schemeClr val="lt1">
            <a:hueOff val="0"/>
            <a:satOff val="0"/>
            <a:lumOff val="0"/>
            <a:alphaOff val="0"/>
          </a:schemeClr>
        </a:solidFill>
        <a:ln w="25400" cap="flat" cmpd="sng" algn="ctr">
          <a:solidFill>
            <a:srgbClr val="008E40"/>
          </a:solidFill>
          <a:prstDash val="solid"/>
        </a:ln>
        <a:effectLst/>
      </dsp:spPr>
      <dsp:style>
        <a:lnRef idx="2">
          <a:scrgbClr r="0" g="0" b="0"/>
        </a:lnRef>
        <a:fillRef idx="1">
          <a:scrgbClr r="0" g="0" b="0"/>
        </a:fillRef>
        <a:effectRef idx="0">
          <a:scrgbClr r="0" g="0" b="0"/>
        </a:effectRef>
        <a:fontRef idx="minor"/>
      </dsp:style>
    </dsp:sp>
    <dsp:sp modelId="{17D7D7AA-9233-4262-B8E5-BC85CC59D2A3}">
      <dsp:nvSpPr>
        <dsp:cNvPr id="0" name=""/>
        <dsp:cNvSpPr/>
      </dsp:nvSpPr>
      <dsp:spPr>
        <a:xfrm>
          <a:off x="605375" y="4132922"/>
          <a:ext cx="7532114" cy="826498"/>
        </a:xfrm>
        <a:prstGeom prst="rect">
          <a:avLst/>
        </a:prstGeom>
        <a:solidFill>
          <a:srgbClr val="CC9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6033"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計畫管理系統</a:t>
          </a:r>
          <a:r>
            <a:rPr lang="en-US" altLang="zh-TW" sz="3200" b="1" kern="1200" dirty="0">
              <a:latin typeface="微軟正黑體" panose="020B0604030504040204" pitchFamily="34" charset="-120"/>
              <a:ea typeface="微軟正黑體" panose="020B0604030504040204" pitchFamily="34" charset="-120"/>
            </a:rPr>
            <a:t>(</a:t>
          </a:r>
          <a:r>
            <a:rPr lang="zh-TW" altLang="en-US" sz="3200" b="1" kern="1200" dirty="0">
              <a:latin typeface="微軟正黑體" panose="020B0604030504040204" pitchFamily="34" charset="-120"/>
              <a:ea typeface="微軟正黑體" panose="020B0604030504040204" pitchFamily="34" charset="-120"/>
            </a:rPr>
            <a:t>含學術論理</a:t>
          </a:r>
          <a:r>
            <a:rPr lang="en-US" altLang="zh-TW" sz="3200" b="1" kern="1200" dirty="0">
              <a:latin typeface="微軟正黑體" panose="020B0604030504040204" pitchFamily="34" charset="-120"/>
              <a:ea typeface="微軟正黑體" panose="020B0604030504040204" pitchFamily="34" charset="-120"/>
            </a:rPr>
            <a:t>)</a:t>
          </a:r>
          <a:r>
            <a:rPr lang="zh-TW" altLang="en-US" sz="3200" b="1" kern="1200" dirty="0">
              <a:latin typeface="微軟正黑體" panose="020B0604030504040204" pitchFamily="34" charset="-120"/>
              <a:ea typeface="微軟正黑體" panose="020B0604030504040204" pitchFamily="34" charset="-120"/>
            </a:rPr>
            <a:t>介紹</a:t>
          </a:r>
        </a:p>
      </dsp:txBody>
      <dsp:txXfrm>
        <a:off x="605375" y="4132922"/>
        <a:ext cx="7532114" cy="826498"/>
      </dsp:txXfrm>
    </dsp:sp>
    <dsp:sp modelId="{A17B6EEF-E70B-4C24-9130-89680C403C97}">
      <dsp:nvSpPr>
        <dsp:cNvPr id="0" name=""/>
        <dsp:cNvSpPr/>
      </dsp:nvSpPr>
      <dsp:spPr>
        <a:xfrm>
          <a:off x="88813" y="4029609"/>
          <a:ext cx="1033123" cy="1033123"/>
        </a:xfrm>
        <a:prstGeom prst="ellipse">
          <a:avLst/>
        </a:prstGeom>
        <a:solidFill>
          <a:schemeClr val="lt1">
            <a:hueOff val="0"/>
            <a:satOff val="0"/>
            <a:lumOff val="0"/>
            <a:alphaOff val="0"/>
          </a:schemeClr>
        </a:solidFill>
        <a:ln w="25400" cap="flat" cmpd="sng" algn="ctr">
          <a:solidFill>
            <a:srgbClr val="CC9B00"/>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56C2-705C-41C2-BB23-E379CD1B02BD}">
      <dsp:nvSpPr>
        <dsp:cNvPr id="0" name=""/>
        <dsp:cNvSpPr/>
      </dsp:nvSpPr>
      <dsp:spPr>
        <a:xfrm>
          <a:off x="640845" y="0"/>
          <a:ext cx="7262921" cy="547260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56C2-705C-41C2-BB23-E379CD1B02BD}">
      <dsp:nvSpPr>
        <dsp:cNvPr id="0" name=""/>
        <dsp:cNvSpPr/>
      </dsp:nvSpPr>
      <dsp:spPr>
        <a:xfrm>
          <a:off x="615672" y="0"/>
          <a:ext cx="6977617"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56C2-705C-41C2-BB23-E379CD1B02BD}">
      <dsp:nvSpPr>
        <dsp:cNvPr id="0" name=""/>
        <dsp:cNvSpPr/>
      </dsp:nvSpPr>
      <dsp:spPr>
        <a:xfrm>
          <a:off x="748944" y="0"/>
          <a:ext cx="7956884"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4BCD-ED81-43C8-8192-2522EA596433}">
      <dsp:nvSpPr>
        <dsp:cNvPr id="0" name=""/>
        <dsp:cNvSpPr/>
      </dsp:nvSpPr>
      <dsp:spPr>
        <a:xfrm>
          <a:off x="804695" y="0"/>
          <a:ext cx="9119876" cy="48006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D4499776-2977-4BB5-A839-F7F555620247}" type="datetimeFigureOut">
              <a:rPr lang="zh-TW" altLang="en-US" smtClean="0"/>
              <a:t>2022/3/16</a:t>
            </a:fld>
            <a:endParaRPr lang="zh-TW" altLang="en-US"/>
          </a:p>
        </p:txBody>
      </p:sp>
      <p:sp>
        <p:nvSpPr>
          <p:cNvPr id="4" name="頁尾版面配置區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30BEC80F-2985-46B6-835E-45D81DA30A0E}" type="slidenum">
              <a:rPr lang="zh-TW" altLang="en-US" smtClean="0"/>
              <a:t>‹#›</a:t>
            </a:fld>
            <a:endParaRPr lang="zh-TW" altLang="en-US"/>
          </a:p>
        </p:txBody>
      </p:sp>
    </p:spTree>
    <p:extLst>
      <p:ext uri="{BB962C8B-B14F-4D97-AF65-F5344CB8AC3E}">
        <p14:creationId xmlns:p14="http://schemas.microsoft.com/office/powerpoint/2010/main" val="27914647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E2E5B342-8ED9-4DD8-85EF-D58681484544}" type="datetimeFigureOut">
              <a:rPr lang="zh-TW" altLang="en-US" smtClean="0"/>
              <a:t>2022/3/16</a:t>
            </a:fld>
            <a:endParaRPr lang="zh-TW" altLang="en-US"/>
          </a:p>
        </p:txBody>
      </p:sp>
      <p:sp>
        <p:nvSpPr>
          <p:cNvPr id="4" name="投影片圖像版面配置區 3"/>
          <p:cNvSpPr>
            <a:spLocks noGrp="1" noRot="1" noChangeAspect="1"/>
          </p:cNvSpPr>
          <p:nvPr>
            <p:ph type="sldImg" idx="2"/>
          </p:nvPr>
        </p:nvSpPr>
        <p:spPr>
          <a:xfrm>
            <a:off x="863600" y="746125"/>
            <a:ext cx="50800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D8216032-66BE-422F-A629-6E5668C3BA44}" type="slidenum">
              <a:rPr lang="zh-TW" altLang="en-US" smtClean="0"/>
              <a:t>‹#›</a:t>
            </a:fld>
            <a:endParaRPr lang="zh-TW" altLang="en-US"/>
          </a:p>
        </p:txBody>
      </p:sp>
    </p:spTree>
    <p:extLst>
      <p:ext uri="{BB962C8B-B14F-4D97-AF65-F5344CB8AC3E}">
        <p14:creationId xmlns:p14="http://schemas.microsoft.com/office/powerpoint/2010/main" val="1127740944"/>
      </p:ext>
    </p:extLst>
  </p:cSld>
  <p:clrMap bg1="lt1" tx1="dk1" bg2="lt2" tx2="dk2" accent1="accent1" accent2="accent2" accent3="accent3" accent4="accent4" accent5="accent5" accent6="accent6" hlink="hlink" folHlink="folHlink"/>
  <p:hf sldNum="0" hdr="0" ftr="0" dt="0"/>
  <p:notesStyle>
    <a:lvl1pPr marL="0" algn="l" defTabSz="989123" rtl="0" eaLnBrk="1" latinLnBrk="0" hangingPunct="1">
      <a:defRPr sz="1400" kern="1200">
        <a:solidFill>
          <a:schemeClr val="tx1"/>
        </a:solidFill>
        <a:latin typeface="+mn-lt"/>
        <a:ea typeface="+mn-ea"/>
        <a:cs typeface="+mn-cs"/>
      </a:defRPr>
    </a:lvl1pPr>
    <a:lvl2pPr marL="494560" algn="l" defTabSz="989123" rtl="0" eaLnBrk="1" latinLnBrk="0" hangingPunct="1">
      <a:defRPr sz="1400" kern="1200">
        <a:solidFill>
          <a:schemeClr val="tx1"/>
        </a:solidFill>
        <a:latin typeface="+mn-lt"/>
        <a:ea typeface="+mn-ea"/>
        <a:cs typeface="+mn-cs"/>
      </a:defRPr>
    </a:lvl2pPr>
    <a:lvl3pPr marL="989123" algn="l" defTabSz="989123" rtl="0" eaLnBrk="1" latinLnBrk="0" hangingPunct="1">
      <a:defRPr sz="1400" kern="1200">
        <a:solidFill>
          <a:schemeClr val="tx1"/>
        </a:solidFill>
        <a:latin typeface="+mn-lt"/>
        <a:ea typeface="+mn-ea"/>
        <a:cs typeface="+mn-cs"/>
      </a:defRPr>
    </a:lvl3pPr>
    <a:lvl4pPr marL="1483684" algn="l" defTabSz="989123" rtl="0" eaLnBrk="1" latinLnBrk="0" hangingPunct="1">
      <a:defRPr sz="1400" kern="1200">
        <a:solidFill>
          <a:schemeClr val="tx1"/>
        </a:solidFill>
        <a:latin typeface="+mn-lt"/>
        <a:ea typeface="+mn-ea"/>
        <a:cs typeface="+mn-cs"/>
      </a:defRPr>
    </a:lvl4pPr>
    <a:lvl5pPr marL="1978248" algn="l" defTabSz="989123" rtl="0" eaLnBrk="1" latinLnBrk="0" hangingPunct="1">
      <a:defRPr sz="1400" kern="1200">
        <a:solidFill>
          <a:schemeClr val="tx1"/>
        </a:solidFill>
        <a:latin typeface="+mn-lt"/>
        <a:ea typeface="+mn-ea"/>
        <a:cs typeface="+mn-cs"/>
      </a:defRPr>
    </a:lvl5pPr>
    <a:lvl6pPr marL="2472807" algn="l" defTabSz="989123" rtl="0" eaLnBrk="1" latinLnBrk="0" hangingPunct="1">
      <a:defRPr sz="1400" kern="1200">
        <a:solidFill>
          <a:schemeClr val="tx1"/>
        </a:solidFill>
        <a:latin typeface="+mn-lt"/>
        <a:ea typeface="+mn-ea"/>
        <a:cs typeface="+mn-cs"/>
      </a:defRPr>
    </a:lvl6pPr>
    <a:lvl7pPr marL="2967363" algn="l" defTabSz="989123" rtl="0" eaLnBrk="1" latinLnBrk="0" hangingPunct="1">
      <a:defRPr sz="1400" kern="1200">
        <a:solidFill>
          <a:schemeClr val="tx1"/>
        </a:solidFill>
        <a:latin typeface="+mn-lt"/>
        <a:ea typeface="+mn-ea"/>
        <a:cs typeface="+mn-cs"/>
      </a:defRPr>
    </a:lvl7pPr>
    <a:lvl8pPr marL="3461933" algn="l" defTabSz="989123" rtl="0" eaLnBrk="1" latinLnBrk="0" hangingPunct="1">
      <a:defRPr sz="1400" kern="1200">
        <a:solidFill>
          <a:schemeClr val="tx1"/>
        </a:solidFill>
        <a:latin typeface="+mn-lt"/>
        <a:ea typeface="+mn-ea"/>
        <a:cs typeface="+mn-cs"/>
      </a:defRPr>
    </a:lvl8pPr>
    <a:lvl9pPr marL="3956488" algn="l" defTabSz="98912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標題</a:t>
            </a:r>
            <a:r>
              <a:rPr lang="en-US" altLang="zh-TW" dirty="0"/>
              <a:t>:</a:t>
            </a:r>
            <a:r>
              <a:rPr lang="zh-TW" altLang="en-US" dirty="0"/>
              <a:t> </a:t>
            </a:r>
            <a:r>
              <a:rPr lang="en-US" altLang="zh-TW" dirty="0"/>
              <a:t>44</a:t>
            </a:r>
            <a:r>
              <a:rPr lang="zh-TW" altLang="en-US" dirty="0"/>
              <a:t>點標楷體加粗</a:t>
            </a:r>
            <a:endParaRPr lang="en-US" altLang="zh-TW" dirty="0"/>
          </a:p>
          <a:p>
            <a:r>
              <a:rPr lang="zh-TW" altLang="en-US" dirty="0"/>
              <a:t>副標題</a:t>
            </a:r>
            <a:r>
              <a:rPr lang="en-US" altLang="zh-TW" dirty="0"/>
              <a:t>:</a:t>
            </a:r>
            <a:r>
              <a:rPr lang="zh-TW" altLang="en-US" dirty="0"/>
              <a:t> </a:t>
            </a:r>
            <a:r>
              <a:rPr lang="en-US" altLang="zh-TW" dirty="0"/>
              <a:t>32</a:t>
            </a:r>
            <a:r>
              <a:rPr lang="zh-TW" altLang="en-US" dirty="0"/>
              <a:t>點標楷體加粗</a:t>
            </a:r>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solidFill>
                  <a:prstClr val="black"/>
                </a:solidFill>
              </a:rPr>
              <a:pPr>
                <a:defRPr/>
              </a:pPr>
              <a:t>1</a:t>
            </a:fld>
            <a:endParaRPr lang="en-US" altLang="zh-TW">
              <a:solidFill>
                <a:prstClr val="black"/>
              </a:solidFill>
            </a:endParaRPr>
          </a:p>
        </p:txBody>
      </p:sp>
    </p:spTree>
    <p:extLst>
      <p:ext uri="{BB962C8B-B14F-4D97-AF65-F5344CB8AC3E}">
        <p14:creationId xmlns:p14="http://schemas.microsoft.com/office/powerpoint/2010/main" val="694680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15950" y="809625"/>
            <a:ext cx="5516563" cy="404653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7CEF4DCD-C60D-43CE-A99F-D1EBDC36DDE0}" type="slidenum">
              <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18</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55563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先從本次會議中的受眾的角度設想</a:t>
            </a:r>
            <a:r>
              <a:rPr lang="en-US" altLang="zh-TW" dirty="0" smtClean="0"/>
              <a:t>,</a:t>
            </a:r>
            <a:r>
              <a:rPr lang="zh-TW" altLang="en-US" dirty="0" smtClean="0"/>
              <a:t> 開門見出提出他最想知道、最關切的事情</a:t>
            </a:r>
            <a:r>
              <a:rPr lang="en-US" altLang="zh-TW" dirty="0" smtClean="0"/>
              <a:t>;</a:t>
            </a:r>
            <a:r>
              <a:rPr lang="zh-TW" altLang="en-US" dirty="0" smtClean="0"/>
              <a:t> 再分項細說</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19</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46674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20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028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向會議中受眾說明</a:t>
            </a:r>
            <a:r>
              <a:rPr lang="en-US" altLang="zh-TW" dirty="0" smtClean="0"/>
              <a:t>:</a:t>
            </a:r>
            <a:r>
              <a:rPr lang="zh-TW" altLang="en-US" dirty="0" smtClean="0"/>
              <a:t> 本次報告之主題</a:t>
            </a:r>
            <a:r>
              <a:rPr lang="en-US" altLang="zh-TW" dirty="0" smtClean="0"/>
              <a:t>,</a:t>
            </a:r>
            <a:r>
              <a:rPr lang="zh-TW" altLang="en-US" dirty="0" smtClean="0"/>
              <a:t> 其發生原因摘要</a:t>
            </a:r>
            <a:r>
              <a:rPr lang="en-US" altLang="zh-TW" dirty="0" smtClean="0"/>
              <a:t>(</a:t>
            </a:r>
            <a:r>
              <a:rPr lang="zh-TW" altLang="en-US" dirty="0" smtClean="0"/>
              <a:t>人事時地物</a:t>
            </a:r>
            <a:r>
              <a:rPr lang="en-US" altLang="zh-TW" dirty="0" smtClean="0"/>
              <a:t>),</a:t>
            </a:r>
            <a:r>
              <a:rPr lang="zh-TW" altLang="en-US" dirty="0" smtClean="0"/>
              <a:t> 並舉出</a:t>
            </a:r>
            <a:r>
              <a:rPr lang="en-US" altLang="zh-TW" dirty="0" smtClean="0"/>
              <a:t>&lt;</a:t>
            </a:r>
            <a:r>
              <a:rPr lang="zh-TW" altLang="en-US" dirty="0" smtClean="0"/>
              <a:t>關切事項</a:t>
            </a:r>
            <a:r>
              <a:rPr lang="en-US" altLang="zh-TW" dirty="0" smtClean="0"/>
              <a:t>/</a:t>
            </a:r>
            <a:r>
              <a:rPr lang="zh-TW" altLang="en-US" dirty="0" smtClean="0"/>
              <a:t> 待討論議題</a:t>
            </a:r>
            <a:r>
              <a:rPr lang="en-US" altLang="zh-TW" dirty="0" smtClean="0"/>
              <a:t>&gt;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21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140126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8182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25</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1516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26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1915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27</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45724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8455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260525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190942A0-C281-477A-9CCB-F05428CF1FDD}" type="slidenum">
              <a:rPr lang="zh-TW" altLang="en-US" smtClean="0"/>
              <a:t>4</a:t>
            </a:fld>
            <a:endParaRPr lang="zh-TW" altLang="en-US"/>
          </a:p>
        </p:txBody>
      </p:sp>
    </p:spTree>
    <p:extLst>
      <p:ext uri="{BB962C8B-B14F-4D97-AF65-F5344CB8AC3E}">
        <p14:creationId xmlns:p14="http://schemas.microsoft.com/office/powerpoint/2010/main" val="550486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32</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29170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33</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45588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34</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67823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35</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57147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59415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37</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184306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38</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84182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39</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5597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40</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18980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41</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4572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190942A0-C281-477A-9CCB-F05428CF1FDD}" type="slidenum">
              <a:rPr lang="zh-TW" altLang="en-US" smtClean="0"/>
              <a:t>5</a:t>
            </a:fld>
            <a:endParaRPr lang="zh-TW" altLang="en-US"/>
          </a:p>
        </p:txBody>
      </p:sp>
    </p:spTree>
    <p:extLst>
      <p:ext uri="{BB962C8B-B14F-4D97-AF65-F5344CB8AC3E}">
        <p14:creationId xmlns:p14="http://schemas.microsoft.com/office/powerpoint/2010/main" val="855030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各位同仁大家好</a:t>
            </a:r>
            <a:r>
              <a:rPr lang="en-US" altLang="zh-TW" dirty="0" smtClean="0"/>
              <a:t>,</a:t>
            </a:r>
            <a:r>
              <a:rPr lang="zh-TW" altLang="en-US" dirty="0" smtClean="0"/>
              <a:t>我是綜計組丁麗娟</a:t>
            </a:r>
            <a:r>
              <a:rPr lang="en-US" altLang="zh-TW" dirty="0" smtClean="0"/>
              <a:t>,</a:t>
            </a:r>
            <a:r>
              <a:rPr lang="zh-TW" altLang="en-US" dirty="0" smtClean="0"/>
              <a:t>很高興向大家介紹核研所圖書館。現在就來進入今天的講習</a:t>
            </a:r>
            <a:r>
              <a:rPr lang="en-US" altLang="zh-TW" dirty="0" smtClean="0"/>
              <a:t>...</a:t>
            </a:r>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42</a:t>
            </a:fld>
            <a:endPar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62568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這是今天講習的內容</a:t>
            </a:r>
            <a:r>
              <a:rPr lang="en-US" altLang="zh-TW" dirty="0" smtClean="0">
                <a:latin typeface="Arial" panose="020B0604020202020204" pitchFamily="34" charset="0"/>
              </a:rPr>
              <a:t>…</a:t>
            </a:r>
            <a:r>
              <a:rPr lang="zh-TW" altLang="en-US" dirty="0" smtClean="0">
                <a:latin typeface="Arial" panose="020B0604020202020204" pitchFamily="34" charset="0"/>
              </a:rPr>
              <a:t>分成二個部分</a:t>
            </a:r>
            <a:r>
              <a:rPr lang="en-US" altLang="zh-TW" dirty="0" smtClean="0">
                <a:latin typeface="Arial" panose="020B0604020202020204" pitchFamily="34" charset="0"/>
              </a:rPr>
              <a:t>,</a:t>
            </a:r>
            <a:r>
              <a:rPr lang="zh-TW" altLang="en-US" dirty="0" smtClean="0">
                <a:latin typeface="Arial" panose="020B0604020202020204" pitchFamily="34" charset="0"/>
              </a:rPr>
              <a:t>先介紹圖書館的環境</a:t>
            </a:r>
            <a:r>
              <a:rPr lang="en-US" altLang="zh-TW" dirty="0" smtClean="0">
                <a:latin typeface="Arial" panose="020B0604020202020204" pitchFamily="34" charset="0"/>
              </a:rPr>
              <a:t>;</a:t>
            </a:r>
            <a:r>
              <a:rPr lang="zh-TW" altLang="en-US" dirty="0" smtClean="0">
                <a:latin typeface="Arial" panose="020B0604020202020204" pitchFamily="34" charset="0"/>
              </a:rPr>
              <a:t>再來是介紹圖書館可提供哪些服務</a:t>
            </a:r>
          </a:p>
          <a:p>
            <a:pPr marL="0" marR="0" lvl="0" indent="0" algn="l" defTabSz="989123" rtl="0" eaLnBrk="1" fontAlgn="auto" latinLnBrk="0" hangingPunct="1">
              <a:lnSpc>
                <a:spcPct val="100000"/>
              </a:lnSpc>
              <a:spcBef>
                <a:spcPts val="0"/>
              </a:spcBef>
              <a:spcAft>
                <a:spcPts val="0"/>
              </a:spcAft>
              <a:buClrTx/>
              <a:buSzTx/>
              <a:buFontTx/>
              <a:buNone/>
              <a:tabLst/>
              <a:defRPr/>
            </a:pP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351566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首先來看環境介紹</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圖書館是一棟</a:t>
            </a:r>
            <a:r>
              <a:rPr lang="en-US" altLang="zh-TW" dirty="0" smtClean="0">
                <a:latin typeface="Arial" panose="020B0604020202020204" pitchFamily="34" charset="0"/>
              </a:rPr>
              <a:t>4</a:t>
            </a:r>
            <a:r>
              <a:rPr lang="zh-TW" altLang="en-US" dirty="0" smtClean="0">
                <a:latin typeface="Arial" panose="020B0604020202020204" pitchFamily="34" charset="0"/>
              </a:rPr>
              <a:t>層樓的建築</a:t>
            </a:r>
            <a:r>
              <a:rPr lang="en-US" altLang="zh-TW" dirty="0" smtClean="0">
                <a:latin typeface="Arial" panose="020B0604020202020204" pitchFamily="34" charset="0"/>
              </a:rPr>
              <a:t>,</a:t>
            </a:r>
            <a:r>
              <a:rPr lang="zh-TW" altLang="en-US" dirty="0" smtClean="0">
                <a:latin typeface="Arial" panose="020B0604020202020204" pitchFamily="34" charset="0"/>
              </a:rPr>
              <a:t>目前使用的範圍是</a:t>
            </a:r>
            <a:r>
              <a:rPr lang="en-US" altLang="zh-TW" dirty="0" smtClean="0">
                <a:latin typeface="Arial" panose="020B0604020202020204" pitchFamily="34" charset="0"/>
              </a:rPr>
              <a:t>1</a:t>
            </a:r>
            <a:r>
              <a:rPr lang="zh-TW" altLang="en-US" dirty="0" smtClean="0">
                <a:latin typeface="Arial" panose="020B0604020202020204" pitchFamily="34" charset="0"/>
              </a:rPr>
              <a:t>到</a:t>
            </a:r>
            <a:r>
              <a:rPr lang="en-US" altLang="zh-TW" dirty="0" smtClean="0">
                <a:latin typeface="Arial" panose="020B0604020202020204" pitchFamily="34" charset="0"/>
              </a:rPr>
              <a:t>3</a:t>
            </a:r>
            <a:r>
              <a:rPr lang="zh-TW" altLang="en-US" dirty="0" smtClean="0">
                <a:latin typeface="Arial" panose="020B0604020202020204" pitchFamily="34" charset="0"/>
              </a:rPr>
              <a:t>樓</a:t>
            </a:r>
          </a:p>
        </p:txBody>
      </p:sp>
    </p:spTree>
    <p:extLst>
      <p:ext uri="{BB962C8B-B14F-4D97-AF65-F5344CB8AC3E}">
        <p14:creationId xmlns:p14="http://schemas.microsoft.com/office/powerpoint/2010/main" val="567411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這是所內首頁</a:t>
            </a:r>
            <a:r>
              <a:rPr lang="en-US" altLang="zh-TW" dirty="0" smtClean="0">
                <a:latin typeface="Arial" panose="020B0604020202020204" pitchFamily="34" charset="0"/>
              </a:rPr>
              <a:t>, </a:t>
            </a:r>
            <a:r>
              <a:rPr lang="zh-TW" altLang="en-US" dirty="0" smtClean="0">
                <a:latin typeface="Arial" panose="020B0604020202020204" pitchFamily="34" charset="0"/>
              </a:rPr>
              <a:t>圖書館的位置在上面藍色箭頭處</a:t>
            </a:r>
            <a:r>
              <a:rPr lang="en-US" altLang="zh-TW" dirty="0" smtClean="0">
                <a:latin typeface="Arial" panose="020B0604020202020204" pitchFamily="34" charset="0"/>
              </a:rPr>
              <a:t>,</a:t>
            </a:r>
          </a:p>
          <a:p>
            <a:r>
              <a:rPr lang="zh-TW" altLang="en-US" dirty="0" smtClean="0"/>
              <a:t>左邉箭頭處是行事曆，點進來以後</a:t>
            </a:r>
            <a:r>
              <a:rPr lang="en-US" altLang="zh-TW" dirty="0" smtClean="0"/>
              <a:t>…</a:t>
            </a:r>
            <a:endParaRPr lang="zh-TW" altLang="en-US" dirty="0"/>
          </a:p>
        </p:txBody>
      </p:sp>
    </p:spTree>
    <p:extLst>
      <p:ext uri="{BB962C8B-B14F-4D97-AF65-F5344CB8AC3E}">
        <p14:creationId xmlns:p14="http://schemas.microsoft.com/office/powerpoint/2010/main" val="616890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就會看到圖書館每天早上，整理出最新與本所研發相關的各大報新聞彙整</a:t>
            </a:r>
            <a:endParaRPr lang="zh-TW" altLang="en-US" dirty="0"/>
          </a:p>
        </p:txBody>
      </p:sp>
    </p:spTree>
    <p:extLst>
      <p:ext uri="{BB962C8B-B14F-4D97-AF65-F5344CB8AC3E}">
        <p14:creationId xmlns:p14="http://schemas.microsoft.com/office/powerpoint/2010/main" val="1930124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這是圖書館首頁的畫面</a:t>
            </a:r>
          </a:p>
        </p:txBody>
      </p:sp>
    </p:spTree>
    <p:extLst>
      <p:ext uri="{BB962C8B-B14F-4D97-AF65-F5344CB8AC3E}">
        <p14:creationId xmlns:p14="http://schemas.microsoft.com/office/powerpoint/2010/main" val="2777938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左邊箭頭處圖書館導覽介紹</a:t>
            </a:r>
            <a:r>
              <a:rPr lang="en-US" altLang="zh-TW" dirty="0" smtClean="0">
                <a:latin typeface="Arial" panose="020B0604020202020204" pitchFamily="34" charset="0"/>
              </a:rPr>
              <a:t>,</a:t>
            </a:r>
            <a:r>
              <a:rPr lang="zh-TW" altLang="en-US" dirty="0" smtClean="0">
                <a:latin typeface="Arial" panose="020B0604020202020204" pitchFamily="34" charset="0"/>
              </a:rPr>
              <a:t>點進來</a:t>
            </a:r>
          </a:p>
        </p:txBody>
      </p:sp>
    </p:spTree>
    <p:extLst>
      <p:ext uri="{BB962C8B-B14F-4D97-AF65-F5344CB8AC3E}">
        <p14:creationId xmlns:p14="http://schemas.microsoft.com/office/powerpoint/2010/main" val="2070777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可看到一樓主要是借還書流通櫃台</a:t>
            </a:r>
            <a:r>
              <a:rPr lang="en-US" altLang="zh-TW" dirty="0" smtClean="0">
                <a:latin typeface="Arial" panose="020B0604020202020204" pitchFamily="34" charset="0"/>
              </a:rPr>
              <a:t>,</a:t>
            </a:r>
            <a:r>
              <a:rPr lang="zh-TW" altLang="en-US" dirty="0" smtClean="0">
                <a:latin typeface="Arial" panose="020B0604020202020204" pitchFamily="34" charset="0"/>
              </a:rPr>
              <a:t>有閱報區 參考書區及中西文現期期刊、限閱資料室等 </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502464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二樓是中西文圖書區</a:t>
            </a:r>
          </a:p>
        </p:txBody>
      </p:sp>
    </p:spTree>
    <p:extLst>
      <p:ext uri="{BB962C8B-B14F-4D97-AF65-F5344CB8AC3E}">
        <p14:creationId xmlns:p14="http://schemas.microsoft.com/office/powerpoint/2010/main" val="1094274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三樓是本所論著報告</a:t>
            </a:r>
            <a:r>
              <a:rPr lang="en-US" altLang="zh-TW" dirty="0" smtClean="0">
                <a:latin typeface="Arial" panose="020B0604020202020204" pitchFamily="34" charset="0"/>
              </a:rPr>
              <a:t>,</a:t>
            </a:r>
            <a:r>
              <a:rPr lang="zh-TW" altLang="en-US" dirty="0" smtClean="0">
                <a:latin typeface="Arial" panose="020B0604020202020204" pitchFamily="34" charset="0"/>
              </a:rPr>
              <a:t>技術報告</a:t>
            </a:r>
            <a:r>
              <a:rPr lang="en-US" altLang="zh-TW" dirty="0" smtClean="0">
                <a:latin typeface="Arial" panose="020B0604020202020204" pitchFamily="34" charset="0"/>
              </a:rPr>
              <a:t>,</a:t>
            </a:r>
            <a:r>
              <a:rPr lang="zh-TW" altLang="en-US" dirty="0" smtClean="0">
                <a:latin typeface="Arial" panose="020B0604020202020204" pitchFamily="34" charset="0"/>
              </a:rPr>
              <a:t>以及過期期刊的存放位置</a:t>
            </a:r>
          </a:p>
        </p:txBody>
      </p:sp>
    </p:spTree>
    <p:extLst>
      <p:ext uri="{BB962C8B-B14F-4D97-AF65-F5344CB8AC3E}">
        <p14:creationId xmlns:p14="http://schemas.microsoft.com/office/powerpoint/2010/main" val="52088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6</a:t>
            </a:fld>
            <a:endParaRPr lang="en-US" altLang="zh-TW"/>
          </a:p>
        </p:txBody>
      </p:sp>
    </p:spTree>
    <p:extLst>
      <p:ext uri="{BB962C8B-B14F-4D97-AF65-F5344CB8AC3E}">
        <p14:creationId xmlns:p14="http://schemas.microsoft.com/office/powerpoint/2010/main" val="1514623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圖書館開放時間是從早上八點至下午五點五十分</a:t>
            </a:r>
            <a:r>
              <a:rPr lang="en-US" altLang="zh-TW" dirty="0" smtClean="0">
                <a:latin typeface="Arial" panose="020B0604020202020204" pitchFamily="34" charset="0"/>
              </a:rPr>
              <a:t>,</a:t>
            </a:r>
            <a:r>
              <a:rPr lang="zh-TW" altLang="en-US" dirty="0" smtClean="0">
                <a:latin typeface="Arial" panose="020B0604020202020204" pitchFamily="34" charset="0"/>
              </a:rPr>
              <a:t>中午沒有休息</a:t>
            </a:r>
            <a:r>
              <a:rPr lang="en-US" altLang="zh-TW" dirty="0" smtClean="0">
                <a:latin typeface="Arial" panose="020B0604020202020204" pitchFamily="34" charset="0"/>
              </a:rPr>
              <a:t>,</a:t>
            </a:r>
          </a:p>
          <a:p>
            <a:r>
              <a:rPr lang="zh-TW" altLang="en-US" dirty="0" smtClean="0">
                <a:latin typeface="Arial" panose="020B0604020202020204" pitchFamily="34" charset="0"/>
              </a:rPr>
              <a:t>您若要借還書或有與圖書館相關的問題</a:t>
            </a:r>
            <a:r>
              <a:rPr lang="en-US" altLang="zh-TW" dirty="0" smtClean="0">
                <a:latin typeface="Arial" panose="020B0604020202020204" pitchFamily="34" charset="0"/>
              </a:rPr>
              <a:t>,</a:t>
            </a:r>
            <a:r>
              <a:rPr lang="zh-TW" altLang="en-US" dirty="0" smtClean="0">
                <a:latin typeface="Arial" panose="020B0604020202020204" pitchFamily="34" charset="0"/>
              </a:rPr>
              <a:t>仍有值班人員為同仁服務</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3479770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借閱冊數 每人最高可借</a:t>
            </a:r>
            <a:r>
              <a:rPr lang="en-US" altLang="zh-TW" dirty="0" smtClean="0">
                <a:latin typeface="Arial" panose="020B0604020202020204" pitchFamily="34" charset="0"/>
              </a:rPr>
              <a:t>30</a:t>
            </a:r>
            <a:r>
              <a:rPr lang="zh-TW" altLang="en-US" dirty="0" smtClean="0">
                <a:latin typeface="Arial" panose="020B0604020202020204" pitchFamily="34" charset="0"/>
              </a:rPr>
              <a:t>冊，圖書借期是</a:t>
            </a:r>
            <a:r>
              <a:rPr lang="en-US" altLang="zh-TW" dirty="0" smtClean="0">
                <a:latin typeface="Arial" panose="020B0604020202020204" pitchFamily="34" charset="0"/>
              </a:rPr>
              <a:t>60</a:t>
            </a:r>
            <a:r>
              <a:rPr lang="zh-TW" altLang="en-US" dirty="0" smtClean="0">
                <a:latin typeface="Arial" panose="020B0604020202020204" pitchFamily="34" charset="0"/>
              </a:rPr>
              <a:t>天，視聽影音資料為</a:t>
            </a:r>
            <a:r>
              <a:rPr lang="en-US" altLang="zh-TW" dirty="0" smtClean="0">
                <a:latin typeface="Arial" panose="020B0604020202020204" pitchFamily="34" charset="0"/>
              </a:rPr>
              <a:t>5</a:t>
            </a:r>
            <a:r>
              <a:rPr lang="zh-TW" altLang="en-US" dirty="0" smtClean="0">
                <a:latin typeface="Arial" panose="020B0604020202020204" pitchFamily="34" charset="0"/>
              </a:rPr>
              <a:t>天，過期期刊的借期則是</a:t>
            </a:r>
            <a:r>
              <a:rPr lang="en-US" altLang="zh-TW" dirty="0" smtClean="0">
                <a:latin typeface="Arial" panose="020B0604020202020204" pitchFamily="34" charset="0"/>
              </a:rPr>
              <a:t>3</a:t>
            </a:r>
            <a:r>
              <a:rPr lang="zh-TW" altLang="en-US" dirty="0" smtClean="0">
                <a:latin typeface="Arial" panose="020B0604020202020204" pitchFamily="34" charset="0"/>
              </a:rPr>
              <a:t>天</a:t>
            </a:r>
            <a:r>
              <a:rPr lang="en-US" altLang="zh-TW" dirty="0" smtClean="0">
                <a:latin typeface="Arial" panose="020B0604020202020204" pitchFamily="34" charset="0"/>
              </a:rPr>
              <a:t>,</a:t>
            </a:r>
          </a:p>
          <a:p>
            <a:r>
              <a:rPr lang="zh-TW" altLang="en-US" dirty="0" smtClean="0">
                <a:latin typeface="Arial" panose="020B0604020202020204" pitchFamily="34" charset="0"/>
              </a:rPr>
              <a:t>當期期刊也可外借，但只能於下午四點以後借，隔天早上九點以前一定要歸還，否則會以小時計算罰款</a:t>
            </a:r>
            <a:r>
              <a:rPr lang="en-US" altLang="zh-TW" dirty="0" smtClean="0">
                <a:latin typeface="Arial" panose="020B0604020202020204" pitchFamily="34" charset="0"/>
              </a:rPr>
              <a:t>.</a:t>
            </a:r>
          </a:p>
          <a:p>
            <a:r>
              <a:rPr lang="zh-TW" altLang="en-US" dirty="0" smtClean="0">
                <a:latin typeface="Arial" panose="020B0604020202020204" pitchFamily="34" charset="0"/>
              </a:rPr>
              <a:t>上述的</a:t>
            </a:r>
            <a:r>
              <a:rPr lang="en-US" altLang="zh-TW" dirty="0" smtClean="0">
                <a:latin typeface="Arial" panose="020B0604020202020204" pitchFamily="34" charset="0"/>
              </a:rPr>
              <a:t>30</a:t>
            </a:r>
            <a:r>
              <a:rPr lang="zh-TW" altLang="en-US" dirty="0" smtClean="0">
                <a:latin typeface="Arial" panose="020B0604020202020204" pitchFamily="34" charset="0"/>
              </a:rPr>
              <a:t>冊，除了圖書外也包含期刊，視聽影音資料等，</a:t>
            </a:r>
            <a:r>
              <a:rPr lang="en-US" altLang="zh-TW" dirty="0" smtClean="0">
                <a:latin typeface="Arial" panose="020B0604020202020204" pitchFamily="34" charset="0"/>
              </a:rPr>
              <a:t>,</a:t>
            </a:r>
            <a:r>
              <a:rPr lang="zh-TW" altLang="en-US" dirty="0" smtClean="0">
                <a:latin typeface="Arial" panose="020B0604020202020204" pitchFamily="34" charset="0"/>
              </a:rPr>
              <a:t>全部加在一起共</a:t>
            </a:r>
            <a:r>
              <a:rPr lang="en-US" altLang="zh-TW" dirty="0" smtClean="0">
                <a:latin typeface="Arial" panose="020B0604020202020204" pitchFamily="34" charset="0"/>
              </a:rPr>
              <a:t>30</a:t>
            </a:r>
            <a:r>
              <a:rPr lang="zh-TW" altLang="en-US" dirty="0" smtClean="0">
                <a:latin typeface="Arial" panose="020B0604020202020204" pitchFamily="34" charset="0"/>
              </a:rPr>
              <a:t>冊</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860980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接下來</a:t>
            </a:r>
            <a:r>
              <a:rPr lang="en-US" altLang="zh-TW" dirty="0" smtClean="0">
                <a:latin typeface="Arial" panose="020B0604020202020204" pitchFamily="34" charset="0"/>
              </a:rPr>
              <a:t>, </a:t>
            </a:r>
            <a:r>
              <a:rPr lang="zh-TW" altLang="en-US" dirty="0" smtClean="0">
                <a:latin typeface="Arial" panose="020B0604020202020204" pitchFamily="34" charset="0"/>
              </a:rPr>
              <a:t>介紹圖書館提供的服務</a:t>
            </a:r>
            <a:r>
              <a:rPr lang="en-US" altLang="zh-TW" dirty="0" smtClean="0">
                <a:latin typeface="Arial" panose="020B0604020202020204" pitchFamily="34" charset="0"/>
              </a:rPr>
              <a:t>…</a:t>
            </a:r>
            <a:r>
              <a:rPr lang="en-US" altLang="zh-TW" baseline="0" dirty="0" smtClean="0">
                <a:latin typeface="Arial" panose="020B0604020202020204" pitchFamily="34" charset="0"/>
              </a:rPr>
              <a:t>  </a:t>
            </a:r>
            <a:r>
              <a:rPr lang="zh-TW" altLang="en-US" dirty="0" smtClean="0">
                <a:latin typeface="Arial" panose="020B0604020202020204" pitchFamily="34" charset="0"/>
              </a:rPr>
              <a:t>館藏查詢</a:t>
            </a:r>
            <a:r>
              <a:rPr lang="en-US" altLang="zh-TW" dirty="0" smtClean="0">
                <a:latin typeface="Arial" panose="020B0604020202020204" pitchFamily="34" charset="0"/>
              </a:rPr>
              <a:t>, </a:t>
            </a:r>
            <a:r>
              <a:rPr lang="zh-TW" altLang="en-US" dirty="0" smtClean="0">
                <a:latin typeface="Arial" panose="020B0604020202020204" pitchFamily="34" charset="0"/>
              </a:rPr>
              <a:t>圖書館將圖書期刊論著報告等整合成單一入口平台</a:t>
            </a:r>
            <a:r>
              <a:rPr lang="en-US" altLang="zh-TW" dirty="0" smtClean="0">
                <a:latin typeface="Arial" panose="020B0604020202020204" pitchFamily="34" charset="0"/>
              </a:rPr>
              <a:t>,</a:t>
            </a:r>
          </a:p>
          <a:p>
            <a:r>
              <a:rPr lang="zh-TW" altLang="en-US" dirty="0" smtClean="0">
                <a:latin typeface="Arial" panose="020B0604020202020204" pitchFamily="34" charset="0"/>
              </a:rPr>
              <a:t>同仁可以在此查到圖書館的所有館藏資訊以及若有電子全文也可以直接連結</a:t>
            </a:r>
          </a:p>
        </p:txBody>
      </p:sp>
    </p:spTree>
    <p:extLst>
      <p:ext uri="{BB962C8B-B14F-4D97-AF65-F5344CB8AC3E}">
        <p14:creationId xmlns:p14="http://schemas.microsoft.com/office/powerpoint/2010/main" val="507278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以這份期刊為例</a:t>
            </a:r>
            <a:r>
              <a:rPr lang="en-US" altLang="zh-TW" dirty="0" smtClean="0">
                <a:latin typeface="Arial" panose="020B0604020202020204" pitchFamily="34" charset="0"/>
              </a:rPr>
              <a:t>,</a:t>
            </a:r>
            <a:r>
              <a:rPr lang="zh-TW" altLang="en-US" dirty="0" smtClean="0">
                <a:latin typeface="Arial" panose="020B0604020202020204" pitchFamily="34" charset="0"/>
              </a:rPr>
              <a:t>可查到</a:t>
            </a:r>
            <a:r>
              <a:rPr lang="zh-TW" altLang="zh-TW" dirty="0" smtClean="0">
                <a:latin typeface="Arial" panose="020B0604020202020204" pitchFamily="34" charset="0"/>
              </a:rPr>
              <a:t>它是一份紙本期刊</a:t>
            </a:r>
            <a:endParaRPr lang="en-US" altLang="zh-TW" dirty="0" smtClean="0">
              <a:latin typeface="Arial" panose="020B0604020202020204" pitchFamily="34" charset="0"/>
            </a:endParaRPr>
          </a:p>
          <a:p>
            <a:r>
              <a:rPr lang="zh-TW" altLang="zh-TW" dirty="0" smtClean="0">
                <a:latin typeface="Arial" panose="020B0604020202020204" pitchFamily="34" charset="0"/>
              </a:rPr>
              <a:t>若想知道有</a:t>
            </a:r>
            <a:r>
              <a:rPr lang="zh-TW" altLang="en-US" dirty="0" smtClean="0">
                <a:latin typeface="Arial" panose="020B0604020202020204" pitchFamily="34" charset="0"/>
              </a:rPr>
              <a:t>無</a:t>
            </a:r>
            <a:r>
              <a:rPr lang="zh-TW" altLang="zh-TW" dirty="0" smtClean="0">
                <a:latin typeface="Arial" panose="020B0604020202020204" pitchFamily="34" charset="0"/>
              </a:rPr>
              <a:t>電子全文可</a:t>
            </a:r>
            <a:r>
              <a:rPr lang="zh-TW" altLang="en-US" dirty="0" smtClean="0">
                <a:latin typeface="Arial" panose="020B0604020202020204" pitchFamily="34" charset="0"/>
              </a:rPr>
              <a:t>看</a:t>
            </a:r>
            <a:r>
              <a:rPr lang="en-US" altLang="zh-TW" dirty="0" smtClean="0">
                <a:latin typeface="Arial" panose="020B0604020202020204" pitchFamily="34" charset="0"/>
              </a:rPr>
              <a:t>, </a:t>
            </a:r>
            <a:r>
              <a:rPr lang="zh-TW" altLang="en-US" dirty="0" smtClean="0">
                <a:latin typeface="Arial" panose="020B0604020202020204" pitchFamily="34" charset="0"/>
              </a:rPr>
              <a:t>請試著點選</a:t>
            </a:r>
            <a:r>
              <a:rPr lang="en-US" altLang="zh-TW" dirty="0" smtClean="0">
                <a:latin typeface="Arial" panose="020B0604020202020204" pitchFamily="34" charset="0"/>
              </a:rPr>
              <a:t>Find it @INER</a:t>
            </a:r>
            <a:r>
              <a:rPr lang="zh-TW" altLang="en-US" dirty="0" smtClean="0">
                <a:latin typeface="Arial" panose="020B0604020202020204" pitchFamily="34" charset="0"/>
              </a:rPr>
              <a:t>這個</a:t>
            </a:r>
            <a:r>
              <a:rPr lang="en-US" altLang="zh-TW" dirty="0" smtClean="0">
                <a:latin typeface="Arial" panose="020B0604020202020204" pitchFamily="34" charset="0"/>
              </a:rPr>
              <a:t>LOGO</a:t>
            </a:r>
          </a:p>
        </p:txBody>
      </p:sp>
    </p:spTree>
    <p:extLst>
      <p:ext uri="{BB962C8B-B14F-4D97-AF65-F5344CB8AC3E}">
        <p14:creationId xmlns:p14="http://schemas.microsoft.com/office/powerpoint/2010/main" val="2627354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它會連結到這個畫面</a:t>
            </a:r>
            <a:r>
              <a:rPr lang="en-US" altLang="zh-TW" dirty="0" smtClean="0">
                <a:latin typeface="Arial" panose="020B0604020202020204" pitchFamily="34" charset="0"/>
              </a:rPr>
              <a:t>,</a:t>
            </a:r>
            <a:r>
              <a:rPr lang="zh-TW" altLang="en-US" dirty="0" smtClean="0">
                <a:latin typeface="Arial" panose="020B0604020202020204" pitchFamily="34" charset="0"/>
              </a:rPr>
              <a:t>告訴您可在此獲得全文</a:t>
            </a:r>
            <a:r>
              <a:rPr lang="en-US" altLang="zh-TW" dirty="0" smtClean="0">
                <a:latin typeface="Arial" panose="020B0604020202020204" pitchFamily="34" charset="0"/>
              </a:rPr>
              <a:t>,</a:t>
            </a:r>
            <a:r>
              <a:rPr lang="zh-TW" altLang="en-US" dirty="0" smtClean="0">
                <a:latin typeface="Arial" panose="020B0604020202020204" pitchFamily="34" charset="0"/>
              </a:rPr>
              <a:t>點選後</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2559977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會直接連到此期刊的電子平台</a:t>
            </a:r>
            <a:r>
              <a:rPr lang="en-US" altLang="zh-TW" dirty="0" smtClean="0">
                <a:latin typeface="Arial" panose="020B0604020202020204" pitchFamily="34" charset="0"/>
              </a:rPr>
              <a:t>,</a:t>
            </a:r>
            <a:r>
              <a:rPr lang="zh-TW" altLang="en-US" dirty="0" smtClean="0">
                <a:latin typeface="Arial" panose="020B0604020202020204" pitchFamily="34" charset="0"/>
              </a:rPr>
              <a:t>同仁可以在此取得全文</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855933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同仁若要查詢個人的借閱記錄</a:t>
            </a:r>
            <a:r>
              <a:rPr lang="en-US" altLang="zh-TW" dirty="0" smtClean="0">
                <a:latin typeface="Arial" panose="020B0604020202020204" pitchFamily="34" charset="0"/>
              </a:rPr>
              <a:t>,</a:t>
            </a:r>
            <a:r>
              <a:rPr lang="zh-TW" altLang="en-US" dirty="0" smtClean="0">
                <a:latin typeface="Arial" panose="020B0604020202020204" pitchFamily="34" charset="0"/>
              </a:rPr>
              <a:t>或者進行線上續借等功能</a:t>
            </a:r>
            <a:r>
              <a:rPr lang="en-US" altLang="zh-TW" dirty="0" smtClean="0">
                <a:latin typeface="Arial" panose="020B0604020202020204" pitchFamily="34" charset="0"/>
              </a:rPr>
              <a:t>,</a:t>
            </a:r>
            <a:r>
              <a:rPr lang="zh-TW" altLang="en-US" dirty="0" smtClean="0">
                <a:latin typeface="Arial" panose="020B0604020202020204" pitchFamily="34" charset="0"/>
              </a:rPr>
              <a:t>可以選擇從我的借閱記錄或上方我的帳號</a:t>
            </a:r>
            <a:r>
              <a:rPr lang="en-US" altLang="zh-TW" dirty="0" smtClean="0">
                <a:latin typeface="Arial" panose="020B0604020202020204" pitchFamily="34" charset="0"/>
              </a:rPr>
              <a:t>,</a:t>
            </a:r>
          </a:p>
          <a:p>
            <a:r>
              <a:rPr lang="zh-TW" altLang="en-US" dirty="0" smtClean="0">
                <a:latin typeface="Arial" panose="020B0604020202020204" pitchFamily="34" charset="0"/>
              </a:rPr>
              <a:t>兩者皆可進入</a:t>
            </a:r>
          </a:p>
        </p:txBody>
      </p:sp>
    </p:spTree>
    <p:extLst>
      <p:ext uri="{BB962C8B-B14F-4D97-AF65-F5344CB8AC3E}">
        <p14:creationId xmlns:p14="http://schemas.microsoft.com/office/powerpoint/2010/main" val="4067521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帳密請輸入同仁自己的身分證字號</a:t>
            </a:r>
            <a:r>
              <a:rPr lang="en-US" altLang="zh-TW" dirty="0" smtClean="0">
                <a:latin typeface="Arial" panose="020B0604020202020204" pitchFamily="34" charset="0"/>
              </a:rPr>
              <a:t>,</a:t>
            </a:r>
            <a:r>
              <a:rPr lang="zh-TW" altLang="en-US" dirty="0" smtClean="0">
                <a:latin typeface="Arial" panose="020B0604020202020204" pitchFamily="34" charset="0"/>
              </a:rPr>
              <a:t>第一個字母大寫</a:t>
            </a:r>
            <a:endParaRPr lang="en-US" altLang="zh-TW" dirty="0" smtClean="0">
              <a:latin typeface="Arial" panose="020B0604020202020204" pitchFamily="34" charset="0"/>
            </a:endParaRPr>
          </a:p>
          <a:p>
            <a:r>
              <a:rPr lang="zh-TW" altLang="en-US" dirty="0" smtClean="0">
                <a:latin typeface="Arial" panose="020B0604020202020204" pitchFamily="34" charset="0"/>
              </a:rPr>
              <a:t>有不清楚的地方可點選登入說明觀看</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3364127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登入後可查看借閱情形、預約等狀況</a:t>
            </a:r>
            <a:r>
              <a:rPr lang="en-US" altLang="zh-TW" dirty="0" smtClean="0">
                <a:latin typeface="Arial" panose="020B0604020202020204" pitchFamily="34" charset="0"/>
              </a:rPr>
              <a:t>,</a:t>
            </a:r>
            <a:r>
              <a:rPr lang="zh-TW" altLang="en-US" dirty="0" smtClean="0">
                <a:latin typeface="Arial" panose="020B0604020202020204" pitchFamily="34" charset="0"/>
              </a:rPr>
              <a:t>還可查閱個人的借閱歷史資料</a:t>
            </a:r>
            <a:r>
              <a:rPr lang="en-US" altLang="zh-TW" dirty="0" smtClean="0">
                <a:latin typeface="Arial" panose="020B0604020202020204" pitchFamily="34" charset="0"/>
              </a:rPr>
              <a:t>,</a:t>
            </a:r>
            <a:r>
              <a:rPr lang="zh-TW" altLang="en-US" dirty="0" smtClean="0">
                <a:latin typeface="Arial" panose="020B0604020202020204" pitchFamily="34" charset="0"/>
              </a:rPr>
              <a:t>另外也能辦理線上續借</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3457028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圖書館訂有許多電子資源</a:t>
            </a:r>
            <a:r>
              <a:rPr lang="en-US" altLang="zh-TW" dirty="0" smtClean="0"/>
              <a:t>,</a:t>
            </a:r>
            <a:r>
              <a:rPr lang="zh-TW" altLang="en-US" dirty="0" smtClean="0"/>
              <a:t>除了電子期刊</a:t>
            </a:r>
            <a:r>
              <a:rPr lang="en-US" altLang="zh-TW" dirty="0" smtClean="0"/>
              <a:t>,</a:t>
            </a:r>
            <a:r>
              <a:rPr lang="zh-TW" altLang="en-US" dirty="0" smtClean="0"/>
              <a:t>還有資料庫</a:t>
            </a:r>
            <a:r>
              <a:rPr lang="en-US" altLang="zh-TW" dirty="0" smtClean="0"/>
              <a:t>,</a:t>
            </a:r>
            <a:r>
              <a:rPr lang="zh-TW" altLang="en-US" dirty="0" smtClean="0"/>
              <a:t>同仁都可以試著點入看看</a:t>
            </a:r>
            <a:r>
              <a:rPr lang="en-US" altLang="zh-TW" dirty="0" smtClean="0"/>
              <a:t>...</a:t>
            </a:r>
          </a:p>
          <a:p>
            <a:endParaRPr lang="zh-TW" altLang="en-US" dirty="0"/>
          </a:p>
        </p:txBody>
      </p:sp>
    </p:spTree>
    <p:extLst>
      <p:ext uri="{BB962C8B-B14F-4D97-AF65-F5344CB8AC3E}">
        <p14:creationId xmlns:p14="http://schemas.microsoft.com/office/powerpoint/2010/main" val="1837933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89123"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7</a:t>
            </a:fld>
            <a:endParaRPr lang="en-US" altLang="zh-TW"/>
          </a:p>
        </p:txBody>
      </p:sp>
    </p:spTree>
    <p:extLst>
      <p:ext uri="{BB962C8B-B14F-4D97-AF65-F5344CB8AC3E}">
        <p14:creationId xmlns:p14="http://schemas.microsoft.com/office/powerpoint/2010/main" val="558943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若在我們的館藏查找不到您要的期刊或書籍</a:t>
            </a:r>
            <a:r>
              <a:rPr lang="en-US" altLang="zh-TW" dirty="0" smtClean="0">
                <a:latin typeface="Arial" panose="020B0604020202020204" pitchFamily="34" charset="0"/>
              </a:rPr>
              <a:t>,</a:t>
            </a:r>
            <a:r>
              <a:rPr lang="zh-TW" altLang="en-US" dirty="0" smtClean="0">
                <a:latin typeface="Arial" panose="020B0604020202020204" pitchFamily="34" charset="0"/>
              </a:rPr>
              <a:t>可透過館際合作的申請</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向其他圖書館取得所要的資料</a:t>
            </a:r>
            <a:r>
              <a:rPr lang="en-US" altLang="zh-TW" dirty="0" smtClean="0">
                <a:latin typeface="Arial" panose="020B0604020202020204" pitchFamily="34" charset="0"/>
              </a:rPr>
              <a:t>,</a:t>
            </a:r>
            <a:r>
              <a:rPr lang="zh-TW" altLang="en-US" dirty="0" smtClean="0">
                <a:latin typeface="Arial" panose="020B0604020202020204" pitchFamily="34" charset="0"/>
              </a:rPr>
              <a:t>現在</a:t>
            </a:r>
            <a:r>
              <a:rPr lang="zh-TW" altLang="en-US" b="1" dirty="0" smtClean="0">
                <a:solidFill>
                  <a:srgbClr val="FF0000"/>
                </a:solidFill>
                <a:latin typeface="Arial" panose="020B0604020202020204" pitchFamily="34" charset="0"/>
              </a:rPr>
              <a:t>館合申請取件</a:t>
            </a:r>
            <a:r>
              <a:rPr lang="zh-TW" altLang="en-US" dirty="0" smtClean="0">
                <a:latin typeface="Arial" panose="020B0604020202020204" pitchFamily="34" charset="0"/>
              </a:rPr>
              <a:t>的速度都很快</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同仁可以多加利用</a:t>
            </a:r>
            <a:r>
              <a:rPr lang="en-US" altLang="zh-TW" dirty="0" smtClean="0">
                <a:latin typeface="Arial" panose="020B0604020202020204" pitchFamily="34" charset="0"/>
              </a:rPr>
              <a:t>,</a:t>
            </a:r>
            <a:r>
              <a:rPr lang="zh-TW" altLang="en-US" dirty="0" smtClean="0">
                <a:latin typeface="Arial" panose="020B0604020202020204" pitchFamily="34" charset="0"/>
              </a:rPr>
              <a:t>館際合作的選項在圖書館首頁右邊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點進來</a:t>
            </a:r>
          </a:p>
        </p:txBody>
      </p:sp>
    </p:spTree>
    <p:extLst>
      <p:ext uri="{BB962C8B-B14F-4D97-AF65-F5344CB8AC3E}">
        <p14:creationId xmlns:p14="http://schemas.microsoft.com/office/powerpoint/2010/main" val="99667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這是館際合作的畫面</a:t>
            </a:r>
            <a:r>
              <a:rPr lang="en-US" altLang="zh-TW" dirty="0" smtClean="0">
                <a:latin typeface="Arial" panose="020B0604020202020204" pitchFamily="34" charset="0"/>
              </a:rPr>
              <a:t>,</a:t>
            </a:r>
            <a:r>
              <a:rPr lang="zh-TW" altLang="en-US" dirty="0" smtClean="0">
                <a:latin typeface="Arial" panose="020B0604020202020204" pitchFamily="34" charset="0"/>
              </a:rPr>
              <a:t>申請期刊</a:t>
            </a:r>
            <a:r>
              <a:rPr lang="en-US" altLang="zh-TW" dirty="0" smtClean="0">
                <a:latin typeface="Arial" panose="020B0604020202020204" pitchFamily="34" charset="0"/>
              </a:rPr>
              <a:t>paper,</a:t>
            </a:r>
            <a:r>
              <a:rPr lang="zh-TW" altLang="en-US" dirty="0" smtClean="0">
                <a:latin typeface="Arial" panose="020B0604020202020204" pitchFamily="34" charset="0"/>
              </a:rPr>
              <a:t>請進到期刊聯合目錄</a:t>
            </a:r>
            <a:r>
              <a:rPr lang="en-US" altLang="zh-TW" dirty="0" smtClean="0">
                <a:latin typeface="Arial" panose="020B0604020202020204" pitchFamily="34" charset="0"/>
              </a:rPr>
              <a:t>,</a:t>
            </a:r>
            <a:r>
              <a:rPr lang="zh-TW" altLang="en-US" dirty="0" smtClean="0">
                <a:latin typeface="Arial" panose="020B0604020202020204" pitchFamily="34" charset="0"/>
              </a:rPr>
              <a:t>借書的話請到全國圖書書目資訊網查詢</a:t>
            </a:r>
            <a:r>
              <a:rPr lang="en-US" altLang="zh-TW" dirty="0" smtClean="0">
                <a:latin typeface="Arial" panose="020B0604020202020204" pitchFamily="34" charset="0"/>
              </a:rPr>
              <a:t>,</a:t>
            </a:r>
          </a:p>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從未申請過館際合作的同仁</a:t>
            </a:r>
            <a:r>
              <a:rPr lang="en-US" altLang="zh-TW" dirty="0" smtClean="0">
                <a:latin typeface="Arial" panose="020B0604020202020204" pitchFamily="34" charset="0"/>
              </a:rPr>
              <a:t>,</a:t>
            </a:r>
            <a:r>
              <a:rPr lang="zh-TW" altLang="en-US" dirty="0" smtClean="0">
                <a:latin typeface="Arial" panose="020B0604020202020204" pitchFamily="34" charset="0"/>
              </a:rPr>
              <a:t>可先到它的首頁</a:t>
            </a:r>
            <a:r>
              <a:rPr lang="en-US" altLang="zh-TW" dirty="0" smtClean="0">
                <a:latin typeface="Arial" panose="020B0604020202020204" pitchFamily="34" charset="0"/>
              </a:rPr>
              <a:t>,</a:t>
            </a:r>
            <a:r>
              <a:rPr lang="zh-TW" altLang="en-US" dirty="0" smtClean="0">
                <a:latin typeface="Arial" panose="020B0604020202020204" pitchFamily="34" charset="0"/>
              </a:rPr>
              <a:t>右邊使用者登入的地方申請帳號密碼。</a:t>
            </a:r>
          </a:p>
          <a:p>
            <a:pPr marL="0" marR="0" lvl="0" indent="0" algn="l" defTabSz="989123" rtl="0" eaLnBrk="1" fontAlgn="auto" latinLnBrk="0" hangingPunct="1">
              <a:lnSpc>
                <a:spcPct val="100000"/>
              </a:lnSpc>
              <a:spcBef>
                <a:spcPts val="0"/>
              </a:spcBef>
              <a:spcAft>
                <a:spcPts val="0"/>
              </a:spcAft>
              <a:buClrTx/>
              <a:buSzTx/>
              <a:buFontTx/>
              <a:buNone/>
              <a:tabLst/>
              <a:defRPr/>
            </a:pP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2945523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圖書館審核過後</a:t>
            </a:r>
            <a:r>
              <a:rPr lang="en-US" altLang="zh-TW" dirty="0" smtClean="0">
                <a:latin typeface="Arial" panose="020B0604020202020204" pitchFamily="34" charset="0"/>
              </a:rPr>
              <a:t>,</a:t>
            </a:r>
            <a:r>
              <a:rPr lang="zh-TW" altLang="en-US" dirty="0" smtClean="0">
                <a:latin typeface="Arial" panose="020B0604020202020204" pitchFamily="34" charset="0"/>
              </a:rPr>
              <a:t>就可以進行申請</a:t>
            </a:r>
            <a:r>
              <a:rPr lang="en-US" altLang="zh-TW" dirty="0" smtClean="0">
                <a:latin typeface="Arial" panose="020B0604020202020204" pitchFamily="34" charset="0"/>
              </a:rPr>
              <a:t>,</a:t>
            </a:r>
            <a:r>
              <a:rPr lang="en-US" altLang="zh-TW" baseline="0" dirty="0" smtClean="0">
                <a:latin typeface="Arial" panose="020B0604020202020204" pitchFamily="34" charset="0"/>
              </a:rPr>
              <a:t> </a:t>
            </a:r>
            <a:r>
              <a:rPr lang="zh-TW" altLang="en-US" dirty="0" smtClean="0">
                <a:latin typeface="Arial" panose="020B0604020202020204" pitchFamily="34" charset="0"/>
              </a:rPr>
              <a:t>申請中有任何問題</a:t>
            </a:r>
            <a:r>
              <a:rPr lang="en-US" altLang="zh-TW" dirty="0" smtClean="0">
                <a:latin typeface="Arial" panose="020B0604020202020204" pitchFamily="34" charset="0"/>
              </a:rPr>
              <a:t>, </a:t>
            </a:r>
            <a:r>
              <a:rPr lang="zh-TW" altLang="en-US" dirty="0" smtClean="0">
                <a:latin typeface="Arial" panose="020B0604020202020204" pitchFamily="34" charset="0"/>
              </a:rPr>
              <a:t>請隨時與圖書館連絡。</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876494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在核研所內 每一位科技人員都會有機會撰寫論著報告</a:t>
            </a:r>
            <a:r>
              <a:rPr lang="en-US" altLang="zh-TW" dirty="0" smtClean="0">
                <a:latin typeface="Arial" panose="020B0604020202020204" pitchFamily="34" charset="0"/>
              </a:rPr>
              <a:t>, </a:t>
            </a:r>
            <a:r>
              <a:rPr lang="zh-TW" altLang="en-US" dirty="0" smtClean="0">
                <a:latin typeface="Arial" panose="020B0604020202020204" pitchFamily="34" charset="0"/>
              </a:rPr>
              <a:t>這些紙本報告會有一份存放在圖書館</a:t>
            </a:r>
            <a:r>
              <a:rPr lang="en-US" altLang="zh-TW" dirty="0" smtClean="0">
                <a:latin typeface="Arial" panose="020B0604020202020204" pitchFamily="34" charset="0"/>
              </a:rPr>
              <a:t>, </a:t>
            </a:r>
          </a:p>
          <a:p>
            <a:r>
              <a:rPr lang="zh-TW" altLang="en-US" dirty="0" smtClean="0">
                <a:latin typeface="Arial" panose="020B0604020202020204" pitchFamily="34" charset="0"/>
              </a:rPr>
              <a:t>而這些報告的電子版就存放在這個論著管理系統內</a:t>
            </a:r>
            <a:r>
              <a:rPr lang="en-US" altLang="zh-TW" dirty="0" smtClean="0">
                <a:latin typeface="Arial" panose="020B0604020202020204" pitchFamily="34" charset="0"/>
              </a:rPr>
              <a:t>,</a:t>
            </a:r>
            <a:r>
              <a:rPr lang="zh-TW" altLang="en-US" dirty="0" smtClean="0">
                <a:latin typeface="Arial" panose="020B0604020202020204" pitchFamily="34" charset="0"/>
              </a:rPr>
              <a:t>現在就來為大家介紹論著報告管理系統</a:t>
            </a:r>
            <a:r>
              <a:rPr lang="en-US" altLang="zh-TW" dirty="0" smtClean="0">
                <a:latin typeface="Arial" panose="020B0604020202020204" pitchFamily="34" charset="0"/>
              </a:rPr>
              <a:t>.</a:t>
            </a:r>
          </a:p>
          <a:p>
            <a:r>
              <a:rPr lang="zh-TW" altLang="en-US" dirty="0" smtClean="0">
                <a:latin typeface="Arial" panose="020B0604020202020204" pitchFamily="34" charset="0"/>
              </a:rPr>
              <a:t>在圖書館首頁右邊點進來</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1873301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要進入論著管理系統請輸入</a:t>
            </a:r>
            <a:r>
              <a:rPr lang="en-US" altLang="zh-TW" dirty="0" smtClean="0">
                <a:latin typeface="Arial" panose="020B0604020202020204" pitchFamily="34" charset="0"/>
              </a:rPr>
              <a:t>MIS</a:t>
            </a:r>
            <a:r>
              <a:rPr lang="zh-TW" altLang="en-US" dirty="0" smtClean="0">
                <a:latin typeface="Arial" panose="020B0604020202020204" pitchFamily="34" charset="0"/>
              </a:rPr>
              <a:t>的帳密</a:t>
            </a:r>
          </a:p>
        </p:txBody>
      </p:sp>
    </p:spTree>
    <p:extLst>
      <p:ext uri="{BB962C8B-B14F-4D97-AF65-F5344CB8AC3E}">
        <p14:creationId xmlns:p14="http://schemas.microsoft.com/office/powerpoint/2010/main" val="13106901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這是同仁申請論著的畫面</a:t>
            </a:r>
            <a:r>
              <a:rPr lang="en-US" altLang="zh-TW" dirty="0" smtClean="0">
                <a:latin typeface="Arial" panose="020B0604020202020204" pitchFamily="34" charset="0"/>
              </a:rPr>
              <a:t>,</a:t>
            </a:r>
            <a:r>
              <a:rPr lang="zh-TW" altLang="en-US" dirty="0" smtClean="0">
                <a:latin typeface="Arial" panose="020B0604020202020204" pitchFamily="34" charset="0"/>
              </a:rPr>
              <a:t>若要查詢已核定完成的論著報告全文</a:t>
            </a:r>
            <a:r>
              <a:rPr lang="en-US" altLang="zh-TW" dirty="0" smtClean="0">
                <a:latin typeface="Arial" panose="020B0604020202020204" pitchFamily="34" charset="0"/>
              </a:rPr>
              <a:t>,</a:t>
            </a:r>
            <a:r>
              <a:rPr lang="zh-TW" altLang="en-US" dirty="0" smtClean="0">
                <a:latin typeface="Arial" panose="020B0604020202020204" pitchFamily="34" charset="0"/>
              </a:rPr>
              <a:t>請點選論著查詢</a:t>
            </a:r>
            <a:r>
              <a:rPr lang="en-US" altLang="zh-TW" dirty="0" smtClean="0">
                <a:latin typeface="Arial" panose="020B0604020202020204" pitchFamily="34" charset="0"/>
              </a:rPr>
              <a:t>(</a:t>
            </a:r>
            <a:r>
              <a:rPr lang="zh-TW" altLang="en-US" dirty="0" smtClean="0">
                <a:latin typeface="Arial" panose="020B0604020202020204" pitchFamily="34" charset="0"/>
              </a:rPr>
              <a:t>新版</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21261623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這是本所 論著報告資料庫</a:t>
            </a:r>
            <a:r>
              <a:rPr lang="en-US" altLang="zh-TW" dirty="0" smtClean="0">
                <a:latin typeface="Arial" panose="020B0604020202020204" pitchFamily="34" charset="0"/>
              </a:rPr>
              <a:t>, </a:t>
            </a:r>
            <a:r>
              <a:rPr lang="zh-TW" altLang="en-US" dirty="0" smtClean="0">
                <a:latin typeface="Arial" panose="020B0604020202020204" pitchFamily="34" charset="0"/>
              </a:rPr>
              <a:t>原則上已核定完成的論著報告在圖書館的館藏查詢均能查到其基本的書目資料</a:t>
            </a:r>
            <a:r>
              <a:rPr lang="en-US" altLang="zh-TW" dirty="0" smtClean="0">
                <a:latin typeface="Arial" panose="020B0604020202020204" pitchFamily="34" charset="0"/>
              </a:rPr>
              <a:t>, </a:t>
            </a:r>
          </a:p>
          <a:p>
            <a:r>
              <a:rPr lang="zh-TW" altLang="en-US" dirty="0" smtClean="0">
                <a:latin typeface="Arial" panose="020B0604020202020204" pitchFamily="34" charset="0"/>
              </a:rPr>
              <a:t>若想看報告的全文電子檔</a:t>
            </a:r>
            <a:r>
              <a:rPr lang="en-US" altLang="zh-TW" dirty="0" smtClean="0">
                <a:latin typeface="Arial" panose="020B0604020202020204" pitchFamily="34" charset="0"/>
              </a:rPr>
              <a:t>,</a:t>
            </a:r>
            <a:r>
              <a:rPr lang="zh-TW" altLang="en-US" dirty="0" smtClean="0">
                <a:latin typeface="Arial" panose="020B0604020202020204" pitchFamily="34" charset="0"/>
              </a:rPr>
              <a:t>其實無須到圖書館借閱紙本</a:t>
            </a:r>
            <a:r>
              <a:rPr lang="en-US" altLang="zh-TW" dirty="0" smtClean="0">
                <a:latin typeface="Arial" panose="020B0604020202020204" pitchFamily="34" charset="0"/>
              </a:rPr>
              <a:t>,</a:t>
            </a:r>
            <a:r>
              <a:rPr lang="zh-TW" altLang="en-US" dirty="0" smtClean="0">
                <a:latin typeface="Arial" panose="020B0604020202020204" pitchFamily="34" charset="0"/>
              </a:rPr>
              <a:t>只要到此資料庫搜詢就可以了</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265717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同仁若想要向圖書館推荐購買圖書</a:t>
            </a:r>
            <a:r>
              <a:rPr lang="en-US" altLang="zh-TW" dirty="0" smtClean="0">
                <a:latin typeface="Arial" panose="020B0604020202020204" pitchFamily="34" charset="0"/>
              </a:rPr>
              <a:t>,</a:t>
            </a:r>
            <a:r>
              <a:rPr lang="zh-TW" altLang="en-US" dirty="0" smtClean="0">
                <a:latin typeface="Arial" panose="020B0604020202020204" pitchFamily="34" charset="0"/>
              </a:rPr>
              <a:t>那要如何申請呢</a:t>
            </a:r>
            <a:r>
              <a:rPr lang="en-US" altLang="zh-TW" dirty="0" smtClean="0">
                <a:latin typeface="Arial" panose="020B0604020202020204" pitchFamily="34" charset="0"/>
              </a:rPr>
              <a:t>? </a:t>
            </a:r>
          </a:p>
          <a:p>
            <a:r>
              <a:rPr lang="zh-TW" altLang="en-US" dirty="0" smtClean="0">
                <a:latin typeface="Arial" panose="020B0604020202020204" pitchFamily="34" charset="0"/>
              </a:rPr>
              <a:t>請在圖書館首頁右邊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點選圖書薦購</a:t>
            </a:r>
          </a:p>
        </p:txBody>
      </p:sp>
    </p:spTree>
    <p:extLst>
      <p:ext uri="{BB962C8B-B14F-4D97-AF65-F5344CB8AC3E}">
        <p14:creationId xmlns:p14="http://schemas.microsoft.com/office/powerpoint/2010/main" val="4518731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這是薦購的畫面</a:t>
            </a:r>
            <a:r>
              <a:rPr lang="en-US" altLang="zh-TW" dirty="0" smtClean="0">
                <a:latin typeface="Arial" panose="020B0604020202020204" pitchFamily="34" charset="0"/>
              </a:rPr>
              <a:t>,</a:t>
            </a:r>
            <a:r>
              <a:rPr lang="zh-TW" altLang="en-US" dirty="0" smtClean="0">
                <a:latin typeface="Arial" panose="020B0604020202020204" pitchFamily="34" charset="0"/>
              </a:rPr>
              <a:t>有星號者為必填欄位</a:t>
            </a:r>
            <a:r>
              <a:rPr lang="en-US" altLang="zh-TW" dirty="0" smtClean="0">
                <a:latin typeface="Arial" panose="020B0604020202020204" pitchFamily="34" charset="0"/>
              </a:rPr>
              <a:t>,</a:t>
            </a:r>
            <a:r>
              <a:rPr lang="zh-TW" altLang="en-US" dirty="0" smtClean="0">
                <a:latin typeface="Arial" panose="020B0604020202020204" pitchFamily="34" charset="0"/>
              </a:rPr>
              <a:t>請儘量填寫清楚。</a:t>
            </a:r>
            <a:endParaRPr lang="en-US" altLang="zh-TW" dirty="0" smtClean="0">
              <a:latin typeface="Arial" panose="020B0604020202020204" pitchFamily="34" charset="0"/>
            </a:endParaRPr>
          </a:p>
          <a:p>
            <a:r>
              <a:rPr lang="zh-TW" altLang="en-US" dirty="0" smtClean="0">
                <a:latin typeface="Arial" panose="020B0604020202020204" pitchFamily="34" charset="0"/>
              </a:rPr>
              <a:t>圖書館在收到推薦單後</a:t>
            </a:r>
            <a:r>
              <a:rPr lang="en-US" altLang="zh-TW" dirty="0" smtClean="0">
                <a:latin typeface="Arial" panose="020B0604020202020204" pitchFamily="34" charset="0"/>
              </a:rPr>
              <a:t>,</a:t>
            </a:r>
            <a:r>
              <a:rPr lang="zh-TW" altLang="en-US" dirty="0" smtClean="0">
                <a:latin typeface="Arial" panose="020B0604020202020204" pitchFamily="34" charset="0"/>
              </a:rPr>
              <a:t> 會有一定的審核機制：請您的單位主管與送圖書用戶委員審核通過後</a:t>
            </a:r>
            <a:r>
              <a:rPr lang="en-US" altLang="zh-TW" dirty="0" smtClean="0">
                <a:latin typeface="Arial" panose="020B0604020202020204" pitchFamily="34" charset="0"/>
              </a:rPr>
              <a:t>,</a:t>
            </a:r>
            <a:r>
              <a:rPr lang="zh-TW" altLang="en-US" dirty="0" smtClean="0">
                <a:latin typeface="Arial" panose="020B0604020202020204" pitchFamily="34" charset="0"/>
              </a:rPr>
              <a:t>才會辦理採購。</a:t>
            </a:r>
            <a:endParaRPr lang="en-US" altLang="zh-TW" dirty="0" smtClean="0">
              <a:latin typeface="Arial" panose="020B0604020202020204" pitchFamily="34" charset="0"/>
            </a:endParaRPr>
          </a:p>
          <a:p>
            <a:r>
              <a:rPr lang="zh-TW" altLang="en-US" dirty="0" smtClean="0">
                <a:latin typeface="Arial" panose="020B0604020202020204" pitchFamily="34" charset="0"/>
              </a:rPr>
              <a:t>除了運用此方式外</a:t>
            </a:r>
            <a:r>
              <a:rPr lang="en-US" altLang="zh-TW" dirty="0" smtClean="0">
                <a:latin typeface="Arial" panose="020B0604020202020204" pitchFamily="34" charset="0"/>
              </a:rPr>
              <a:t>,</a:t>
            </a:r>
            <a:r>
              <a:rPr lang="zh-TW" altLang="en-US" dirty="0" smtClean="0">
                <a:latin typeface="Arial" panose="020B0604020202020204" pitchFamily="34" charset="0"/>
              </a:rPr>
              <a:t> 圖書館每年會主動 提供</a:t>
            </a:r>
            <a:r>
              <a:rPr lang="en-US" altLang="zh-TW" dirty="0" smtClean="0">
                <a:latin typeface="Arial" panose="020B0604020202020204" pitchFamily="34" charset="0"/>
              </a:rPr>
              <a:t>2</a:t>
            </a:r>
            <a:r>
              <a:rPr lang="zh-TW" altLang="en-US" dirty="0" smtClean="0">
                <a:latin typeface="Arial" panose="020B0604020202020204" pitchFamily="34" charset="0"/>
              </a:rPr>
              <a:t>次 專業圖書推荐作業</a:t>
            </a:r>
            <a:r>
              <a:rPr lang="en-US" altLang="zh-TW" dirty="0" smtClean="0">
                <a:latin typeface="Arial" panose="020B0604020202020204" pitchFamily="34" charset="0"/>
              </a:rPr>
              <a:t>,</a:t>
            </a:r>
            <a:r>
              <a:rPr lang="zh-TW" altLang="en-US" dirty="0" smtClean="0">
                <a:latin typeface="Arial" panose="020B0604020202020204" pitchFamily="34" charset="0"/>
              </a:rPr>
              <a:t> 同仁也可多加利用。</a:t>
            </a:r>
            <a:endParaRPr lang="en-US" altLang="zh-TW" dirty="0" smtClean="0">
              <a:latin typeface="Arial" panose="020B0604020202020204" pitchFamily="34" charset="0"/>
            </a:endParaRPr>
          </a:p>
        </p:txBody>
      </p:sp>
    </p:spTree>
    <p:extLst>
      <p:ext uri="{BB962C8B-B14F-4D97-AF65-F5344CB8AC3E}">
        <p14:creationId xmlns:p14="http://schemas.microsoft.com/office/powerpoint/2010/main" val="4086713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最後要向大家介紹的服務項目</a:t>
            </a:r>
            <a:r>
              <a:rPr lang="en-US" altLang="zh-TW" dirty="0" smtClean="0">
                <a:latin typeface="Arial" panose="020B0604020202020204" pitchFamily="34" charset="0"/>
              </a:rPr>
              <a:t>,</a:t>
            </a:r>
            <a:r>
              <a:rPr lang="zh-TW" altLang="en-US" dirty="0" smtClean="0">
                <a:latin typeface="Arial" panose="020B0604020202020204" pitchFamily="34" charset="0"/>
              </a:rPr>
              <a:t> 是必需透過填寫表單申請的方式才能享有</a:t>
            </a:r>
            <a:r>
              <a:rPr lang="en-US" altLang="zh-TW" dirty="0" smtClean="0">
                <a:latin typeface="Arial" panose="020B0604020202020204" pitchFamily="34" charset="0"/>
              </a:rPr>
              <a:t>,</a:t>
            </a:r>
          </a:p>
          <a:p>
            <a:r>
              <a:rPr lang="zh-TW" altLang="en-US" dirty="0" smtClean="0">
                <a:latin typeface="Arial" panose="020B0604020202020204" pitchFamily="34" charset="0"/>
              </a:rPr>
              <a:t>首先請從圖書館首頁右邊</a:t>
            </a:r>
            <a:r>
              <a:rPr lang="en-US" altLang="zh-TW" dirty="0" smtClean="0">
                <a:latin typeface="Arial" panose="020B0604020202020204" pitchFamily="34" charset="0"/>
              </a:rPr>
              <a:t>,</a:t>
            </a:r>
            <a:r>
              <a:rPr lang="zh-TW" altLang="en-US" dirty="0" smtClean="0">
                <a:latin typeface="Arial" panose="020B0604020202020204" pitchFamily="34" charset="0"/>
              </a:rPr>
              <a:t> 常用表單點進來</a:t>
            </a:r>
          </a:p>
        </p:txBody>
      </p:sp>
    </p:spTree>
    <p:extLst>
      <p:ext uri="{BB962C8B-B14F-4D97-AF65-F5344CB8AC3E}">
        <p14:creationId xmlns:p14="http://schemas.microsoft.com/office/powerpoint/2010/main" val="118216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14</a:t>
            </a:fld>
            <a:endParaRPr lang="en-US" altLang="zh-TW"/>
          </a:p>
        </p:txBody>
      </p:sp>
    </p:spTree>
    <p:extLst>
      <p:ext uri="{BB962C8B-B14F-4D97-AF65-F5344CB8AC3E}">
        <p14:creationId xmlns:p14="http://schemas.microsoft.com/office/powerpoint/2010/main" val="15670918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lang="zh-TW" altLang="en-US" dirty="0" smtClean="0">
                <a:latin typeface="Arial" panose="020B0604020202020204" pitchFamily="34" charset="0"/>
              </a:rPr>
              <a:t>第一項是專題選粹服務申請</a:t>
            </a:r>
          </a:p>
        </p:txBody>
      </p:sp>
    </p:spTree>
    <p:extLst>
      <p:ext uri="{BB962C8B-B14F-4D97-AF65-F5344CB8AC3E}">
        <p14:creationId xmlns:p14="http://schemas.microsoft.com/office/powerpoint/2010/main" val="1494590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圖書館專題選粹服務</a:t>
            </a:r>
            <a:r>
              <a:rPr lang="en-US" altLang="zh-TW" dirty="0" smtClean="0">
                <a:latin typeface="Arial" panose="020B0604020202020204" pitchFamily="34" charset="0"/>
              </a:rPr>
              <a:t>(SDI)</a:t>
            </a:r>
            <a:r>
              <a:rPr lang="zh-TW" altLang="en-US" dirty="0" smtClean="0">
                <a:latin typeface="Arial" panose="020B0604020202020204" pitchFamily="34" charset="0"/>
              </a:rPr>
              <a:t>的申請</a:t>
            </a:r>
            <a:r>
              <a:rPr lang="en-US" altLang="zh-TW" dirty="0" smtClean="0">
                <a:latin typeface="Arial" panose="020B0604020202020204" pitchFamily="34" charset="0"/>
              </a:rPr>
              <a:t>, </a:t>
            </a:r>
            <a:r>
              <a:rPr lang="zh-TW" altLang="en-US" dirty="0" smtClean="0">
                <a:latin typeface="Arial" panose="020B0604020202020204" pitchFamily="34" charset="0"/>
              </a:rPr>
              <a:t>是請同仁填寫</a:t>
            </a:r>
            <a:r>
              <a:rPr lang="en-US" altLang="zh-TW" dirty="0" smtClean="0">
                <a:latin typeface="Arial" panose="020B0604020202020204" pitchFamily="34" charset="0"/>
              </a:rPr>
              <a:t>1</a:t>
            </a:r>
            <a:r>
              <a:rPr lang="zh-TW" altLang="en-US" dirty="0" smtClean="0">
                <a:latin typeface="Arial" panose="020B0604020202020204" pitchFamily="34" charset="0"/>
              </a:rPr>
              <a:t>到</a:t>
            </a:r>
            <a:r>
              <a:rPr lang="en-US" altLang="zh-TW" dirty="0" smtClean="0">
                <a:latin typeface="Arial" panose="020B0604020202020204" pitchFamily="34" charset="0"/>
              </a:rPr>
              <a:t>3</a:t>
            </a:r>
            <a:r>
              <a:rPr lang="zh-TW" altLang="en-US" dirty="0" smtClean="0">
                <a:latin typeface="Arial" panose="020B0604020202020204" pitchFamily="34" charset="0"/>
              </a:rPr>
              <a:t>項有興趣或想閱讀的學術紙本或電子期刊刊名</a:t>
            </a:r>
            <a:r>
              <a:rPr lang="en-US" altLang="zh-TW" dirty="0" smtClean="0">
                <a:latin typeface="Arial" panose="020B0604020202020204" pitchFamily="34" charset="0"/>
              </a:rPr>
              <a:t>, </a:t>
            </a:r>
            <a:r>
              <a:rPr lang="zh-TW" altLang="en-US" dirty="0" smtClean="0">
                <a:latin typeface="Arial" panose="020B0604020202020204" pitchFamily="34" charset="0"/>
              </a:rPr>
              <a:t>但前提是圖書館有訂購的</a:t>
            </a:r>
            <a:r>
              <a:rPr lang="en-US" altLang="zh-TW" dirty="0" smtClean="0">
                <a:latin typeface="Arial" panose="020B0604020202020204" pitchFamily="34" charset="0"/>
              </a:rPr>
              <a:t>,</a:t>
            </a:r>
          </a:p>
          <a:p>
            <a:r>
              <a:rPr lang="zh-TW" altLang="en-US" dirty="0" smtClean="0">
                <a:latin typeface="Arial" panose="020B0604020202020204" pitchFamily="34" charset="0"/>
              </a:rPr>
              <a:t>圖書館收到申請後</a:t>
            </a:r>
            <a:r>
              <a:rPr lang="en-US" altLang="zh-TW" dirty="0" smtClean="0">
                <a:latin typeface="Arial" panose="020B0604020202020204" pitchFamily="34" charset="0"/>
              </a:rPr>
              <a:t>,</a:t>
            </a:r>
            <a:r>
              <a:rPr lang="zh-TW" altLang="en-US" dirty="0" smtClean="0">
                <a:latin typeface="Arial" panose="020B0604020202020204" pitchFamily="34" charset="0"/>
              </a:rPr>
              <a:t>就會不定期的將該期刊最新的目次</a:t>
            </a:r>
            <a:r>
              <a:rPr lang="en-US" altLang="zh-TW" dirty="0" smtClean="0">
                <a:latin typeface="Arial" panose="020B0604020202020204" pitchFamily="34" charset="0"/>
              </a:rPr>
              <a:t>,</a:t>
            </a:r>
            <a:r>
              <a:rPr lang="zh-TW" altLang="en-US" dirty="0" smtClean="0">
                <a:latin typeface="Arial" panose="020B0604020202020204" pitchFamily="34" charset="0"/>
              </a:rPr>
              <a:t>傳遞給同仁參考</a:t>
            </a:r>
            <a:r>
              <a:rPr lang="en-US" altLang="zh-TW" dirty="0" smtClean="0">
                <a:latin typeface="Arial" panose="020B0604020202020204" pitchFamily="34" charset="0"/>
              </a:rPr>
              <a:t>,</a:t>
            </a:r>
            <a:r>
              <a:rPr lang="zh-TW" altLang="en-US" dirty="0" smtClean="0">
                <a:latin typeface="Arial" panose="020B0604020202020204" pitchFamily="34" charset="0"/>
              </a:rPr>
              <a:t>若有想要看的全文</a:t>
            </a:r>
            <a:r>
              <a:rPr lang="en-US" altLang="zh-TW" dirty="0" smtClean="0">
                <a:latin typeface="Arial" panose="020B0604020202020204" pitchFamily="34" charset="0"/>
              </a:rPr>
              <a:t>,</a:t>
            </a:r>
            <a:r>
              <a:rPr lang="zh-TW" altLang="en-US" dirty="0" smtClean="0">
                <a:latin typeface="Arial" panose="020B0604020202020204" pitchFamily="34" charset="0"/>
              </a:rPr>
              <a:t>在電子期刊的部分</a:t>
            </a:r>
            <a:r>
              <a:rPr lang="en-US" altLang="zh-TW" dirty="0" smtClean="0">
                <a:latin typeface="Arial" panose="020B0604020202020204" pitchFamily="34" charset="0"/>
              </a:rPr>
              <a:t>,</a:t>
            </a:r>
          </a:p>
          <a:p>
            <a:r>
              <a:rPr lang="zh-TW" altLang="en-US" dirty="0" smtClean="0">
                <a:latin typeface="Arial" panose="020B0604020202020204" pitchFamily="34" charset="0"/>
              </a:rPr>
              <a:t>就可以直接點選，紙本的部分則請勾選回傳給圖書館</a:t>
            </a:r>
            <a:r>
              <a:rPr lang="en-US" altLang="zh-TW" dirty="0" smtClean="0">
                <a:latin typeface="Arial" panose="020B0604020202020204" pitchFamily="34" charset="0"/>
              </a:rPr>
              <a:t>,</a:t>
            </a:r>
            <a:r>
              <a:rPr lang="zh-TW" altLang="en-US" dirty="0" smtClean="0">
                <a:latin typeface="Arial" panose="020B0604020202020204" pitchFamily="34" charset="0"/>
              </a:rPr>
              <a:t>圖書館會將紙本全文影印傳送給同仁</a:t>
            </a:r>
            <a:r>
              <a:rPr lang="en-US" altLang="zh-TW" dirty="0" smtClean="0">
                <a:latin typeface="Arial" panose="020B0604020202020204" pitchFamily="34" charset="0"/>
              </a:rPr>
              <a:t>.</a:t>
            </a:r>
            <a:endParaRPr lang="zh-TW" altLang="en-US" dirty="0" smtClean="0">
              <a:latin typeface="Arial" panose="020B0604020202020204" pitchFamily="34" charset="0"/>
            </a:endParaRPr>
          </a:p>
        </p:txBody>
      </p:sp>
    </p:spTree>
    <p:extLst>
      <p:ext uri="{BB962C8B-B14F-4D97-AF65-F5344CB8AC3E}">
        <p14:creationId xmlns:p14="http://schemas.microsoft.com/office/powerpoint/2010/main" val="1301661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第二項是電子資源所外連線帳號申請單</a:t>
            </a:r>
            <a:r>
              <a:rPr lang="en-US" altLang="zh-TW" dirty="0" smtClean="0">
                <a:latin typeface="Arial" panose="020B0604020202020204" pitchFamily="34" charset="0"/>
              </a:rPr>
              <a:t>,</a:t>
            </a:r>
            <a:r>
              <a:rPr lang="zh-TW" altLang="en-US" dirty="0" smtClean="0">
                <a:latin typeface="Arial" panose="020B0604020202020204" pitchFamily="34" charset="0"/>
              </a:rPr>
              <a:t>這項服務是您可在所外</a:t>
            </a:r>
            <a:r>
              <a:rPr lang="en-US" altLang="zh-TW" dirty="0" smtClean="0">
                <a:latin typeface="Arial" panose="020B0604020202020204" pitchFamily="34" charset="0"/>
              </a:rPr>
              <a:t>,(</a:t>
            </a:r>
            <a:r>
              <a:rPr lang="zh-TW" altLang="en-US" dirty="0" smtClean="0">
                <a:latin typeface="Arial" panose="020B0604020202020204" pitchFamily="34" charset="0"/>
              </a:rPr>
              <a:t>例如家裏</a:t>
            </a:r>
            <a:r>
              <a:rPr lang="en-US" altLang="zh-TW" dirty="0" smtClean="0">
                <a:latin typeface="Arial" panose="020B0604020202020204" pitchFamily="34" charset="0"/>
              </a:rPr>
              <a:t>),</a:t>
            </a:r>
            <a:r>
              <a:rPr lang="zh-TW" altLang="en-US" dirty="0" smtClean="0">
                <a:latin typeface="Arial" panose="020B0604020202020204" pitchFamily="34" charset="0"/>
              </a:rPr>
              <a:t>連線查詢使用圖書館的電子資源</a:t>
            </a:r>
            <a:r>
              <a:rPr lang="en-US" altLang="zh-TW" dirty="0" smtClean="0">
                <a:latin typeface="Arial" panose="020B0604020202020204" pitchFamily="34" charset="0"/>
              </a:rPr>
              <a:t>,</a:t>
            </a:r>
            <a:r>
              <a:rPr lang="zh-TW" altLang="en-US" dirty="0" smtClean="0">
                <a:latin typeface="Arial" panose="020B0604020202020204" pitchFamily="34" charset="0"/>
              </a:rPr>
              <a:t> </a:t>
            </a:r>
            <a:endParaRPr lang="en-US" altLang="zh-TW" dirty="0" smtClean="0">
              <a:latin typeface="Arial" panose="020B0604020202020204" pitchFamily="34" charset="0"/>
            </a:endParaRPr>
          </a:p>
          <a:p>
            <a:r>
              <a:rPr lang="zh-TW" altLang="en-US" dirty="0" smtClean="0">
                <a:latin typeface="Arial" panose="020B0604020202020204" pitchFamily="34" charset="0"/>
              </a:rPr>
              <a:t>申請此項服務時</a:t>
            </a:r>
            <a:r>
              <a:rPr lang="en-US" altLang="zh-TW" dirty="0" smtClean="0">
                <a:latin typeface="Arial" panose="020B0604020202020204" pitchFamily="34" charset="0"/>
              </a:rPr>
              <a:t>,</a:t>
            </a:r>
            <a:r>
              <a:rPr lang="zh-TW" altLang="en-US" dirty="0" smtClean="0">
                <a:latin typeface="Arial" panose="020B0604020202020204" pitchFamily="34" charset="0"/>
              </a:rPr>
              <a:t>請將此申請單列印成紙本</a:t>
            </a:r>
            <a:r>
              <a:rPr lang="en-US" altLang="zh-TW" dirty="0" smtClean="0">
                <a:latin typeface="Arial" panose="020B0604020202020204" pitchFamily="34" charset="0"/>
              </a:rPr>
              <a:t>,</a:t>
            </a:r>
            <a:r>
              <a:rPr lang="zh-TW" altLang="en-US" dirty="0" smtClean="0">
                <a:latin typeface="Arial" panose="020B0604020202020204" pitchFamily="34" charset="0"/>
              </a:rPr>
              <a:t>簽名後回傳給圖書館</a:t>
            </a:r>
            <a:r>
              <a:rPr lang="en-US" altLang="zh-TW" dirty="0" smtClean="0">
                <a:latin typeface="Arial" panose="020B0604020202020204" pitchFamily="34" charset="0"/>
              </a:rPr>
              <a:t>,</a:t>
            </a:r>
          </a:p>
          <a:p>
            <a:r>
              <a:rPr lang="zh-TW" altLang="en-US" dirty="0" smtClean="0">
                <a:latin typeface="Arial" panose="020B0604020202020204" pitchFamily="34" charset="0"/>
              </a:rPr>
              <a:t>圖書館收到</a:t>
            </a:r>
            <a:r>
              <a:rPr lang="en-US" altLang="zh-TW" dirty="0" smtClean="0">
                <a:latin typeface="Arial" panose="020B0604020202020204" pitchFamily="34" charset="0"/>
              </a:rPr>
              <a:t>,</a:t>
            </a:r>
            <a:r>
              <a:rPr lang="zh-TW" altLang="en-US" dirty="0" smtClean="0">
                <a:latin typeface="Arial" panose="020B0604020202020204" pitchFamily="34" charset="0"/>
              </a:rPr>
              <a:t>會將使用說明</a:t>
            </a:r>
            <a:r>
              <a:rPr lang="en-US" altLang="zh-TW" dirty="0" smtClean="0">
                <a:latin typeface="Arial" panose="020B0604020202020204" pitchFamily="34" charset="0"/>
              </a:rPr>
              <a:t>mail</a:t>
            </a:r>
            <a:r>
              <a:rPr lang="zh-TW" altLang="en-US" dirty="0" smtClean="0">
                <a:latin typeface="Arial" panose="020B0604020202020204" pitchFamily="34" charset="0"/>
              </a:rPr>
              <a:t>給申請同仁</a:t>
            </a:r>
            <a:r>
              <a:rPr lang="en-US" altLang="zh-TW" dirty="0" smtClean="0">
                <a:latin typeface="Arial" panose="020B0604020202020204" pitchFamily="34" charset="0"/>
              </a:rPr>
              <a:t>,</a:t>
            </a:r>
            <a:r>
              <a:rPr lang="zh-TW" altLang="en-US" dirty="0" smtClean="0">
                <a:latin typeface="Arial" panose="020B0604020202020204" pitchFamily="34" charset="0"/>
              </a:rPr>
              <a:t>同仁只要照著步驟設定即可</a:t>
            </a:r>
            <a:r>
              <a:rPr lang="en-US" altLang="zh-TW" dirty="0" smtClean="0">
                <a:latin typeface="Arial" panose="020B0604020202020204" pitchFamily="34" charset="0"/>
              </a:rPr>
              <a:t>,</a:t>
            </a:r>
          </a:p>
          <a:p>
            <a:r>
              <a:rPr lang="zh-TW" altLang="en-US" dirty="0" smtClean="0">
                <a:latin typeface="Arial" panose="020B0604020202020204" pitchFamily="34" charset="0"/>
              </a:rPr>
              <a:t>完成設定登入後</a:t>
            </a:r>
            <a:r>
              <a:rPr lang="en-US" altLang="zh-TW" dirty="0" smtClean="0">
                <a:latin typeface="Arial" panose="020B0604020202020204" pitchFamily="34" charset="0"/>
              </a:rPr>
              <a:t>,</a:t>
            </a:r>
            <a:r>
              <a:rPr lang="zh-TW" altLang="en-US" dirty="0" smtClean="0">
                <a:latin typeface="Arial" panose="020B0604020202020204" pitchFamily="34" charset="0"/>
              </a:rPr>
              <a:t>就會視同在所內的環境使用圖書館電子資源</a:t>
            </a:r>
            <a:r>
              <a:rPr lang="en-US" altLang="zh-TW" dirty="0" smtClean="0">
                <a:latin typeface="Arial" panose="020B0604020202020204" pitchFamily="34" charset="0"/>
              </a:rPr>
              <a:t>.</a:t>
            </a:r>
          </a:p>
          <a:p>
            <a:r>
              <a:rPr lang="en-US" altLang="zh-TW" dirty="0" smtClean="0">
                <a:latin typeface="Arial" panose="020B0604020202020204" pitchFamily="34" charset="0"/>
              </a:rPr>
              <a:t>(p.s.</a:t>
            </a:r>
            <a:r>
              <a:rPr lang="zh-TW" altLang="en-US" dirty="0" smtClean="0">
                <a:latin typeface="Arial" panose="020B0604020202020204" pitchFamily="34" charset="0"/>
              </a:rPr>
              <a:t> 不過這個範圍僅限於圖書館的各項資源</a:t>
            </a:r>
            <a:r>
              <a:rPr lang="en-US" altLang="zh-TW" dirty="0" smtClean="0">
                <a:latin typeface="Arial" panose="020B0604020202020204" pitchFamily="34" charset="0"/>
              </a:rPr>
              <a:t>,</a:t>
            </a:r>
            <a:r>
              <a:rPr lang="zh-TW" altLang="en-US" dirty="0" smtClean="0">
                <a:latin typeface="Arial" panose="020B0604020202020204" pitchFamily="34" charset="0"/>
              </a:rPr>
              <a:t>所內的各項服務是無法連線使用的</a:t>
            </a:r>
            <a:r>
              <a:rPr lang="en-US" altLang="zh-TW" dirty="0" smtClean="0">
                <a:latin typeface="Arial" panose="020B0604020202020204" pitchFamily="34" charset="0"/>
              </a:rPr>
              <a:t>)</a:t>
            </a:r>
          </a:p>
        </p:txBody>
      </p:sp>
    </p:spTree>
    <p:extLst>
      <p:ext uri="{BB962C8B-B14F-4D97-AF65-F5344CB8AC3E}">
        <p14:creationId xmlns:p14="http://schemas.microsoft.com/office/powerpoint/2010/main" val="3594890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以上是今天報告的內容</a:t>
            </a:r>
            <a:r>
              <a:rPr lang="en-US" altLang="zh-TW" dirty="0" smtClean="0"/>
              <a:t>,</a:t>
            </a:r>
            <a:r>
              <a:rPr lang="zh-TW" altLang="en-US" dirty="0" smtClean="0">
                <a:latin typeface="Arial" panose="020B0604020202020204" pitchFamily="34" charset="0"/>
              </a:rPr>
              <a:t>同仁在使用上若有不清楚的地方或有任何的疑問</a:t>
            </a:r>
            <a:r>
              <a:rPr lang="en-US" altLang="zh-TW" dirty="0" smtClean="0">
                <a:latin typeface="Arial" panose="020B0604020202020204" pitchFamily="34" charset="0"/>
              </a:rPr>
              <a:t>,</a:t>
            </a:r>
            <a:r>
              <a:rPr lang="zh-TW" altLang="en-US" dirty="0" smtClean="0">
                <a:latin typeface="Arial" panose="020B0604020202020204" pitchFamily="34" charset="0"/>
              </a:rPr>
              <a:t>都非常歡迎同仁來電詢問</a:t>
            </a:r>
            <a:r>
              <a:rPr lang="en-US" altLang="zh-TW" dirty="0" smtClean="0">
                <a:latin typeface="Arial" panose="020B0604020202020204" pitchFamily="34" charset="0"/>
              </a:rPr>
              <a:t>,</a:t>
            </a:r>
          </a:p>
          <a:p>
            <a:r>
              <a:rPr lang="zh-TW" altLang="en-US" dirty="0" smtClean="0">
                <a:latin typeface="Arial" panose="020B0604020202020204" pitchFamily="34" charset="0"/>
              </a:rPr>
              <a:t>這是圖書館單一窗口的連絡電話</a:t>
            </a:r>
            <a:r>
              <a:rPr lang="en-US" altLang="zh-TW" dirty="0" smtClean="0">
                <a:latin typeface="Arial" panose="020B0604020202020204" pitchFamily="34" charset="0"/>
              </a:rPr>
              <a:t>, </a:t>
            </a:r>
            <a:endParaRPr lang="en-US" altLang="zh-TW" dirty="0" smtClean="0">
              <a:latin typeface="+mn-lt"/>
            </a:endParaRPr>
          </a:p>
          <a:p>
            <a:r>
              <a:rPr lang="zh-TW" altLang="en-US" dirty="0" smtClean="0">
                <a:latin typeface="+mn-lt"/>
              </a:rPr>
              <a:t>謝謝各位</a:t>
            </a:r>
            <a:r>
              <a:rPr lang="en-US" altLang="zh-TW" smtClean="0">
                <a:latin typeface="+mn-lt"/>
              </a:rPr>
              <a:t>.</a:t>
            </a:r>
            <a:endParaRPr lang="en-US" altLang="zh-TW" smtClean="0">
              <a:latin typeface="Arial" panose="020B0604020202020204" pitchFamily="34" charset="0"/>
            </a:endParaRPr>
          </a:p>
        </p:txBody>
      </p:sp>
    </p:spTree>
    <p:extLst>
      <p:ext uri="{BB962C8B-B14F-4D97-AF65-F5344CB8AC3E}">
        <p14:creationId xmlns:p14="http://schemas.microsoft.com/office/powerpoint/2010/main" val="41462544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標題</a:t>
            </a:r>
            <a:r>
              <a:rPr lang="en-US" altLang="zh-TW" dirty="0"/>
              <a:t>:</a:t>
            </a:r>
            <a:r>
              <a:rPr lang="zh-TW" altLang="en-US" dirty="0"/>
              <a:t> </a:t>
            </a:r>
            <a:r>
              <a:rPr lang="en-US" altLang="zh-TW" dirty="0"/>
              <a:t>44</a:t>
            </a:r>
            <a:r>
              <a:rPr lang="zh-TW" altLang="en-US" dirty="0"/>
              <a:t>點標楷體加粗</a:t>
            </a:r>
            <a:endParaRPr lang="en-US" altLang="zh-TW" dirty="0"/>
          </a:p>
          <a:p>
            <a:r>
              <a:rPr lang="zh-TW" altLang="en-US" dirty="0"/>
              <a:t>副標題</a:t>
            </a:r>
            <a:r>
              <a:rPr lang="en-US" altLang="zh-TW" dirty="0"/>
              <a:t>:</a:t>
            </a:r>
            <a:r>
              <a:rPr lang="zh-TW" altLang="en-US" dirty="0"/>
              <a:t> </a:t>
            </a:r>
            <a:r>
              <a:rPr lang="en-US" altLang="zh-TW" dirty="0"/>
              <a:t>32</a:t>
            </a:r>
            <a:r>
              <a:rPr lang="zh-TW" altLang="en-US" dirty="0"/>
              <a:t>點標楷體加粗</a:t>
            </a:r>
          </a:p>
        </p:txBody>
      </p:sp>
      <p:sp>
        <p:nvSpPr>
          <p:cNvPr id="4" name="投影片編號版面配置區 3"/>
          <p:cNvSpPr>
            <a:spLocks noGrp="1"/>
          </p:cNvSpPr>
          <p:nvPr>
            <p:ph type="sldNum" sz="quarter" idx="10"/>
          </p:nvPr>
        </p:nvSpPr>
        <p:spPr/>
        <p:txBody>
          <a:bodyPr/>
          <a:lstStyle/>
          <a:p>
            <a:pPr marL="0" marR="0" lvl="0" indent="0" algn="r" defTabSz="989123"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89123" rtl="0" eaLnBrk="1" fontAlgn="auto" latinLnBrk="0" hangingPunct="1">
                <a:lnSpc>
                  <a:spcPct val="100000"/>
                </a:lnSpc>
                <a:spcBef>
                  <a:spcPts val="0"/>
                </a:spcBef>
                <a:spcAft>
                  <a:spcPts val="0"/>
                </a:spcAft>
                <a:buClrTx/>
                <a:buSzTx/>
                <a:buFontTx/>
                <a:buNone/>
                <a:tabLst/>
                <a:defRPr/>
              </a:pPr>
              <a:t>76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916743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817066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E287E98-5436-4435-8629-FE8AE8233450}" type="slidenum">
              <a:rPr lang="zh-TW" altLang="en-US" smtClean="0"/>
              <a:t>87</a:t>
            </a:fld>
            <a:endParaRPr lang="zh-TW" altLang="en-US"/>
          </a:p>
        </p:txBody>
      </p:sp>
    </p:spTree>
    <p:extLst>
      <p:ext uri="{BB962C8B-B14F-4D97-AF65-F5344CB8AC3E}">
        <p14:creationId xmlns:p14="http://schemas.microsoft.com/office/powerpoint/2010/main" val="39992756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E287E98-5436-4435-8629-FE8AE8233450}" type="slidenum">
              <a:rPr lang="zh-TW" altLang="en-US" smtClean="0"/>
              <a:t>88</a:t>
            </a:fld>
            <a:endParaRPr lang="zh-TW" altLang="en-US"/>
          </a:p>
        </p:txBody>
      </p:sp>
    </p:spTree>
    <p:extLst>
      <p:ext uri="{BB962C8B-B14F-4D97-AF65-F5344CB8AC3E}">
        <p14:creationId xmlns:p14="http://schemas.microsoft.com/office/powerpoint/2010/main" val="296900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E287E98-5436-4435-8629-FE8AE8233450}" type="slidenum">
              <a:rPr lang="zh-TW" altLang="en-US" smtClean="0"/>
              <a:t>89</a:t>
            </a:fld>
            <a:endParaRPr lang="zh-TW" altLang="en-US"/>
          </a:p>
        </p:txBody>
      </p:sp>
    </p:spTree>
    <p:extLst>
      <p:ext uri="{BB962C8B-B14F-4D97-AF65-F5344CB8AC3E}">
        <p14:creationId xmlns:p14="http://schemas.microsoft.com/office/powerpoint/2010/main" val="2658242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455960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36B95FE-6008-4B32-8A81-AF26413ABE5B}" type="slidenum">
              <a:rPr lang="zh-TW" altLang="en-US" smtClean="0"/>
              <a:pPr>
                <a:defRPr/>
              </a:pPr>
              <a:t>15</a:t>
            </a:fld>
            <a:endParaRPr lang="en-US" altLang="zh-TW"/>
          </a:p>
        </p:txBody>
      </p:sp>
    </p:spTree>
    <p:extLst>
      <p:ext uri="{BB962C8B-B14F-4D97-AF65-F5344CB8AC3E}">
        <p14:creationId xmlns:p14="http://schemas.microsoft.com/office/powerpoint/2010/main" val="347847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16</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98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標題</a:t>
            </a:r>
            <a:r>
              <a:rPr lang="en-US" altLang="zh-TW" dirty="0" smtClean="0"/>
              <a:t>:</a:t>
            </a:r>
            <a:r>
              <a:rPr lang="zh-TW" altLang="en-US" dirty="0" smtClean="0"/>
              <a:t> </a:t>
            </a:r>
            <a:r>
              <a:rPr lang="en-US" altLang="zh-TW" dirty="0" smtClean="0"/>
              <a:t>44</a:t>
            </a:r>
            <a:r>
              <a:rPr lang="zh-TW" altLang="en-US" dirty="0" smtClean="0"/>
              <a:t>點標楷體加粗</a:t>
            </a:r>
            <a:endParaRPr lang="en-US" altLang="zh-TW" dirty="0" smtClean="0"/>
          </a:p>
          <a:p>
            <a:r>
              <a:rPr lang="zh-TW" altLang="en-US" dirty="0" smtClean="0"/>
              <a:t>標題一</a:t>
            </a:r>
            <a:r>
              <a:rPr lang="en-US" altLang="zh-TW" dirty="0" smtClean="0"/>
              <a:t>:</a:t>
            </a:r>
            <a:r>
              <a:rPr lang="zh-TW" altLang="en-US" dirty="0" smtClean="0"/>
              <a:t> </a:t>
            </a:r>
            <a:r>
              <a:rPr lang="en-US" altLang="zh-TW" dirty="0" smtClean="0"/>
              <a:t>32</a:t>
            </a:r>
            <a:r>
              <a:rPr lang="zh-TW" altLang="en-US" dirty="0" smtClean="0"/>
              <a:t>點標楷體加粗</a:t>
            </a:r>
            <a:endParaRPr lang="en-US" altLang="zh-TW" dirty="0" smtClean="0"/>
          </a:p>
          <a:p>
            <a:r>
              <a:rPr lang="zh-TW" altLang="en-US" dirty="0" smtClean="0"/>
              <a:t>標題二</a:t>
            </a:r>
            <a:r>
              <a:rPr lang="en-US" altLang="zh-TW" dirty="0" smtClean="0"/>
              <a:t>:</a:t>
            </a:r>
            <a:r>
              <a:rPr lang="zh-TW" altLang="en-US" dirty="0" smtClean="0"/>
              <a:t> </a:t>
            </a:r>
            <a:r>
              <a:rPr lang="en-US" altLang="zh-TW" dirty="0" smtClean="0"/>
              <a:t>28</a:t>
            </a:r>
            <a:r>
              <a:rPr lang="zh-TW" altLang="en-US" dirty="0" smtClean="0"/>
              <a:t>點標楷體加粗</a:t>
            </a:r>
            <a:endParaRPr lang="en-US" altLang="zh-TW" dirty="0" smtClean="0"/>
          </a:p>
          <a:p>
            <a:r>
              <a:rPr lang="zh-TW" altLang="en-US" dirty="0" smtClean="0"/>
              <a:t>標題三</a:t>
            </a:r>
            <a:r>
              <a:rPr lang="en-US" altLang="zh-TW" dirty="0" smtClean="0"/>
              <a:t>:</a:t>
            </a:r>
            <a:r>
              <a:rPr lang="zh-TW" altLang="en-US" dirty="0" smtClean="0"/>
              <a:t> </a:t>
            </a:r>
            <a:r>
              <a:rPr lang="en-US" altLang="zh-TW" dirty="0" smtClean="0"/>
              <a:t>24</a:t>
            </a:r>
            <a:r>
              <a:rPr lang="zh-TW" altLang="en-US" dirty="0" smtClean="0"/>
              <a:t>點標楷體加粗</a:t>
            </a:r>
            <a:endParaRPr lang="en-US" altLang="zh-TW" dirty="0" smtClean="0"/>
          </a:p>
          <a:p>
            <a:r>
              <a:rPr lang="zh-TW" altLang="en-US" dirty="0" smtClean="0"/>
              <a:t>間距</a:t>
            </a:r>
            <a:r>
              <a:rPr lang="en-US" altLang="zh-TW" dirty="0" smtClean="0"/>
              <a:t>:</a:t>
            </a:r>
            <a:r>
              <a:rPr lang="zh-TW" altLang="en-US" dirty="0" smtClean="0"/>
              <a:t> </a:t>
            </a:r>
            <a:r>
              <a:rPr lang="en-US" altLang="zh-TW" dirty="0" smtClean="0"/>
              <a:t>1.5</a:t>
            </a:r>
            <a:r>
              <a:rPr lang="zh-TW" altLang="en-US" dirty="0" smtClean="0"/>
              <a:t>倍行距</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87738" rtl="0" eaLnBrk="1" fontAlgn="auto" latinLnBrk="0" hangingPunct="1">
              <a:lnSpc>
                <a:spcPct val="100000"/>
              </a:lnSpc>
              <a:spcBef>
                <a:spcPts val="0"/>
              </a:spcBef>
              <a:spcAft>
                <a:spcPts val="0"/>
              </a:spcAft>
              <a:buClrTx/>
              <a:buSzTx/>
              <a:buFontTx/>
              <a:buNone/>
              <a:tabLst/>
              <a:defRPr/>
            </a:pPr>
            <a:fld id="{B36B95FE-6008-4B32-8A81-AF26413ABE5B}" type="slidenum">
              <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rPr>
              <a:pPr marL="0" marR="0" lvl="0" indent="0" algn="r" defTabSz="987738" rtl="0" eaLnBrk="1" fontAlgn="auto" latinLnBrk="0" hangingPunct="1">
                <a:lnSpc>
                  <a:spcPct val="100000"/>
                </a:lnSpc>
                <a:spcBef>
                  <a:spcPts val="0"/>
                </a:spcBef>
                <a:spcAft>
                  <a:spcPts val="0"/>
                </a:spcAft>
                <a:buClrTx/>
                <a:buSzTx/>
                <a:buFontTx/>
                <a:buNone/>
                <a:tabLst/>
                <a:defRPr/>
              </a:pPr>
              <a:t>17</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5441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809678" y="2460855"/>
            <a:ext cx="9181998" cy="1698015"/>
          </a:xfrm>
        </p:spPr>
        <p:txBody>
          <a:bodyPr/>
          <a:lstStyle/>
          <a:p>
            <a:r>
              <a:rPr lang="zh-TW" altLang="en-US"/>
              <a:t>按一下以編輯母片標題樣式</a:t>
            </a:r>
          </a:p>
        </p:txBody>
      </p:sp>
      <p:sp>
        <p:nvSpPr>
          <p:cNvPr id="3" name="副標題 2"/>
          <p:cNvSpPr>
            <a:spLocks noGrp="1"/>
          </p:cNvSpPr>
          <p:nvPr>
            <p:ph type="subTitle" idx="1"/>
          </p:nvPr>
        </p:nvSpPr>
        <p:spPr>
          <a:xfrm>
            <a:off x="1621057" y="4488921"/>
            <a:ext cx="7560944" cy="2024415"/>
          </a:xfrm>
        </p:spPr>
        <p:txBody>
          <a:bodyPr/>
          <a:lstStyle>
            <a:lvl1pPr marL="0" indent="0" algn="ctr">
              <a:buNone/>
              <a:defRPr>
                <a:solidFill>
                  <a:schemeClr val="tx1">
                    <a:tint val="75000"/>
                  </a:schemeClr>
                </a:solidFill>
              </a:defRPr>
            </a:lvl1pPr>
            <a:lvl2pPr marL="494560" indent="0" algn="ctr">
              <a:buNone/>
              <a:defRPr>
                <a:solidFill>
                  <a:schemeClr val="tx1">
                    <a:tint val="75000"/>
                  </a:schemeClr>
                </a:solidFill>
              </a:defRPr>
            </a:lvl2pPr>
            <a:lvl3pPr marL="989123" indent="0" algn="ctr">
              <a:buNone/>
              <a:defRPr>
                <a:solidFill>
                  <a:schemeClr val="tx1">
                    <a:tint val="75000"/>
                  </a:schemeClr>
                </a:solidFill>
              </a:defRPr>
            </a:lvl3pPr>
            <a:lvl4pPr marL="1483684" indent="0" algn="ctr">
              <a:buNone/>
              <a:defRPr>
                <a:solidFill>
                  <a:schemeClr val="tx1">
                    <a:tint val="75000"/>
                  </a:schemeClr>
                </a:solidFill>
              </a:defRPr>
            </a:lvl4pPr>
            <a:lvl5pPr marL="1978248" indent="0" algn="ctr">
              <a:buNone/>
              <a:defRPr>
                <a:solidFill>
                  <a:schemeClr val="tx1">
                    <a:tint val="75000"/>
                  </a:schemeClr>
                </a:solidFill>
              </a:defRPr>
            </a:lvl5pPr>
            <a:lvl6pPr marL="2472807" indent="0" algn="ctr">
              <a:buNone/>
              <a:defRPr>
                <a:solidFill>
                  <a:schemeClr val="tx1">
                    <a:tint val="75000"/>
                  </a:schemeClr>
                </a:solidFill>
              </a:defRPr>
            </a:lvl6pPr>
            <a:lvl7pPr marL="2967363" indent="0" algn="ctr">
              <a:buNone/>
              <a:defRPr>
                <a:solidFill>
                  <a:schemeClr val="tx1">
                    <a:tint val="75000"/>
                  </a:schemeClr>
                </a:solidFill>
              </a:defRPr>
            </a:lvl7pPr>
            <a:lvl8pPr marL="3461933" indent="0" algn="ctr">
              <a:buNone/>
              <a:defRPr>
                <a:solidFill>
                  <a:schemeClr val="tx1">
                    <a:tint val="75000"/>
                  </a:schemeClr>
                </a:solidFill>
              </a:defRPr>
            </a:lvl8pPr>
            <a:lvl9pPr marL="3956488"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7" name="Text Box 10"/>
          <p:cNvSpPr txBox="1">
            <a:spLocks noChangeArrowheads="1"/>
          </p:cNvSpPr>
          <p:nvPr userDrawn="1"/>
        </p:nvSpPr>
        <p:spPr bwMode="auto">
          <a:xfrm>
            <a:off x="30751" y="7536562"/>
            <a:ext cx="2958683" cy="32968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8913" tIns="49456" rIns="98913" bIns="49456">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r>
              <a:rPr lang="zh-TW" altLang="en-US" sz="1500" b="1" dirty="0">
                <a:solidFill>
                  <a:srgbClr val="860000"/>
                </a:solidFill>
                <a:latin typeface="微軟正黑體" pitchFamily="34" charset="-120"/>
                <a:ea typeface="微軟正黑體" pitchFamily="34" charset="-120"/>
              </a:rPr>
              <a:t>行政院原子能委員會核能研究所</a:t>
            </a:r>
          </a:p>
        </p:txBody>
      </p:sp>
      <p:sp>
        <p:nvSpPr>
          <p:cNvPr id="8" name="Line 8"/>
          <p:cNvSpPr>
            <a:spLocks noChangeShapeType="1"/>
          </p:cNvSpPr>
          <p:nvPr userDrawn="1"/>
        </p:nvSpPr>
        <p:spPr bwMode="auto">
          <a:xfrm>
            <a:off x="122985" y="7536547"/>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44230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015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833106" y="317250"/>
            <a:ext cx="2429028" cy="675905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40921" y="317250"/>
            <a:ext cx="7128892" cy="675905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315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矩形 1"/>
          <p:cNvSpPr/>
          <p:nvPr userDrawn="1"/>
        </p:nvSpPr>
        <p:spPr>
          <a:xfrm>
            <a:off x="6" y="7576889"/>
            <a:ext cx="3274189" cy="344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3092" tIns="51544" rIns="103092" bIns="51544" rtlCol="0" anchor="ctr"/>
          <a:lstStyle/>
          <a:p>
            <a:pPr algn="ctr" defTabSz="912981" fontAlgn="base">
              <a:spcBef>
                <a:spcPct val="0"/>
              </a:spcBef>
              <a:spcAft>
                <a:spcPct val="0"/>
              </a:spcAft>
            </a:pPr>
            <a:endParaRPr kumimoji="1" lang="zh-TW" altLang="en-US" sz="1800">
              <a:solidFill>
                <a:srgbClr val="FFFFFF"/>
              </a:solidFill>
            </a:endParaRPr>
          </a:p>
        </p:txBody>
      </p:sp>
      <p:sp>
        <p:nvSpPr>
          <p:cNvPr id="5" name="Text Box 8"/>
          <p:cNvSpPr txBox="1">
            <a:spLocks noChangeArrowheads="1"/>
          </p:cNvSpPr>
          <p:nvPr/>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effectLst/>
                <a:latin typeface="微軟正黑體" pitchFamily="34" charset="-120"/>
                <a:ea typeface="微軟正黑體" pitchFamily="34" charset="-120"/>
              </a:rPr>
              <a:t>行政院原子能委員會核能研究所</a:t>
            </a:r>
          </a:p>
        </p:txBody>
      </p:sp>
      <p:sp>
        <p:nvSpPr>
          <p:cNvPr id="5122" name="Rectangle 2"/>
          <p:cNvSpPr>
            <a:spLocks noGrp="1" noChangeArrowheads="1"/>
          </p:cNvSpPr>
          <p:nvPr>
            <p:ph type="ctrTitle"/>
          </p:nvPr>
        </p:nvSpPr>
        <p:spPr>
          <a:xfrm>
            <a:off x="810105" y="2262817"/>
            <a:ext cx="9181148" cy="1698015"/>
          </a:xfrm>
          <a:effectLst>
            <a:outerShdw dist="35921" dir="2700000" algn="ctr" rotWithShape="0">
              <a:schemeClr val="tx1"/>
            </a:outerShdw>
          </a:effectLst>
        </p:spPr>
        <p:txBody>
          <a:bodyPr/>
          <a:lstStyle>
            <a:lvl1pPr>
              <a:defRPr sz="4400">
                <a:solidFill>
                  <a:schemeClr val="tx1"/>
                </a:solidFill>
                <a:effectLst>
                  <a:outerShdw blurRad="38100" dist="38100" dir="2700000" algn="tl">
                    <a:srgbClr val="FFFFFF"/>
                  </a:outerShdw>
                </a:effectLst>
              </a:defRPr>
            </a:lvl1pPr>
          </a:lstStyle>
          <a:p>
            <a:pPr lvl="0"/>
            <a:r>
              <a:rPr lang="zh-TW" altLang="en-US" noProof="0"/>
              <a:t>按一下以編輯母片標題樣式</a:t>
            </a:r>
          </a:p>
        </p:txBody>
      </p:sp>
      <p:sp>
        <p:nvSpPr>
          <p:cNvPr id="5123" name="Rectangle 3"/>
          <p:cNvSpPr>
            <a:spLocks noGrp="1" noChangeArrowheads="1"/>
          </p:cNvSpPr>
          <p:nvPr>
            <p:ph type="subTitle" idx="1"/>
          </p:nvPr>
        </p:nvSpPr>
        <p:spPr>
          <a:xfrm>
            <a:off x="1620210" y="5207754"/>
            <a:ext cx="7560945" cy="1191911"/>
          </a:xfrm>
        </p:spPr>
        <p:txBody>
          <a:bodyPr/>
          <a:lstStyle>
            <a:lvl1pPr marL="0" indent="0" algn="ctr">
              <a:buFontTx/>
              <a:buNone/>
              <a:defRPr sz="3600"/>
            </a:lvl1pPr>
          </a:lstStyle>
          <a:p>
            <a:pPr lvl="0"/>
            <a:r>
              <a:rPr lang="zh-TW" altLang="en-US" noProof="0"/>
              <a:t>按一下以編輯母片副標題樣式</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zh-TW" dirty="0">
              <a:solidFill>
                <a:srgbClr val="000000"/>
              </a:solidFill>
            </a:endParaRPr>
          </a:p>
        </p:txBody>
      </p:sp>
      <p:pic>
        <p:nvPicPr>
          <p:cNvPr id="10"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897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183144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53236" y="5090396"/>
            <a:ext cx="9181148" cy="1573323"/>
          </a:xfrm>
        </p:spPr>
        <p:txBody>
          <a:bodyPr anchor="t"/>
          <a:lstStyle>
            <a:lvl1pPr algn="l">
              <a:defRPr sz="4400" b="1" cap="all"/>
            </a:lvl1pPr>
          </a:lstStyle>
          <a:p>
            <a:r>
              <a:rPr lang="zh-TW" altLang="en-US"/>
              <a:t>按一下以編輯母片標題樣式</a:t>
            </a:r>
          </a:p>
        </p:txBody>
      </p:sp>
      <p:sp>
        <p:nvSpPr>
          <p:cNvPr id="3" name="文字版面配置區 2"/>
          <p:cNvSpPr>
            <a:spLocks noGrp="1"/>
          </p:cNvSpPr>
          <p:nvPr>
            <p:ph type="body" idx="1"/>
          </p:nvPr>
        </p:nvSpPr>
        <p:spPr>
          <a:xfrm>
            <a:off x="853236" y="3357539"/>
            <a:ext cx="9181148" cy="1732855"/>
          </a:xfrm>
        </p:spPr>
        <p:txBody>
          <a:bodyPr anchor="b"/>
          <a:lstStyle>
            <a:lvl1pPr marL="0" indent="0">
              <a:buNone/>
              <a:defRPr sz="2300"/>
            </a:lvl1pPr>
            <a:lvl2pPr marL="515467" indent="0">
              <a:buNone/>
              <a:defRPr sz="2000"/>
            </a:lvl2pPr>
            <a:lvl3pPr marL="1030938" indent="0">
              <a:buNone/>
              <a:defRPr sz="1800"/>
            </a:lvl3pPr>
            <a:lvl4pPr marL="1546408" indent="0">
              <a:buNone/>
              <a:defRPr sz="1600"/>
            </a:lvl4pPr>
            <a:lvl5pPr marL="2061875" indent="0">
              <a:buNone/>
              <a:defRPr sz="1600"/>
            </a:lvl5pPr>
            <a:lvl6pPr marL="2577346" indent="0">
              <a:buNone/>
              <a:defRPr sz="1600"/>
            </a:lvl6pPr>
            <a:lvl7pPr marL="3092812" indent="0">
              <a:buNone/>
              <a:defRPr sz="1600"/>
            </a:lvl7pPr>
            <a:lvl8pPr marL="3608278" indent="0">
              <a:buNone/>
              <a:defRPr sz="1600"/>
            </a:lvl8pPr>
            <a:lvl9pPr marL="4123750" indent="0">
              <a:buNone/>
              <a:defRPr sz="16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95536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97587" y="1549488"/>
            <a:ext cx="4770596" cy="5526800"/>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648207" y="1549488"/>
            <a:ext cx="4770596" cy="5526800"/>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842358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40075" y="317232"/>
            <a:ext cx="9721215" cy="1320271"/>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540080" y="1773198"/>
            <a:ext cx="4772473" cy="738984"/>
          </a:xfrm>
        </p:spPr>
        <p:txBody>
          <a:bodyPr anchor="b"/>
          <a:lstStyle>
            <a:lvl1pPr marL="0" indent="0">
              <a:buNone/>
              <a:defRPr sz="2700" b="1"/>
            </a:lvl1pPr>
            <a:lvl2pPr marL="515467" indent="0">
              <a:buNone/>
              <a:defRPr sz="2300" b="1"/>
            </a:lvl2pPr>
            <a:lvl3pPr marL="1030938" indent="0">
              <a:buNone/>
              <a:defRPr sz="2000" b="1"/>
            </a:lvl3pPr>
            <a:lvl4pPr marL="1546408" indent="0">
              <a:buNone/>
              <a:defRPr sz="1800" b="1"/>
            </a:lvl4pPr>
            <a:lvl5pPr marL="2061875" indent="0">
              <a:buNone/>
              <a:defRPr sz="1800" b="1"/>
            </a:lvl5pPr>
            <a:lvl6pPr marL="2577346" indent="0">
              <a:buNone/>
              <a:defRPr sz="1800" b="1"/>
            </a:lvl6pPr>
            <a:lvl7pPr marL="3092812" indent="0">
              <a:buNone/>
              <a:defRPr sz="1800" b="1"/>
            </a:lvl7pPr>
            <a:lvl8pPr marL="3608278" indent="0">
              <a:buNone/>
              <a:defRPr sz="1800" b="1"/>
            </a:lvl8pPr>
            <a:lvl9pPr marL="4123750" indent="0">
              <a:buNone/>
              <a:defRPr sz="1800" b="1"/>
            </a:lvl9pPr>
          </a:lstStyle>
          <a:p>
            <a:pPr lvl="0"/>
            <a:r>
              <a:rPr lang="zh-TW" altLang="en-US"/>
              <a:t>按一下以編輯母片文字樣式</a:t>
            </a:r>
          </a:p>
        </p:txBody>
      </p:sp>
      <p:sp>
        <p:nvSpPr>
          <p:cNvPr id="4" name="內容版面配置區 3"/>
          <p:cNvSpPr>
            <a:spLocks noGrp="1"/>
          </p:cNvSpPr>
          <p:nvPr>
            <p:ph sz="half" idx="2"/>
          </p:nvPr>
        </p:nvSpPr>
        <p:spPr>
          <a:xfrm>
            <a:off x="540080" y="2512182"/>
            <a:ext cx="4772473" cy="4564104"/>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86952" y="1773198"/>
            <a:ext cx="4774347" cy="738984"/>
          </a:xfrm>
        </p:spPr>
        <p:txBody>
          <a:bodyPr anchor="b"/>
          <a:lstStyle>
            <a:lvl1pPr marL="0" indent="0">
              <a:buNone/>
              <a:defRPr sz="2700" b="1"/>
            </a:lvl1pPr>
            <a:lvl2pPr marL="515467" indent="0">
              <a:buNone/>
              <a:defRPr sz="2300" b="1"/>
            </a:lvl2pPr>
            <a:lvl3pPr marL="1030938" indent="0">
              <a:buNone/>
              <a:defRPr sz="2000" b="1"/>
            </a:lvl3pPr>
            <a:lvl4pPr marL="1546408" indent="0">
              <a:buNone/>
              <a:defRPr sz="1800" b="1"/>
            </a:lvl4pPr>
            <a:lvl5pPr marL="2061875" indent="0">
              <a:buNone/>
              <a:defRPr sz="1800" b="1"/>
            </a:lvl5pPr>
            <a:lvl6pPr marL="2577346" indent="0">
              <a:buNone/>
              <a:defRPr sz="1800" b="1"/>
            </a:lvl6pPr>
            <a:lvl7pPr marL="3092812" indent="0">
              <a:buNone/>
              <a:defRPr sz="1800" b="1"/>
            </a:lvl7pPr>
            <a:lvl8pPr marL="3608278" indent="0">
              <a:buNone/>
              <a:defRPr sz="1800" b="1"/>
            </a:lvl8pPr>
            <a:lvl9pPr marL="4123750" indent="0">
              <a:buNone/>
              <a:defRPr sz="1800" b="1"/>
            </a:lvl9pPr>
          </a:lstStyle>
          <a:p>
            <a:pPr lvl="0"/>
            <a:r>
              <a:rPr lang="zh-TW" altLang="en-US"/>
              <a:t>按一下以編輯母片文字樣式</a:t>
            </a:r>
          </a:p>
        </p:txBody>
      </p:sp>
      <p:sp>
        <p:nvSpPr>
          <p:cNvPr id="6" name="內容版面配置區 5"/>
          <p:cNvSpPr>
            <a:spLocks noGrp="1"/>
          </p:cNvSpPr>
          <p:nvPr>
            <p:ph sz="quarter" idx="4"/>
          </p:nvPr>
        </p:nvSpPr>
        <p:spPr>
          <a:xfrm>
            <a:off x="5486952" y="2512182"/>
            <a:ext cx="4774347" cy="4564104"/>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847240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79806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125972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40069" y="315398"/>
            <a:ext cx="3553570" cy="1342275"/>
          </a:xfrm>
        </p:spPr>
        <p:txBody>
          <a:bodyPr anchor="b"/>
          <a:lstStyle>
            <a:lvl1pPr algn="l">
              <a:defRPr sz="2300" b="1"/>
            </a:lvl1pPr>
          </a:lstStyle>
          <a:p>
            <a:r>
              <a:rPr lang="zh-TW" altLang="en-US"/>
              <a:t>按一下以編輯母片標題樣式</a:t>
            </a:r>
          </a:p>
        </p:txBody>
      </p:sp>
      <p:sp>
        <p:nvSpPr>
          <p:cNvPr id="3" name="內容版面配置區 2"/>
          <p:cNvSpPr>
            <a:spLocks noGrp="1"/>
          </p:cNvSpPr>
          <p:nvPr>
            <p:ph idx="1"/>
          </p:nvPr>
        </p:nvSpPr>
        <p:spPr>
          <a:xfrm>
            <a:off x="4223028" y="315417"/>
            <a:ext cx="6038254" cy="6760887"/>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540069" y="1657676"/>
            <a:ext cx="3553570" cy="5418612"/>
          </a:xfrm>
        </p:spPr>
        <p:txBody>
          <a:bodyPr/>
          <a:lstStyle>
            <a:lvl1pPr marL="0" indent="0">
              <a:buNone/>
              <a:defRPr sz="1600"/>
            </a:lvl1pPr>
            <a:lvl2pPr marL="515467" indent="0">
              <a:buNone/>
              <a:defRPr sz="1400"/>
            </a:lvl2pPr>
            <a:lvl3pPr marL="1030938" indent="0">
              <a:buNone/>
              <a:defRPr sz="1100"/>
            </a:lvl3pPr>
            <a:lvl4pPr marL="1546408" indent="0">
              <a:buNone/>
              <a:defRPr sz="1100"/>
            </a:lvl4pPr>
            <a:lvl5pPr marL="2061875" indent="0">
              <a:buNone/>
              <a:defRPr sz="1100"/>
            </a:lvl5pPr>
            <a:lvl6pPr marL="2577346" indent="0">
              <a:buNone/>
              <a:defRPr sz="1100"/>
            </a:lvl6pPr>
            <a:lvl7pPr marL="3092812" indent="0">
              <a:buNone/>
              <a:defRPr sz="1100"/>
            </a:lvl7pPr>
            <a:lvl8pPr marL="3608278" indent="0">
              <a:buNone/>
              <a:defRPr sz="1100"/>
            </a:lvl8pPr>
            <a:lvl9pPr marL="4123750" indent="0">
              <a:buNone/>
              <a:defRPr sz="11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506816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7"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450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117141" y="5545137"/>
            <a:ext cx="6480810" cy="654635"/>
          </a:xfrm>
        </p:spPr>
        <p:txBody>
          <a:bodyPr anchor="b"/>
          <a:lstStyle>
            <a:lvl1pPr algn="l">
              <a:defRPr sz="2300" b="1"/>
            </a:lvl1pPr>
          </a:lstStyle>
          <a:p>
            <a:r>
              <a:rPr lang="zh-TW" altLang="en-US"/>
              <a:t>按一下以編輯母片標題樣式</a:t>
            </a:r>
          </a:p>
        </p:txBody>
      </p:sp>
      <p:sp>
        <p:nvSpPr>
          <p:cNvPr id="3" name="圖片版面配置區 2"/>
          <p:cNvSpPr>
            <a:spLocks noGrp="1"/>
          </p:cNvSpPr>
          <p:nvPr>
            <p:ph type="pic" idx="1"/>
          </p:nvPr>
        </p:nvSpPr>
        <p:spPr>
          <a:xfrm>
            <a:off x="2117141" y="707813"/>
            <a:ext cx="6480810" cy="4752975"/>
          </a:xfrm>
        </p:spPr>
        <p:txBody>
          <a:bodyPr/>
          <a:lstStyle>
            <a:lvl1pPr marL="0" indent="0">
              <a:buNone/>
              <a:defRPr sz="3600"/>
            </a:lvl1pPr>
            <a:lvl2pPr marL="515467" indent="0">
              <a:buNone/>
              <a:defRPr sz="3200"/>
            </a:lvl2pPr>
            <a:lvl3pPr marL="1030938" indent="0">
              <a:buNone/>
              <a:defRPr sz="2700"/>
            </a:lvl3pPr>
            <a:lvl4pPr marL="1546408" indent="0">
              <a:buNone/>
              <a:defRPr sz="2300"/>
            </a:lvl4pPr>
            <a:lvl5pPr marL="2061875" indent="0">
              <a:buNone/>
              <a:defRPr sz="2300"/>
            </a:lvl5pPr>
            <a:lvl6pPr marL="2577346" indent="0">
              <a:buNone/>
              <a:defRPr sz="2300"/>
            </a:lvl6pPr>
            <a:lvl7pPr marL="3092812" indent="0">
              <a:buNone/>
              <a:defRPr sz="2300"/>
            </a:lvl7pPr>
            <a:lvl8pPr marL="3608278" indent="0">
              <a:buNone/>
              <a:defRPr sz="2300"/>
            </a:lvl8pPr>
            <a:lvl9pPr marL="4123750" indent="0">
              <a:buNone/>
              <a:defRPr sz="2300"/>
            </a:lvl9pPr>
          </a:lstStyle>
          <a:p>
            <a:pPr lvl="0"/>
            <a:endParaRPr lang="zh-TW" altLang="en-US" noProof="0"/>
          </a:p>
        </p:txBody>
      </p:sp>
      <p:sp>
        <p:nvSpPr>
          <p:cNvPr id="4" name="文字版面配置區 3"/>
          <p:cNvSpPr>
            <a:spLocks noGrp="1"/>
          </p:cNvSpPr>
          <p:nvPr>
            <p:ph type="body" sz="half" idx="2"/>
          </p:nvPr>
        </p:nvSpPr>
        <p:spPr>
          <a:xfrm>
            <a:off x="2117141" y="6199772"/>
            <a:ext cx="6480810" cy="929690"/>
          </a:xfrm>
        </p:spPr>
        <p:txBody>
          <a:bodyPr/>
          <a:lstStyle>
            <a:lvl1pPr marL="0" indent="0">
              <a:buNone/>
              <a:defRPr sz="1600"/>
            </a:lvl1pPr>
            <a:lvl2pPr marL="515467" indent="0">
              <a:buNone/>
              <a:defRPr sz="1400"/>
            </a:lvl2pPr>
            <a:lvl3pPr marL="1030938" indent="0">
              <a:buNone/>
              <a:defRPr sz="1100"/>
            </a:lvl3pPr>
            <a:lvl4pPr marL="1546408" indent="0">
              <a:buNone/>
              <a:defRPr sz="1100"/>
            </a:lvl4pPr>
            <a:lvl5pPr marL="2061875" indent="0">
              <a:buNone/>
              <a:defRPr sz="1100"/>
            </a:lvl5pPr>
            <a:lvl6pPr marL="2577346" indent="0">
              <a:buNone/>
              <a:defRPr sz="1100"/>
            </a:lvl6pPr>
            <a:lvl7pPr marL="3092812" indent="0">
              <a:buNone/>
              <a:defRPr sz="1100"/>
            </a:lvl7pPr>
            <a:lvl8pPr marL="3608278" indent="0">
              <a:buNone/>
              <a:defRPr sz="1100"/>
            </a:lvl8pPr>
            <a:lvl9pPr marL="4123750" indent="0">
              <a:buNone/>
              <a:defRPr sz="11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271695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645390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988515" y="218212"/>
            <a:ext cx="2430303" cy="685807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97592" y="218212"/>
            <a:ext cx="7110889" cy="685807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880088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97592" y="218212"/>
            <a:ext cx="9721215" cy="68580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487742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464575" y="218231"/>
            <a:ext cx="8359795" cy="1081889"/>
          </a:xfrm>
        </p:spPr>
        <p:txBody>
          <a:bodyPr/>
          <a:lstStyle>
            <a:lvl1pPr>
              <a:defRPr>
                <a:solidFill>
                  <a:srgbClr val="700000"/>
                </a:solidFill>
              </a:defRPr>
            </a:lvl1pPr>
          </a:lstStyle>
          <a:p>
            <a:r>
              <a:rPr lang="zh-TW" altLang="en-US"/>
              <a:t>按一下以編輯母片標題樣式</a:t>
            </a:r>
          </a:p>
        </p:txBody>
      </p:sp>
      <p:sp>
        <p:nvSpPr>
          <p:cNvPr id="3" name="表格版面配置區 2"/>
          <p:cNvSpPr>
            <a:spLocks noGrp="1"/>
          </p:cNvSpPr>
          <p:nvPr>
            <p:ph type="tbl" idx="1"/>
          </p:nvPr>
        </p:nvSpPr>
        <p:spPr>
          <a:xfrm>
            <a:off x="697592" y="1549488"/>
            <a:ext cx="9721215" cy="5526800"/>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447472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64575" y="218231"/>
            <a:ext cx="8359795" cy="1081889"/>
          </a:xfrm>
        </p:spPr>
        <p:txBody>
          <a:bodyPr/>
          <a:lstStyle/>
          <a:p>
            <a:r>
              <a:rPr lang="zh-TW" altLang="en-US"/>
              <a:t>按一下以編輯母片標題樣式</a:t>
            </a:r>
          </a:p>
        </p:txBody>
      </p:sp>
      <p:sp>
        <p:nvSpPr>
          <p:cNvPr id="3" name="文字版面配置區 2"/>
          <p:cNvSpPr>
            <a:spLocks noGrp="1"/>
          </p:cNvSpPr>
          <p:nvPr>
            <p:ph type="body" sz="half" idx="1"/>
          </p:nvPr>
        </p:nvSpPr>
        <p:spPr>
          <a:xfrm>
            <a:off x="697587" y="1549488"/>
            <a:ext cx="4770596" cy="552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648207" y="1549488"/>
            <a:ext cx="4770596" cy="552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4094237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522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8"/>
            <a:ext cx="8101012" cy="2757487"/>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350963" y="4160838"/>
            <a:ext cx="8101012" cy="19129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7" name="Text Box 8"/>
          <p:cNvSpPr txBox="1">
            <a:spLocks noChangeArrowheads="1"/>
          </p:cNvSpPr>
          <p:nvPr userDrawn="1"/>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effectLst/>
                <a:latin typeface="微軟正黑體" pitchFamily="34" charset="-120"/>
                <a:ea typeface="微軟正黑體" pitchFamily="34" charset="-120"/>
              </a:rPr>
              <a:t>行政院原子能委員會核能研究所</a:t>
            </a:r>
          </a:p>
        </p:txBody>
      </p:sp>
      <p:pic>
        <p:nvPicPr>
          <p:cNvPr id="8"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31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051722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36600" y="1974850"/>
            <a:ext cx="9317038" cy="3295650"/>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736600" y="5300663"/>
            <a:ext cx="9317038" cy="17335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41325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53905" y="5090394"/>
            <a:ext cx="9180298" cy="1573323"/>
          </a:xfrm>
        </p:spPr>
        <p:txBody>
          <a:bodyPr anchor="t"/>
          <a:lstStyle>
            <a:lvl1pPr algn="l">
              <a:defRPr sz="4300" b="1" cap="all"/>
            </a:lvl1pPr>
          </a:lstStyle>
          <a:p>
            <a:r>
              <a:rPr lang="zh-TW" altLang="en-US"/>
              <a:t>按一下以編輯母片標題樣式</a:t>
            </a:r>
          </a:p>
        </p:txBody>
      </p:sp>
      <p:sp>
        <p:nvSpPr>
          <p:cNvPr id="3" name="文字版面配置區 2"/>
          <p:cNvSpPr>
            <a:spLocks noGrp="1"/>
          </p:cNvSpPr>
          <p:nvPr>
            <p:ph type="body" idx="1"/>
          </p:nvPr>
        </p:nvSpPr>
        <p:spPr>
          <a:xfrm>
            <a:off x="853905" y="3357539"/>
            <a:ext cx="9180298" cy="1732855"/>
          </a:xfrm>
        </p:spPr>
        <p:txBody>
          <a:bodyPr anchor="b"/>
          <a:lstStyle>
            <a:lvl1pPr marL="0" indent="0">
              <a:buNone/>
              <a:defRPr sz="2100">
                <a:solidFill>
                  <a:schemeClr val="tx1">
                    <a:tint val="75000"/>
                  </a:schemeClr>
                </a:solidFill>
              </a:defRPr>
            </a:lvl1pPr>
            <a:lvl2pPr marL="494560" indent="0">
              <a:buNone/>
              <a:defRPr sz="2000">
                <a:solidFill>
                  <a:schemeClr val="tx1">
                    <a:tint val="75000"/>
                  </a:schemeClr>
                </a:solidFill>
              </a:defRPr>
            </a:lvl2pPr>
            <a:lvl3pPr marL="989123" indent="0">
              <a:buNone/>
              <a:defRPr sz="1800">
                <a:solidFill>
                  <a:schemeClr val="tx1">
                    <a:tint val="75000"/>
                  </a:schemeClr>
                </a:solidFill>
              </a:defRPr>
            </a:lvl3pPr>
            <a:lvl4pPr marL="1483684" indent="0">
              <a:buNone/>
              <a:defRPr sz="1500">
                <a:solidFill>
                  <a:schemeClr val="tx1">
                    <a:tint val="75000"/>
                  </a:schemeClr>
                </a:solidFill>
              </a:defRPr>
            </a:lvl4pPr>
            <a:lvl5pPr marL="1978248" indent="0">
              <a:buNone/>
              <a:defRPr sz="1500">
                <a:solidFill>
                  <a:schemeClr val="tx1">
                    <a:tint val="75000"/>
                  </a:schemeClr>
                </a:solidFill>
              </a:defRPr>
            </a:lvl5pPr>
            <a:lvl6pPr marL="2472807" indent="0">
              <a:buNone/>
              <a:defRPr sz="1500">
                <a:solidFill>
                  <a:schemeClr val="tx1">
                    <a:tint val="75000"/>
                  </a:schemeClr>
                </a:solidFill>
              </a:defRPr>
            </a:lvl6pPr>
            <a:lvl7pPr marL="2967363" indent="0">
              <a:buNone/>
              <a:defRPr sz="1500">
                <a:solidFill>
                  <a:schemeClr val="tx1">
                    <a:tint val="75000"/>
                  </a:schemeClr>
                </a:solidFill>
              </a:defRPr>
            </a:lvl7pPr>
            <a:lvl8pPr marL="3461933" indent="0">
              <a:buNone/>
              <a:defRPr sz="1500">
                <a:solidFill>
                  <a:schemeClr val="tx1">
                    <a:tint val="75000"/>
                  </a:schemeClr>
                </a:solidFill>
              </a:defRPr>
            </a:lvl8pPr>
            <a:lvl9pPr marL="3956488" indent="0">
              <a:buNone/>
              <a:defRPr sz="15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2941898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742950"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76875"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72233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744538" y="422275"/>
            <a:ext cx="9315450" cy="1530350"/>
          </a:xfrm>
        </p:spPr>
        <p:txBody>
          <a:bodyPr/>
          <a:lstStyle/>
          <a:p>
            <a:r>
              <a:rPr lang="zh-TW" altLang="en-US"/>
              <a:t>按一下以編輯母片標題樣式</a:t>
            </a:r>
          </a:p>
        </p:txBody>
      </p:sp>
      <p:sp>
        <p:nvSpPr>
          <p:cNvPr id="3" name="文字版面配置區 2"/>
          <p:cNvSpPr>
            <a:spLocks noGrp="1"/>
          </p:cNvSpPr>
          <p:nvPr>
            <p:ph type="body" idx="1"/>
          </p:nvPr>
        </p:nvSpPr>
        <p:spPr>
          <a:xfrm>
            <a:off x="744538" y="1941513"/>
            <a:ext cx="4568825"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744538" y="2894013"/>
            <a:ext cx="4568825"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68938" y="1941513"/>
            <a:ext cx="4591050"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5468938" y="2894013"/>
            <a:ext cx="4591050"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79885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1663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178518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4592638" y="1139825"/>
            <a:ext cx="5467350" cy="563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335603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4592638" y="1139825"/>
            <a:ext cx="5467350" cy="563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448713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2383271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29538" y="422275"/>
            <a:ext cx="2328862" cy="67119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742950" y="422275"/>
            <a:ext cx="6834188" cy="67119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t>2022/3/16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1673110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8"/>
            <a:ext cx="8101012" cy="2757487"/>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350963" y="4160838"/>
            <a:ext cx="8101012" cy="19129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7" name="Text Box 8"/>
          <p:cNvSpPr txBox="1">
            <a:spLocks noChangeArrowheads="1"/>
          </p:cNvSpPr>
          <p:nvPr userDrawn="1"/>
        </p:nvSpPr>
        <p:spPr bwMode="auto">
          <a:xfrm>
            <a:off x="3614430" y="6746248"/>
            <a:ext cx="4451746" cy="45828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2300" b="1" dirty="0">
                <a:solidFill>
                  <a:srgbClr val="860000"/>
                </a:solidFill>
                <a:latin typeface="微軟正黑體" pitchFamily="34" charset="-120"/>
                <a:ea typeface="微軟正黑體" pitchFamily="34" charset="-120"/>
              </a:rPr>
              <a:t>行政院原子能委員會核能研究所</a:t>
            </a:r>
          </a:p>
        </p:txBody>
      </p:sp>
      <p:pic>
        <p:nvPicPr>
          <p:cNvPr id="8" name="圖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9333" y="6383966"/>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578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2561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40921" y="1848381"/>
            <a:ext cx="4778110" cy="5227906"/>
          </a:xfrm>
        </p:spPr>
        <p:txBody>
          <a:bodyPr/>
          <a:lstStyle>
            <a:lvl1pPr>
              <a:defRPr sz="3000"/>
            </a:lvl1pPr>
            <a:lvl2pPr>
              <a:defRPr sz="2600"/>
            </a:lvl2pPr>
            <a:lvl3pPr>
              <a:defRPr sz="21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82325" y="1848381"/>
            <a:ext cx="4779810" cy="5227906"/>
          </a:xfrm>
        </p:spPr>
        <p:txBody>
          <a:bodyPr/>
          <a:lstStyle>
            <a:lvl1pPr>
              <a:defRPr sz="3000"/>
            </a:lvl1pPr>
            <a:lvl2pPr>
              <a:defRPr sz="2600"/>
            </a:lvl2pPr>
            <a:lvl3pPr>
              <a:defRPr sz="21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058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36600" y="1974850"/>
            <a:ext cx="9317038" cy="3295650"/>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736600" y="5300663"/>
            <a:ext cx="9317038" cy="17335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61474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742950"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476875" y="2108200"/>
            <a:ext cx="4581525" cy="50260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43926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744538" y="422275"/>
            <a:ext cx="9315450" cy="1530350"/>
          </a:xfrm>
        </p:spPr>
        <p:txBody>
          <a:bodyPr/>
          <a:lstStyle/>
          <a:p>
            <a:r>
              <a:rPr lang="zh-TW" altLang="en-US"/>
              <a:t>按一下以編輯母片標題樣式</a:t>
            </a:r>
          </a:p>
        </p:txBody>
      </p:sp>
      <p:sp>
        <p:nvSpPr>
          <p:cNvPr id="3" name="文字版面配置區 2"/>
          <p:cNvSpPr>
            <a:spLocks noGrp="1"/>
          </p:cNvSpPr>
          <p:nvPr>
            <p:ph type="body" idx="1"/>
          </p:nvPr>
        </p:nvSpPr>
        <p:spPr>
          <a:xfrm>
            <a:off x="744538" y="1941513"/>
            <a:ext cx="4568825"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744538" y="2894013"/>
            <a:ext cx="4568825"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68938" y="1941513"/>
            <a:ext cx="4591050" cy="952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5468938" y="2894013"/>
            <a:ext cx="4591050" cy="425608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94912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34244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43288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4592638" y="1139825"/>
            <a:ext cx="5467350" cy="563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70742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4538" y="528638"/>
            <a:ext cx="3482975" cy="184785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4592638" y="1139825"/>
            <a:ext cx="5467350" cy="56308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744538" y="2376488"/>
            <a:ext cx="3482975" cy="44021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57095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96745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29538" y="422275"/>
            <a:ext cx="2328862" cy="67119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742950" y="422275"/>
            <a:ext cx="6834188" cy="67119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25190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2" y="1296989"/>
            <a:ext cx="8101013" cy="2757486"/>
          </a:xfrm>
        </p:spPr>
        <p:txBody>
          <a:bodyPr anchor="b"/>
          <a:lstStyle>
            <a:lvl1pPr algn="ctr">
              <a:defRPr sz="4602"/>
            </a:lvl1pPr>
          </a:lstStyle>
          <a:p>
            <a:r>
              <a:rPr lang="zh-TW" altLang="en-US"/>
              <a:t>按一下以編輯母片標題樣式</a:t>
            </a:r>
          </a:p>
        </p:txBody>
      </p:sp>
      <p:sp>
        <p:nvSpPr>
          <p:cNvPr id="3" name="副標題 2"/>
          <p:cNvSpPr>
            <a:spLocks noGrp="1"/>
          </p:cNvSpPr>
          <p:nvPr>
            <p:ph type="subTitle" idx="1"/>
          </p:nvPr>
        </p:nvSpPr>
        <p:spPr>
          <a:xfrm>
            <a:off x="1350962" y="4160840"/>
            <a:ext cx="8101013" cy="1912937"/>
          </a:xfrm>
        </p:spPr>
        <p:txBody>
          <a:bodyPr/>
          <a:lstStyle>
            <a:lvl1pPr marL="0" indent="0" algn="ctr">
              <a:buNone/>
              <a:defRPr sz="1840"/>
            </a:lvl1pPr>
            <a:lvl2pPr marL="350681" indent="0" algn="ctr">
              <a:buNone/>
              <a:defRPr sz="1535"/>
            </a:lvl2pPr>
            <a:lvl3pPr marL="701361" indent="0" algn="ctr">
              <a:buNone/>
              <a:defRPr sz="1381"/>
            </a:lvl3pPr>
            <a:lvl4pPr marL="1052042" indent="0" algn="ctr">
              <a:buNone/>
              <a:defRPr sz="1227"/>
            </a:lvl4pPr>
            <a:lvl5pPr marL="1402723" indent="0" algn="ctr">
              <a:buNone/>
              <a:defRPr sz="1227"/>
            </a:lvl5pPr>
            <a:lvl6pPr marL="1753404" indent="0" algn="ctr">
              <a:buNone/>
              <a:defRPr sz="1227"/>
            </a:lvl6pPr>
            <a:lvl7pPr marL="2104084" indent="0" algn="ctr">
              <a:buNone/>
              <a:defRPr sz="1227"/>
            </a:lvl7pPr>
            <a:lvl8pPr marL="2454765" indent="0" algn="ctr">
              <a:buNone/>
              <a:defRPr sz="1227"/>
            </a:lvl8pPr>
            <a:lvl9pPr marL="2805446" indent="0" algn="ctr">
              <a:buNone/>
              <a:defRPr sz="1227"/>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defTabSz="758676"/>
            <a:fld id="{C04B4A48-FE90-46AE-BFE3-86960377E7B3}" type="datetimeFigureOut">
              <a:rPr lang="zh-TW" altLang="en-US" smtClean="0">
                <a:solidFill>
                  <a:prstClr val="black">
                    <a:tint val="75000"/>
                  </a:prstClr>
                </a:solidFill>
              </a:rPr>
              <a:pPr defTabSz="758676"/>
              <a:t>2022/3/16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758676"/>
            <a:endParaRPr lang="zh-TW" altLang="en-US">
              <a:solidFill>
                <a:prstClr val="black">
                  <a:tint val="75000"/>
                </a:prstClr>
              </a:solidFill>
            </a:endParaRPr>
          </a:p>
        </p:txBody>
      </p:sp>
      <p:sp>
        <p:nvSpPr>
          <p:cNvPr id="7" name="Text Box 8"/>
          <p:cNvSpPr txBox="1">
            <a:spLocks noChangeArrowheads="1"/>
          </p:cNvSpPr>
          <p:nvPr userDrawn="1"/>
        </p:nvSpPr>
        <p:spPr bwMode="auto">
          <a:xfrm>
            <a:off x="3614431" y="6746247"/>
            <a:ext cx="3324010" cy="35132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764"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19333" y="6383967"/>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3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540921" y="1773198"/>
            <a:ext cx="4771306" cy="738984"/>
          </a:xfrm>
        </p:spPr>
        <p:txBody>
          <a:bodyPr anchor="b"/>
          <a:lstStyle>
            <a:lvl1pPr marL="0" indent="0">
              <a:buNone/>
              <a:defRPr sz="2600" b="1"/>
            </a:lvl1pPr>
            <a:lvl2pPr marL="494560" indent="0">
              <a:buNone/>
              <a:defRPr sz="2100" b="1"/>
            </a:lvl2pPr>
            <a:lvl3pPr marL="989123" indent="0">
              <a:buNone/>
              <a:defRPr sz="2000" b="1"/>
            </a:lvl3pPr>
            <a:lvl4pPr marL="1483684" indent="0">
              <a:buNone/>
              <a:defRPr sz="1800" b="1"/>
            </a:lvl4pPr>
            <a:lvl5pPr marL="1978248" indent="0">
              <a:buNone/>
              <a:defRPr sz="1800" b="1"/>
            </a:lvl5pPr>
            <a:lvl6pPr marL="2472807" indent="0">
              <a:buNone/>
              <a:defRPr sz="1800" b="1"/>
            </a:lvl6pPr>
            <a:lvl7pPr marL="2967363" indent="0">
              <a:buNone/>
              <a:defRPr sz="1800" b="1"/>
            </a:lvl7pPr>
            <a:lvl8pPr marL="3461933" indent="0">
              <a:buNone/>
              <a:defRPr sz="1800" b="1"/>
            </a:lvl8pPr>
            <a:lvl9pPr marL="3956488" indent="0">
              <a:buNone/>
              <a:defRPr sz="1800" b="1"/>
            </a:lvl9pPr>
          </a:lstStyle>
          <a:p>
            <a:pPr lvl="0"/>
            <a:r>
              <a:rPr lang="zh-TW" altLang="en-US"/>
              <a:t>按一下以編輯母片文字樣式</a:t>
            </a:r>
          </a:p>
        </p:txBody>
      </p:sp>
      <p:sp>
        <p:nvSpPr>
          <p:cNvPr id="4" name="內容版面配置區 3"/>
          <p:cNvSpPr>
            <a:spLocks noGrp="1"/>
          </p:cNvSpPr>
          <p:nvPr>
            <p:ph sz="half" idx="2"/>
          </p:nvPr>
        </p:nvSpPr>
        <p:spPr>
          <a:xfrm>
            <a:off x="540921" y="2512182"/>
            <a:ext cx="4771306" cy="4564104"/>
          </a:xfrm>
        </p:spPr>
        <p:txBody>
          <a:bodyPr/>
          <a:lstStyle>
            <a:lvl1pPr>
              <a:defRPr sz="2600"/>
            </a:lvl1pPr>
            <a:lvl2pPr>
              <a:defRPr sz="21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487429" y="1773198"/>
            <a:ext cx="4774708" cy="738984"/>
          </a:xfrm>
        </p:spPr>
        <p:txBody>
          <a:bodyPr anchor="b"/>
          <a:lstStyle>
            <a:lvl1pPr marL="0" indent="0">
              <a:buNone/>
              <a:defRPr sz="2600" b="1"/>
            </a:lvl1pPr>
            <a:lvl2pPr marL="494560" indent="0">
              <a:buNone/>
              <a:defRPr sz="2100" b="1"/>
            </a:lvl2pPr>
            <a:lvl3pPr marL="989123" indent="0">
              <a:buNone/>
              <a:defRPr sz="2000" b="1"/>
            </a:lvl3pPr>
            <a:lvl4pPr marL="1483684" indent="0">
              <a:buNone/>
              <a:defRPr sz="1800" b="1"/>
            </a:lvl4pPr>
            <a:lvl5pPr marL="1978248" indent="0">
              <a:buNone/>
              <a:defRPr sz="1800" b="1"/>
            </a:lvl5pPr>
            <a:lvl6pPr marL="2472807" indent="0">
              <a:buNone/>
              <a:defRPr sz="1800" b="1"/>
            </a:lvl6pPr>
            <a:lvl7pPr marL="2967363" indent="0">
              <a:buNone/>
              <a:defRPr sz="1800" b="1"/>
            </a:lvl7pPr>
            <a:lvl8pPr marL="3461933" indent="0">
              <a:buNone/>
              <a:defRPr sz="1800" b="1"/>
            </a:lvl8pPr>
            <a:lvl9pPr marL="3956488" indent="0">
              <a:buNone/>
              <a:defRPr sz="1800" b="1"/>
            </a:lvl9pPr>
          </a:lstStyle>
          <a:p>
            <a:pPr lvl="0"/>
            <a:r>
              <a:rPr lang="zh-TW" altLang="en-US"/>
              <a:t>按一下以編輯母片文字樣式</a:t>
            </a:r>
          </a:p>
        </p:txBody>
      </p:sp>
      <p:sp>
        <p:nvSpPr>
          <p:cNvPr id="6" name="內容版面配置區 5"/>
          <p:cNvSpPr>
            <a:spLocks noGrp="1"/>
          </p:cNvSpPr>
          <p:nvPr>
            <p:ph sz="quarter" idx="4"/>
          </p:nvPr>
        </p:nvSpPr>
        <p:spPr>
          <a:xfrm>
            <a:off x="5487429" y="2512182"/>
            <a:ext cx="4774708" cy="4564104"/>
          </a:xfrm>
        </p:spPr>
        <p:txBody>
          <a:bodyPr/>
          <a:lstStyle>
            <a:lvl1pPr>
              <a:defRPr sz="2600"/>
            </a:lvl1pPr>
            <a:lvl2pPr>
              <a:defRPr sz="21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278575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350962" y="1296989"/>
            <a:ext cx="8101013" cy="2757486"/>
          </a:xfrm>
        </p:spPr>
        <p:txBody>
          <a:bodyPr anchor="b"/>
          <a:lstStyle>
            <a:lvl1pPr algn="ctr">
              <a:defRPr sz="4602"/>
            </a:lvl1pPr>
          </a:lstStyle>
          <a:p>
            <a:r>
              <a:rPr lang="zh-TW" altLang="en-US"/>
              <a:t>按一下以編輯母片標題樣式</a:t>
            </a:r>
          </a:p>
        </p:txBody>
      </p:sp>
      <p:sp>
        <p:nvSpPr>
          <p:cNvPr id="3" name="副標題 2"/>
          <p:cNvSpPr>
            <a:spLocks noGrp="1"/>
          </p:cNvSpPr>
          <p:nvPr>
            <p:ph type="subTitle" idx="1"/>
          </p:nvPr>
        </p:nvSpPr>
        <p:spPr>
          <a:xfrm>
            <a:off x="1350962" y="4160840"/>
            <a:ext cx="8101013" cy="1912937"/>
          </a:xfrm>
        </p:spPr>
        <p:txBody>
          <a:bodyPr/>
          <a:lstStyle>
            <a:lvl1pPr marL="0" indent="0" algn="ctr">
              <a:buNone/>
              <a:defRPr sz="1840"/>
            </a:lvl1pPr>
            <a:lvl2pPr marL="350681" indent="0" algn="ctr">
              <a:buNone/>
              <a:defRPr sz="1535"/>
            </a:lvl2pPr>
            <a:lvl3pPr marL="701361" indent="0" algn="ctr">
              <a:buNone/>
              <a:defRPr sz="1381"/>
            </a:lvl3pPr>
            <a:lvl4pPr marL="1052042" indent="0" algn="ctr">
              <a:buNone/>
              <a:defRPr sz="1227"/>
            </a:lvl4pPr>
            <a:lvl5pPr marL="1402723" indent="0" algn="ctr">
              <a:buNone/>
              <a:defRPr sz="1227"/>
            </a:lvl5pPr>
            <a:lvl6pPr marL="1753404" indent="0" algn="ctr">
              <a:buNone/>
              <a:defRPr sz="1227"/>
            </a:lvl6pPr>
            <a:lvl7pPr marL="2104084" indent="0" algn="ctr">
              <a:buNone/>
              <a:defRPr sz="1227"/>
            </a:lvl7pPr>
            <a:lvl8pPr marL="2454765" indent="0" algn="ctr">
              <a:buNone/>
              <a:defRPr sz="1227"/>
            </a:lvl8pPr>
            <a:lvl9pPr marL="2805446" indent="0" algn="ctr">
              <a:buNone/>
              <a:defRPr sz="1227"/>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defTabSz="758676"/>
            <a:fld id="{C04B4A48-FE90-46AE-BFE3-86960377E7B3}" type="datetimeFigureOut">
              <a:rPr lang="zh-TW" altLang="en-US" smtClean="0">
                <a:solidFill>
                  <a:prstClr val="black">
                    <a:tint val="75000"/>
                  </a:prstClr>
                </a:solidFill>
              </a:rPr>
              <a:pPr defTabSz="758676"/>
              <a:t>2022/3/16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pPr defTabSz="758676"/>
            <a:endParaRPr lang="zh-TW" altLang="en-US">
              <a:solidFill>
                <a:prstClr val="black">
                  <a:tint val="75000"/>
                </a:prstClr>
              </a:solidFill>
            </a:endParaRPr>
          </a:p>
        </p:txBody>
      </p:sp>
      <p:sp>
        <p:nvSpPr>
          <p:cNvPr id="7" name="Text Box 8"/>
          <p:cNvSpPr txBox="1">
            <a:spLocks noChangeArrowheads="1"/>
          </p:cNvSpPr>
          <p:nvPr userDrawn="1"/>
        </p:nvSpPr>
        <p:spPr bwMode="auto">
          <a:xfrm>
            <a:off x="3614431" y="6746247"/>
            <a:ext cx="3324010" cy="35132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764"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19333" y="6383967"/>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4654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58676">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758676">
              <a:defRPr/>
            </a:pPr>
            <a:endParaRPr lang="en-US" altLang="zh-TW">
              <a:solidFill>
                <a:srgbClr val="000000"/>
              </a:solidFill>
            </a:endParaRPr>
          </a:p>
        </p:txBody>
      </p:sp>
    </p:spTree>
    <p:extLst>
      <p:ext uri="{BB962C8B-B14F-4D97-AF65-F5344CB8AC3E}">
        <p14:creationId xmlns:p14="http://schemas.microsoft.com/office/powerpoint/2010/main" val="2642285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58676">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758676">
              <a:defRPr/>
            </a:pPr>
            <a:endParaRPr lang="en-US" altLang="zh-TW">
              <a:solidFill>
                <a:srgbClr val="000000"/>
              </a:solidFill>
            </a:endParaRPr>
          </a:p>
        </p:txBody>
      </p:sp>
    </p:spTree>
    <p:extLst>
      <p:ext uri="{BB962C8B-B14F-4D97-AF65-F5344CB8AC3E}">
        <p14:creationId xmlns:p14="http://schemas.microsoft.com/office/powerpoint/2010/main" val="314385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758676">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758676">
              <a:defRPr/>
            </a:pPr>
            <a:endParaRPr lang="en-US" altLang="zh-TW">
              <a:solidFill>
                <a:srgbClr val="000000"/>
              </a:solidFill>
            </a:endParaRPr>
          </a:p>
        </p:txBody>
      </p:sp>
    </p:spTree>
    <p:extLst>
      <p:ext uri="{BB962C8B-B14F-4D97-AF65-F5344CB8AC3E}">
        <p14:creationId xmlns:p14="http://schemas.microsoft.com/office/powerpoint/2010/main" val="336172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pic>
        <p:nvPicPr>
          <p:cNvPr id="5"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929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4"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031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40921" y="315413"/>
            <a:ext cx="3553390" cy="1342277"/>
          </a:xfrm>
        </p:spPr>
        <p:txBody>
          <a:bodyPr anchor="b"/>
          <a:lstStyle>
            <a:lvl1pPr algn="l">
              <a:defRPr sz="2100" b="1"/>
            </a:lvl1pPr>
          </a:lstStyle>
          <a:p>
            <a:r>
              <a:rPr lang="zh-TW" altLang="en-US"/>
              <a:t>按一下以編輯母片標題樣式</a:t>
            </a:r>
          </a:p>
        </p:txBody>
      </p:sp>
      <p:sp>
        <p:nvSpPr>
          <p:cNvPr id="3" name="內容版面配置區 2"/>
          <p:cNvSpPr>
            <a:spLocks noGrp="1"/>
          </p:cNvSpPr>
          <p:nvPr>
            <p:ph idx="1"/>
          </p:nvPr>
        </p:nvSpPr>
        <p:spPr>
          <a:xfrm>
            <a:off x="4223585" y="315415"/>
            <a:ext cx="6038550" cy="6760887"/>
          </a:xfrm>
        </p:spPr>
        <p:txBody>
          <a:bodyPr/>
          <a:lstStyle>
            <a:lvl1pPr>
              <a:defRPr sz="35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540921" y="1657674"/>
            <a:ext cx="3553390" cy="5418612"/>
          </a:xfrm>
        </p:spPr>
        <p:txBody>
          <a:bodyPr/>
          <a:lstStyle>
            <a:lvl1pPr marL="0" indent="0">
              <a:buNone/>
              <a:defRPr sz="1500"/>
            </a:lvl1pPr>
            <a:lvl2pPr marL="494560" indent="0">
              <a:buNone/>
              <a:defRPr sz="1400"/>
            </a:lvl2pPr>
            <a:lvl3pPr marL="989123" indent="0">
              <a:buNone/>
              <a:defRPr sz="1100"/>
            </a:lvl3pPr>
            <a:lvl4pPr marL="1483684" indent="0">
              <a:buNone/>
              <a:defRPr sz="1100"/>
            </a:lvl4pPr>
            <a:lvl5pPr marL="1978248" indent="0">
              <a:buNone/>
              <a:defRPr sz="1100"/>
            </a:lvl5pPr>
            <a:lvl6pPr marL="2472807" indent="0">
              <a:buNone/>
              <a:defRPr sz="1100"/>
            </a:lvl6pPr>
            <a:lvl7pPr marL="2967363" indent="0">
              <a:buNone/>
              <a:defRPr sz="1100"/>
            </a:lvl7pPr>
            <a:lvl8pPr marL="3461933" indent="0">
              <a:buNone/>
              <a:defRPr sz="1100"/>
            </a:lvl8pPr>
            <a:lvl9pPr marL="3956488"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702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117747" y="5545142"/>
            <a:ext cx="6480810" cy="654635"/>
          </a:xfrm>
        </p:spPr>
        <p:txBody>
          <a:bodyPr anchor="b"/>
          <a:lstStyle>
            <a:lvl1pPr algn="l">
              <a:defRPr sz="2100" b="1"/>
            </a:lvl1pPr>
          </a:lstStyle>
          <a:p>
            <a:r>
              <a:rPr lang="zh-TW" altLang="en-US"/>
              <a:t>按一下以編輯母片標題樣式</a:t>
            </a:r>
          </a:p>
        </p:txBody>
      </p:sp>
      <p:sp>
        <p:nvSpPr>
          <p:cNvPr id="3" name="圖片版面配置區 2"/>
          <p:cNvSpPr>
            <a:spLocks noGrp="1"/>
          </p:cNvSpPr>
          <p:nvPr>
            <p:ph type="pic" idx="1"/>
          </p:nvPr>
        </p:nvSpPr>
        <p:spPr>
          <a:xfrm>
            <a:off x="2117747" y="707813"/>
            <a:ext cx="6480810" cy="4752975"/>
          </a:xfrm>
        </p:spPr>
        <p:txBody>
          <a:bodyPr/>
          <a:lstStyle>
            <a:lvl1pPr marL="0" indent="0">
              <a:buNone/>
              <a:defRPr sz="3500"/>
            </a:lvl1pPr>
            <a:lvl2pPr marL="494560" indent="0">
              <a:buNone/>
              <a:defRPr sz="3000"/>
            </a:lvl2pPr>
            <a:lvl3pPr marL="989123" indent="0">
              <a:buNone/>
              <a:defRPr sz="2600"/>
            </a:lvl3pPr>
            <a:lvl4pPr marL="1483684" indent="0">
              <a:buNone/>
              <a:defRPr sz="2100"/>
            </a:lvl4pPr>
            <a:lvl5pPr marL="1978248" indent="0">
              <a:buNone/>
              <a:defRPr sz="2100"/>
            </a:lvl5pPr>
            <a:lvl6pPr marL="2472807" indent="0">
              <a:buNone/>
              <a:defRPr sz="2100"/>
            </a:lvl6pPr>
            <a:lvl7pPr marL="2967363" indent="0">
              <a:buNone/>
              <a:defRPr sz="2100"/>
            </a:lvl7pPr>
            <a:lvl8pPr marL="3461933" indent="0">
              <a:buNone/>
              <a:defRPr sz="2100"/>
            </a:lvl8pPr>
            <a:lvl9pPr marL="3956488" indent="0">
              <a:buNone/>
              <a:defRPr sz="2100"/>
            </a:lvl9pPr>
          </a:lstStyle>
          <a:p>
            <a:endParaRPr lang="zh-TW" altLang="en-US"/>
          </a:p>
        </p:txBody>
      </p:sp>
      <p:sp>
        <p:nvSpPr>
          <p:cNvPr id="4" name="文字版面配置區 3"/>
          <p:cNvSpPr>
            <a:spLocks noGrp="1"/>
          </p:cNvSpPr>
          <p:nvPr>
            <p:ph type="body" sz="half" idx="2"/>
          </p:nvPr>
        </p:nvSpPr>
        <p:spPr>
          <a:xfrm>
            <a:off x="2117747" y="6199772"/>
            <a:ext cx="6480810" cy="929690"/>
          </a:xfrm>
        </p:spPr>
        <p:txBody>
          <a:bodyPr/>
          <a:lstStyle>
            <a:lvl1pPr marL="0" indent="0">
              <a:buNone/>
              <a:defRPr sz="1500"/>
            </a:lvl1pPr>
            <a:lvl2pPr marL="494560" indent="0">
              <a:buNone/>
              <a:defRPr sz="1400"/>
            </a:lvl2pPr>
            <a:lvl3pPr marL="989123" indent="0">
              <a:buNone/>
              <a:defRPr sz="1100"/>
            </a:lvl3pPr>
            <a:lvl4pPr marL="1483684" indent="0">
              <a:buNone/>
              <a:defRPr sz="1100"/>
            </a:lvl4pPr>
            <a:lvl5pPr marL="1978248" indent="0">
              <a:buNone/>
              <a:defRPr sz="1100"/>
            </a:lvl5pPr>
            <a:lvl6pPr marL="2472807" indent="0">
              <a:buNone/>
              <a:defRPr sz="1100"/>
            </a:lvl6pPr>
            <a:lvl7pPr marL="2967363" indent="0">
              <a:buNone/>
              <a:defRPr sz="1100"/>
            </a:lvl7pPr>
            <a:lvl8pPr marL="3461933" indent="0">
              <a:buNone/>
              <a:defRPr sz="1100"/>
            </a:lvl8pPr>
            <a:lvl9pPr marL="3956488" indent="0">
              <a:buNone/>
              <a:defRPr sz="11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pic>
        <p:nvPicPr>
          <p:cNvPr id="8" name="圖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8107" y="0"/>
            <a:ext cx="684337" cy="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userDrawn="1"/>
        </p:nvSpPr>
        <p:spPr bwMode="auto">
          <a:xfrm>
            <a:off x="141890" y="763746"/>
            <a:ext cx="10212565" cy="0"/>
          </a:xfrm>
          <a:prstGeom prst="line">
            <a:avLst/>
          </a:prstGeom>
          <a:noFill/>
          <a:ln w="12700">
            <a:solidFill>
              <a:srgbClr val="BBE0E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913" tIns="49456" rIns="98913" bIns="49456"/>
          <a:lstStyle/>
          <a:p>
            <a:pPr marL="0" marR="0" lvl="0" indent="0" defTabSz="989123" eaLnBrk="1" fontAlgn="auto" latinLnBrk="0" hangingPunct="1">
              <a:lnSpc>
                <a:spcPct val="100000"/>
              </a:lnSpc>
              <a:spcBef>
                <a:spcPts val="0"/>
              </a:spcBef>
              <a:spcAft>
                <a:spcPts val="0"/>
              </a:spcAft>
              <a:buClrTx/>
              <a:buSzTx/>
              <a:buFontTx/>
              <a:buNone/>
              <a:tabLst/>
              <a:defRPr/>
            </a:pPr>
            <a:endParaRPr kumimoji="0" lang="zh-TW" alt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296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540921" y="317232"/>
            <a:ext cx="9721216" cy="1320271"/>
          </a:xfrm>
          <a:prstGeom prst="rect">
            <a:avLst/>
          </a:prstGeom>
        </p:spPr>
        <p:txBody>
          <a:bodyPr vert="horz" lIns="98913" tIns="49456" rIns="98913" bIns="49456"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540921" y="1848381"/>
            <a:ext cx="9721216" cy="5227906"/>
          </a:xfrm>
          <a:prstGeom prst="rect">
            <a:avLst/>
          </a:prstGeom>
        </p:spPr>
        <p:txBody>
          <a:bodyPr vert="horz" lIns="98913" tIns="49456" rIns="98913" bIns="49456"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540921" y="7342190"/>
            <a:ext cx="2519182" cy="421753"/>
          </a:xfrm>
          <a:prstGeom prst="rect">
            <a:avLst/>
          </a:prstGeom>
        </p:spPr>
        <p:txBody>
          <a:bodyPr vert="horz" lIns="98913" tIns="49456" rIns="98913" bIns="49456" rtlCol="0" anchor="ctr"/>
          <a:lstStyle>
            <a:lvl1pPr algn="l">
              <a:defRPr sz="1400">
                <a:solidFill>
                  <a:schemeClr val="tx1">
                    <a:tint val="75000"/>
                  </a:schemeClr>
                </a:solidFill>
              </a:defRPr>
            </a:lvl1pPr>
          </a:lstStyle>
          <a:p>
            <a:endParaRPr lang="zh-TW" altLang="en-US"/>
          </a:p>
        </p:txBody>
      </p:sp>
      <p:sp>
        <p:nvSpPr>
          <p:cNvPr id="5" name="頁尾版面配置區 4"/>
          <p:cNvSpPr>
            <a:spLocks noGrp="1"/>
          </p:cNvSpPr>
          <p:nvPr>
            <p:ph type="ftr" sz="quarter" idx="3"/>
          </p:nvPr>
        </p:nvSpPr>
        <p:spPr>
          <a:xfrm>
            <a:off x="3691172" y="7342190"/>
            <a:ext cx="3419010" cy="421753"/>
          </a:xfrm>
          <a:prstGeom prst="rect">
            <a:avLst/>
          </a:prstGeom>
        </p:spPr>
        <p:txBody>
          <a:bodyPr vert="horz" lIns="98913" tIns="49456" rIns="98913" bIns="49456" rtlCol="0" anchor="ctr"/>
          <a:lstStyle>
            <a:lvl1pPr algn="ctr">
              <a:defRPr sz="1400">
                <a:solidFill>
                  <a:schemeClr val="tx1">
                    <a:tint val="75000"/>
                  </a:schemeClr>
                </a:solidFill>
              </a:defRPr>
            </a:lvl1pPr>
          </a:lstStyle>
          <a:p>
            <a:endParaRPr lang="zh-TW" altLang="en-US"/>
          </a:p>
        </p:txBody>
      </p:sp>
      <p:sp>
        <p:nvSpPr>
          <p:cNvPr id="9" name="Rectangle 6"/>
          <p:cNvSpPr txBox="1">
            <a:spLocks noChangeArrowheads="1"/>
          </p:cNvSpPr>
          <p:nvPr/>
        </p:nvSpPr>
        <p:spPr bwMode="auto">
          <a:xfrm>
            <a:off x="8262079" y="7505375"/>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944" tIns="53470" rIns="106944" bIns="53470"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defTabSz="914036" fontAlgn="base">
              <a:spcBef>
                <a:spcPct val="0"/>
              </a:spcBef>
              <a:spcAft>
                <a:spcPct val="0"/>
              </a:spcAft>
              <a:defRPr/>
            </a:pPr>
            <a:fld id="{A3F21082-16B6-438C-84B2-DB197F0FA1F5}" type="slidenum">
              <a:rPr kumimoji="1" lang="en-US" altLang="zh-TW" sz="1200" smtClean="0">
                <a:solidFill>
                  <a:srgbClr val="000000"/>
                </a:solidFill>
              </a:rPr>
              <a:pPr defTabSz="914036" fontAlgn="base">
                <a:spcBef>
                  <a:spcPct val="0"/>
                </a:spcBef>
                <a:spcAft>
                  <a:spcPct val="0"/>
                </a:spcAft>
                <a:defRPr/>
              </a:pPr>
              <a:t>‹#›</a:t>
            </a:fld>
            <a:endParaRPr kumimoji="1" lang="en-US" altLang="zh-TW" sz="1200" dirty="0">
              <a:solidFill>
                <a:srgbClr val="000000"/>
              </a:solidFill>
            </a:endParaRPr>
          </a:p>
        </p:txBody>
      </p:sp>
    </p:spTree>
    <p:extLst>
      <p:ext uri="{BB962C8B-B14F-4D97-AF65-F5344CB8AC3E}">
        <p14:creationId xmlns:p14="http://schemas.microsoft.com/office/powerpoint/2010/main" val="975108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89123" rtl="0" eaLnBrk="1" latinLnBrk="0" hangingPunct="1">
        <a:spcBef>
          <a:spcPct val="0"/>
        </a:spcBef>
        <a:buNone/>
        <a:defRPr sz="4900" kern="1200">
          <a:solidFill>
            <a:schemeClr val="tx1"/>
          </a:solidFill>
          <a:latin typeface="+mj-lt"/>
          <a:ea typeface="+mj-ea"/>
          <a:cs typeface="+mj-cs"/>
        </a:defRPr>
      </a:lvl1pPr>
    </p:titleStyle>
    <p:bodyStyle>
      <a:lvl1pPr marL="370923" indent="-370923" algn="l" defTabSz="989123"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03664" indent="-309100" algn="l" defTabSz="989123"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236405" indent="-247278" algn="l" defTabSz="989123"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30966"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225528"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720089"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214650"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709212"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203773" indent="-247278" algn="l" defTabSz="989123"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TW"/>
      </a:defPPr>
      <a:lvl1pPr marL="0" algn="l" defTabSz="989123" rtl="0" eaLnBrk="1" latinLnBrk="0" hangingPunct="1">
        <a:defRPr sz="2000" kern="1200">
          <a:solidFill>
            <a:schemeClr val="tx1"/>
          </a:solidFill>
          <a:latin typeface="+mn-lt"/>
          <a:ea typeface="+mn-ea"/>
          <a:cs typeface="+mn-cs"/>
        </a:defRPr>
      </a:lvl1pPr>
      <a:lvl2pPr marL="494560" algn="l" defTabSz="989123" rtl="0" eaLnBrk="1" latinLnBrk="0" hangingPunct="1">
        <a:defRPr sz="2000" kern="1200">
          <a:solidFill>
            <a:schemeClr val="tx1"/>
          </a:solidFill>
          <a:latin typeface="+mn-lt"/>
          <a:ea typeface="+mn-ea"/>
          <a:cs typeface="+mn-cs"/>
        </a:defRPr>
      </a:lvl2pPr>
      <a:lvl3pPr marL="989123" algn="l" defTabSz="989123" rtl="0" eaLnBrk="1" latinLnBrk="0" hangingPunct="1">
        <a:defRPr sz="2000" kern="1200">
          <a:solidFill>
            <a:schemeClr val="tx1"/>
          </a:solidFill>
          <a:latin typeface="+mn-lt"/>
          <a:ea typeface="+mn-ea"/>
          <a:cs typeface="+mn-cs"/>
        </a:defRPr>
      </a:lvl3pPr>
      <a:lvl4pPr marL="1483684" algn="l" defTabSz="989123" rtl="0" eaLnBrk="1" latinLnBrk="0" hangingPunct="1">
        <a:defRPr sz="2000" kern="1200">
          <a:solidFill>
            <a:schemeClr val="tx1"/>
          </a:solidFill>
          <a:latin typeface="+mn-lt"/>
          <a:ea typeface="+mn-ea"/>
          <a:cs typeface="+mn-cs"/>
        </a:defRPr>
      </a:lvl4pPr>
      <a:lvl5pPr marL="1978248" algn="l" defTabSz="989123" rtl="0" eaLnBrk="1" latinLnBrk="0" hangingPunct="1">
        <a:defRPr sz="2000" kern="1200">
          <a:solidFill>
            <a:schemeClr val="tx1"/>
          </a:solidFill>
          <a:latin typeface="+mn-lt"/>
          <a:ea typeface="+mn-ea"/>
          <a:cs typeface="+mn-cs"/>
        </a:defRPr>
      </a:lvl5pPr>
      <a:lvl6pPr marL="2472807" algn="l" defTabSz="989123" rtl="0" eaLnBrk="1" latinLnBrk="0" hangingPunct="1">
        <a:defRPr sz="2000" kern="1200">
          <a:solidFill>
            <a:schemeClr val="tx1"/>
          </a:solidFill>
          <a:latin typeface="+mn-lt"/>
          <a:ea typeface="+mn-ea"/>
          <a:cs typeface="+mn-cs"/>
        </a:defRPr>
      </a:lvl6pPr>
      <a:lvl7pPr marL="2967363" algn="l" defTabSz="989123" rtl="0" eaLnBrk="1" latinLnBrk="0" hangingPunct="1">
        <a:defRPr sz="2000" kern="1200">
          <a:solidFill>
            <a:schemeClr val="tx1"/>
          </a:solidFill>
          <a:latin typeface="+mn-lt"/>
          <a:ea typeface="+mn-ea"/>
          <a:cs typeface="+mn-cs"/>
        </a:defRPr>
      </a:lvl7pPr>
      <a:lvl8pPr marL="3461933" algn="l" defTabSz="989123" rtl="0" eaLnBrk="1" latinLnBrk="0" hangingPunct="1">
        <a:defRPr sz="2000" kern="1200">
          <a:solidFill>
            <a:schemeClr val="tx1"/>
          </a:solidFill>
          <a:latin typeface="+mn-lt"/>
          <a:ea typeface="+mn-ea"/>
          <a:cs typeface="+mn-cs"/>
        </a:defRPr>
      </a:lvl8pPr>
      <a:lvl9pPr marL="3956488" algn="l" defTabSz="98912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5" y="218231"/>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88"/>
            <a:ext cx="9721215" cy="552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5" y="7213813"/>
            <a:ext cx="2520315" cy="5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600">
                <a:ea typeface="新細明體" pitchFamily="18" charset="-120"/>
              </a:defRPr>
            </a:lvl1pPr>
          </a:lstStyle>
          <a:p>
            <a:pPr defTabSz="912981"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600">
                <a:ea typeface="新細明體" pitchFamily="18" charset="-120"/>
              </a:defRPr>
            </a:lvl1pPr>
          </a:lstStyle>
          <a:p>
            <a:pPr defTabSz="912981"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5"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092" tIns="51544" rIns="103092" bIns="51544"/>
          <a:lstStyle/>
          <a:p>
            <a:pPr defTabSz="912981" fontAlgn="base">
              <a:spcBef>
                <a:spcPct val="0"/>
              </a:spcBef>
              <a:spcAft>
                <a:spcPct val="0"/>
              </a:spcAft>
            </a:pPr>
            <a:endParaRPr kumimoji="1" lang="zh-TW" altLang="en-US" sz="1800">
              <a:solidFill>
                <a:srgbClr val="000000"/>
              </a:solidFill>
              <a:ea typeface="新細明體" charset="-120"/>
            </a:endParaRPr>
          </a:p>
        </p:txBody>
      </p:sp>
      <p:sp>
        <p:nvSpPr>
          <p:cNvPr id="1032" name="Line 8"/>
          <p:cNvSpPr>
            <a:spLocks noChangeShapeType="1"/>
          </p:cNvSpPr>
          <p:nvPr/>
        </p:nvSpPr>
        <p:spPr bwMode="auto">
          <a:xfrm>
            <a:off x="127535"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092" tIns="51544" rIns="103092" bIns="51544"/>
          <a:lstStyle/>
          <a:p>
            <a:pPr defTabSz="912981" fontAlgn="base">
              <a:spcBef>
                <a:spcPct val="0"/>
              </a:spcBef>
              <a:spcAft>
                <a:spcPct val="0"/>
              </a:spcAft>
            </a:pPr>
            <a:endParaRPr kumimoji="1" lang="zh-TW" altLang="en-US" sz="1800">
              <a:solidFill>
                <a:srgbClr val="000000"/>
              </a:solidFill>
              <a:ea typeface="新細明體" charset="-120"/>
            </a:endParaRPr>
          </a:p>
        </p:txBody>
      </p:sp>
      <p:sp>
        <p:nvSpPr>
          <p:cNvPr id="1034" name="Text Box 10"/>
          <p:cNvSpPr txBox="1">
            <a:spLocks noChangeArrowheads="1"/>
          </p:cNvSpPr>
          <p:nvPr/>
        </p:nvSpPr>
        <p:spPr bwMode="auto">
          <a:xfrm>
            <a:off x="31881" y="7536559"/>
            <a:ext cx="3179282" cy="351626"/>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3092" tIns="51544" rIns="103092" bIns="51544">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defTabSz="912981" eaLnBrk="1" fontAlgn="base" hangingPunct="1">
              <a:spcBef>
                <a:spcPct val="0"/>
              </a:spcBef>
              <a:spcAft>
                <a:spcPct val="0"/>
              </a:spcAft>
              <a:defRPr/>
            </a:pPr>
            <a:r>
              <a:rPr lang="zh-TW" altLang="en-US" sz="1600" b="1" dirty="0">
                <a:solidFill>
                  <a:srgbClr val="860000"/>
                </a:solidFill>
                <a:latin typeface="微軟正黑體" pitchFamily="34" charset="-120"/>
                <a:ea typeface="微軟正黑體" pitchFamily="34" charset="-120"/>
              </a:rPr>
              <a:t>行政院原子能委員會核能研究所</a:t>
            </a:r>
          </a:p>
        </p:txBody>
      </p:sp>
      <p:sp>
        <p:nvSpPr>
          <p:cNvPr id="11" name="Rectangle 6"/>
          <p:cNvSpPr txBox="1">
            <a:spLocks noChangeArrowheads="1"/>
          </p:cNvSpPr>
          <p:nvPr/>
        </p:nvSpPr>
        <p:spPr bwMode="auto">
          <a:xfrm>
            <a:off x="8262079" y="7505375"/>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944" tIns="53470" rIns="106944" bIns="53470"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defTabSz="914036" fontAlgn="base">
              <a:spcBef>
                <a:spcPct val="0"/>
              </a:spcBef>
              <a:spcAft>
                <a:spcPct val="0"/>
              </a:spcAft>
              <a:defRPr/>
            </a:pPr>
            <a:fld id="{A3F21082-16B6-438C-84B2-DB197F0FA1F5}" type="slidenum">
              <a:rPr kumimoji="1" lang="en-US" altLang="zh-TW" sz="1200" smtClean="0">
                <a:solidFill>
                  <a:srgbClr val="000000"/>
                </a:solidFill>
              </a:rPr>
              <a:pPr defTabSz="914036" fontAlgn="base">
                <a:spcBef>
                  <a:spcPct val="0"/>
                </a:spcBef>
                <a:spcAft>
                  <a:spcPct val="0"/>
                </a:spcAft>
                <a:defRPr/>
              </a:pPr>
              <a:t>‹#›</a:t>
            </a:fld>
            <a:endParaRPr kumimoji="1" lang="en-US" altLang="zh-TW" sz="1200" dirty="0">
              <a:solidFill>
                <a:srgbClr val="000000"/>
              </a:solidFill>
            </a:endParaRPr>
          </a:p>
        </p:txBody>
      </p:sp>
      <p:pic>
        <p:nvPicPr>
          <p:cNvPr id="12" name="圖片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6169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732" r:id="rId15"/>
  </p:sldLayoutIdLst>
  <p:hf sldNum="0" hdr="0" ftr="0" dt="0"/>
  <p:txStyles>
    <p:titleStyle>
      <a:lvl1pPr algn="ctr" rtl="0" eaLnBrk="0" fontAlgn="base" hangingPunct="0">
        <a:spcBef>
          <a:spcPct val="0"/>
        </a:spcBef>
        <a:spcAft>
          <a:spcPct val="0"/>
        </a:spcAft>
        <a:defRPr kumimoji="1" sz="4100" b="1">
          <a:solidFill>
            <a:srgbClr val="700000"/>
          </a:solidFill>
          <a:latin typeface="+mj-lt"/>
          <a:ea typeface="+mj-ea"/>
          <a:cs typeface="+mj-cs"/>
        </a:defRPr>
      </a:lvl1pPr>
      <a:lvl2pPr algn="ctr" rtl="0" eaLnBrk="0" fontAlgn="base" hangingPunct="0">
        <a:spcBef>
          <a:spcPct val="0"/>
        </a:spcBef>
        <a:spcAft>
          <a:spcPct val="0"/>
        </a:spcAft>
        <a:defRPr kumimoji="1" sz="4100" b="1">
          <a:solidFill>
            <a:srgbClr val="006666"/>
          </a:solidFill>
          <a:latin typeface="Arial" charset="0"/>
          <a:ea typeface="標楷體" pitchFamily="65" charset="-120"/>
        </a:defRPr>
      </a:lvl2pPr>
      <a:lvl3pPr algn="ctr" rtl="0" eaLnBrk="0" fontAlgn="base" hangingPunct="0">
        <a:spcBef>
          <a:spcPct val="0"/>
        </a:spcBef>
        <a:spcAft>
          <a:spcPct val="0"/>
        </a:spcAft>
        <a:defRPr kumimoji="1" sz="4100" b="1">
          <a:solidFill>
            <a:srgbClr val="006666"/>
          </a:solidFill>
          <a:latin typeface="Arial" charset="0"/>
          <a:ea typeface="標楷體" pitchFamily="65" charset="-120"/>
        </a:defRPr>
      </a:lvl3pPr>
      <a:lvl4pPr algn="ctr" rtl="0" eaLnBrk="0" fontAlgn="base" hangingPunct="0">
        <a:spcBef>
          <a:spcPct val="0"/>
        </a:spcBef>
        <a:spcAft>
          <a:spcPct val="0"/>
        </a:spcAft>
        <a:defRPr kumimoji="1" sz="4100" b="1">
          <a:solidFill>
            <a:srgbClr val="006666"/>
          </a:solidFill>
          <a:latin typeface="Arial" charset="0"/>
          <a:ea typeface="標楷體" pitchFamily="65" charset="-120"/>
        </a:defRPr>
      </a:lvl4pPr>
      <a:lvl5pPr algn="ctr" rtl="0" eaLnBrk="0" fontAlgn="base" hangingPunct="0">
        <a:spcBef>
          <a:spcPct val="0"/>
        </a:spcBef>
        <a:spcAft>
          <a:spcPct val="0"/>
        </a:spcAft>
        <a:defRPr kumimoji="1" sz="4100" b="1">
          <a:solidFill>
            <a:srgbClr val="006666"/>
          </a:solidFill>
          <a:latin typeface="Arial" charset="0"/>
          <a:ea typeface="標楷體" pitchFamily="65" charset="-120"/>
        </a:defRPr>
      </a:lvl5pPr>
      <a:lvl6pPr marL="515467" algn="ctr" rtl="0" fontAlgn="base">
        <a:spcBef>
          <a:spcPct val="0"/>
        </a:spcBef>
        <a:spcAft>
          <a:spcPct val="0"/>
        </a:spcAft>
        <a:defRPr kumimoji="1" sz="4100" b="1">
          <a:solidFill>
            <a:srgbClr val="006666"/>
          </a:solidFill>
          <a:latin typeface="Arial" charset="0"/>
          <a:ea typeface="標楷體" pitchFamily="65" charset="-120"/>
        </a:defRPr>
      </a:lvl6pPr>
      <a:lvl7pPr marL="1030938" algn="ctr" rtl="0" fontAlgn="base">
        <a:spcBef>
          <a:spcPct val="0"/>
        </a:spcBef>
        <a:spcAft>
          <a:spcPct val="0"/>
        </a:spcAft>
        <a:defRPr kumimoji="1" sz="4100" b="1">
          <a:solidFill>
            <a:srgbClr val="006666"/>
          </a:solidFill>
          <a:latin typeface="Arial" charset="0"/>
          <a:ea typeface="標楷體" pitchFamily="65" charset="-120"/>
        </a:defRPr>
      </a:lvl7pPr>
      <a:lvl8pPr marL="1546408" algn="ctr" rtl="0" fontAlgn="base">
        <a:spcBef>
          <a:spcPct val="0"/>
        </a:spcBef>
        <a:spcAft>
          <a:spcPct val="0"/>
        </a:spcAft>
        <a:defRPr kumimoji="1" sz="4100" b="1">
          <a:solidFill>
            <a:srgbClr val="006666"/>
          </a:solidFill>
          <a:latin typeface="Arial" charset="0"/>
          <a:ea typeface="標楷體" pitchFamily="65" charset="-120"/>
        </a:defRPr>
      </a:lvl8pPr>
      <a:lvl9pPr marL="2061875" algn="ctr" rtl="0" fontAlgn="base">
        <a:spcBef>
          <a:spcPct val="0"/>
        </a:spcBef>
        <a:spcAft>
          <a:spcPct val="0"/>
        </a:spcAft>
        <a:defRPr kumimoji="1" sz="4100" b="1">
          <a:solidFill>
            <a:srgbClr val="006666"/>
          </a:solidFill>
          <a:latin typeface="Arial" charset="0"/>
          <a:ea typeface="標楷體" pitchFamily="65" charset="-120"/>
        </a:defRPr>
      </a:lvl9pPr>
    </p:titleStyle>
    <p:bodyStyle>
      <a:lvl1pPr marL="386602" indent="-386602" algn="l" rtl="0" eaLnBrk="0" fontAlgn="base" hangingPunct="0">
        <a:spcBef>
          <a:spcPct val="20000"/>
        </a:spcBef>
        <a:spcAft>
          <a:spcPct val="0"/>
        </a:spcAft>
        <a:buChar char="•"/>
        <a:defRPr kumimoji="1" sz="3200" b="1">
          <a:solidFill>
            <a:schemeClr val="tx1"/>
          </a:solidFill>
          <a:latin typeface="+mn-lt"/>
          <a:ea typeface="+mn-ea"/>
          <a:cs typeface="+mn-cs"/>
        </a:defRPr>
      </a:lvl1pPr>
      <a:lvl2pPr marL="837639" indent="-322167" algn="l" rtl="0" eaLnBrk="0" fontAlgn="base" hangingPunct="0">
        <a:spcBef>
          <a:spcPct val="20000"/>
        </a:spcBef>
        <a:spcAft>
          <a:spcPct val="0"/>
        </a:spcAft>
        <a:buChar char="–"/>
        <a:defRPr kumimoji="1" sz="2700">
          <a:solidFill>
            <a:schemeClr val="tx1"/>
          </a:solidFill>
          <a:latin typeface="+mn-lt"/>
          <a:ea typeface="+mn-ea"/>
        </a:defRPr>
      </a:lvl2pPr>
      <a:lvl3pPr marL="1288674" indent="-257736" algn="l" rtl="0" eaLnBrk="0" fontAlgn="base" hangingPunct="0">
        <a:spcBef>
          <a:spcPct val="20000"/>
        </a:spcBef>
        <a:spcAft>
          <a:spcPct val="0"/>
        </a:spcAft>
        <a:buChar char="•"/>
        <a:defRPr kumimoji="1" sz="2300">
          <a:solidFill>
            <a:schemeClr val="tx1"/>
          </a:solidFill>
          <a:latin typeface="+mn-lt"/>
          <a:ea typeface="+mn-ea"/>
        </a:defRPr>
      </a:lvl3pPr>
      <a:lvl4pPr marL="1804142" indent="-257736" algn="l" rtl="0" eaLnBrk="0" fontAlgn="base" hangingPunct="0">
        <a:spcBef>
          <a:spcPct val="20000"/>
        </a:spcBef>
        <a:spcAft>
          <a:spcPct val="0"/>
        </a:spcAft>
        <a:buChar char="–"/>
        <a:defRPr kumimoji="1">
          <a:solidFill>
            <a:schemeClr val="tx1"/>
          </a:solidFill>
          <a:latin typeface="+mn-lt"/>
          <a:ea typeface="+mn-ea"/>
        </a:defRPr>
      </a:lvl4pPr>
      <a:lvl5pPr marL="2319606" indent="-257736" algn="l" rtl="0" eaLnBrk="0" fontAlgn="base" hangingPunct="0">
        <a:spcBef>
          <a:spcPct val="20000"/>
        </a:spcBef>
        <a:spcAft>
          <a:spcPct val="0"/>
        </a:spcAft>
        <a:buChar char="»"/>
        <a:defRPr kumimoji="1" sz="1800">
          <a:solidFill>
            <a:schemeClr val="tx1"/>
          </a:solidFill>
          <a:latin typeface="+mn-lt"/>
          <a:ea typeface="+mn-ea"/>
        </a:defRPr>
      </a:lvl5pPr>
      <a:lvl6pPr marL="2835080" indent="-257736" algn="l" rtl="0" fontAlgn="base">
        <a:spcBef>
          <a:spcPct val="20000"/>
        </a:spcBef>
        <a:spcAft>
          <a:spcPct val="0"/>
        </a:spcAft>
        <a:buChar char="»"/>
        <a:defRPr kumimoji="1" sz="1800">
          <a:solidFill>
            <a:schemeClr val="tx1"/>
          </a:solidFill>
          <a:latin typeface="+mn-lt"/>
          <a:ea typeface="+mn-ea"/>
        </a:defRPr>
      </a:lvl6pPr>
      <a:lvl7pPr marL="3350550" indent="-257736" algn="l" rtl="0" fontAlgn="base">
        <a:spcBef>
          <a:spcPct val="20000"/>
        </a:spcBef>
        <a:spcAft>
          <a:spcPct val="0"/>
        </a:spcAft>
        <a:buChar char="»"/>
        <a:defRPr kumimoji="1" sz="1800">
          <a:solidFill>
            <a:schemeClr val="tx1"/>
          </a:solidFill>
          <a:latin typeface="+mn-lt"/>
          <a:ea typeface="+mn-ea"/>
        </a:defRPr>
      </a:lvl7pPr>
      <a:lvl8pPr marL="3866013" indent="-257736" algn="l" rtl="0" fontAlgn="base">
        <a:spcBef>
          <a:spcPct val="20000"/>
        </a:spcBef>
        <a:spcAft>
          <a:spcPct val="0"/>
        </a:spcAft>
        <a:buChar char="»"/>
        <a:defRPr kumimoji="1" sz="1800">
          <a:solidFill>
            <a:schemeClr val="tx1"/>
          </a:solidFill>
          <a:latin typeface="+mn-lt"/>
          <a:ea typeface="+mn-ea"/>
        </a:defRPr>
      </a:lvl8pPr>
      <a:lvl9pPr marL="4381487" indent="-257736" algn="l" rtl="0" fontAlgn="base">
        <a:spcBef>
          <a:spcPct val="20000"/>
        </a:spcBef>
        <a:spcAft>
          <a:spcPct val="0"/>
        </a:spcAft>
        <a:buChar char="»"/>
        <a:defRPr kumimoji="1" sz="1800">
          <a:solidFill>
            <a:schemeClr val="tx1"/>
          </a:solidFill>
          <a:latin typeface="+mn-lt"/>
          <a:ea typeface="+mn-ea"/>
        </a:defRPr>
      </a:lvl9pPr>
    </p:bodyStyle>
    <p:otherStyle>
      <a:defPPr>
        <a:defRPr lang="zh-TW"/>
      </a:defPPr>
      <a:lvl1pPr marL="0" algn="l" defTabSz="1030938" rtl="0" eaLnBrk="1" latinLnBrk="0" hangingPunct="1">
        <a:defRPr sz="2000" kern="1200">
          <a:solidFill>
            <a:schemeClr val="tx1"/>
          </a:solidFill>
          <a:latin typeface="+mn-lt"/>
          <a:ea typeface="+mn-ea"/>
          <a:cs typeface="+mn-cs"/>
        </a:defRPr>
      </a:lvl1pPr>
      <a:lvl2pPr marL="515467" algn="l" defTabSz="1030938" rtl="0" eaLnBrk="1" latinLnBrk="0" hangingPunct="1">
        <a:defRPr sz="2000" kern="1200">
          <a:solidFill>
            <a:schemeClr val="tx1"/>
          </a:solidFill>
          <a:latin typeface="+mn-lt"/>
          <a:ea typeface="+mn-ea"/>
          <a:cs typeface="+mn-cs"/>
        </a:defRPr>
      </a:lvl2pPr>
      <a:lvl3pPr marL="1030938" algn="l" defTabSz="1030938" rtl="0" eaLnBrk="1" latinLnBrk="0" hangingPunct="1">
        <a:defRPr sz="2000" kern="1200">
          <a:solidFill>
            <a:schemeClr val="tx1"/>
          </a:solidFill>
          <a:latin typeface="+mn-lt"/>
          <a:ea typeface="+mn-ea"/>
          <a:cs typeface="+mn-cs"/>
        </a:defRPr>
      </a:lvl3pPr>
      <a:lvl4pPr marL="1546408" algn="l" defTabSz="1030938" rtl="0" eaLnBrk="1" latinLnBrk="0" hangingPunct="1">
        <a:defRPr sz="2000" kern="1200">
          <a:solidFill>
            <a:schemeClr val="tx1"/>
          </a:solidFill>
          <a:latin typeface="+mn-lt"/>
          <a:ea typeface="+mn-ea"/>
          <a:cs typeface="+mn-cs"/>
        </a:defRPr>
      </a:lvl4pPr>
      <a:lvl5pPr marL="2061875" algn="l" defTabSz="1030938" rtl="0" eaLnBrk="1" latinLnBrk="0" hangingPunct="1">
        <a:defRPr sz="2000" kern="1200">
          <a:solidFill>
            <a:schemeClr val="tx1"/>
          </a:solidFill>
          <a:latin typeface="+mn-lt"/>
          <a:ea typeface="+mn-ea"/>
          <a:cs typeface="+mn-cs"/>
        </a:defRPr>
      </a:lvl5pPr>
      <a:lvl6pPr marL="2577346" algn="l" defTabSz="1030938" rtl="0" eaLnBrk="1" latinLnBrk="0" hangingPunct="1">
        <a:defRPr sz="2000" kern="1200">
          <a:solidFill>
            <a:schemeClr val="tx1"/>
          </a:solidFill>
          <a:latin typeface="+mn-lt"/>
          <a:ea typeface="+mn-ea"/>
          <a:cs typeface="+mn-cs"/>
        </a:defRPr>
      </a:lvl6pPr>
      <a:lvl7pPr marL="3092812" algn="l" defTabSz="1030938" rtl="0" eaLnBrk="1" latinLnBrk="0" hangingPunct="1">
        <a:defRPr sz="2000" kern="1200">
          <a:solidFill>
            <a:schemeClr val="tx1"/>
          </a:solidFill>
          <a:latin typeface="+mn-lt"/>
          <a:ea typeface="+mn-ea"/>
          <a:cs typeface="+mn-cs"/>
        </a:defRPr>
      </a:lvl7pPr>
      <a:lvl8pPr marL="3608278" algn="l" defTabSz="1030938" rtl="0" eaLnBrk="1" latinLnBrk="0" hangingPunct="1">
        <a:defRPr sz="2000" kern="1200">
          <a:solidFill>
            <a:schemeClr val="tx1"/>
          </a:solidFill>
          <a:latin typeface="+mn-lt"/>
          <a:ea typeface="+mn-ea"/>
          <a:cs typeface="+mn-cs"/>
        </a:defRPr>
      </a:lvl8pPr>
      <a:lvl9pPr marL="4123750" algn="l" defTabSz="1030938"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0" y="422275"/>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0" y="2108200"/>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0" y="7342188"/>
            <a:ext cx="2430463" cy="422275"/>
          </a:xfrm>
          <a:prstGeom prst="rect">
            <a:avLst/>
          </a:prstGeom>
        </p:spPr>
        <p:txBody>
          <a:bodyPr vert="horz" lIns="91440" tIns="45720" rIns="91440" bIns="45720" rtlCol="0" anchor="ctr"/>
          <a:lstStyle>
            <a:lvl1pPr algn="l">
              <a:defRPr sz="1200">
                <a:solidFill>
                  <a:schemeClr val="tx1">
                    <a:tint val="75000"/>
                  </a:schemeClr>
                </a:solidFill>
              </a:defRPr>
            </a:lvl1pPr>
          </a:lstStyle>
          <a:p>
            <a:fld id="{C04B4A48-FE90-46AE-BFE3-86960377E7B3}" type="datetimeFigureOut">
              <a:rPr lang="zh-TW" altLang="en-US" smtClean="0"/>
              <a:t>2022/3/16</a:t>
            </a:fld>
            <a:endParaRPr lang="zh-TW" altLang="en-US"/>
          </a:p>
        </p:txBody>
      </p:sp>
      <p:sp>
        <p:nvSpPr>
          <p:cNvPr id="5" name="頁尾版面配置區 4"/>
          <p:cNvSpPr>
            <a:spLocks noGrp="1"/>
          </p:cNvSpPr>
          <p:nvPr>
            <p:ph type="ftr" sz="quarter" idx="3"/>
          </p:nvPr>
        </p:nvSpPr>
        <p:spPr>
          <a:xfrm>
            <a:off x="3578225" y="7342188"/>
            <a:ext cx="3644900" cy="422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27938" y="7342188"/>
            <a:ext cx="2430462" cy="42227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EFB3-7D94-47E3-9CF2-8F9787627195}" type="slidenum">
              <a:rPr lang="zh-TW" altLang="en-US" smtClean="0"/>
              <a:t>‹#›</a:t>
            </a:fld>
            <a:endParaRPr lang="zh-TW" altLang="en-US"/>
          </a:p>
        </p:txBody>
      </p:sp>
    </p:spTree>
    <p:extLst>
      <p:ext uri="{BB962C8B-B14F-4D97-AF65-F5344CB8AC3E}">
        <p14:creationId xmlns:p14="http://schemas.microsoft.com/office/powerpoint/2010/main" val="34796286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0" y="422275"/>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0" y="2108200"/>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0" y="7342188"/>
            <a:ext cx="2430463" cy="422275"/>
          </a:xfrm>
          <a:prstGeom prst="rect">
            <a:avLst/>
          </a:prstGeom>
        </p:spPr>
        <p:txBody>
          <a:bodyPr vert="horz" lIns="91440" tIns="45720" rIns="91440" bIns="45720" rtlCol="0" anchor="ctr"/>
          <a:lstStyle>
            <a:lvl1pPr algn="l">
              <a:defRPr sz="1200">
                <a:solidFill>
                  <a:schemeClr val="tx1">
                    <a:tint val="75000"/>
                  </a:schemeClr>
                </a:solidFill>
              </a:defRPr>
            </a:lvl1pPr>
          </a:lstStyle>
          <a:p>
            <a:fld id="{C04B4A48-FE90-46AE-BFE3-86960377E7B3}" type="datetimeFigureOut">
              <a:rPr lang="zh-TW" altLang="en-US" smtClean="0">
                <a:solidFill>
                  <a:prstClr val="black">
                    <a:tint val="75000"/>
                  </a:prstClr>
                </a:solidFill>
              </a:rPr>
              <a:pPr/>
              <a:t>2022/3/16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578225" y="7342188"/>
            <a:ext cx="3644900" cy="422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627938" y="7342188"/>
            <a:ext cx="2430462" cy="42227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EFB3-7D94-47E3-9CF2-8F978762719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22274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742951" y="422276"/>
            <a:ext cx="9315450" cy="15303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742951" y="2108202"/>
            <a:ext cx="9315450" cy="5026025"/>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742951" y="7342188"/>
            <a:ext cx="2430463" cy="422276"/>
          </a:xfrm>
          <a:prstGeom prst="rect">
            <a:avLst/>
          </a:prstGeom>
        </p:spPr>
        <p:txBody>
          <a:bodyPr vert="horz" lIns="91440" tIns="45720" rIns="91440" bIns="45720" rtlCol="0" anchor="ctr"/>
          <a:lstStyle>
            <a:lvl1pPr algn="l">
              <a:defRPr sz="920">
                <a:solidFill>
                  <a:schemeClr val="tx1">
                    <a:tint val="75000"/>
                  </a:schemeClr>
                </a:solidFill>
              </a:defRPr>
            </a:lvl1pPr>
          </a:lstStyle>
          <a:p>
            <a:pPr defTabSz="758676"/>
            <a:fld id="{C04B4A48-FE90-46AE-BFE3-86960377E7B3}" type="datetimeFigureOut">
              <a:rPr lang="zh-TW" altLang="en-US" smtClean="0">
                <a:solidFill>
                  <a:prstClr val="black">
                    <a:tint val="75000"/>
                  </a:prstClr>
                </a:solidFill>
              </a:rPr>
              <a:pPr defTabSz="758676"/>
              <a:t>2022/3/16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578225" y="7342188"/>
            <a:ext cx="3644900" cy="422276"/>
          </a:xfrm>
          <a:prstGeom prst="rect">
            <a:avLst/>
          </a:prstGeom>
        </p:spPr>
        <p:txBody>
          <a:bodyPr vert="horz" lIns="91440" tIns="45720" rIns="91440" bIns="45720" rtlCol="0" anchor="ctr"/>
          <a:lstStyle>
            <a:lvl1pPr algn="ctr">
              <a:defRPr sz="920">
                <a:solidFill>
                  <a:schemeClr val="tx1">
                    <a:tint val="75000"/>
                  </a:schemeClr>
                </a:solidFill>
              </a:defRPr>
            </a:lvl1pPr>
          </a:lstStyle>
          <a:p>
            <a:pPr defTabSz="758676"/>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627938" y="7342188"/>
            <a:ext cx="2430462" cy="422276"/>
          </a:xfrm>
          <a:prstGeom prst="rect">
            <a:avLst/>
          </a:prstGeom>
        </p:spPr>
        <p:txBody>
          <a:bodyPr vert="horz" lIns="91440" tIns="45720" rIns="91440" bIns="45720" rtlCol="0" anchor="ctr"/>
          <a:lstStyle>
            <a:lvl1pPr algn="r">
              <a:defRPr sz="920">
                <a:solidFill>
                  <a:schemeClr val="tx1">
                    <a:tint val="75000"/>
                  </a:schemeClr>
                </a:solidFill>
              </a:defRPr>
            </a:lvl1pPr>
          </a:lstStyle>
          <a:p>
            <a:pPr defTabSz="758676"/>
            <a:fld id="{17ACEFB3-7D94-47E3-9CF2-8F9787627195}" type="slidenum">
              <a:rPr lang="zh-TW" altLang="en-US" smtClean="0">
                <a:solidFill>
                  <a:prstClr val="black">
                    <a:tint val="75000"/>
                  </a:prstClr>
                </a:solidFill>
              </a:rPr>
              <a:pPr defTabSz="758676"/>
              <a:t>‹#›</a:t>
            </a:fld>
            <a:endParaRPr lang="zh-TW" altLang="en-US">
              <a:solidFill>
                <a:prstClr val="black">
                  <a:tint val="75000"/>
                </a:prstClr>
              </a:solidFill>
            </a:endParaRPr>
          </a:p>
        </p:txBody>
      </p:sp>
    </p:spTree>
    <p:extLst>
      <p:ext uri="{BB962C8B-B14F-4D97-AF65-F5344CB8AC3E}">
        <p14:creationId xmlns:p14="http://schemas.microsoft.com/office/powerpoint/2010/main" val="1212837472"/>
      </p:ext>
    </p:extLst>
  </p:cSld>
  <p:clrMap bg1="lt1" tx1="dk1" bg2="lt2" tx2="dk2" accent1="accent1" accent2="accent2" accent3="accent3" accent4="accent4" accent5="accent5" accent6="accent6" hlink="hlink" folHlink="folHlink"/>
  <p:sldLayoutIdLst>
    <p:sldLayoutId id="2147483724" r:id="rId1"/>
    <p:sldLayoutId id="2147483725" r:id="rId2"/>
  </p:sldLayoutIdLst>
  <p:txStyles>
    <p:titleStyle>
      <a:lvl1pPr algn="l" defTabSz="701361" rtl="0" eaLnBrk="1" latinLnBrk="0" hangingPunct="1">
        <a:lnSpc>
          <a:spcPct val="90000"/>
        </a:lnSpc>
        <a:spcBef>
          <a:spcPct val="0"/>
        </a:spcBef>
        <a:buNone/>
        <a:defRPr sz="3375" kern="1200">
          <a:solidFill>
            <a:schemeClr val="tx1"/>
          </a:solidFill>
          <a:latin typeface="+mj-lt"/>
          <a:ea typeface="+mj-ea"/>
          <a:cs typeface="+mj-cs"/>
        </a:defRPr>
      </a:lvl1pPr>
    </p:titleStyle>
    <p:bodyStyle>
      <a:lvl1pPr marL="175340" indent="-175340" algn="l" defTabSz="701361" rtl="0" eaLnBrk="1" latinLnBrk="0" hangingPunct="1">
        <a:lnSpc>
          <a:spcPct val="90000"/>
        </a:lnSpc>
        <a:spcBef>
          <a:spcPts val="767"/>
        </a:spcBef>
        <a:buFont typeface="Arial" panose="020B0604020202020204" pitchFamily="34" charset="0"/>
        <a:buChar char="•"/>
        <a:defRPr sz="2148" kern="1200">
          <a:solidFill>
            <a:schemeClr val="tx1"/>
          </a:solidFill>
          <a:latin typeface="+mn-lt"/>
          <a:ea typeface="+mn-ea"/>
          <a:cs typeface="+mn-cs"/>
        </a:defRPr>
      </a:lvl1pPr>
      <a:lvl2pPr marL="526021" indent="-175340" algn="l" defTabSz="701361" rtl="0" eaLnBrk="1" latinLnBrk="0" hangingPunct="1">
        <a:lnSpc>
          <a:spcPct val="90000"/>
        </a:lnSpc>
        <a:spcBef>
          <a:spcPts val="384"/>
        </a:spcBef>
        <a:buFont typeface="Arial" panose="020B0604020202020204" pitchFamily="34" charset="0"/>
        <a:buChar char="•"/>
        <a:defRPr sz="1840" kern="1200">
          <a:solidFill>
            <a:schemeClr val="tx1"/>
          </a:solidFill>
          <a:latin typeface="+mn-lt"/>
          <a:ea typeface="+mn-ea"/>
          <a:cs typeface="+mn-cs"/>
        </a:defRPr>
      </a:lvl2pPr>
      <a:lvl3pPr marL="876702" indent="-175340" algn="l" defTabSz="701361" rtl="0" eaLnBrk="1" latinLnBrk="0" hangingPunct="1">
        <a:lnSpc>
          <a:spcPct val="90000"/>
        </a:lnSpc>
        <a:spcBef>
          <a:spcPts val="384"/>
        </a:spcBef>
        <a:buFont typeface="Arial" panose="020B0604020202020204" pitchFamily="34" charset="0"/>
        <a:buChar char="•"/>
        <a:defRPr sz="1535" kern="1200">
          <a:solidFill>
            <a:schemeClr val="tx1"/>
          </a:solidFill>
          <a:latin typeface="+mn-lt"/>
          <a:ea typeface="+mn-ea"/>
          <a:cs typeface="+mn-cs"/>
        </a:defRPr>
      </a:lvl3pPr>
      <a:lvl4pPr marL="1227383"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4pPr>
      <a:lvl5pPr marL="1578063"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5pPr>
      <a:lvl6pPr marL="1928744"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6pPr>
      <a:lvl7pPr marL="2279425"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7pPr>
      <a:lvl8pPr marL="2630105"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8pPr>
      <a:lvl9pPr marL="2980786" indent="-175340" algn="l" defTabSz="701361" rtl="0" eaLnBrk="1" latinLnBrk="0" hangingPunct="1">
        <a:lnSpc>
          <a:spcPct val="90000"/>
        </a:lnSpc>
        <a:spcBef>
          <a:spcPts val="384"/>
        </a:spcBef>
        <a:buFont typeface="Arial" panose="020B0604020202020204" pitchFamily="34" charset="0"/>
        <a:buChar char="•"/>
        <a:defRPr sz="1381" kern="1200">
          <a:solidFill>
            <a:schemeClr val="tx1"/>
          </a:solidFill>
          <a:latin typeface="+mn-lt"/>
          <a:ea typeface="+mn-ea"/>
          <a:cs typeface="+mn-cs"/>
        </a:defRPr>
      </a:lvl9pPr>
    </p:bodyStyle>
    <p:otherStyle>
      <a:defPPr>
        <a:defRPr lang="zh-TW"/>
      </a:defPPr>
      <a:lvl1pPr marL="0" algn="l" defTabSz="701361" rtl="0" eaLnBrk="1" latinLnBrk="0" hangingPunct="1">
        <a:defRPr sz="1381" kern="1200">
          <a:solidFill>
            <a:schemeClr val="tx1"/>
          </a:solidFill>
          <a:latin typeface="+mn-lt"/>
          <a:ea typeface="+mn-ea"/>
          <a:cs typeface="+mn-cs"/>
        </a:defRPr>
      </a:lvl1pPr>
      <a:lvl2pPr marL="350681" algn="l" defTabSz="701361" rtl="0" eaLnBrk="1" latinLnBrk="0" hangingPunct="1">
        <a:defRPr sz="1381" kern="1200">
          <a:solidFill>
            <a:schemeClr val="tx1"/>
          </a:solidFill>
          <a:latin typeface="+mn-lt"/>
          <a:ea typeface="+mn-ea"/>
          <a:cs typeface="+mn-cs"/>
        </a:defRPr>
      </a:lvl2pPr>
      <a:lvl3pPr marL="701361" algn="l" defTabSz="701361" rtl="0" eaLnBrk="1" latinLnBrk="0" hangingPunct="1">
        <a:defRPr sz="1381" kern="1200">
          <a:solidFill>
            <a:schemeClr val="tx1"/>
          </a:solidFill>
          <a:latin typeface="+mn-lt"/>
          <a:ea typeface="+mn-ea"/>
          <a:cs typeface="+mn-cs"/>
        </a:defRPr>
      </a:lvl3pPr>
      <a:lvl4pPr marL="1052042" algn="l" defTabSz="701361" rtl="0" eaLnBrk="1" latinLnBrk="0" hangingPunct="1">
        <a:defRPr sz="1381" kern="1200">
          <a:solidFill>
            <a:schemeClr val="tx1"/>
          </a:solidFill>
          <a:latin typeface="+mn-lt"/>
          <a:ea typeface="+mn-ea"/>
          <a:cs typeface="+mn-cs"/>
        </a:defRPr>
      </a:lvl4pPr>
      <a:lvl5pPr marL="1402723" algn="l" defTabSz="701361" rtl="0" eaLnBrk="1" latinLnBrk="0" hangingPunct="1">
        <a:defRPr sz="1381" kern="1200">
          <a:solidFill>
            <a:schemeClr val="tx1"/>
          </a:solidFill>
          <a:latin typeface="+mn-lt"/>
          <a:ea typeface="+mn-ea"/>
          <a:cs typeface="+mn-cs"/>
        </a:defRPr>
      </a:lvl5pPr>
      <a:lvl6pPr marL="1753404" algn="l" defTabSz="701361" rtl="0" eaLnBrk="1" latinLnBrk="0" hangingPunct="1">
        <a:defRPr sz="1381" kern="1200">
          <a:solidFill>
            <a:schemeClr val="tx1"/>
          </a:solidFill>
          <a:latin typeface="+mn-lt"/>
          <a:ea typeface="+mn-ea"/>
          <a:cs typeface="+mn-cs"/>
        </a:defRPr>
      </a:lvl6pPr>
      <a:lvl7pPr marL="2104084" algn="l" defTabSz="701361" rtl="0" eaLnBrk="1" latinLnBrk="0" hangingPunct="1">
        <a:defRPr sz="1381" kern="1200">
          <a:solidFill>
            <a:schemeClr val="tx1"/>
          </a:solidFill>
          <a:latin typeface="+mn-lt"/>
          <a:ea typeface="+mn-ea"/>
          <a:cs typeface="+mn-cs"/>
        </a:defRPr>
      </a:lvl7pPr>
      <a:lvl8pPr marL="2454765" algn="l" defTabSz="701361" rtl="0" eaLnBrk="1" latinLnBrk="0" hangingPunct="1">
        <a:defRPr sz="1381" kern="1200">
          <a:solidFill>
            <a:schemeClr val="tx1"/>
          </a:solidFill>
          <a:latin typeface="+mn-lt"/>
          <a:ea typeface="+mn-ea"/>
          <a:cs typeface="+mn-cs"/>
        </a:defRPr>
      </a:lvl8pPr>
      <a:lvl9pPr marL="2805446" algn="l" defTabSz="701361" rtl="0" eaLnBrk="1" latinLnBrk="0" hangingPunct="1">
        <a:defRPr sz="138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6"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90"/>
            <a:ext cx="9721215" cy="552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6" y="7213813"/>
            <a:ext cx="2520315"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7"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2" name="Line 8"/>
          <p:cNvSpPr>
            <a:spLocks noChangeShapeType="1"/>
          </p:cNvSpPr>
          <p:nvPr/>
        </p:nvSpPr>
        <p:spPr bwMode="auto">
          <a:xfrm>
            <a:off x="127537"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4" name="Text Box 10"/>
          <p:cNvSpPr txBox="1">
            <a:spLocks noChangeArrowheads="1"/>
          </p:cNvSpPr>
          <p:nvPr/>
        </p:nvSpPr>
        <p:spPr bwMode="auto">
          <a:xfrm>
            <a:off x="31883" y="7536558"/>
            <a:ext cx="2359002"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227"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marL="0" marR="0" lvl="0" indent="0" algn="r" defTabSz="701083" rtl="0" eaLnBrk="1" fontAlgn="base" latinLnBrk="0" hangingPunct="1">
              <a:lnSpc>
                <a:spcPct val="100000"/>
              </a:lnSpc>
              <a:spcBef>
                <a:spcPct val="0"/>
              </a:spcBef>
              <a:spcAft>
                <a:spcPct val="0"/>
              </a:spcAft>
              <a:buClrTx/>
              <a:buSzTx/>
              <a:buFontTx/>
              <a:buNone/>
              <a:tabLst/>
              <a:defRPr/>
            </a:pPr>
            <a:fld id="{A3F21082-16B6-438C-84B2-DB197F0FA1F5}" type="slidenum">
              <a:rPr kumimoji="1" lang="en-US" altLang="zh-TW" sz="920"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r" defTabSz="701083" rtl="0" eaLnBrk="1" fontAlgn="base" latinLnBrk="0" hangingPunct="1">
                <a:lnSpc>
                  <a:spcPct val="100000"/>
                </a:lnSpc>
                <a:spcBef>
                  <a:spcPct val="0"/>
                </a:spcBef>
                <a:spcAft>
                  <a:spcPct val="0"/>
                </a:spcAft>
                <a:buClrTx/>
                <a:buSzTx/>
                <a:buFontTx/>
                <a:buNone/>
                <a:tabLst/>
                <a:defRPr/>
              </a:pPr>
              <a:t>‹#›</a:t>
            </a:fld>
            <a:endParaRPr kumimoji="1" lang="en-US" altLang="zh-TW" sz="920" b="0" i="0" u="none" strike="noStrike" kern="1200" cap="none" spc="0" normalizeH="0" baseline="0" noProof="0" dirty="0">
              <a:ln>
                <a:noFill/>
              </a:ln>
              <a:solidFill>
                <a:srgbClr val="000000"/>
              </a:solidFill>
              <a:effectLst/>
              <a:uLnTx/>
              <a:uFillTx/>
              <a:latin typeface="Arial"/>
              <a:ea typeface="新細明體" pitchFamily="18" charset="-120"/>
              <a:cs typeface="+mn-cs"/>
            </a:endParaRPr>
          </a:p>
        </p:txBody>
      </p:sp>
      <p:pic>
        <p:nvPicPr>
          <p:cNvPr id="12"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106339"/>
      </p:ext>
    </p:extLst>
  </p:cSld>
  <p:clrMap bg1="lt1" tx1="dk1" bg2="lt2" tx2="dk2" accent1="accent1" accent2="accent2" accent3="accent3" accent4="accent4" accent5="accent5" accent6="accent6" hlink="hlink" folHlink="folHlink"/>
  <p:sldLayoutIdLst>
    <p:sldLayoutId id="2147483727" r:id="rId1"/>
  </p:sldLayoutIdLst>
  <p:hf sldNum="0" hdr="0" ftr="0" dt="0"/>
  <p:txStyles>
    <p:titleStyle>
      <a:lvl1pPr algn="ctr" rtl="0" eaLnBrk="0" fontAlgn="base" hangingPunct="0">
        <a:spcBef>
          <a:spcPct val="0"/>
        </a:spcBef>
        <a:spcAft>
          <a:spcPct val="0"/>
        </a:spcAft>
        <a:defRPr kumimoji="1" sz="3145" b="1">
          <a:solidFill>
            <a:srgbClr val="700000"/>
          </a:solidFill>
          <a:latin typeface="+mj-lt"/>
          <a:ea typeface="+mj-ea"/>
          <a:cs typeface="+mj-cs"/>
        </a:defRPr>
      </a:lvl1pPr>
      <a:lvl2pPr algn="ctr" rtl="0" eaLnBrk="0" fontAlgn="base" hangingPunct="0">
        <a:spcBef>
          <a:spcPct val="0"/>
        </a:spcBef>
        <a:spcAft>
          <a:spcPct val="0"/>
        </a:spcAft>
        <a:defRPr kumimoji="1" sz="3145" b="1">
          <a:solidFill>
            <a:srgbClr val="006666"/>
          </a:solidFill>
          <a:latin typeface="Arial" charset="0"/>
          <a:ea typeface="標楷體" pitchFamily="65" charset="-120"/>
        </a:defRPr>
      </a:lvl2pPr>
      <a:lvl3pPr algn="ctr" rtl="0" eaLnBrk="0" fontAlgn="base" hangingPunct="0">
        <a:spcBef>
          <a:spcPct val="0"/>
        </a:spcBef>
        <a:spcAft>
          <a:spcPct val="0"/>
        </a:spcAft>
        <a:defRPr kumimoji="1" sz="3145" b="1">
          <a:solidFill>
            <a:srgbClr val="006666"/>
          </a:solidFill>
          <a:latin typeface="Arial" charset="0"/>
          <a:ea typeface="標楷體" pitchFamily="65" charset="-120"/>
        </a:defRPr>
      </a:lvl3pPr>
      <a:lvl4pPr algn="ctr" rtl="0" eaLnBrk="0" fontAlgn="base" hangingPunct="0">
        <a:spcBef>
          <a:spcPct val="0"/>
        </a:spcBef>
        <a:spcAft>
          <a:spcPct val="0"/>
        </a:spcAft>
        <a:defRPr kumimoji="1" sz="3145" b="1">
          <a:solidFill>
            <a:srgbClr val="006666"/>
          </a:solidFill>
          <a:latin typeface="Arial" charset="0"/>
          <a:ea typeface="標楷體" pitchFamily="65" charset="-120"/>
        </a:defRPr>
      </a:lvl4pPr>
      <a:lvl5pPr algn="ctr" rtl="0" eaLnBrk="0" fontAlgn="base" hangingPunct="0">
        <a:spcBef>
          <a:spcPct val="0"/>
        </a:spcBef>
        <a:spcAft>
          <a:spcPct val="0"/>
        </a:spcAft>
        <a:defRPr kumimoji="1" sz="3145" b="1">
          <a:solidFill>
            <a:srgbClr val="006666"/>
          </a:solidFill>
          <a:latin typeface="Arial" charset="0"/>
          <a:ea typeface="標楷體" pitchFamily="65" charset="-120"/>
        </a:defRPr>
      </a:lvl5pPr>
      <a:lvl6pPr marL="395373" algn="ctr" rtl="0" fontAlgn="base">
        <a:spcBef>
          <a:spcPct val="0"/>
        </a:spcBef>
        <a:spcAft>
          <a:spcPct val="0"/>
        </a:spcAft>
        <a:defRPr kumimoji="1" sz="3145" b="1">
          <a:solidFill>
            <a:srgbClr val="006666"/>
          </a:solidFill>
          <a:latin typeface="Arial" charset="0"/>
          <a:ea typeface="標楷體" pitchFamily="65" charset="-120"/>
        </a:defRPr>
      </a:lvl6pPr>
      <a:lvl7pPr marL="790748" algn="ctr" rtl="0" fontAlgn="base">
        <a:spcBef>
          <a:spcPct val="0"/>
        </a:spcBef>
        <a:spcAft>
          <a:spcPct val="0"/>
        </a:spcAft>
        <a:defRPr kumimoji="1" sz="3145" b="1">
          <a:solidFill>
            <a:srgbClr val="006666"/>
          </a:solidFill>
          <a:latin typeface="Arial" charset="0"/>
          <a:ea typeface="標楷體" pitchFamily="65" charset="-120"/>
        </a:defRPr>
      </a:lvl7pPr>
      <a:lvl8pPr marL="1186123" algn="ctr" rtl="0" fontAlgn="base">
        <a:spcBef>
          <a:spcPct val="0"/>
        </a:spcBef>
        <a:spcAft>
          <a:spcPct val="0"/>
        </a:spcAft>
        <a:defRPr kumimoji="1" sz="3145" b="1">
          <a:solidFill>
            <a:srgbClr val="006666"/>
          </a:solidFill>
          <a:latin typeface="Arial" charset="0"/>
          <a:ea typeface="標楷體" pitchFamily="65" charset="-120"/>
        </a:defRPr>
      </a:lvl8pPr>
      <a:lvl9pPr marL="1581495" algn="ctr" rtl="0" fontAlgn="base">
        <a:spcBef>
          <a:spcPct val="0"/>
        </a:spcBef>
        <a:spcAft>
          <a:spcPct val="0"/>
        </a:spcAft>
        <a:defRPr kumimoji="1" sz="3145" b="1">
          <a:solidFill>
            <a:srgbClr val="006666"/>
          </a:solidFill>
          <a:latin typeface="Arial" charset="0"/>
          <a:ea typeface="標楷體" pitchFamily="65" charset="-120"/>
        </a:defRPr>
      </a:lvl9pPr>
    </p:titleStyle>
    <p:bodyStyle>
      <a:lvl1pPr marL="296531" indent="-296531" algn="l" rtl="0" eaLnBrk="0" fontAlgn="base" hangingPunct="0">
        <a:spcBef>
          <a:spcPct val="20000"/>
        </a:spcBef>
        <a:spcAft>
          <a:spcPct val="0"/>
        </a:spcAft>
        <a:buChar char="•"/>
        <a:defRPr kumimoji="1" sz="2455" b="1">
          <a:solidFill>
            <a:schemeClr val="tx1"/>
          </a:solidFill>
          <a:latin typeface="+mn-lt"/>
          <a:ea typeface="+mn-ea"/>
          <a:cs typeface="+mn-cs"/>
        </a:defRPr>
      </a:lvl1pPr>
      <a:lvl2pPr marL="642484" indent="-247108" algn="l" rtl="0" eaLnBrk="0" fontAlgn="base" hangingPunct="0">
        <a:spcBef>
          <a:spcPct val="20000"/>
        </a:spcBef>
        <a:spcAft>
          <a:spcPct val="0"/>
        </a:spcAft>
        <a:buChar char="–"/>
        <a:defRPr kumimoji="1" sz="2071">
          <a:solidFill>
            <a:schemeClr val="tx1"/>
          </a:solidFill>
          <a:latin typeface="+mn-lt"/>
          <a:ea typeface="+mn-ea"/>
        </a:defRPr>
      </a:lvl2pPr>
      <a:lvl3pPr marL="988436" indent="-197688" algn="l" rtl="0" eaLnBrk="0" fontAlgn="base" hangingPunct="0">
        <a:spcBef>
          <a:spcPct val="20000"/>
        </a:spcBef>
        <a:spcAft>
          <a:spcPct val="0"/>
        </a:spcAft>
        <a:buChar char="•"/>
        <a:defRPr kumimoji="1" sz="1764">
          <a:solidFill>
            <a:schemeClr val="tx1"/>
          </a:solidFill>
          <a:latin typeface="+mn-lt"/>
          <a:ea typeface="+mn-ea"/>
        </a:defRPr>
      </a:lvl3pPr>
      <a:lvl4pPr marL="1383809" indent="-197688" algn="l" rtl="0" eaLnBrk="0" fontAlgn="base" hangingPunct="0">
        <a:spcBef>
          <a:spcPct val="20000"/>
        </a:spcBef>
        <a:spcAft>
          <a:spcPct val="0"/>
        </a:spcAft>
        <a:buChar char="–"/>
        <a:defRPr kumimoji="1">
          <a:solidFill>
            <a:schemeClr val="tx1"/>
          </a:solidFill>
          <a:latin typeface="+mn-lt"/>
          <a:ea typeface="+mn-ea"/>
        </a:defRPr>
      </a:lvl4pPr>
      <a:lvl5pPr marL="1779180" indent="-197688" algn="l" rtl="0" eaLnBrk="0" fontAlgn="base" hangingPunct="0">
        <a:spcBef>
          <a:spcPct val="20000"/>
        </a:spcBef>
        <a:spcAft>
          <a:spcPct val="0"/>
        </a:spcAft>
        <a:buChar char="»"/>
        <a:defRPr kumimoji="1" sz="1381">
          <a:solidFill>
            <a:schemeClr val="tx1"/>
          </a:solidFill>
          <a:latin typeface="+mn-lt"/>
          <a:ea typeface="+mn-ea"/>
        </a:defRPr>
      </a:lvl5pPr>
      <a:lvl6pPr marL="2174557" indent="-197688" algn="l" rtl="0" fontAlgn="base">
        <a:spcBef>
          <a:spcPct val="20000"/>
        </a:spcBef>
        <a:spcAft>
          <a:spcPct val="0"/>
        </a:spcAft>
        <a:buChar char="»"/>
        <a:defRPr kumimoji="1" sz="1381">
          <a:solidFill>
            <a:schemeClr val="tx1"/>
          </a:solidFill>
          <a:latin typeface="+mn-lt"/>
          <a:ea typeface="+mn-ea"/>
        </a:defRPr>
      </a:lvl6pPr>
      <a:lvl7pPr marL="2569932" indent="-197688" algn="l" rtl="0" fontAlgn="base">
        <a:spcBef>
          <a:spcPct val="20000"/>
        </a:spcBef>
        <a:spcAft>
          <a:spcPct val="0"/>
        </a:spcAft>
        <a:buChar char="»"/>
        <a:defRPr kumimoji="1" sz="1381">
          <a:solidFill>
            <a:schemeClr val="tx1"/>
          </a:solidFill>
          <a:latin typeface="+mn-lt"/>
          <a:ea typeface="+mn-ea"/>
        </a:defRPr>
      </a:lvl7pPr>
      <a:lvl8pPr marL="2965302" indent="-197688" algn="l" rtl="0" fontAlgn="base">
        <a:spcBef>
          <a:spcPct val="20000"/>
        </a:spcBef>
        <a:spcAft>
          <a:spcPct val="0"/>
        </a:spcAft>
        <a:buChar char="»"/>
        <a:defRPr kumimoji="1" sz="1381">
          <a:solidFill>
            <a:schemeClr val="tx1"/>
          </a:solidFill>
          <a:latin typeface="+mn-lt"/>
          <a:ea typeface="+mn-ea"/>
        </a:defRPr>
      </a:lvl8pPr>
      <a:lvl9pPr marL="3360680" indent="-197688" algn="l" rtl="0" fontAlgn="base">
        <a:spcBef>
          <a:spcPct val="20000"/>
        </a:spcBef>
        <a:spcAft>
          <a:spcPct val="0"/>
        </a:spcAft>
        <a:buChar char="»"/>
        <a:defRPr kumimoji="1" sz="1381">
          <a:solidFill>
            <a:schemeClr val="tx1"/>
          </a:solidFill>
          <a:latin typeface="+mn-lt"/>
          <a:ea typeface="+mn-ea"/>
        </a:defRPr>
      </a:lvl9pPr>
    </p:bodyStyle>
    <p:otherStyle>
      <a:defPPr>
        <a:defRPr lang="zh-TW"/>
      </a:defPPr>
      <a:lvl1pPr marL="0" algn="l" defTabSz="790748" rtl="0" eaLnBrk="1" latinLnBrk="0" hangingPunct="1">
        <a:defRPr sz="1535" kern="1200">
          <a:solidFill>
            <a:schemeClr val="tx1"/>
          </a:solidFill>
          <a:latin typeface="+mn-lt"/>
          <a:ea typeface="+mn-ea"/>
          <a:cs typeface="+mn-cs"/>
        </a:defRPr>
      </a:lvl1pPr>
      <a:lvl2pPr marL="395373" algn="l" defTabSz="790748" rtl="0" eaLnBrk="1" latinLnBrk="0" hangingPunct="1">
        <a:defRPr sz="1535" kern="1200">
          <a:solidFill>
            <a:schemeClr val="tx1"/>
          </a:solidFill>
          <a:latin typeface="+mn-lt"/>
          <a:ea typeface="+mn-ea"/>
          <a:cs typeface="+mn-cs"/>
        </a:defRPr>
      </a:lvl2pPr>
      <a:lvl3pPr marL="790748" algn="l" defTabSz="790748" rtl="0" eaLnBrk="1" latinLnBrk="0" hangingPunct="1">
        <a:defRPr sz="1535" kern="1200">
          <a:solidFill>
            <a:schemeClr val="tx1"/>
          </a:solidFill>
          <a:latin typeface="+mn-lt"/>
          <a:ea typeface="+mn-ea"/>
          <a:cs typeface="+mn-cs"/>
        </a:defRPr>
      </a:lvl3pPr>
      <a:lvl4pPr marL="1186123" algn="l" defTabSz="790748" rtl="0" eaLnBrk="1" latinLnBrk="0" hangingPunct="1">
        <a:defRPr sz="1535" kern="1200">
          <a:solidFill>
            <a:schemeClr val="tx1"/>
          </a:solidFill>
          <a:latin typeface="+mn-lt"/>
          <a:ea typeface="+mn-ea"/>
          <a:cs typeface="+mn-cs"/>
        </a:defRPr>
      </a:lvl4pPr>
      <a:lvl5pPr marL="1581495" algn="l" defTabSz="790748" rtl="0" eaLnBrk="1" latinLnBrk="0" hangingPunct="1">
        <a:defRPr sz="1535" kern="1200">
          <a:solidFill>
            <a:schemeClr val="tx1"/>
          </a:solidFill>
          <a:latin typeface="+mn-lt"/>
          <a:ea typeface="+mn-ea"/>
          <a:cs typeface="+mn-cs"/>
        </a:defRPr>
      </a:lvl5pPr>
      <a:lvl6pPr marL="1976871" algn="l" defTabSz="790748" rtl="0" eaLnBrk="1" latinLnBrk="0" hangingPunct="1">
        <a:defRPr sz="1535" kern="1200">
          <a:solidFill>
            <a:schemeClr val="tx1"/>
          </a:solidFill>
          <a:latin typeface="+mn-lt"/>
          <a:ea typeface="+mn-ea"/>
          <a:cs typeface="+mn-cs"/>
        </a:defRPr>
      </a:lvl6pPr>
      <a:lvl7pPr marL="2372243" algn="l" defTabSz="790748" rtl="0" eaLnBrk="1" latinLnBrk="0" hangingPunct="1">
        <a:defRPr sz="1535" kern="1200">
          <a:solidFill>
            <a:schemeClr val="tx1"/>
          </a:solidFill>
          <a:latin typeface="+mn-lt"/>
          <a:ea typeface="+mn-ea"/>
          <a:cs typeface="+mn-cs"/>
        </a:defRPr>
      </a:lvl7pPr>
      <a:lvl8pPr marL="2767615" algn="l" defTabSz="790748" rtl="0" eaLnBrk="1" latinLnBrk="0" hangingPunct="1">
        <a:defRPr sz="1535" kern="1200">
          <a:solidFill>
            <a:schemeClr val="tx1"/>
          </a:solidFill>
          <a:latin typeface="+mn-lt"/>
          <a:ea typeface="+mn-ea"/>
          <a:cs typeface="+mn-cs"/>
        </a:defRPr>
      </a:lvl8pPr>
      <a:lvl9pPr marL="3162991" algn="l" defTabSz="790748" rtl="0" eaLnBrk="1" latinLnBrk="0" hangingPunct="1">
        <a:defRPr sz="153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6"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90"/>
            <a:ext cx="9721215" cy="552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6" y="7213813"/>
            <a:ext cx="2520315"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7"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2" name="Line 8"/>
          <p:cNvSpPr>
            <a:spLocks noChangeShapeType="1"/>
          </p:cNvSpPr>
          <p:nvPr/>
        </p:nvSpPr>
        <p:spPr bwMode="auto">
          <a:xfrm>
            <a:off x="127537"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4" name="Text Box 10"/>
          <p:cNvSpPr txBox="1">
            <a:spLocks noChangeArrowheads="1"/>
          </p:cNvSpPr>
          <p:nvPr/>
        </p:nvSpPr>
        <p:spPr bwMode="auto">
          <a:xfrm>
            <a:off x="31883" y="7536558"/>
            <a:ext cx="2359002"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227"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marL="0" marR="0" lvl="0" indent="0" algn="r" defTabSz="701083" rtl="0" eaLnBrk="1" fontAlgn="base" latinLnBrk="0" hangingPunct="1">
              <a:lnSpc>
                <a:spcPct val="100000"/>
              </a:lnSpc>
              <a:spcBef>
                <a:spcPct val="0"/>
              </a:spcBef>
              <a:spcAft>
                <a:spcPct val="0"/>
              </a:spcAft>
              <a:buClrTx/>
              <a:buSzTx/>
              <a:buFontTx/>
              <a:buNone/>
              <a:tabLst/>
              <a:defRPr/>
            </a:pPr>
            <a:fld id="{A3F21082-16B6-438C-84B2-DB197F0FA1F5}" type="slidenum">
              <a:rPr kumimoji="1" lang="en-US" altLang="zh-TW" sz="920"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r" defTabSz="701083" rtl="0" eaLnBrk="1" fontAlgn="base" latinLnBrk="0" hangingPunct="1">
                <a:lnSpc>
                  <a:spcPct val="100000"/>
                </a:lnSpc>
                <a:spcBef>
                  <a:spcPct val="0"/>
                </a:spcBef>
                <a:spcAft>
                  <a:spcPct val="0"/>
                </a:spcAft>
                <a:buClrTx/>
                <a:buSzTx/>
                <a:buFontTx/>
                <a:buNone/>
                <a:tabLst/>
                <a:defRPr/>
              </a:pPr>
              <a:t>‹#›</a:t>
            </a:fld>
            <a:endParaRPr kumimoji="1" lang="en-US" altLang="zh-TW" sz="920" b="0" i="0" u="none" strike="noStrike" kern="1200" cap="none" spc="0" normalizeH="0" baseline="0" noProof="0" dirty="0">
              <a:ln>
                <a:noFill/>
              </a:ln>
              <a:solidFill>
                <a:srgbClr val="000000"/>
              </a:solidFill>
              <a:effectLst/>
              <a:uLnTx/>
              <a:uFillTx/>
              <a:latin typeface="Arial"/>
              <a:ea typeface="新細明體" pitchFamily="18" charset="-120"/>
              <a:cs typeface="+mn-cs"/>
            </a:endParaRPr>
          </a:p>
        </p:txBody>
      </p:sp>
      <p:pic>
        <p:nvPicPr>
          <p:cNvPr id="12"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837344"/>
      </p:ext>
    </p:extLst>
  </p:cSld>
  <p:clrMap bg1="lt1" tx1="dk1" bg2="lt2" tx2="dk2" accent1="accent1" accent2="accent2" accent3="accent3" accent4="accent4" accent5="accent5" accent6="accent6" hlink="hlink" folHlink="folHlink"/>
  <p:sldLayoutIdLst>
    <p:sldLayoutId id="2147483729" r:id="rId1"/>
  </p:sldLayoutIdLst>
  <p:hf sldNum="0" hdr="0" ftr="0" dt="0"/>
  <p:txStyles>
    <p:titleStyle>
      <a:lvl1pPr algn="ctr" rtl="0" eaLnBrk="0" fontAlgn="base" hangingPunct="0">
        <a:spcBef>
          <a:spcPct val="0"/>
        </a:spcBef>
        <a:spcAft>
          <a:spcPct val="0"/>
        </a:spcAft>
        <a:defRPr kumimoji="1" sz="3145" b="1">
          <a:solidFill>
            <a:srgbClr val="700000"/>
          </a:solidFill>
          <a:latin typeface="+mj-lt"/>
          <a:ea typeface="+mj-ea"/>
          <a:cs typeface="+mj-cs"/>
        </a:defRPr>
      </a:lvl1pPr>
      <a:lvl2pPr algn="ctr" rtl="0" eaLnBrk="0" fontAlgn="base" hangingPunct="0">
        <a:spcBef>
          <a:spcPct val="0"/>
        </a:spcBef>
        <a:spcAft>
          <a:spcPct val="0"/>
        </a:spcAft>
        <a:defRPr kumimoji="1" sz="3145" b="1">
          <a:solidFill>
            <a:srgbClr val="006666"/>
          </a:solidFill>
          <a:latin typeface="Arial" charset="0"/>
          <a:ea typeface="標楷體" pitchFamily="65" charset="-120"/>
        </a:defRPr>
      </a:lvl2pPr>
      <a:lvl3pPr algn="ctr" rtl="0" eaLnBrk="0" fontAlgn="base" hangingPunct="0">
        <a:spcBef>
          <a:spcPct val="0"/>
        </a:spcBef>
        <a:spcAft>
          <a:spcPct val="0"/>
        </a:spcAft>
        <a:defRPr kumimoji="1" sz="3145" b="1">
          <a:solidFill>
            <a:srgbClr val="006666"/>
          </a:solidFill>
          <a:latin typeface="Arial" charset="0"/>
          <a:ea typeface="標楷體" pitchFamily="65" charset="-120"/>
        </a:defRPr>
      </a:lvl3pPr>
      <a:lvl4pPr algn="ctr" rtl="0" eaLnBrk="0" fontAlgn="base" hangingPunct="0">
        <a:spcBef>
          <a:spcPct val="0"/>
        </a:spcBef>
        <a:spcAft>
          <a:spcPct val="0"/>
        </a:spcAft>
        <a:defRPr kumimoji="1" sz="3145" b="1">
          <a:solidFill>
            <a:srgbClr val="006666"/>
          </a:solidFill>
          <a:latin typeface="Arial" charset="0"/>
          <a:ea typeface="標楷體" pitchFamily="65" charset="-120"/>
        </a:defRPr>
      </a:lvl4pPr>
      <a:lvl5pPr algn="ctr" rtl="0" eaLnBrk="0" fontAlgn="base" hangingPunct="0">
        <a:spcBef>
          <a:spcPct val="0"/>
        </a:spcBef>
        <a:spcAft>
          <a:spcPct val="0"/>
        </a:spcAft>
        <a:defRPr kumimoji="1" sz="3145" b="1">
          <a:solidFill>
            <a:srgbClr val="006666"/>
          </a:solidFill>
          <a:latin typeface="Arial" charset="0"/>
          <a:ea typeface="標楷體" pitchFamily="65" charset="-120"/>
        </a:defRPr>
      </a:lvl5pPr>
      <a:lvl6pPr marL="395373" algn="ctr" rtl="0" fontAlgn="base">
        <a:spcBef>
          <a:spcPct val="0"/>
        </a:spcBef>
        <a:spcAft>
          <a:spcPct val="0"/>
        </a:spcAft>
        <a:defRPr kumimoji="1" sz="3145" b="1">
          <a:solidFill>
            <a:srgbClr val="006666"/>
          </a:solidFill>
          <a:latin typeface="Arial" charset="0"/>
          <a:ea typeface="標楷體" pitchFamily="65" charset="-120"/>
        </a:defRPr>
      </a:lvl6pPr>
      <a:lvl7pPr marL="790748" algn="ctr" rtl="0" fontAlgn="base">
        <a:spcBef>
          <a:spcPct val="0"/>
        </a:spcBef>
        <a:spcAft>
          <a:spcPct val="0"/>
        </a:spcAft>
        <a:defRPr kumimoji="1" sz="3145" b="1">
          <a:solidFill>
            <a:srgbClr val="006666"/>
          </a:solidFill>
          <a:latin typeface="Arial" charset="0"/>
          <a:ea typeface="標楷體" pitchFamily="65" charset="-120"/>
        </a:defRPr>
      </a:lvl7pPr>
      <a:lvl8pPr marL="1186123" algn="ctr" rtl="0" fontAlgn="base">
        <a:spcBef>
          <a:spcPct val="0"/>
        </a:spcBef>
        <a:spcAft>
          <a:spcPct val="0"/>
        </a:spcAft>
        <a:defRPr kumimoji="1" sz="3145" b="1">
          <a:solidFill>
            <a:srgbClr val="006666"/>
          </a:solidFill>
          <a:latin typeface="Arial" charset="0"/>
          <a:ea typeface="標楷體" pitchFamily="65" charset="-120"/>
        </a:defRPr>
      </a:lvl8pPr>
      <a:lvl9pPr marL="1581495" algn="ctr" rtl="0" fontAlgn="base">
        <a:spcBef>
          <a:spcPct val="0"/>
        </a:spcBef>
        <a:spcAft>
          <a:spcPct val="0"/>
        </a:spcAft>
        <a:defRPr kumimoji="1" sz="3145" b="1">
          <a:solidFill>
            <a:srgbClr val="006666"/>
          </a:solidFill>
          <a:latin typeface="Arial" charset="0"/>
          <a:ea typeface="標楷體" pitchFamily="65" charset="-120"/>
        </a:defRPr>
      </a:lvl9pPr>
    </p:titleStyle>
    <p:bodyStyle>
      <a:lvl1pPr marL="296531" indent="-296531" algn="l" rtl="0" eaLnBrk="0" fontAlgn="base" hangingPunct="0">
        <a:spcBef>
          <a:spcPct val="20000"/>
        </a:spcBef>
        <a:spcAft>
          <a:spcPct val="0"/>
        </a:spcAft>
        <a:buChar char="•"/>
        <a:defRPr kumimoji="1" sz="2455" b="1">
          <a:solidFill>
            <a:schemeClr val="tx1"/>
          </a:solidFill>
          <a:latin typeface="+mn-lt"/>
          <a:ea typeface="+mn-ea"/>
          <a:cs typeface="+mn-cs"/>
        </a:defRPr>
      </a:lvl1pPr>
      <a:lvl2pPr marL="642484" indent="-247108" algn="l" rtl="0" eaLnBrk="0" fontAlgn="base" hangingPunct="0">
        <a:spcBef>
          <a:spcPct val="20000"/>
        </a:spcBef>
        <a:spcAft>
          <a:spcPct val="0"/>
        </a:spcAft>
        <a:buChar char="–"/>
        <a:defRPr kumimoji="1" sz="2071">
          <a:solidFill>
            <a:schemeClr val="tx1"/>
          </a:solidFill>
          <a:latin typeface="+mn-lt"/>
          <a:ea typeface="+mn-ea"/>
        </a:defRPr>
      </a:lvl2pPr>
      <a:lvl3pPr marL="988436" indent="-197688" algn="l" rtl="0" eaLnBrk="0" fontAlgn="base" hangingPunct="0">
        <a:spcBef>
          <a:spcPct val="20000"/>
        </a:spcBef>
        <a:spcAft>
          <a:spcPct val="0"/>
        </a:spcAft>
        <a:buChar char="•"/>
        <a:defRPr kumimoji="1" sz="1764">
          <a:solidFill>
            <a:schemeClr val="tx1"/>
          </a:solidFill>
          <a:latin typeface="+mn-lt"/>
          <a:ea typeface="+mn-ea"/>
        </a:defRPr>
      </a:lvl3pPr>
      <a:lvl4pPr marL="1383809" indent="-197688" algn="l" rtl="0" eaLnBrk="0" fontAlgn="base" hangingPunct="0">
        <a:spcBef>
          <a:spcPct val="20000"/>
        </a:spcBef>
        <a:spcAft>
          <a:spcPct val="0"/>
        </a:spcAft>
        <a:buChar char="–"/>
        <a:defRPr kumimoji="1">
          <a:solidFill>
            <a:schemeClr val="tx1"/>
          </a:solidFill>
          <a:latin typeface="+mn-lt"/>
          <a:ea typeface="+mn-ea"/>
        </a:defRPr>
      </a:lvl4pPr>
      <a:lvl5pPr marL="1779180" indent="-197688" algn="l" rtl="0" eaLnBrk="0" fontAlgn="base" hangingPunct="0">
        <a:spcBef>
          <a:spcPct val="20000"/>
        </a:spcBef>
        <a:spcAft>
          <a:spcPct val="0"/>
        </a:spcAft>
        <a:buChar char="»"/>
        <a:defRPr kumimoji="1" sz="1381">
          <a:solidFill>
            <a:schemeClr val="tx1"/>
          </a:solidFill>
          <a:latin typeface="+mn-lt"/>
          <a:ea typeface="+mn-ea"/>
        </a:defRPr>
      </a:lvl5pPr>
      <a:lvl6pPr marL="2174557" indent="-197688" algn="l" rtl="0" fontAlgn="base">
        <a:spcBef>
          <a:spcPct val="20000"/>
        </a:spcBef>
        <a:spcAft>
          <a:spcPct val="0"/>
        </a:spcAft>
        <a:buChar char="»"/>
        <a:defRPr kumimoji="1" sz="1381">
          <a:solidFill>
            <a:schemeClr val="tx1"/>
          </a:solidFill>
          <a:latin typeface="+mn-lt"/>
          <a:ea typeface="+mn-ea"/>
        </a:defRPr>
      </a:lvl6pPr>
      <a:lvl7pPr marL="2569932" indent="-197688" algn="l" rtl="0" fontAlgn="base">
        <a:spcBef>
          <a:spcPct val="20000"/>
        </a:spcBef>
        <a:spcAft>
          <a:spcPct val="0"/>
        </a:spcAft>
        <a:buChar char="»"/>
        <a:defRPr kumimoji="1" sz="1381">
          <a:solidFill>
            <a:schemeClr val="tx1"/>
          </a:solidFill>
          <a:latin typeface="+mn-lt"/>
          <a:ea typeface="+mn-ea"/>
        </a:defRPr>
      </a:lvl7pPr>
      <a:lvl8pPr marL="2965302" indent="-197688" algn="l" rtl="0" fontAlgn="base">
        <a:spcBef>
          <a:spcPct val="20000"/>
        </a:spcBef>
        <a:spcAft>
          <a:spcPct val="0"/>
        </a:spcAft>
        <a:buChar char="»"/>
        <a:defRPr kumimoji="1" sz="1381">
          <a:solidFill>
            <a:schemeClr val="tx1"/>
          </a:solidFill>
          <a:latin typeface="+mn-lt"/>
          <a:ea typeface="+mn-ea"/>
        </a:defRPr>
      </a:lvl8pPr>
      <a:lvl9pPr marL="3360680" indent="-197688" algn="l" rtl="0" fontAlgn="base">
        <a:spcBef>
          <a:spcPct val="20000"/>
        </a:spcBef>
        <a:spcAft>
          <a:spcPct val="0"/>
        </a:spcAft>
        <a:buChar char="»"/>
        <a:defRPr kumimoji="1" sz="1381">
          <a:solidFill>
            <a:schemeClr val="tx1"/>
          </a:solidFill>
          <a:latin typeface="+mn-lt"/>
          <a:ea typeface="+mn-ea"/>
        </a:defRPr>
      </a:lvl9pPr>
    </p:bodyStyle>
    <p:otherStyle>
      <a:defPPr>
        <a:defRPr lang="zh-TW"/>
      </a:defPPr>
      <a:lvl1pPr marL="0" algn="l" defTabSz="790748" rtl="0" eaLnBrk="1" latinLnBrk="0" hangingPunct="1">
        <a:defRPr sz="1535" kern="1200">
          <a:solidFill>
            <a:schemeClr val="tx1"/>
          </a:solidFill>
          <a:latin typeface="+mn-lt"/>
          <a:ea typeface="+mn-ea"/>
          <a:cs typeface="+mn-cs"/>
        </a:defRPr>
      </a:lvl1pPr>
      <a:lvl2pPr marL="395373" algn="l" defTabSz="790748" rtl="0" eaLnBrk="1" latinLnBrk="0" hangingPunct="1">
        <a:defRPr sz="1535" kern="1200">
          <a:solidFill>
            <a:schemeClr val="tx1"/>
          </a:solidFill>
          <a:latin typeface="+mn-lt"/>
          <a:ea typeface="+mn-ea"/>
          <a:cs typeface="+mn-cs"/>
        </a:defRPr>
      </a:lvl2pPr>
      <a:lvl3pPr marL="790748" algn="l" defTabSz="790748" rtl="0" eaLnBrk="1" latinLnBrk="0" hangingPunct="1">
        <a:defRPr sz="1535" kern="1200">
          <a:solidFill>
            <a:schemeClr val="tx1"/>
          </a:solidFill>
          <a:latin typeface="+mn-lt"/>
          <a:ea typeface="+mn-ea"/>
          <a:cs typeface="+mn-cs"/>
        </a:defRPr>
      </a:lvl3pPr>
      <a:lvl4pPr marL="1186123" algn="l" defTabSz="790748" rtl="0" eaLnBrk="1" latinLnBrk="0" hangingPunct="1">
        <a:defRPr sz="1535" kern="1200">
          <a:solidFill>
            <a:schemeClr val="tx1"/>
          </a:solidFill>
          <a:latin typeface="+mn-lt"/>
          <a:ea typeface="+mn-ea"/>
          <a:cs typeface="+mn-cs"/>
        </a:defRPr>
      </a:lvl4pPr>
      <a:lvl5pPr marL="1581495" algn="l" defTabSz="790748" rtl="0" eaLnBrk="1" latinLnBrk="0" hangingPunct="1">
        <a:defRPr sz="1535" kern="1200">
          <a:solidFill>
            <a:schemeClr val="tx1"/>
          </a:solidFill>
          <a:latin typeface="+mn-lt"/>
          <a:ea typeface="+mn-ea"/>
          <a:cs typeface="+mn-cs"/>
        </a:defRPr>
      </a:lvl5pPr>
      <a:lvl6pPr marL="1976871" algn="l" defTabSz="790748" rtl="0" eaLnBrk="1" latinLnBrk="0" hangingPunct="1">
        <a:defRPr sz="1535" kern="1200">
          <a:solidFill>
            <a:schemeClr val="tx1"/>
          </a:solidFill>
          <a:latin typeface="+mn-lt"/>
          <a:ea typeface="+mn-ea"/>
          <a:cs typeface="+mn-cs"/>
        </a:defRPr>
      </a:lvl6pPr>
      <a:lvl7pPr marL="2372243" algn="l" defTabSz="790748" rtl="0" eaLnBrk="1" latinLnBrk="0" hangingPunct="1">
        <a:defRPr sz="1535" kern="1200">
          <a:solidFill>
            <a:schemeClr val="tx1"/>
          </a:solidFill>
          <a:latin typeface="+mn-lt"/>
          <a:ea typeface="+mn-ea"/>
          <a:cs typeface="+mn-cs"/>
        </a:defRPr>
      </a:lvl7pPr>
      <a:lvl8pPr marL="2767615" algn="l" defTabSz="790748" rtl="0" eaLnBrk="1" latinLnBrk="0" hangingPunct="1">
        <a:defRPr sz="1535" kern="1200">
          <a:solidFill>
            <a:schemeClr val="tx1"/>
          </a:solidFill>
          <a:latin typeface="+mn-lt"/>
          <a:ea typeface="+mn-ea"/>
          <a:cs typeface="+mn-cs"/>
        </a:defRPr>
      </a:lvl8pPr>
      <a:lvl9pPr marL="3162991" algn="l" defTabSz="790748" rtl="0" eaLnBrk="1" latinLnBrk="0" hangingPunct="1">
        <a:defRPr sz="153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64576" y="218232"/>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697592" y="1549490"/>
            <a:ext cx="9721215" cy="552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0" name="Rectangle 4"/>
          <p:cNvSpPr>
            <a:spLocks noGrp="1" noChangeArrowheads="1"/>
          </p:cNvSpPr>
          <p:nvPr>
            <p:ph type="dt" sz="half" idx="2"/>
          </p:nvPr>
        </p:nvSpPr>
        <p:spPr bwMode="auto">
          <a:xfrm>
            <a:off x="540076" y="7213813"/>
            <a:ext cx="2520315"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4101" name="Rectangle 5"/>
          <p:cNvSpPr>
            <a:spLocks noGrp="1" noChangeArrowheads="1"/>
          </p:cNvSpPr>
          <p:nvPr>
            <p:ph type="ftr" sz="quarter" idx="3"/>
          </p:nvPr>
        </p:nvSpPr>
        <p:spPr bwMode="auto">
          <a:xfrm>
            <a:off x="3690462" y="7213813"/>
            <a:ext cx="3420428" cy="5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3092" tIns="51544" rIns="103092" bIns="51544" numCol="1" anchor="t" anchorCtr="0" compatLnSpc="1">
            <a:prstTxWarp prst="textNoShape">
              <a:avLst/>
            </a:prstTxWarp>
          </a:bodyPr>
          <a:lstStyle>
            <a:lvl1pPr algn="ctr">
              <a:defRPr sz="1227">
                <a:ea typeface="新細明體" pitchFamily="18" charset="-120"/>
              </a:defRPr>
            </a:lvl1pPr>
          </a:lstStyle>
          <a:p>
            <a:pPr defTabSz="700273" fontAlgn="base">
              <a:spcBef>
                <a:spcPct val="0"/>
              </a:spcBef>
              <a:spcAft>
                <a:spcPct val="0"/>
              </a:spcAft>
              <a:defRPr/>
            </a:pPr>
            <a:endParaRPr kumimoji="1" lang="en-US" altLang="zh-TW">
              <a:solidFill>
                <a:srgbClr val="000000"/>
              </a:solidFill>
            </a:endParaRPr>
          </a:p>
        </p:txBody>
      </p:sp>
      <p:sp>
        <p:nvSpPr>
          <p:cNvPr id="1031" name="Line 7"/>
          <p:cNvSpPr>
            <a:spLocks noChangeShapeType="1"/>
          </p:cNvSpPr>
          <p:nvPr/>
        </p:nvSpPr>
        <p:spPr bwMode="auto">
          <a:xfrm>
            <a:off x="127537" y="1300101"/>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2" name="Line 8"/>
          <p:cNvSpPr>
            <a:spLocks noChangeShapeType="1"/>
          </p:cNvSpPr>
          <p:nvPr/>
        </p:nvSpPr>
        <p:spPr bwMode="auto">
          <a:xfrm>
            <a:off x="127537" y="7287162"/>
            <a:ext cx="10589449"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069" tIns="39533" rIns="79069" bIns="39533"/>
          <a:lstStyle/>
          <a:p>
            <a:pPr marL="0" marR="0" lvl="0" indent="0" algn="l" defTabSz="700273" rtl="0" eaLnBrk="1" fontAlgn="base" latinLnBrk="0" hangingPunct="1">
              <a:lnSpc>
                <a:spcPct val="100000"/>
              </a:lnSpc>
              <a:spcBef>
                <a:spcPct val="0"/>
              </a:spcBef>
              <a:spcAft>
                <a:spcPct val="0"/>
              </a:spcAft>
              <a:buClrTx/>
              <a:buSzTx/>
              <a:buFontTx/>
              <a:buNone/>
              <a:tabLst/>
              <a:defRPr/>
            </a:pPr>
            <a:endParaRPr kumimoji="1" lang="zh-TW" altLang="en-US" sz="1381" b="0" i="0" u="none" strike="noStrike" kern="1200" cap="none" spc="0" normalizeH="0" baseline="0" noProof="0">
              <a:ln>
                <a:noFill/>
              </a:ln>
              <a:solidFill>
                <a:srgbClr val="000000"/>
              </a:solidFill>
              <a:effectLst/>
              <a:uLnTx/>
              <a:uFillTx/>
              <a:latin typeface="Arial"/>
              <a:ea typeface="新細明體" charset="-120"/>
              <a:cs typeface="+mn-cs"/>
            </a:endParaRPr>
          </a:p>
        </p:txBody>
      </p:sp>
      <p:sp>
        <p:nvSpPr>
          <p:cNvPr id="1034" name="Text Box 10"/>
          <p:cNvSpPr txBox="1">
            <a:spLocks noChangeArrowheads="1"/>
          </p:cNvSpPr>
          <p:nvPr/>
        </p:nvSpPr>
        <p:spPr bwMode="auto">
          <a:xfrm>
            <a:off x="31883" y="7536558"/>
            <a:ext cx="2359002" cy="268672"/>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9069" tIns="39533" rIns="79069" bIns="3953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0" marR="0" lvl="0" indent="0" algn="l" defTabSz="700273" rtl="0" eaLnBrk="1" fontAlgn="base" latinLnBrk="0" hangingPunct="1">
              <a:lnSpc>
                <a:spcPct val="100000"/>
              </a:lnSpc>
              <a:spcBef>
                <a:spcPct val="0"/>
              </a:spcBef>
              <a:spcAft>
                <a:spcPct val="0"/>
              </a:spcAft>
              <a:buClrTx/>
              <a:buSzTx/>
              <a:buFontTx/>
              <a:buNone/>
              <a:tabLst/>
              <a:defRPr/>
            </a:pPr>
            <a:r>
              <a:rPr kumimoji="1" lang="zh-TW" altLang="en-US" sz="1227" b="1" i="0" u="none" strike="noStrike" kern="1200" cap="none" spc="0" normalizeH="0" baseline="0" noProof="0" dirty="0">
                <a:ln>
                  <a:noFill/>
                </a:ln>
                <a:solidFill>
                  <a:srgbClr val="860000"/>
                </a:solidFill>
                <a:effectLst/>
                <a:uLnTx/>
                <a:uFillTx/>
                <a:latin typeface="微軟正黑體" pitchFamily="34" charset="-120"/>
                <a:ea typeface="微軟正黑體" pitchFamily="34" charset="-120"/>
                <a:cs typeface="+mn-cs"/>
              </a:rPr>
              <a:t>行政院原子能委員會核能研究所</a:t>
            </a:r>
          </a:p>
        </p:txBody>
      </p:sp>
      <p:sp>
        <p:nvSpPr>
          <p:cNvPr id="11" name="Rectangle 6"/>
          <p:cNvSpPr txBox="1">
            <a:spLocks noChangeArrowheads="1"/>
          </p:cNvSpPr>
          <p:nvPr/>
        </p:nvSpPr>
        <p:spPr bwMode="auto">
          <a:xfrm>
            <a:off x="8262079" y="7505376"/>
            <a:ext cx="2520315" cy="41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25" tIns="41011" rIns="82025" bIns="41011" numCol="1" anchor="t" anchorCtr="0" compatLnSpc="1">
            <a:prstTxWarp prst="textNoShape">
              <a:avLst/>
            </a:prstTxWarp>
          </a:bodyPr>
          <a:lstStyle>
            <a:defPPr>
              <a:defRPr lang="zh-TW"/>
            </a:defPPr>
            <a:lvl1pPr marL="0" algn="r" defTabSz="989239" rtl="0" eaLnBrk="1" latinLnBrk="0" hangingPunct="1">
              <a:defRPr sz="1400" kern="1200">
                <a:solidFill>
                  <a:schemeClr val="tx1"/>
                </a:solidFill>
                <a:latin typeface="+mn-lt"/>
                <a:ea typeface="新細明體" pitchFamily="18" charset="-120"/>
                <a:cs typeface="+mn-cs"/>
              </a:defRPr>
            </a:lvl1pPr>
            <a:lvl2pPr marL="494619" algn="l" defTabSz="989239" rtl="0" eaLnBrk="1" latinLnBrk="0" hangingPunct="1">
              <a:defRPr sz="2000" kern="1200">
                <a:solidFill>
                  <a:schemeClr val="tx1"/>
                </a:solidFill>
                <a:latin typeface="+mn-lt"/>
                <a:ea typeface="+mn-ea"/>
                <a:cs typeface="+mn-cs"/>
              </a:defRPr>
            </a:lvl2pPr>
            <a:lvl3pPr marL="989239" algn="l" defTabSz="989239" rtl="0" eaLnBrk="1" latinLnBrk="0" hangingPunct="1">
              <a:defRPr sz="2000" kern="1200">
                <a:solidFill>
                  <a:schemeClr val="tx1"/>
                </a:solidFill>
                <a:latin typeface="+mn-lt"/>
                <a:ea typeface="+mn-ea"/>
                <a:cs typeface="+mn-cs"/>
              </a:defRPr>
            </a:lvl3pPr>
            <a:lvl4pPr marL="1483859" algn="l" defTabSz="989239" rtl="0" eaLnBrk="1" latinLnBrk="0" hangingPunct="1">
              <a:defRPr sz="2000" kern="1200">
                <a:solidFill>
                  <a:schemeClr val="tx1"/>
                </a:solidFill>
                <a:latin typeface="+mn-lt"/>
                <a:ea typeface="+mn-ea"/>
                <a:cs typeface="+mn-cs"/>
              </a:defRPr>
            </a:lvl4pPr>
            <a:lvl5pPr marL="1978481" algn="l" defTabSz="989239" rtl="0" eaLnBrk="1" latinLnBrk="0" hangingPunct="1">
              <a:defRPr sz="2000" kern="1200">
                <a:solidFill>
                  <a:schemeClr val="tx1"/>
                </a:solidFill>
                <a:latin typeface="+mn-lt"/>
                <a:ea typeface="+mn-ea"/>
                <a:cs typeface="+mn-cs"/>
              </a:defRPr>
            </a:lvl5pPr>
            <a:lvl6pPr marL="2473099" algn="l" defTabSz="989239" rtl="0" eaLnBrk="1" latinLnBrk="0" hangingPunct="1">
              <a:defRPr sz="2000" kern="1200">
                <a:solidFill>
                  <a:schemeClr val="tx1"/>
                </a:solidFill>
                <a:latin typeface="+mn-lt"/>
                <a:ea typeface="+mn-ea"/>
                <a:cs typeface="+mn-cs"/>
              </a:defRPr>
            </a:lvl6pPr>
            <a:lvl7pPr marL="2967713" algn="l" defTabSz="989239" rtl="0" eaLnBrk="1" latinLnBrk="0" hangingPunct="1">
              <a:defRPr sz="2000" kern="1200">
                <a:solidFill>
                  <a:schemeClr val="tx1"/>
                </a:solidFill>
                <a:latin typeface="+mn-lt"/>
                <a:ea typeface="+mn-ea"/>
                <a:cs typeface="+mn-cs"/>
              </a:defRPr>
            </a:lvl7pPr>
            <a:lvl8pPr marL="3462341" algn="l" defTabSz="989239" rtl="0" eaLnBrk="1" latinLnBrk="0" hangingPunct="1">
              <a:defRPr sz="2000" kern="1200">
                <a:solidFill>
                  <a:schemeClr val="tx1"/>
                </a:solidFill>
                <a:latin typeface="+mn-lt"/>
                <a:ea typeface="+mn-ea"/>
                <a:cs typeface="+mn-cs"/>
              </a:defRPr>
            </a:lvl8pPr>
            <a:lvl9pPr marL="3956955" algn="l" defTabSz="989239" rtl="0" eaLnBrk="1" latinLnBrk="0" hangingPunct="1">
              <a:defRPr sz="2000" kern="1200">
                <a:solidFill>
                  <a:schemeClr val="tx1"/>
                </a:solidFill>
                <a:latin typeface="+mn-lt"/>
                <a:ea typeface="+mn-ea"/>
                <a:cs typeface="+mn-cs"/>
              </a:defRPr>
            </a:lvl9pPr>
          </a:lstStyle>
          <a:p>
            <a:pPr marL="0" marR="0" lvl="0" indent="0" algn="r" defTabSz="701083" rtl="0" eaLnBrk="1" fontAlgn="base" latinLnBrk="0" hangingPunct="1">
              <a:lnSpc>
                <a:spcPct val="100000"/>
              </a:lnSpc>
              <a:spcBef>
                <a:spcPct val="0"/>
              </a:spcBef>
              <a:spcAft>
                <a:spcPct val="0"/>
              </a:spcAft>
              <a:buClrTx/>
              <a:buSzTx/>
              <a:buFontTx/>
              <a:buNone/>
              <a:tabLst/>
              <a:defRPr/>
            </a:pPr>
            <a:fld id="{A3F21082-16B6-438C-84B2-DB197F0FA1F5}" type="slidenum">
              <a:rPr kumimoji="1" lang="en-US" altLang="zh-TW" sz="920" b="0" i="0" u="none" strike="noStrike" kern="1200" cap="none" spc="0" normalizeH="0" baseline="0" noProof="0" smtClean="0">
                <a:ln>
                  <a:noFill/>
                </a:ln>
                <a:solidFill>
                  <a:srgbClr val="000000"/>
                </a:solidFill>
                <a:effectLst/>
                <a:uLnTx/>
                <a:uFillTx/>
                <a:latin typeface="Arial"/>
                <a:ea typeface="新細明體" pitchFamily="18" charset="-120"/>
                <a:cs typeface="+mn-cs"/>
              </a:rPr>
              <a:pPr marL="0" marR="0" lvl="0" indent="0" algn="r" defTabSz="701083" rtl="0" eaLnBrk="1" fontAlgn="base" latinLnBrk="0" hangingPunct="1">
                <a:lnSpc>
                  <a:spcPct val="100000"/>
                </a:lnSpc>
                <a:spcBef>
                  <a:spcPct val="0"/>
                </a:spcBef>
                <a:spcAft>
                  <a:spcPct val="0"/>
                </a:spcAft>
                <a:buClrTx/>
                <a:buSzTx/>
                <a:buFontTx/>
                <a:buNone/>
                <a:tabLst/>
                <a:defRPr/>
              </a:pPr>
              <a:t>‹#›</a:t>
            </a:fld>
            <a:endParaRPr kumimoji="1" lang="en-US" altLang="zh-TW" sz="920" b="0" i="0" u="none" strike="noStrike" kern="1200" cap="none" spc="0" normalizeH="0" baseline="0" noProof="0" dirty="0">
              <a:ln>
                <a:noFill/>
              </a:ln>
              <a:solidFill>
                <a:srgbClr val="000000"/>
              </a:solidFill>
              <a:effectLst/>
              <a:uLnTx/>
              <a:uFillTx/>
              <a:latin typeface="Arial"/>
              <a:ea typeface="新細明體" pitchFamily="18" charset="-120"/>
              <a:cs typeface="+mn-cs"/>
            </a:endParaRPr>
          </a:p>
        </p:txBody>
      </p:sp>
      <p:pic>
        <p:nvPicPr>
          <p:cNvPr id="12"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74625"/>
            <a:ext cx="79533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260314"/>
      </p:ext>
    </p:extLst>
  </p:cSld>
  <p:clrMap bg1="lt1" tx1="dk1" bg2="lt2" tx2="dk2" accent1="accent1" accent2="accent2" accent3="accent3" accent4="accent4" accent5="accent5" accent6="accent6" hlink="hlink" folHlink="folHlink"/>
  <p:sldLayoutIdLst>
    <p:sldLayoutId id="2147483731" r:id="rId1"/>
  </p:sldLayoutIdLst>
  <p:hf sldNum="0" hdr="0" ftr="0" dt="0"/>
  <p:txStyles>
    <p:titleStyle>
      <a:lvl1pPr algn="ctr" rtl="0" eaLnBrk="0" fontAlgn="base" hangingPunct="0">
        <a:spcBef>
          <a:spcPct val="0"/>
        </a:spcBef>
        <a:spcAft>
          <a:spcPct val="0"/>
        </a:spcAft>
        <a:defRPr kumimoji="1" sz="3145" b="1">
          <a:solidFill>
            <a:srgbClr val="700000"/>
          </a:solidFill>
          <a:latin typeface="+mj-lt"/>
          <a:ea typeface="+mj-ea"/>
          <a:cs typeface="+mj-cs"/>
        </a:defRPr>
      </a:lvl1pPr>
      <a:lvl2pPr algn="ctr" rtl="0" eaLnBrk="0" fontAlgn="base" hangingPunct="0">
        <a:spcBef>
          <a:spcPct val="0"/>
        </a:spcBef>
        <a:spcAft>
          <a:spcPct val="0"/>
        </a:spcAft>
        <a:defRPr kumimoji="1" sz="3145" b="1">
          <a:solidFill>
            <a:srgbClr val="006666"/>
          </a:solidFill>
          <a:latin typeface="Arial" charset="0"/>
          <a:ea typeface="標楷體" pitchFamily="65" charset="-120"/>
        </a:defRPr>
      </a:lvl2pPr>
      <a:lvl3pPr algn="ctr" rtl="0" eaLnBrk="0" fontAlgn="base" hangingPunct="0">
        <a:spcBef>
          <a:spcPct val="0"/>
        </a:spcBef>
        <a:spcAft>
          <a:spcPct val="0"/>
        </a:spcAft>
        <a:defRPr kumimoji="1" sz="3145" b="1">
          <a:solidFill>
            <a:srgbClr val="006666"/>
          </a:solidFill>
          <a:latin typeface="Arial" charset="0"/>
          <a:ea typeface="標楷體" pitchFamily="65" charset="-120"/>
        </a:defRPr>
      </a:lvl3pPr>
      <a:lvl4pPr algn="ctr" rtl="0" eaLnBrk="0" fontAlgn="base" hangingPunct="0">
        <a:spcBef>
          <a:spcPct val="0"/>
        </a:spcBef>
        <a:spcAft>
          <a:spcPct val="0"/>
        </a:spcAft>
        <a:defRPr kumimoji="1" sz="3145" b="1">
          <a:solidFill>
            <a:srgbClr val="006666"/>
          </a:solidFill>
          <a:latin typeface="Arial" charset="0"/>
          <a:ea typeface="標楷體" pitchFamily="65" charset="-120"/>
        </a:defRPr>
      </a:lvl4pPr>
      <a:lvl5pPr algn="ctr" rtl="0" eaLnBrk="0" fontAlgn="base" hangingPunct="0">
        <a:spcBef>
          <a:spcPct val="0"/>
        </a:spcBef>
        <a:spcAft>
          <a:spcPct val="0"/>
        </a:spcAft>
        <a:defRPr kumimoji="1" sz="3145" b="1">
          <a:solidFill>
            <a:srgbClr val="006666"/>
          </a:solidFill>
          <a:latin typeface="Arial" charset="0"/>
          <a:ea typeface="標楷體" pitchFamily="65" charset="-120"/>
        </a:defRPr>
      </a:lvl5pPr>
      <a:lvl6pPr marL="395373" algn="ctr" rtl="0" fontAlgn="base">
        <a:spcBef>
          <a:spcPct val="0"/>
        </a:spcBef>
        <a:spcAft>
          <a:spcPct val="0"/>
        </a:spcAft>
        <a:defRPr kumimoji="1" sz="3145" b="1">
          <a:solidFill>
            <a:srgbClr val="006666"/>
          </a:solidFill>
          <a:latin typeface="Arial" charset="0"/>
          <a:ea typeface="標楷體" pitchFamily="65" charset="-120"/>
        </a:defRPr>
      </a:lvl6pPr>
      <a:lvl7pPr marL="790748" algn="ctr" rtl="0" fontAlgn="base">
        <a:spcBef>
          <a:spcPct val="0"/>
        </a:spcBef>
        <a:spcAft>
          <a:spcPct val="0"/>
        </a:spcAft>
        <a:defRPr kumimoji="1" sz="3145" b="1">
          <a:solidFill>
            <a:srgbClr val="006666"/>
          </a:solidFill>
          <a:latin typeface="Arial" charset="0"/>
          <a:ea typeface="標楷體" pitchFamily="65" charset="-120"/>
        </a:defRPr>
      </a:lvl7pPr>
      <a:lvl8pPr marL="1186123" algn="ctr" rtl="0" fontAlgn="base">
        <a:spcBef>
          <a:spcPct val="0"/>
        </a:spcBef>
        <a:spcAft>
          <a:spcPct val="0"/>
        </a:spcAft>
        <a:defRPr kumimoji="1" sz="3145" b="1">
          <a:solidFill>
            <a:srgbClr val="006666"/>
          </a:solidFill>
          <a:latin typeface="Arial" charset="0"/>
          <a:ea typeface="標楷體" pitchFamily="65" charset="-120"/>
        </a:defRPr>
      </a:lvl8pPr>
      <a:lvl9pPr marL="1581495" algn="ctr" rtl="0" fontAlgn="base">
        <a:spcBef>
          <a:spcPct val="0"/>
        </a:spcBef>
        <a:spcAft>
          <a:spcPct val="0"/>
        </a:spcAft>
        <a:defRPr kumimoji="1" sz="3145" b="1">
          <a:solidFill>
            <a:srgbClr val="006666"/>
          </a:solidFill>
          <a:latin typeface="Arial" charset="0"/>
          <a:ea typeface="標楷體" pitchFamily="65" charset="-120"/>
        </a:defRPr>
      </a:lvl9pPr>
    </p:titleStyle>
    <p:bodyStyle>
      <a:lvl1pPr marL="296531" indent="-296531" algn="l" rtl="0" eaLnBrk="0" fontAlgn="base" hangingPunct="0">
        <a:spcBef>
          <a:spcPct val="20000"/>
        </a:spcBef>
        <a:spcAft>
          <a:spcPct val="0"/>
        </a:spcAft>
        <a:buChar char="•"/>
        <a:defRPr kumimoji="1" sz="2455" b="1">
          <a:solidFill>
            <a:schemeClr val="tx1"/>
          </a:solidFill>
          <a:latin typeface="+mn-lt"/>
          <a:ea typeface="+mn-ea"/>
          <a:cs typeface="+mn-cs"/>
        </a:defRPr>
      </a:lvl1pPr>
      <a:lvl2pPr marL="642484" indent="-247108" algn="l" rtl="0" eaLnBrk="0" fontAlgn="base" hangingPunct="0">
        <a:spcBef>
          <a:spcPct val="20000"/>
        </a:spcBef>
        <a:spcAft>
          <a:spcPct val="0"/>
        </a:spcAft>
        <a:buChar char="–"/>
        <a:defRPr kumimoji="1" sz="2071">
          <a:solidFill>
            <a:schemeClr val="tx1"/>
          </a:solidFill>
          <a:latin typeface="+mn-lt"/>
          <a:ea typeface="+mn-ea"/>
        </a:defRPr>
      </a:lvl2pPr>
      <a:lvl3pPr marL="988436" indent="-197688" algn="l" rtl="0" eaLnBrk="0" fontAlgn="base" hangingPunct="0">
        <a:spcBef>
          <a:spcPct val="20000"/>
        </a:spcBef>
        <a:spcAft>
          <a:spcPct val="0"/>
        </a:spcAft>
        <a:buChar char="•"/>
        <a:defRPr kumimoji="1" sz="1764">
          <a:solidFill>
            <a:schemeClr val="tx1"/>
          </a:solidFill>
          <a:latin typeface="+mn-lt"/>
          <a:ea typeface="+mn-ea"/>
        </a:defRPr>
      </a:lvl3pPr>
      <a:lvl4pPr marL="1383809" indent="-197688" algn="l" rtl="0" eaLnBrk="0" fontAlgn="base" hangingPunct="0">
        <a:spcBef>
          <a:spcPct val="20000"/>
        </a:spcBef>
        <a:spcAft>
          <a:spcPct val="0"/>
        </a:spcAft>
        <a:buChar char="–"/>
        <a:defRPr kumimoji="1">
          <a:solidFill>
            <a:schemeClr val="tx1"/>
          </a:solidFill>
          <a:latin typeface="+mn-lt"/>
          <a:ea typeface="+mn-ea"/>
        </a:defRPr>
      </a:lvl4pPr>
      <a:lvl5pPr marL="1779180" indent="-197688" algn="l" rtl="0" eaLnBrk="0" fontAlgn="base" hangingPunct="0">
        <a:spcBef>
          <a:spcPct val="20000"/>
        </a:spcBef>
        <a:spcAft>
          <a:spcPct val="0"/>
        </a:spcAft>
        <a:buChar char="»"/>
        <a:defRPr kumimoji="1" sz="1381">
          <a:solidFill>
            <a:schemeClr val="tx1"/>
          </a:solidFill>
          <a:latin typeface="+mn-lt"/>
          <a:ea typeface="+mn-ea"/>
        </a:defRPr>
      </a:lvl5pPr>
      <a:lvl6pPr marL="2174557" indent="-197688" algn="l" rtl="0" fontAlgn="base">
        <a:spcBef>
          <a:spcPct val="20000"/>
        </a:spcBef>
        <a:spcAft>
          <a:spcPct val="0"/>
        </a:spcAft>
        <a:buChar char="»"/>
        <a:defRPr kumimoji="1" sz="1381">
          <a:solidFill>
            <a:schemeClr val="tx1"/>
          </a:solidFill>
          <a:latin typeface="+mn-lt"/>
          <a:ea typeface="+mn-ea"/>
        </a:defRPr>
      </a:lvl6pPr>
      <a:lvl7pPr marL="2569932" indent="-197688" algn="l" rtl="0" fontAlgn="base">
        <a:spcBef>
          <a:spcPct val="20000"/>
        </a:spcBef>
        <a:spcAft>
          <a:spcPct val="0"/>
        </a:spcAft>
        <a:buChar char="»"/>
        <a:defRPr kumimoji="1" sz="1381">
          <a:solidFill>
            <a:schemeClr val="tx1"/>
          </a:solidFill>
          <a:latin typeface="+mn-lt"/>
          <a:ea typeface="+mn-ea"/>
        </a:defRPr>
      </a:lvl7pPr>
      <a:lvl8pPr marL="2965302" indent="-197688" algn="l" rtl="0" fontAlgn="base">
        <a:spcBef>
          <a:spcPct val="20000"/>
        </a:spcBef>
        <a:spcAft>
          <a:spcPct val="0"/>
        </a:spcAft>
        <a:buChar char="»"/>
        <a:defRPr kumimoji="1" sz="1381">
          <a:solidFill>
            <a:schemeClr val="tx1"/>
          </a:solidFill>
          <a:latin typeface="+mn-lt"/>
          <a:ea typeface="+mn-ea"/>
        </a:defRPr>
      </a:lvl8pPr>
      <a:lvl9pPr marL="3360680" indent="-197688" algn="l" rtl="0" fontAlgn="base">
        <a:spcBef>
          <a:spcPct val="20000"/>
        </a:spcBef>
        <a:spcAft>
          <a:spcPct val="0"/>
        </a:spcAft>
        <a:buChar char="»"/>
        <a:defRPr kumimoji="1" sz="1381">
          <a:solidFill>
            <a:schemeClr val="tx1"/>
          </a:solidFill>
          <a:latin typeface="+mn-lt"/>
          <a:ea typeface="+mn-ea"/>
        </a:defRPr>
      </a:lvl9pPr>
    </p:bodyStyle>
    <p:otherStyle>
      <a:defPPr>
        <a:defRPr lang="zh-TW"/>
      </a:defPPr>
      <a:lvl1pPr marL="0" algn="l" defTabSz="790748" rtl="0" eaLnBrk="1" latinLnBrk="0" hangingPunct="1">
        <a:defRPr sz="1535" kern="1200">
          <a:solidFill>
            <a:schemeClr val="tx1"/>
          </a:solidFill>
          <a:latin typeface="+mn-lt"/>
          <a:ea typeface="+mn-ea"/>
          <a:cs typeface="+mn-cs"/>
        </a:defRPr>
      </a:lvl1pPr>
      <a:lvl2pPr marL="395373" algn="l" defTabSz="790748" rtl="0" eaLnBrk="1" latinLnBrk="0" hangingPunct="1">
        <a:defRPr sz="1535" kern="1200">
          <a:solidFill>
            <a:schemeClr val="tx1"/>
          </a:solidFill>
          <a:latin typeface="+mn-lt"/>
          <a:ea typeface="+mn-ea"/>
          <a:cs typeface="+mn-cs"/>
        </a:defRPr>
      </a:lvl2pPr>
      <a:lvl3pPr marL="790748" algn="l" defTabSz="790748" rtl="0" eaLnBrk="1" latinLnBrk="0" hangingPunct="1">
        <a:defRPr sz="1535" kern="1200">
          <a:solidFill>
            <a:schemeClr val="tx1"/>
          </a:solidFill>
          <a:latin typeface="+mn-lt"/>
          <a:ea typeface="+mn-ea"/>
          <a:cs typeface="+mn-cs"/>
        </a:defRPr>
      </a:lvl3pPr>
      <a:lvl4pPr marL="1186123" algn="l" defTabSz="790748" rtl="0" eaLnBrk="1" latinLnBrk="0" hangingPunct="1">
        <a:defRPr sz="1535" kern="1200">
          <a:solidFill>
            <a:schemeClr val="tx1"/>
          </a:solidFill>
          <a:latin typeface="+mn-lt"/>
          <a:ea typeface="+mn-ea"/>
          <a:cs typeface="+mn-cs"/>
        </a:defRPr>
      </a:lvl4pPr>
      <a:lvl5pPr marL="1581495" algn="l" defTabSz="790748" rtl="0" eaLnBrk="1" latinLnBrk="0" hangingPunct="1">
        <a:defRPr sz="1535" kern="1200">
          <a:solidFill>
            <a:schemeClr val="tx1"/>
          </a:solidFill>
          <a:latin typeface="+mn-lt"/>
          <a:ea typeface="+mn-ea"/>
          <a:cs typeface="+mn-cs"/>
        </a:defRPr>
      </a:lvl5pPr>
      <a:lvl6pPr marL="1976871" algn="l" defTabSz="790748" rtl="0" eaLnBrk="1" latinLnBrk="0" hangingPunct="1">
        <a:defRPr sz="1535" kern="1200">
          <a:solidFill>
            <a:schemeClr val="tx1"/>
          </a:solidFill>
          <a:latin typeface="+mn-lt"/>
          <a:ea typeface="+mn-ea"/>
          <a:cs typeface="+mn-cs"/>
        </a:defRPr>
      </a:lvl6pPr>
      <a:lvl7pPr marL="2372243" algn="l" defTabSz="790748" rtl="0" eaLnBrk="1" latinLnBrk="0" hangingPunct="1">
        <a:defRPr sz="1535" kern="1200">
          <a:solidFill>
            <a:schemeClr val="tx1"/>
          </a:solidFill>
          <a:latin typeface="+mn-lt"/>
          <a:ea typeface="+mn-ea"/>
          <a:cs typeface="+mn-cs"/>
        </a:defRPr>
      </a:lvl7pPr>
      <a:lvl8pPr marL="2767615" algn="l" defTabSz="790748" rtl="0" eaLnBrk="1" latinLnBrk="0" hangingPunct="1">
        <a:defRPr sz="1535" kern="1200">
          <a:solidFill>
            <a:schemeClr val="tx1"/>
          </a:solidFill>
          <a:latin typeface="+mn-lt"/>
          <a:ea typeface="+mn-ea"/>
          <a:cs typeface="+mn-cs"/>
        </a:defRPr>
      </a:lvl8pPr>
      <a:lvl9pPr marL="3162991" algn="l" defTabSz="790748" rtl="0" eaLnBrk="1" latinLnBrk="0" hangingPunct="1">
        <a:defRPr sz="15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5.png"/><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6.xml"/><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6.xml"/><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17.xml"/><Relationship Id="rId7" Type="http://schemas.openxmlformats.org/officeDocument/2006/relationships/image" Target="../media/image20.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oleObject" Target="../embeddings/oleObject1.bin"/><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www.ogerip.com/patent-benefits.php"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57.jpe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hyperlink" Target="http://owl.iner.gov.tw/faq/index.php?action=artikel&amp;cat=12&amp;id=86&amp;artlang=tw" TargetMode="Externa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75.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image" Target="../media/image11.svg"/></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6.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p:spPr>
        <p:txBody>
          <a:bodyPr>
            <a:normAutofit/>
          </a:bodyPr>
          <a:lstStyle/>
          <a:p>
            <a:r>
              <a:rPr lang="en-US" altLang="zh-TW" sz="4620" b="1" dirty="0" smtClean="0">
                <a:ln w="12700">
                  <a:noFill/>
                  <a:prstDash val="solid"/>
                </a:ln>
                <a:solidFill>
                  <a:srgbClr val="002060"/>
                </a:solidFill>
                <a:latin typeface="微軟正黑體" pitchFamily="34" charset="-120"/>
                <a:ea typeface="微軟正黑體" pitchFamily="34" charset="-120"/>
                <a:cs typeface="+mn-cs"/>
              </a:rPr>
              <a:t>111</a:t>
            </a:r>
            <a:r>
              <a:rPr lang="zh-TW" altLang="en-US" sz="4620" b="1" dirty="0" smtClean="0">
                <a:ln w="12700">
                  <a:noFill/>
                  <a:prstDash val="solid"/>
                </a:ln>
                <a:solidFill>
                  <a:srgbClr val="002060"/>
                </a:solidFill>
                <a:latin typeface="微軟正黑體" pitchFamily="34" charset="-120"/>
                <a:ea typeface="微軟正黑體" pitchFamily="34" charset="-120"/>
                <a:cs typeface="+mn-cs"/>
              </a:rPr>
              <a:t>年</a:t>
            </a:r>
            <a:r>
              <a:rPr lang="zh-TW" altLang="en-US" sz="4620" b="1" dirty="0">
                <a:ln w="12700">
                  <a:noFill/>
                  <a:prstDash val="solid"/>
                </a:ln>
                <a:solidFill>
                  <a:srgbClr val="002060"/>
                </a:solidFill>
                <a:latin typeface="微軟正黑體" pitchFamily="34" charset="-120"/>
                <a:ea typeface="微軟正黑體" pitchFamily="34" charset="-120"/>
                <a:cs typeface="+mn-cs"/>
              </a:rPr>
              <a:t>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微軟正黑體" pitchFamily="34" charset="-120"/>
                <a:ea typeface="微軟正黑體" pitchFamily="34" charset="-120"/>
              </a:rPr>
              <a:t>綜計組計畫科</a:t>
            </a:r>
            <a:r>
              <a:rPr lang="en-US" altLang="zh-TW" sz="4043" b="1" dirty="0">
                <a:ln w="12700">
                  <a:noFill/>
                  <a:prstDash val="solid"/>
                </a:ln>
                <a:solidFill>
                  <a:srgbClr val="002060"/>
                </a:solidFill>
                <a:latin typeface="微軟正黑體" pitchFamily="34" charset="-120"/>
                <a:ea typeface="微軟正黑體" pitchFamily="34" charset="-120"/>
              </a:rPr>
              <a:t>-</a:t>
            </a:r>
            <a:r>
              <a:rPr lang="zh-TW" altLang="en-US" sz="4043" b="1" dirty="0">
                <a:ln w="12700">
                  <a:noFill/>
                  <a:prstDash val="solid"/>
                </a:ln>
                <a:solidFill>
                  <a:srgbClr val="002060"/>
                </a:solidFill>
                <a:latin typeface="微軟正黑體" pitchFamily="34" charset="-120"/>
                <a:ea typeface="微軟正黑體" pitchFamily="34" charset="-120"/>
              </a:rPr>
              <a:t>賴文祺</a:t>
            </a:r>
            <a:endParaRPr lang="en-US" altLang="zh-TW" sz="4043" b="1" dirty="0">
              <a:ln w="12700">
                <a:noFill/>
                <a:prstDash val="solid"/>
              </a:ln>
              <a:solidFill>
                <a:srgbClr val="002060"/>
              </a:solidFill>
              <a:latin typeface="微軟正黑體" pitchFamily="34" charset="-120"/>
              <a:ea typeface="微軟正黑體" pitchFamily="34" charset="-120"/>
            </a:endParaRPr>
          </a:p>
          <a:p>
            <a:pPr lvl="0" defTabSz="989123">
              <a:spcBef>
                <a:spcPts val="1386"/>
              </a:spcBef>
            </a:pPr>
            <a:r>
              <a:rPr lang="en-US" altLang="zh-TW" sz="2500" b="1" dirty="0">
                <a:ln w="12700">
                  <a:noFill/>
                  <a:prstDash val="solid"/>
                </a:ln>
                <a:solidFill>
                  <a:srgbClr val="002060"/>
                </a:solidFill>
                <a:latin typeface="微軟正黑體" pitchFamily="34" charset="-120"/>
                <a:ea typeface="微軟正黑體" pitchFamily="34" charset="-120"/>
              </a:rPr>
              <a:t>111</a:t>
            </a:r>
            <a:r>
              <a:rPr lang="zh-TW" altLang="en-US" sz="2500" b="1" dirty="0">
                <a:ln w="12700">
                  <a:noFill/>
                  <a:prstDash val="solid"/>
                </a:ln>
                <a:solidFill>
                  <a:srgbClr val="002060"/>
                </a:solidFill>
                <a:latin typeface="微軟正黑體" pitchFamily="34" charset="-120"/>
                <a:ea typeface="微軟正黑體" pitchFamily="34" charset="-120"/>
              </a:rPr>
              <a:t>年</a:t>
            </a:r>
            <a:r>
              <a:rPr lang="en-US" altLang="zh-TW" sz="2500" b="1" dirty="0">
                <a:ln w="12700">
                  <a:noFill/>
                  <a:prstDash val="solid"/>
                </a:ln>
                <a:solidFill>
                  <a:srgbClr val="002060"/>
                </a:solidFill>
                <a:latin typeface="微軟正黑體" pitchFamily="34" charset="-120"/>
                <a:ea typeface="微軟正黑體" pitchFamily="34" charset="-120"/>
              </a:rPr>
              <a:t> 3</a:t>
            </a:r>
            <a:r>
              <a:rPr lang="zh-TW" altLang="en-US" sz="2500" b="1" dirty="0">
                <a:ln w="12700">
                  <a:noFill/>
                  <a:prstDash val="solid"/>
                </a:ln>
                <a:solidFill>
                  <a:srgbClr val="002060"/>
                </a:solidFill>
                <a:latin typeface="微軟正黑體" pitchFamily="34" charset="-120"/>
                <a:ea typeface="微軟正黑體" pitchFamily="34" charset="-120"/>
              </a:rPr>
              <a:t>月 </a:t>
            </a:r>
            <a:r>
              <a:rPr lang="en-US" altLang="zh-TW" sz="2500" b="1" dirty="0">
                <a:ln w="12700">
                  <a:noFill/>
                  <a:prstDash val="solid"/>
                </a:ln>
                <a:solidFill>
                  <a:srgbClr val="002060"/>
                </a:solidFill>
                <a:latin typeface="微軟正黑體" pitchFamily="34" charset="-120"/>
                <a:ea typeface="微軟正黑體" pitchFamily="34" charset="-120"/>
              </a:rPr>
              <a:t>17</a:t>
            </a:r>
            <a:r>
              <a:rPr lang="zh-TW" altLang="en-US" sz="2500" b="1" dirty="0">
                <a:ln w="12700">
                  <a:noFill/>
                  <a:prstDash val="solid"/>
                </a:ln>
                <a:solidFill>
                  <a:srgbClr val="002060"/>
                </a:solidFill>
                <a:latin typeface="微軟正黑體" pitchFamily="34" charset="-120"/>
                <a:ea typeface="微軟正黑體" pitchFamily="34" charset="-120"/>
              </a:rPr>
              <a:t>日</a:t>
            </a:r>
          </a:p>
          <a:p>
            <a:pPr defTabSz="989123">
              <a:spcBef>
                <a:spcPts val="1386"/>
              </a:spcBef>
            </a:pPr>
            <a:endParaRPr lang="en-US" altLang="zh-TW" dirty="0"/>
          </a:p>
        </p:txBody>
      </p:sp>
    </p:spTree>
    <p:extLst>
      <p:ext uri="{BB962C8B-B14F-4D97-AF65-F5344CB8AC3E}">
        <p14:creationId xmlns:p14="http://schemas.microsoft.com/office/powerpoint/2010/main" val="3976194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379742" y="1368524"/>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論著申請</a:t>
            </a:r>
          </a:p>
        </p:txBody>
      </p:sp>
      <p:sp>
        <p:nvSpPr>
          <p:cNvPr id="4" name="向右箭號 3"/>
          <p:cNvSpPr/>
          <p:nvPr/>
        </p:nvSpPr>
        <p:spPr>
          <a:xfrm>
            <a:off x="3030343" y="1684328"/>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5" name="圓角矩形 4"/>
          <p:cNvSpPr/>
          <p:nvPr/>
        </p:nvSpPr>
        <p:spPr>
          <a:xfrm>
            <a:off x="3459733" y="1368522"/>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所部核准</a:t>
            </a:r>
          </a:p>
        </p:txBody>
      </p:sp>
      <p:sp>
        <p:nvSpPr>
          <p:cNvPr id="6" name="向右箭號 5"/>
          <p:cNvSpPr/>
          <p:nvPr/>
        </p:nvSpPr>
        <p:spPr>
          <a:xfrm>
            <a:off x="5142728" y="1682749"/>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 name="圓角矩形 6"/>
          <p:cNvSpPr/>
          <p:nvPr/>
        </p:nvSpPr>
        <p:spPr>
          <a:xfrm>
            <a:off x="5646001" y="1392963"/>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對外發表</a:t>
            </a:r>
          </a:p>
        </p:txBody>
      </p:sp>
      <p:sp>
        <p:nvSpPr>
          <p:cNvPr id="8" name="向右箭號 7"/>
          <p:cNvSpPr/>
          <p:nvPr/>
        </p:nvSpPr>
        <p:spPr>
          <a:xfrm>
            <a:off x="7296654" y="1682749"/>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9" name="圓角矩形 8"/>
          <p:cNvSpPr/>
          <p:nvPr/>
        </p:nvSpPr>
        <p:spPr>
          <a:xfrm>
            <a:off x="7763184" y="1425086"/>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en-US" altLang="zh-TW" sz="2079" b="1" kern="0" dirty="0">
                <a:solidFill>
                  <a:prstClr val="white"/>
                </a:solidFill>
                <a:latin typeface="微軟正黑體" panose="020B0604030504040204" pitchFamily="34" charset="-120"/>
                <a:ea typeface="微軟正黑體" panose="020B0604030504040204" pitchFamily="34" charset="-120"/>
              </a:rPr>
              <a:t>INER</a:t>
            </a:r>
            <a:r>
              <a:rPr lang="zh-TW" altLang="en-US" sz="2079" b="1" kern="0" dirty="0">
                <a:solidFill>
                  <a:prstClr val="white"/>
                </a:solidFill>
                <a:latin typeface="微軟正黑體" panose="020B0604030504040204" pitchFamily="34" charset="-120"/>
                <a:ea typeface="微軟正黑體" panose="020B0604030504040204" pitchFamily="34" charset="-120"/>
              </a:rPr>
              <a:t>編號</a:t>
            </a:r>
          </a:p>
        </p:txBody>
      </p:sp>
      <p:grpSp>
        <p:nvGrpSpPr>
          <p:cNvPr id="13" name="群組 12"/>
          <p:cNvGrpSpPr/>
          <p:nvPr/>
        </p:nvGrpSpPr>
        <p:grpSpPr>
          <a:xfrm>
            <a:off x="808508" y="2382350"/>
            <a:ext cx="9232526" cy="4860504"/>
            <a:chOff x="1115616" y="1529408"/>
            <a:chExt cx="6264696" cy="4005303"/>
          </a:xfrm>
        </p:grpSpPr>
        <p:grpSp>
          <p:nvGrpSpPr>
            <p:cNvPr id="14" name="组合 237"/>
            <p:cNvGrpSpPr/>
            <p:nvPr/>
          </p:nvGrpSpPr>
          <p:grpSpPr>
            <a:xfrm>
              <a:off x="1115616" y="1529408"/>
              <a:ext cx="6264696" cy="4005303"/>
              <a:chOff x="10328275" y="5896481"/>
              <a:chExt cx="869950" cy="603983"/>
            </a:xfrm>
          </p:grpSpPr>
          <p:sp>
            <p:nvSpPr>
              <p:cNvPr id="16" name="Freeform 50449"/>
              <p:cNvSpPr>
                <a:spLocks/>
              </p:cNvSpPr>
              <p:nvPr/>
            </p:nvSpPr>
            <p:spPr bwMode="auto">
              <a:xfrm>
                <a:off x="10628313" y="6462106"/>
                <a:ext cx="271462" cy="38027"/>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7" name="Freeform 50450"/>
              <p:cNvSpPr>
                <a:spLocks/>
              </p:cNvSpPr>
              <p:nvPr/>
            </p:nvSpPr>
            <p:spPr bwMode="auto">
              <a:xfrm>
                <a:off x="10328275" y="6411913"/>
                <a:ext cx="869950" cy="53975"/>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8" name="Freeform 50451"/>
              <p:cNvSpPr>
                <a:spLocks/>
              </p:cNvSpPr>
              <p:nvPr/>
            </p:nvSpPr>
            <p:spPr bwMode="auto">
              <a:xfrm>
                <a:off x="10328275" y="5896481"/>
                <a:ext cx="869950" cy="515938"/>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19" name="Freeform 50453"/>
              <p:cNvSpPr>
                <a:spLocks/>
              </p:cNvSpPr>
              <p:nvPr/>
            </p:nvSpPr>
            <p:spPr bwMode="auto">
              <a:xfrm>
                <a:off x="10587037" y="6486970"/>
                <a:ext cx="352425" cy="13494"/>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15" name="Oval 98"/>
            <p:cNvSpPr>
              <a:spLocks noChangeArrowheads="1"/>
            </p:cNvSpPr>
            <p:nvPr/>
          </p:nvSpPr>
          <p:spPr bwMode="auto">
            <a:xfrm>
              <a:off x="4018123" y="4980774"/>
              <a:ext cx="305995" cy="239707"/>
            </a:xfrm>
            <a:prstGeom prst="ellipse">
              <a:avLst/>
            </a:prstGeom>
            <a:solidFill>
              <a:sysClr val="window" lastClr="FFFFFF">
                <a:lumMod val="50000"/>
              </a:sysClr>
            </a:solidFill>
            <a:ln>
              <a:noFill/>
            </a:ln>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grpSp>
        <p:nvGrpSpPr>
          <p:cNvPr id="34" name="群組 33"/>
          <p:cNvGrpSpPr/>
          <p:nvPr/>
        </p:nvGrpSpPr>
        <p:grpSpPr>
          <a:xfrm>
            <a:off x="2441228" y="5159925"/>
            <a:ext cx="249529" cy="332704"/>
            <a:chOff x="410521" y="5918444"/>
            <a:chExt cx="403923" cy="496303"/>
          </a:xfrm>
        </p:grpSpPr>
        <p:sp>
          <p:nvSpPr>
            <p:cNvPr id="35" name="矩形 34"/>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36"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p:spPr>
          <p:txBody>
            <a:bodyPr lIns="140829" tIns="70414" rIns="140829" bIns="70414"/>
            <a:lstStyle/>
            <a:p>
              <a:pPr defTabSz="1056223">
                <a:defRPr/>
              </a:pPr>
              <a:endParaRPr lang="zh-CN" altLang="en-US" sz="2079" kern="0">
                <a:solidFill>
                  <a:srgbClr val="FFFFFF"/>
                </a:solidFill>
                <a:latin typeface="Calibri"/>
                <a:ea typeface="宋体" panose="02010600030101010101" pitchFamily="2" charset="-122"/>
              </a:endParaRPr>
            </a:p>
          </p:txBody>
        </p:sp>
        <p:sp>
          <p:nvSpPr>
            <p:cNvPr id="37" name="矩形 36"/>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grpSp>
      <p:sp>
        <p:nvSpPr>
          <p:cNvPr id="23" name="標題 1">
            <a:extLst>
              <a:ext uri="{FF2B5EF4-FFF2-40B4-BE49-F238E27FC236}">
                <a16:creationId xmlns="" xmlns:a16="http://schemas.microsoft.com/office/drawing/2014/main" id="{FAC021B7-F842-40BA-BCFF-E8149FAF0EB0}"/>
              </a:ext>
            </a:extLst>
          </p:cNvPr>
          <p:cNvSpPr txBox="1">
            <a:spLocks/>
          </p:cNvSpPr>
          <p:nvPr/>
        </p:nvSpPr>
        <p:spPr>
          <a:xfrm>
            <a:off x="1096345" y="-1727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4800" dirty="0">
                <a:latin typeface="微軟正黑體" panose="020B0604030504040204" pitchFamily="34" charset="-120"/>
                <a:ea typeface="微軟正黑體" panose="020B0604030504040204" pitchFamily="34" charset="-120"/>
              </a:rPr>
              <a:t>計畫管理系統介紹</a:t>
            </a:r>
            <a:r>
              <a:rPr lang="en-US" altLang="zh-TW" sz="4800" dirty="0">
                <a:latin typeface="微軟正黑體" panose="020B0604030504040204" pitchFamily="34" charset="-120"/>
                <a:ea typeface="微軟正黑體" panose="020B0604030504040204" pitchFamily="34" charset="-120"/>
              </a:rPr>
              <a:t>-</a:t>
            </a:r>
            <a:endParaRPr lang="zh-TW" altLang="en-US" sz="4800" dirty="0">
              <a:latin typeface="微軟正黑體" panose="020B0604030504040204" pitchFamily="34" charset="-120"/>
              <a:ea typeface="微軟正黑體" panose="020B0604030504040204" pitchFamily="34" charset="-120"/>
            </a:endParaRPr>
          </a:p>
          <a:p>
            <a:r>
              <a:rPr lang="zh-TW" altLang="en-US" sz="4000" dirty="0">
                <a:solidFill>
                  <a:srgbClr val="0070C0"/>
                </a:solidFill>
                <a:latin typeface="微軟正黑體" panose="020B0604030504040204" pitchFamily="34" charset="-120"/>
                <a:ea typeface="微軟正黑體" panose="020B0604030504040204" pitchFamily="34" charset="-120"/>
              </a:rPr>
              <a:t>論著</a:t>
            </a:r>
            <a:r>
              <a:rPr lang="zh-TW" altLang="en-US" sz="4000" dirty="0" smtClean="0">
                <a:solidFill>
                  <a:srgbClr val="0070C0"/>
                </a:solidFill>
                <a:latin typeface="微軟正黑體" panose="020B0604030504040204" pitchFamily="34" charset="-120"/>
                <a:ea typeface="微軟正黑體" panose="020B0604030504040204" pitchFamily="34" charset="-120"/>
              </a:rPr>
              <a:t>系統入口</a:t>
            </a:r>
            <a:endParaRPr lang="zh-TW" altLang="en-US" sz="4000" dirty="0">
              <a:solidFill>
                <a:srgbClr val="0070C0"/>
              </a:solidFill>
              <a:latin typeface="微軟正黑體" panose="020B0604030504040204" pitchFamily="34" charset="-120"/>
              <a:ea typeface="微軟正黑體" panose="020B0604030504040204" pitchFamily="34"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795" y="2458712"/>
            <a:ext cx="8325941" cy="395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圓角矩形 32"/>
          <p:cNvSpPr/>
          <p:nvPr/>
        </p:nvSpPr>
        <p:spPr bwMode="auto">
          <a:xfrm>
            <a:off x="4560914" y="4304514"/>
            <a:ext cx="3068444" cy="736417"/>
          </a:xfrm>
          <a:prstGeom prst="roundRect">
            <a:avLst/>
          </a:prstGeom>
          <a:noFill/>
          <a:ln w="38100" cap="flat" cmpd="sng" algn="ctr">
            <a:solidFill>
              <a:srgbClr val="FF0000"/>
            </a:solid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381591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par>
                                <p:cTn id="8" presetID="26" presetClass="emph" presetSubtype="0" repeatCount="400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雲端</a:t>
            </a:r>
          </a:p>
        </p:txBody>
      </p:sp>
      <p:sp>
        <p:nvSpPr>
          <p:cNvPr id="16" name="文字方塊 15">
            <a:extLst>
              <a:ext uri="{FF2B5EF4-FFF2-40B4-BE49-F238E27FC236}">
                <a16:creationId xmlns="" xmlns:a16="http://schemas.microsoft.com/office/drawing/2014/main" id="{38550614-6320-4A7A-96F9-CE645E7ACAE2}"/>
              </a:ext>
            </a:extLst>
          </p:cNvPr>
          <p:cNvSpPr txBox="1"/>
          <p:nvPr/>
        </p:nvSpPr>
        <p:spPr>
          <a:xfrm>
            <a:off x="288107" y="1656556"/>
            <a:ext cx="1038716" cy="3724096"/>
          </a:xfrm>
          <a:prstGeom prst="rect">
            <a:avLst/>
          </a:prstGeom>
          <a:noFill/>
        </p:spPr>
        <p:txBody>
          <a:bodyPr vert="horz" wrap="square" rtlCol="0">
            <a:spAutoFit/>
          </a:bodyPr>
          <a:lstStyle/>
          <a:p>
            <a:pPr algn="ctr"/>
            <a:r>
              <a:rPr lang="zh-TW" altLang="en-US" sz="3600" b="1" spc="600" dirty="0" smtClean="0">
                <a:solidFill>
                  <a:srgbClr val="C75B49"/>
                </a:solidFill>
                <a:latin typeface="微軟正黑體" panose="020B0604030504040204" pitchFamily="34" charset="-120"/>
                <a:ea typeface="微軟正黑體" panose="020B0604030504040204" pitchFamily="34" charset="-120"/>
              </a:rPr>
              <a:t>個人雲端空間</a:t>
            </a:r>
            <a:r>
              <a:rPr lang="en-US" altLang="zh-TW" b="1" spc="600" dirty="0" smtClean="0">
                <a:solidFill>
                  <a:srgbClr val="C75B49"/>
                </a:solidFill>
                <a:latin typeface="微軟正黑體" panose="020B0604030504040204" pitchFamily="34" charset="-120"/>
                <a:ea typeface="微軟正黑體" panose="020B0604030504040204" pitchFamily="34" charset="-120"/>
              </a:rPr>
              <a:t>25G</a:t>
            </a:r>
            <a:endParaRPr lang="zh-TW" altLang="en-US" b="1" spc="600" dirty="0">
              <a:solidFill>
                <a:srgbClr val="C75B49"/>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stretch>
            <a:fillRect/>
          </a:stretch>
        </p:blipFill>
        <p:spPr>
          <a:xfrm>
            <a:off x="1152203" y="1318532"/>
            <a:ext cx="8496944" cy="6602720"/>
          </a:xfrm>
          <a:prstGeom prst="rect">
            <a:avLst/>
          </a:prstGeom>
        </p:spPr>
      </p:pic>
    </p:spTree>
    <p:extLst>
      <p:ext uri="{BB962C8B-B14F-4D97-AF65-F5344CB8AC3E}">
        <p14:creationId xmlns:p14="http://schemas.microsoft.com/office/powerpoint/2010/main" val="159909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軟體</a:t>
            </a:r>
          </a:p>
        </p:txBody>
      </p:sp>
      <p:sp>
        <p:nvSpPr>
          <p:cNvPr id="3" name="圓角矩形 6">
            <a:extLst>
              <a:ext uri="{FF2B5EF4-FFF2-40B4-BE49-F238E27FC236}">
                <a16:creationId xmlns="" xmlns:a16="http://schemas.microsoft.com/office/drawing/2014/main" id="{0BE242CB-5508-4732-BF41-4E15FECDA3DD}"/>
              </a:ext>
            </a:extLst>
          </p:cNvPr>
          <p:cNvSpPr/>
          <p:nvPr/>
        </p:nvSpPr>
        <p:spPr>
          <a:xfrm>
            <a:off x="1174849" y="1649805"/>
            <a:ext cx="9266385" cy="565577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4" name="文字方塊 3">
            <a:extLst>
              <a:ext uri="{FF2B5EF4-FFF2-40B4-BE49-F238E27FC236}">
                <a16:creationId xmlns="" xmlns:a16="http://schemas.microsoft.com/office/drawing/2014/main" id="{827DEA40-EBF0-4F30-8109-A5D0E1D2B7B8}"/>
              </a:ext>
            </a:extLst>
          </p:cNvPr>
          <p:cNvSpPr txBox="1"/>
          <p:nvPr/>
        </p:nvSpPr>
        <p:spPr>
          <a:xfrm>
            <a:off x="1658059" y="2712012"/>
            <a:ext cx="8080648" cy="4593565"/>
          </a:xfrm>
          <a:prstGeom prst="rect">
            <a:avLst/>
          </a:prstGeom>
          <a:noFill/>
        </p:spPr>
        <p:txBody>
          <a:bodyPr wrap="square" rtlCol="0">
            <a:spAutoFit/>
          </a:bodyPr>
          <a:lstStyle/>
          <a:p>
            <a:pPr marL="487582" indent="-487582" defTabSz="1080181">
              <a:spcBef>
                <a:spcPts val="1418"/>
              </a:spcBef>
              <a:spcAft>
                <a:spcPts val="709"/>
              </a:spcAft>
              <a:buFont typeface="+mj-lt"/>
              <a:buAutoNum type="arabicPeriod"/>
            </a:pPr>
            <a:r>
              <a:rPr lang="en-US" altLang="zh-TW" dirty="0">
                <a:solidFill>
                  <a:srgbClr val="000000"/>
                </a:solidFill>
                <a:latin typeface="微軟正黑體" panose="020B0604030504040204" pitchFamily="34" charset="-120"/>
                <a:ea typeface="微軟正黑體" panose="020B0604030504040204" pitchFamily="34" charset="-120"/>
              </a:rPr>
              <a:t>BSA</a:t>
            </a:r>
            <a:r>
              <a:rPr lang="zh-TW" altLang="en-US" dirty="0">
                <a:solidFill>
                  <a:srgbClr val="000000"/>
                </a:solidFill>
                <a:latin typeface="微軟正黑體" panose="020B0604030504040204" pitchFamily="34" charset="-120"/>
                <a:ea typeface="微軟正黑體" panose="020B0604030504040204" pitchFamily="34" charset="-120"/>
              </a:rPr>
              <a:t>台灣軟體聯盟每年進行盜版軟體之檢查並接受檢舉，根據</a:t>
            </a:r>
            <a:r>
              <a:rPr lang="en-US" altLang="zh-TW" dirty="0">
                <a:solidFill>
                  <a:srgbClr val="000000"/>
                </a:solidFill>
                <a:latin typeface="微軟正黑體" panose="020B0604030504040204" pitchFamily="34" charset="-120"/>
                <a:ea typeface="微軟正黑體" panose="020B0604030504040204" pitchFamily="34" charset="-120"/>
              </a:rPr>
              <a:t>BSA</a:t>
            </a:r>
            <a:r>
              <a:rPr lang="zh-TW" altLang="en-US" dirty="0">
                <a:solidFill>
                  <a:srgbClr val="000000"/>
                </a:solidFill>
                <a:latin typeface="微軟正黑體" panose="020B0604030504040204" pitchFamily="34" charset="-120"/>
                <a:ea typeface="微軟正黑體" panose="020B0604030504040204" pitchFamily="34" charset="-120"/>
              </a:rPr>
              <a:t>的軟體盜版案件歷史資料，遭起訴的被告，有高達</a:t>
            </a:r>
            <a:r>
              <a:rPr lang="en-US" altLang="zh-TW" dirty="0">
                <a:solidFill>
                  <a:srgbClr val="000000"/>
                </a:solidFill>
                <a:latin typeface="微軟正黑體" panose="020B0604030504040204" pitchFamily="34" charset="-120"/>
                <a:ea typeface="微軟正黑體" panose="020B0604030504040204" pitchFamily="34" charset="-120"/>
              </a:rPr>
              <a:t>1/3</a:t>
            </a:r>
            <a:r>
              <a:rPr lang="zh-TW" altLang="en-US" dirty="0">
                <a:solidFill>
                  <a:srgbClr val="000000"/>
                </a:solidFill>
                <a:latin typeface="微軟正黑體" panose="020B0604030504040204" pitchFamily="34" charset="-120"/>
                <a:ea typeface="微軟正黑體" panose="020B0604030504040204" pitchFamily="34" charset="-120"/>
              </a:rPr>
              <a:t>的比例是員工，顯示倘若企業使用盜版軟體，員工也得視其行為負擔刑責；若有非法重製，依著作權法可處三年以下有期徒刑、拘役，或科或併科新台幣七十五萬元以下罰金。</a:t>
            </a:r>
            <a:endParaRPr lang="en-US" altLang="zh-TW" dirty="0">
              <a:solidFill>
                <a:srgbClr val="000000"/>
              </a:solidFill>
              <a:latin typeface="微軟正黑體" panose="020B0604030504040204" pitchFamily="34" charset="-120"/>
              <a:ea typeface="微軟正黑體" panose="020B0604030504040204" pitchFamily="34" charset="-120"/>
            </a:endParaRPr>
          </a:p>
          <a:p>
            <a:pPr marL="487582" indent="-487582" defTabSz="1080181">
              <a:spcBef>
                <a:spcPts val="1418"/>
              </a:spcBef>
              <a:spcAft>
                <a:spcPts val="709"/>
              </a:spcAft>
              <a:buFont typeface="+mj-lt"/>
              <a:buAutoNum type="arabicPeriod"/>
            </a:pPr>
            <a:r>
              <a:rPr lang="zh-TW" altLang="en-US" dirty="0">
                <a:solidFill>
                  <a:srgbClr val="000000"/>
                </a:solidFill>
                <a:latin typeface="微軟正黑體" panose="020B0604030504040204" pitchFamily="34" charset="-120"/>
                <a:ea typeface="微軟正黑體" panose="020B0604030504040204" pitchFamily="34" charset="-120"/>
              </a:rPr>
              <a:t>本所為公務機關，向來依法行政，對於著作權之維護亦不遺餘力，為保護本所及同仁的公務權益，請同仁尊重智慧財產權，勿隨意下載非法軟體使用。</a:t>
            </a:r>
          </a:p>
          <a:p>
            <a:pPr marL="487582" indent="-487582" defTabSz="1080181">
              <a:spcBef>
                <a:spcPts val="1418"/>
              </a:spcBef>
              <a:spcAft>
                <a:spcPts val="709"/>
              </a:spcAft>
              <a:buFont typeface="+mj-lt"/>
              <a:buAutoNum type="arabicPeriod"/>
            </a:pPr>
            <a:r>
              <a:rPr lang="zh-TW" altLang="en-US" dirty="0">
                <a:solidFill>
                  <a:srgbClr val="000000"/>
                </a:solidFill>
                <a:latin typeface="微軟正黑體" panose="020B0604030504040204" pitchFamily="34" charset="-120"/>
                <a:ea typeface="微軟正黑體" panose="020B0604030504040204" pitchFamily="34" charset="-120"/>
              </a:rPr>
              <a:t>若有同仁不慎安裝或使用盜版軟體，敬請儘速移除，以保護自身及單位權益、遠離刑責風險，本所亦將依相關規定議處。</a:t>
            </a:r>
          </a:p>
          <a:p>
            <a:pPr marL="487582" indent="-487582" defTabSz="1080181">
              <a:spcBef>
                <a:spcPts val="1418"/>
              </a:spcBef>
              <a:spcAft>
                <a:spcPts val="709"/>
              </a:spcAft>
              <a:buFont typeface="+mj-lt"/>
              <a:buAutoNum type="arabicPeriod"/>
            </a:pPr>
            <a:r>
              <a:rPr lang="zh-TW" altLang="en-US" dirty="0">
                <a:solidFill>
                  <a:srgbClr val="000000"/>
                </a:solidFill>
                <a:latin typeface="微軟正黑體" panose="020B0604030504040204" pitchFamily="34" charset="-120"/>
                <a:ea typeface="微軟正黑體" panose="020B0604030504040204" pitchFamily="34" charset="-120"/>
              </a:rPr>
              <a:t>為落實本所軟體資產管理，本所已建立</a:t>
            </a:r>
            <a:r>
              <a:rPr lang="zh-TW" altLang="en-US" u="sng" dirty="0">
                <a:solidFill>
                  <a:srgbClr val="0000FF"/>
                </a:solidFill>
                <a:latin typeface="微軟正黑體" panose="020B0604030504040204" pitchFamily="34" charset="-120"/>
                <a:ea typeface="微軟正黑體" panose="020B0604030504040204" pitchFamily="34" charset="-120"/>
              </a:rPr>
              <a:t>軟體版權登錄系統</a:t>
            </a:r>
            <a:r>
              <a:rPr lang="zh-TW" altLang="en-US" dirty="0">
                <a:solidFill>
                  <a:srgbClr val="000000"/>
                </a:solidFill>
                <a:latin typeface="微軟正黑體" panose="020B0604030504040204" pitchFamily="34" charset="-120"/>
                <a:ea typeface="微軟正黑體" panose="020B0604030504040204" pitchFamily="34" charset="-120"/>
              </a:rPr>
              <a:t>，請同仁依規定安裝前述管理系統。</a:t>
            </a:r>
          </a:p>
        </p:txBody>
      </p:sp>
      <p:sp>
        <p:nvSpPr>
          <p:cNvPr id="5" name="文字方塊 4">
            <a:extLst>
              <a:ext uri="{FF2B5EF4-FFF2-40B4-BE49-F238E27FC236}">
                <a16:creationId xmlns="" xmlns:a16="http://schemas.microsoft.com/office/drawing/2014/main" id="{4CF5B6C0-0B90-46F9-8F05-357568589061}"/>
              </a:ext>
            </a:extLst>
          </p:cNvPr>
          <p:cNvSpPr txBox="1"/>
          <p:nvPr/>
        </p:nvSpPr>
        <p:spPr>
          <a:xfrm>
            <a:off x="2478503" y="1945451"/>
            <a:ext cx="7515382" cy="637675"/>
          </a:xfrm>
          <a:prstGeom prst="rect">
            <a:avLst/>
          </a:prstGeom>
          <a:noFill/>
        </p:spPr>
        <p:txBody>
          <a:bodyPr wrap="square" rtlCol="0">
            <a:spAutoFit/>
          </a:bodyPr>
          <a:lstStyle/>
          <a:p>
            <a:pPr defTabSz="1080181"/>
            <a:r>
              <a:rPr lang="zh-TW" altLang="en-US" sz="2126" b="1" dirty="0">
                <a:solidFill>
                  <a:srgbClr val="FF5050"/>
                </a:solidFill>
                <a:latin typeface="微軟正黑體" panose="020B0604030504040204" pitchFamily="34" charset="-120"/>
                <a:ea typeface="微軟正黑體" panose="020B0604030504040204" pitchFamily="34" charset="-120"/>
              </a:rPr>
              <a:t>尊重著作權，請同仁儘速移除非法下載或使用之軟體！ </a:t>
            </a:r>
          </a:p>
          <a:p>
            <a:pPr defTabSz="1080181"/>
            <a:endPar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6" name="文字方塊 5">
            <a:extLst>
              <a:ext uri="{FF2B5EF4-FFF2-40B4-BE49-F238E27FC236}">
                <a16:creationId xmlns="" xmlns:a16="http://schemas.microsoft.com/office/drawing/2014/main" id="{73D44291-F9E3-4188-A637-9C63BECD2928}"/>
              </a:ext>
            </a:extLst>
          </p:cNvPr>
          <p:cNvSpPr txBox="1"/>
          <p:nvPr/>
        </p:nvSpPr>
        <p:spPr>
          <a:xfrm>
            <a:off x="2758441" y="2301117"/>
            <a:ext cx="2551784" cy="528734"/>
          </a:xfrm>
          <a:prstGeom prst="rect">
            <a:avLst/>
          </a:prstGeom>
          <a:noFill/>
        </p:spPr>
        <p:txBody>
          <a:bodyPr wrap="square" rtlCol="0">
            <a:spAutoFit/>
          </a:bodyPr>
          <a:lstStyle/>
          <a:p>
            <a:pPr defTabSz="1080181"/>
            <a:r>
              <a:rPr lang="zh-TW" altLang="en-US" sz="1418" b="1" dirty="0">
                <a:solidFill>
                  <a:srgbClr val="585E66"/>
                </a:solidFill>
                <a:latin typeface="微軟正黑體" panose="020B0604030504040204" pitchFamily="34" charset="-120"/>
                <a:ea typeface="微軟正黑體" panose="020B0604030504040204" pitchFamily="34" charset="-120"/>
              </a:rPr>
              <a:t>發佈：</a:t>
            </a:r>
            <a:r>
              <a:rPr lang="en-US" altLang="zh-TW" sz="1418" b="1" dirty="0">
                <a:solidFill>
                  <a:srgbClr val="585E66"/>
                </a:solidFill>
                <a:latin typeface="微軟正黑體" panose="020B0604030504040204" pitchFamily="34" charset="-120"/>
                <a:ea typeface="微軟正黑體" panose="020B0604030504040204" pitchFamily="34" charset="-120"/>
              </a:rPr>
              <a:t>2016 </a:t>
            </a:r>
            <a:r>
              <a:rPr lang="zh-TW" altLang="en-US" sz="1418" b="1" dirty="0">
                <a:solidFill>
                  <a:srgbClr val="585E66"/>
                </a:solidFill>
                <a:latin typeface="微軟正黑體" panose="020B0604030504040204" pitchFamily="34" charset="-120"/>
                <a:ea typeface="微軟正黑體" panose="020B0604030504040204" pitchFamily="34" charset="-120"/>
              </a:rPr>
              <a:t>年 </a:t>
            </a:r>
            <a:r>
              <a:rPr lang="en-US" altLang="zh-TW" sz="1418" b="1" dirty="0">
                <a:solidFill>
                  <a:srgbClr val="585E66"/>
                </a:solidFill>
                <a:latin typeface="微軟正黑體" panose="020B0604030504040204" pitchFamily="34" charset="-120"/>
                <a:ea typeface="微軟正黑體" panose="020B0604030504040204" pitchFamily="34" charset="-120"/>
              </a:rPr>
              <a:t>10 </a:t>
            </a:r>
            <a:r>
              <a:rPr lang="zh-TW" altLang="en-US" sz="1418" b="1" dirty="0">
                <a:solidFill>
                  <a:srgbClr val="585E66"/>
                </a:solidFill>
                <a:latin typeface="微軟正黑體" panose="020B0604030504040204" pitchFamily="34" charset="-120"/>
                <a:ea typeface="微軟正黑體" panose="020B0604030504040204" pitchFamily="34" charset="-120"/>
              </a:rPr>
              <a:t>月 </a:t>
            </a:r>
            <a:r>
              <a:rPr lang="en-US" altLang="zh-TW" sz="1418" b="1" dirty="0">
                <a:solidFill>
                  <a:srgbClr val="585E66"/>
                </a:solidFill>
                <a:latin typeface="微軟正黑體" panose="020B0604030504040204" pitchFamily="34" charset="-120"/>
                <a:ea typeface="微軟正黑體" panose="020B0604030504040204" pitchFamily="34" charset="-120"/>
              </a:rPr>
              <a:t>14 </a:t>
            </a:r>
            <a:r>
              <a:rPr lang="zh-TW" altLang="en-US" sz="1418" b="1" dirty="0">
                <a:solidFill>
                  <a:srgbClr val="585E66"/>
                </a:solidFill>
                <a:latin typeface="微軟正黑體" panose="020B0604030504040204" pitchFamily="34" charset="-120"/>
                <a:ea typeface="微軟正黑體" panose="020B0604030504040204" pitchFamily="34" charset="-120"/>
              </a:rPr>
              <a:t>號</a:t>
            </a:r>
          </a:p>
          <a:p>
            <a:pPr defTabSz="1080181"/>
            <a:endPar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7" name="文字方塊 6">
            <a:extLst>
              <a:ext uri="{FF2B5EF4-FFF2-40B4-BE49-F238E27FC236}">
                <a16:creationId xmlns="" xmlns:a16="http://schemas.microsoft.com/office/drawing/2014/main" id="{397621D9-9886-4FAB-BAB1-B6EEE62D9079}"/>
              </a:ext>
            </a:extLst>
          </p:cNvPr>
          <p:cNvSpPr txBox="1"/>
          <p:nvPr/>
        </p:nvSpPr>
        <p:spPr>
          <a:xfrm>
            <a:off x="5060437" y="2301116"/>
            <a:ext cx="1446011" cy="528734"/>
          </a:xfrm>
          <a:prstGeom prst="rect">
            <a:avLst/>
          </a:prstGeom>
          <a:noFill/>
        </p:spPr>
        <p:txBody>
          <a:bodyPr wrap="square" rtlCol="0">
            <a:spAutoFit/>
          </a:bodyPr>
          <a:lstStyle/>
          <a:p>
            <a:pPr defTabSz="1080181"/>
            <a:r>
              <a:rPr lang="en-US" altLang="zh-TW" sz="1418" b="1" dirty="0">
                <a:solidFill>
                  <a:srgbClr val="3C4858"/>
                </a:solidFill>
                <a:latin typeface="微軟正黑體" panose="020B0604030504040204" pitchFamily="34" charset="-120"/>
                <a:ea typeface="微軟正黑體" panose="020B0604030504040204" pitchFamily="34" charset="-120"/>
              </a:rPr>
              <a:t>#</a:t>
            </a:r>
            <a:r>
              <a:rPr lang="zh-TW" altLang="en-US" sz="1418" b="1" dirty="0">
                <a:solidFill>
                  <a:srgbClr val="3C4858"/>
                </a:solidFill>
                <a:latin typeface="微軟正黑體" panose="020B0604030504040204" pitchFamily="34" charset="-120"/>
                <a:ea typeface="微軟正黑體" panose="020B0604030504040204" pitchFamily="34" charset="-120"/>
              </a:rPr>
              <a:t>網路公告</a:t>
            </a:r>
            <a:endParaRPr lang="zh-TW" altLang="en-US" sz="1240" b="1" dirty="0">
              <a:solidFill>
                <a:srgbClr val="3C4858"/>
              </a:solidFill>
              <a:latin typeface="微軟正黑體" panose="020B0604030504040204" pitchFamily="34" charset="-120"/>
              <a:ea typeface="微軟正黑體" panose="020B0604030504040204" pitchFamily="34" charset="-120"/>
            </a:endParaRPr>
          </a:p>
          <a:p>
            <a:pPr defTabSz="1080181"/>
            <a:endPar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8" name="文字方塊 7">
            <a:extLst>
              <a:ext uri="{FF2B5EF4-FFF2-40B4-BE49-F238E27FC236}">
                <a16:creationId xmlns="" xmlns:a16="http://schemas.microsoft.com/office/drawing/2014/main" id="{E939073A-B639-4B61-9EE3-81AEC7BF160E}"/>
              </a:ext>
            </a:extLst>
          </p:cNvPr>
          <p:cNvSpPr txBox="1"/>
          <p:nvPr/>
        </p:nvSpPr>
        <p:spPr>
          <a:xfrm>
            <a:off x="438133" y="1656556"/>
            <a:ext cx="738664" cy="5904656"/>
          </a:xfrm>
          <a:prstGeom prst="rect">
            <a:avLst/>
          </a:prstGeom>
          <a:noFill/>
        </p:spPr>
        <p:txBody>
          <a:bodyPr vert="eaVert" wrap="square" rtlCol="0">
            <a:spAutoFit/>
          </a:bodyPr>
          <a:lstStyle/>
          <a:p>
            <a:r>
              <a:rPr lang="zh-TW" altLang="en-US" sz="3600" b="1" spc="600" dirty="0">
                <a:solidFill>
                  <a:srgbClr val="C75B49"/>
                </a:solidFill>
                <a:latin typeface="微軟正黑體" panose="020B0604030504040204" pitchFamily="34" charset="-120"/>
                <a:ea typeface="微軟正黑體" panose="020B0604030504040204" pitchFamily="34" charset="-120"/>
              </a:rPr>
              <a:t>禁止使用非授權軟體</a:t>
            </a:r>
          </a:p>
        </p:txBody>
      </p:sp>
    </p:spTree>
    <p:extLst>
      <p:ext uri="{BB962C8B-B14F-4D97-AF65-F5344CB8AC3E}">
        <p14:creationId xmlns:p14="http://schemas.microsoft.com/office/powerpoint/2010/main" val="1608461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軟體</a:t>
            </a:r>
          </a:p>
        </p:txBody>
      </p:sp>
      <p:sp>
        <p:nvSpPr>
          <p:cNvPr id="8" name="文字方塊 7">
            <a:extLst>
              <a:ext uri="{FF2B5EF4-FFF2-40B4-BE49-F238E27FC236}">
                <a16:creationId xmlns="" xmlns:a16="http://schemas.microsoft.com/office/drawing/2014/main" id="{E939073A-B639-4B61-9EE3-81AEC7BF160E}"/>
              </a:ext>
            </a:extLst>
          </p:cNvPr>
          <p:cNvSpPr txBox="1"/>
          <p:nvPr/>
        </p:nvSpPr>
        <p:spPr>
          <a:xfrm>
            <a:off x="438133" y="1656556"/>
            <a:ext cx="738664" cy="5904656"/>
          </a:xfrm>
          <a:prstGeom prst="rect">
            <a:avLst/>
          </a:prstGeom>
          <a:noFill/>
        </p:spPr>
        <p:txBody>
          <a:bodyPr vert="eaVert" wrap="square" rtlCol="0">
            <a:spAutoFit/>
          </a:bodyPr>
          <a:lstStyle/>
          <a:p>
            <a:r>
              <a:rPr lang="zh-TW" altLang="en-US" sz="3600" b="1" spc="600" dirty="0" smtClean="0">
                <a:solidFill>
                  <a:srgbClr val="C75B49"/>
                </a:solidFill>
                <a:latin typeface="微軟正黑體" panose="020B0604030504040204" pitchFamily="34" charset="-120"/>
                <a:ea typeface="微軟正黑體" panose="020B0604030504040204" pitchFamily="34" charset="-120"/>
              </a:rPr>
              <a:t>軟體版權登錄系統</a:t>
            </a:r>
            <a:endParaRPr lang="zh-TW" altLang="en-US" sz="3600" b="1" spc="600" dirty="0">
              <a:solidFill>
                <a:srgbClr val="C75B49"/>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1222626" y="2380035"/>
            <a:ext cx="2160240" cy="2250251"/>
            <a:chOff x="1872283" y="2160612"/>
            <a:chExt cx="2160240" cy="2250251"/>
          </a:xfrm>
        </p:grpSpPr>
        <p:pic>
          <p:nvPicPr>
            <p:cNvPr id="5" name="圖片 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72283" y="2160612"/>
              <a:ext cx="2160240" cy="1406220"/>
            </a:xfrm>
            <a:prstGeom prst="rect">
              <a:avLst/>
            </a:prstGeom>
          </p:spPr>
        </p:pic>
        <p:sp>
          <p:nvSpPr>
            <p:cNvPr id="6" name="文字方塊 5"/>
            <p:cNvSpPr txBox="1"/>
            <p:nvPr/>
          </p:nvSpPr>
          <p:spPr>
            <a:xfrm>
              <a:off x="2110505" y="3456756"/>
              <a:ext cx="1683795" cy="954107"/>
            </a:xfrm>
            <a:prstGeom prst="rect">
              <a:avLst/>
            </a:prstGeom>
            <a:noFill/>
          </p:spPr>
          <p:txBody>
            <a:bodyPr wrap="none" rtlCol="0">
              <a:spAutoFit/>
            </a:bodyPr>
            <a:lstStyle/>
            <a:p>
              <a:pPr algn="ctr"/>
              <a:r>
                <a:rPr lang="zh-TW" altLang="en-US" sz="2800" dirty="0">
                  <a:latin typeface="微軟正黑體" panose="020B0604030504040204" pitchFamily="34" charset="-120"/>
                  <a:ea typeface="微軟正黑體" panose="020B0604030504040204" pitchFamily="34" charset="-120"/>
                </a:rPr>
                <a:t>個人</a:t>
              </a:r>
              <a:r>
                <a:rPr lang="zh-TW" altLang="en-US" sz="2800" dirty="0" smtClean="0">
                  <a:latin typeface="微軟正黑體" panose="020B0604030504040204" pitchFamily="34" charset="-120"/>
                  <a:ea typeface="微軟正黑體" panose="020B0604030504040204" pitchFamily="34" charset="-120"/>
                </a:rPr>
                <a:t>資產</a:t>
              </a:r>
              <a:endParaRPr lang="en-US" altLang="zh-TW" sz="2800" dirty="0" smtClean="0">
                <a:latin typeface="微軟正黑體" panose="020B0604030504040204" pitchFamily="34" charset="-120"/>
                <a:ea typeface="微軟正黑體" panose="020B0604030504040204" pitchFamily="34" charset="-120"/>
              </a:endParaRPr>
            </a:p>
            <a:p>
              <a:pPr algn="ctr"/>
              <a:r>
                <a:rPr lang="en-US" altLang="zh-TW" sz="2800" dirty="0" smtClean="0">
                  <a:latin typeface="微軟正黑體" panose="020B0604030504040204" pitchFamily="34" charset="-120"/>
                  <a:ea typeface="微軟正黑體" panose="020B0604030504040204" pitchFamily="34" charset="-120"/>
                </a:rPr>
                <a:t>Web</a:t>
              </a:r>
              <a:r>
                <a:rPr lang="zh-TW" altLang="en-US" sz="2800" dirty="0" smtClean="0">
                  <a:latin typeface="微軟正黑體" panose="020B0604030504040204" pitchFamily="34" charset="-120"/>
                  <a:ea typeface="微軟正黑體" panose="020B0604030504040204" pitchFamily="34" charset="-120"/>
                </a:rPr>
                <a:t>資料</a:t>
              </a:r>
              <a:endParaRPr lang="en-US" altLang="zh-TW" sz="2800" dirty="0" smtClean="0">
                <a:latin typeface="微軟正黑體" panose="020B0604030504040204" pitchFamily="34" charset="-120"/>
                <a:ea typeface="微軟正黑體" panose="020B0604030504040204" pitchFamily="34" charset="-120"/>
              </a:endParaRPr>
            </a:p>
          </p:txBody>
        </p:sp>
      </p:grpSp>
      <p:sp>
        <p:nvSpPr>
          <p:cNvPr id="18" name="向右箭號 17"/>
          <p:cNvSpPr/>
          <p:nvPr/>
        </p:nvSpPr>
        <p:spPr>
          <a:xfrm>
            <a:off x="3466753" y="3672780"/>
            <a:ext cx="792088" cy="576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4326433" y="2520652"/>
            <a:ext cx="6402834" cy="2880320"/>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3000" dirty="0">
              <a:solidFill>
                <a:schemeClr val="tx1"/>
              </a:solidFill>
              <a:latin typeface="微軟正黑體" panose="020B0604030504040204" pitchFamily="34" charset="-120"/>
              <a:ea typeface="微軟正黑體" panose="020B0604030504040204" pitchFamily="34" charset="-120"/>
            </a:endParaRPr>
          </a:p>
          <a:p>
            <a:r>
              <a:rPr lang="en-US" altLang="zh-TW" sz="3000" dirty="0" smtClean="0">
                <a:solidFill>
                  <a:schemeClr val="tx1"/>
                </a:solidFill>
                <a:latin typeface="微軟正黑體" panose="020B0604030504040204" pitchFamily="34" charset="-120"/>
                <a:ea typeface="微軟正黑體" panose="020B0604030504040204" pitchFamily="34" charset="-120"/>
              </a:rPr>
              <a:t>192.168.20.157</a:t>
            </a:r>
            <a:r>
              <a:rPr lang="zh-TW" altLang="en-US" sz="3000" dirty="0" smtClean="0">
                <a:solidFill>
                  <a:schemeClr val="tx1"/>
                </a:solidFill>
                <a:latin typeface="微軟正黑體" panose="020B0604030504040204" pitchFamily="34" charset="-120"/>
                <a:ea typeface="微軟正黑體" panose="020B0604030504040204" pitchFamily="34" charset="-120"/>
              </a:rPr>
              <a:t>顯示</a:t>
            </a:r>
            <a:endParaRPr lang="en-US" altLang="zh-TW" sz="3000" dirty="0" smtClean="0">
              <a:solidFill>
                <a:schemeClr val="tx1"/>
              </a:solidFill>
              <a:latin typeface="微軟正黑體" panose="020B0604030504040204" pitchFamily="34" charset="-120"/>
              <a:ea typeface="微軟正黑體" panose="020B0604030504040204" pitchFamily="34" charset="-120"/>
            </a:endParaRPr>
          </a:p>
          <a:p>
            <a:endParaRPr lang="en-US" altLang="zh-TW" sz="3000" dirty="0">
              <a:solidFill>
                <a:schemeClr val="tx1"/>
              </a:solidFill>
              <a:latin typeface="微軟正黑體" panose="020B0604030504040204" pitchFamily="34" charset="-120"/>
              <a:ea typeface="微軟正黑體" panose="020B0604030504040204" pitchFamily="34" charset="-120"/>
            </a:endParaRPr>
          </a:p>
          <a:p>
            <a:r>
              <a:rPr lang="zh-TW" altLang="en-US" sz="3000" dirty="0" smtClean="0">
                <a:solidFill>
                  <a:schemeClr val="tx1"/>
                </a:solidFill>
                <a:latin typeface="微軟正黑體" panose="020B0604030504040204" pitchFamily="34" charset="-120"/>
                <a:ea typeface="微軟正黑體" panose="020B0604030504040204" pitchFamily="34" charset="-120"/>
              </a:rPr>
              <a:t>此</a:t>
            </a:r>
            <a:r>
              <a:rPr lang="zh-TW" altLang="en-US" sz="3000" dirty="0">
                <a:solidFill>
                  <a:schemeClr val="tx1"/>
                </a:solidFill>
                <a:latin typeface="微軟正黑體" panose="020B0604030504040204" pitchFamily="34" charset="-120"/>
                <a:ea typeface="微軟正黑體" panose="020B0604030504040204" pitchFamily="34" charset="-120"/>
              </a:rPr>
              <a:t>電腦為 </a:t>
            </a:r>
            <a:r>
              <a:rPr lang="en-US" altLang="zh-TW" sz="3000" dirty="0">
                <a:solidFill>
                  <a:schemeClr val="tx1"/>
                </a:solidFill>
                <a:latin typeface="微軟正黑體" panose="020B0604030504040204" pitchFamily="34" charset="-120"/>
                <a:ea typeface="微軟正黑體" panose="020B0604030504040204" pitchFamily="34" charset="-120"/>
              </a:rPr>
              <a:t>i2517</a:t>
            </a:r>
            <a:r>
              <a:rPr lang="zh-TW" altLang="en-US" sz="3000" dirty="0">
                <a:solidFill>
                  <a:schemeClr val="tx1"/>
                </a:solidFill>
                <a:latin typeface="微軟正黑體" panose="020B0604030504040204" pitchFamily="34" charset="-120"/>
                <a:ea typeface="微軟正黑體" panose="020B0604030504040204" pitchFamily="34" charset="-120"/>
              </a:rPr>
              <a:t> 使用，與登入帳號不符，是否進入系統進行版權登錄作業。</a:t>
            </a:r>
          </a:p>
          <a:p>
            <a:endParaRPr lang="zh-TW" altLang="en-US" sz="3000" dirty="0">
              <a:solidFill>
                <a:schemeClr val="tx1"/>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150617" y="4943027"/>
            <a:ext cx="2304256" cy="461665"/>
          </a:xfrm>
          <a:prstGeom prst="rect">
            <a:avLst/>
          </a:prstGeom>
          <a:noFill/>
        </p:spPr>
        <p:txBody>
          <a:bodyPr wrap="square" rtlCol="0">
            <a:spAutoFit/>
          </a:bodyPr>
          <a:lstStyle/>
          <a:p>
            <a:pPr algn="ctr"/>
            <a:r>
              <a:rPr lang="zh-TW" altLang="en-US" sz="2400" dirty="0" smtClean="0">
                <a:solidFill>
                  <a:srgbClr val="FF0000"/>
                </a:solidFill>
                <a:latin typeface="微軟正黑體" panose="020B0604030504040204" pitchFamily="34" charset="-120"/>
                <a:ea typeface="微軟正黑體" panose="020B0604030504040204" pitchFamily="34" charset="-120"/>
              </a:rPr>
              <a:t>不能用</a:t>
            </a:r>
            <a:r>
              <a:rPr lang="en-US" altLang="zh-TW" sz="2400" dirty="0" smtClean="0">
                <a:solidFill>
                  <a:srgbClr val="FF0000"/>
                </a:solidFill>
                <a:latin typeface="微軟正黑體" panose="020B0604030504040204" pitchFamily="34" charset="-120"/>
                <a:ea typeface="微軟正黑體" panose="020B0604030504040204" pitchFamily="34" charset="-120"/>
              </a:rPr>
              <a:t>IE</a:t>
            </a:r>
            <a:r>
              <a:rPr lang="zh-TW" altLang="en-US" sz="2400" dirty="0" smtClean="0">
                <a:solidFill>
                  <a:srgbClr val="FF0000"/>
                </a:solidFill>
                <a:latin typeface="微軟正黑體" panose="020B0604030504040204" pitchFamily="34" charset="-120"/>
                <a:ea typeface="微軟正黑體" panose="020B0604030504040204" pitchFamily="34" charset="-120"/>
              </a:rPr>
              <a:t>開啟</a:t>
            </a:r>
            <a:endParaRPr lang="zh-TW" altLang="en-US" sz="24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7278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軟體</a:t>
            </a:r>
          </a:p>
        </p:txBody>
      </p:sp>
      <p:sp>
        <p:nvSpPr>
          <p:cNvPr id="8" name="文字方塊 7">
            <a:extLst>
              <a:ext uri="{FF2B5EF4-FFF2-40B4-BE49-F238E27FC236}">
                <a16:creationId xmlns="" xmlns:a16="http://schemas.microsoft.com/office/drawing/2014/main" id="{E939073A-B639-4B61-9EE3-81AEC7BF160E}"/>
              </a:ext>
            </a:extLst>
          </p:cNvPr>
          <p:cNvSpPr txBox="1"/>
          <p:nvPr/>
        </p:nvSpPr>
        <p:spPr>
          <a:xfrm>
            <a:off x="438133" y="1656556"/>
            <a:ext cx="738664" cy="5904656"/>
          </a:xfrm>
          <a:prstGeom prst="rect">
            <a:avLst/>
          </a:prstGeom>
          <a:noFill/>
        </p:spPr>
        <p:txBody>
          <a:bodyPr vert="eaVert" wrap="square" rtlCol="0">
            <a:spAutoFit/>
          </a:bodyPr>
          <a:lstStyle/>
          <a:p>
            <a:r>
              <a:rPr lang="zh-TW" altLang="en-US" sz="3600" b="1" spc="600" dirty="0" smtClean="0">
                <a:solidFill>
                  <a:srgbClr val="C75B49"/>
                </a:solidFill>
                <a:latin typeface="微軟正黑體" panose="020B0604030504040204" pitchFamily="34" charset="-120"/>
                <a:ea typeface="微軟正黑體" panose="020B0604030504040204" pitchFamily="34" charset="-120"/>
              </a:rPr>
              <a:t>軟體版權登錄系統</a:t>
            </a:r>
            <a:endParaRPr lang="zh-TW" altLang="en-US" sz="3600" b="1" spc="600" dirty="0">
              <a:solidFill>
                <a:srgbClr val="C75B49"/>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1440235" y="2592660"/>
            <a:ext cx="8690043" cy="2736304"/>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2400" dirty="0">
              <a:solidFill>
                <a:schemeClr val="tx1"/>
              </a:solidFill>
              <a:latin typeface="微軟正黑體" panose="020B0604030504040204" pitchFamily="34" charset="-120"/>
              <a:ea typeface="微軟正黑體" panose="020B0604030504040204" pitchFamily="34" charset="-120"/>
            </a:endParaRPr>
          </a:p>
          <a:p>
            <a:r>
              <a:rPr lang="en-US" altLang="zh-TW" sz="2400" dirty="0" smtClean="0">
                <a:solidFill>
                  <a:schemeClr val="tx1"/>
                </a:solidFill>
                <a:latin typeface="微軟正黑體" panose="020B0604030504040204" pitchFamily="34" charset="-120"/>
                <a:ea typeface="微軟正黑體" panose="020B0604030504040204" pitchFamily="34" charset="-120"/>
              </a:rPr>
              <a:t>192.168.20.157</a:t>
            </a:r>
            <a:r>
              <a:rPr lang="zh-TW" altLang="en-US" sz="2400" dirty="0" smtClean="0">
                <a:solidFill>
                  <a:schemeClr val="tx1"/>
                </a:solidFill>
                <a:latin typeface="微軟正黑體" panose="020B0604030504040204" pitchFamily="34" charset="-120"/>
                <a:ea typeface="微軟正黑體" panose="020B0604030504040204" pitchFamily="34" charset="-120"/>
              </a:rPr>
              <a:t>顯示</a:t>
            </a:r>
            <a:endParaRPr lang="en-US" altLang="zh-TW" sz="2400" dirty="0" smtClean="0">
              <a:solidFill>
                <a:schemeClr val="tx1"/>
              </a:solidFill>
              <a:latin typeface="微軟正黑體" panose="020B0604030504040204" pitchFamily="34" charset="-120"/>
              <a:ea typeface="微軟正黑體" panose="020B0604030504040204" pitchFamily="34" charset="-120"/>
            </a:endParaRPr>
          </a:p>
          <a:p>
            <a:endParaRPr lang="en-US" altLang="zh-TW" sz="1100" dirty="0">
              <a:solidFill>
                <a:schemeClr val="tx1"/>
              </a:solidFill>
              <a:latin typeface="微軟正黑體" panose="020B0604030504040204" pitchFamily="34" charset="-120"/>
              <a:ea typeface="微軟正黑體" panose="020B0604030504040204" pitchFamily="34" charset="-120"/>
            </a:endParaRPr>
          </a:p>
          <a:p>
            <a:r>
              <a:rPr lang="en-US" altLang="zh-TW" sz="2400" dirty="0" smtClean="0">
                <a:solidFill>
                  <a:schemeClr val="tx1"/>
                </a:solidFill>
                <a:latin typeface="微軟正黑體" panose="020B0604030504040204" pitchFamily="34" charset="-120"/>
                <a:ea typeface="微軟正黑體" panose="020B0604030504040204" pitchFamily="34" charset="-120"/>
              </a:rPr>
              <a:t>1.</a:t>
            </a:r>
            <a:r>
              <a:rPr lang="zh-TW" altLang="en-US" sz="2400" dirty="0" smtClean="0">
                <a:solidFill>
                  <a:schemeClr val="tx1"/>
                </a:solidFill>
                <a:latin typeface="微軟正黑體" panose="020B0604030504040204" pitchFamily="34" charset="-120"/>
                <a:ea typeface="微軟正黑體" panose="020B0604030504040204" pitchFamily="34" charset="-120"/>
              </a:rPr>
              <a:t>本軟體授權之登錄採取自我合法授權協議。在登錄軟體版權前，請先詳細閱讀並充分知悉相關規定。</a:t>
            </a:r>
            <a:endParaRPr lang="en-US" altLang="zh-TW" sz="2400" dirty="0" smtClean="0">
              <a:solidFill>
                <a:schemeClr val="tx1"/>
              </a:solidFill>
              <a:latin typeface="微軟正黑體" panose="020B0604030504040204" pitchFamily="34" charset="-120"/>
              <a:ea typeface="微軟正黑體" panose="020B0604030504040204" pitchFamily="34" charset="-120"/>
            </a:endParaRPr>
          </a:p>
          <a:p>
            <a:r>
              <a:rPr lang="en-US" altLang="zh-TW" sz="2400" dirty="0" smtClean="0">
                <a:solidFill>
                  <a:schemeClr val="tx1"/>
                </a:solidFill>
                <a:latin typeface="微軟正黑體" panose="020B0604030504040204" pitchFamily="34" charset="-120"/>
                <a:ea typeface="微軟正黑體" panose="020B0604030504040204" pitchFamily="34" charset="-120"/>
              </a:rPr>
              <a:t>2.</a:t>
            </a:r>
            <a:r>
              <a:rPr lang="zh-TW" altLang="en-US" sz="2400" dirty="0" smtClean="0">
                <a:solidFill>
                  <a:schemeClr val="tx1"/>
                </a:solidFill>
                <a:latin typeface="微軟正黑體" panose="020B0604030504040204" pitchFamily="34" charset="-120"/>
                <a:ea typeface="微軟正黑體" panose="020B0604030504040204" pitchFamily="34" charset="-120"/>
              </a:rPr>
              <a:t>請確認此軟體為合法使用，包含</a:t>
            </a:r>
            <a:r>
              <a:rPr lang="zh-TW" altLang="en-US" sz="2400" dirty="0" smtClean="0">
                <a:solidFill>
                  <a:srgbClr val="FF0000"/>
                </a:solidFill>
                <a:latin typeface="微軟正黑體" panose="020B0604030504040204" pitchFamily="34" charset="-120"/>
                <a:ea typeface="微軟正黑體" panose="020B0604030504040204" pitchFamily="34" charset="-120"/>
              </a:rPr>
              <a:t>合法購置、授權或移轉、共享、免費軟體</a:t>
            </a:r>
            <a:r>
              <a:rPr lang="zh-TW" altLang="en-US" sz="2400" dirty="0" smtClean="0">
                <a:solidFill>
                  <a:schemeClr val="tx1"/>
                </a:solidFill>
                <a:latin typeface="微軟正黑體" panose="020B0604030504040204" pitchFamily="34" charset="-120"/>
                <a:ea typeface="微軟正黑體" panose="020B0604030504040204" pitchFamily="34" charset="-120"/>
              </a:rPr>
              <a:t>等</a:t>
            </a:r>
            <a:r>
              <a:rPr lang="en-US" altLang="zh-TW" sz="2400" dirty="0" smtClean="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51801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軟體</a:t>
            </a:r>
          </a:p>
        </p:txBody>
      </p:sp>
      <p:sp>
        <p:nvSpPr>
          <p:cNvPr id="8" name="文字方塊 7">
            <a:extLst>
              <a:ext uri="{FF2B5EF4-FFF2-40B4-BE49-F238E27FC236}">
                <a16:creationId xmlns="" xmlns:a16="http://schemas.microsoft.com/office/drawing/2014/main" id="{E939073A-B639-4B61-9EE3-81AEC7BF160E}"/>
              </a:ext>
            </a:extLst>
          </p:cNvPr>
          <p:cNvSpPr txBox="1"/>
          <p:nvPr/>
        </p:nvSpPr>
        <p:spPr>
          <a:xfrm>
            <a:off x="438133" y="1656556"/>
            <a:ext cx="738664" cy="6186309"/>
          </a:xfrm>
          <a:prstGeom prst="rect">
            <a:avLst/>
          </a:prstGeom>
          <a:noFill/>
        </p:spPr>
        <p:txBody>
          <a:bodyPr vert="eaVert" wrap="square" rtlCol="0">
            <a:spAutoFit/>
          </a:bodyPr>
          <a:lstStyle/>
          <a:p>
            <a:r>
              <a:rPr lang="zh-TW" altLang="en-US" sz="3600" b="1" spc="600" dirty="0">
                <a:solidFill>
                  <a:srgbClr val="C75B49"/>
                </a:solidFill>
                <a:latin typeface="微軟正黑體" panose="020B0604030504040204" pitchFamily="34" charset="-120"/>
                <a:ea typeface="微軟正黑體" panose="020B0604030504040204" pitchFamily="34" charset="-120"/>
              </a:rPr>
              <a:t>安裝防毒軟體</a:t>
            </a:r>
          </a:p>
        </p:txBody>
      </p:sp>
      <p:pic>
        <p:nvPicPr>
          <p:cNvPr id="3" name="圖片 2"/>
          <p:cNvPicPr>
            <a:picLocks noChangeAspect="1"/>
          </p:cNvPicPr>
          <p:nvPr/>
        </p:nvPicPr>
        <p:blipFill>
          <a:blip r:embed="rId2"/>
          <a:stretch>
            <a:fillRect/>
          </a:stretch>
        </p:blipFill>
        <p:spPr>
          <a:xfrm>
            <a:off x="1176797" y="1357127"/>
            <a:ext cx="8447756" cy="6564498"/>
          </a:xfrm>
          <a:prstGeom prst="rect">
            <a:avLst/>
          </a:prstGeom>
        </p:spPr>
      </p:pic>
      <p:sp>
        <p:nvSpPr>
          <p:cNvPr id="13" name="矩形 12"/>
          <p:cNvSpPr/>
          <p:nvPr/>
        </p:nvSpPr>
        <p:spPr>
          <a:xfrm>
            <a:off x="1176796" y="1368524"/>
            <a:ext cx="8447757" cy="424847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176796" y="5977035"/>
            <a:ext cx="8447758" cy="194458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520354" y="5616997"/>
            <a:ext cx="7104199" cy="36003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179832" y="5616997"/>
            <a:ext cx="260404" cy="36003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7281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軟體</a:t>
            </a:r>
          </a:p>
        </p:txBody>
      </p:sp>
      <p:sp>
        <p:nvSpPr>
          <p:cNvPr id="8" name="文字方塊 7">
            <a:extLst>
              <a:ext uri="{FF2B5EF4-FFF2-40B4-BE49-F238E27FC236}">
                <a16:creationId xmlns="" xmlns:a16="http://schemas.microsoft.com/office/drawing/2014/main" id="{E939073A-B639-4B61-9EE3-81AEC7BF160E}"/>
              </a:ext>
            </a:extLst>
          </p:cNvPr>
          <p:cNvSpPr txBox="1"/>
          <p:nvPr/>
        </p:nvSpPr>
        <p:spPr>
          <a:xfrm>
            <a:off x="438133" y="1656556"/>
            <a:ext cx="738664" cy="6186309"/>
          </a:xfrm>
          <a:prstGeom prst="rect">
            <a:avLst/>
          </a:prstGeom>
          <a:noFill/>
        </p:spPr>
        <p:txBody>
          <a:bodyPr vert="eaVert" wrap="square" rtlCol="0">
            <a:spAutoFit/>
          </a:bodyPr>
          <a:lstStyle/>
          <a:p>
            <a:r>
              <a:rPr lang="zh-TW" altLang="en-US" sz="3600" b="1" spc="600" dirty="0">
                <a:solidFill>
                  <a:srgbClr val="C75B49"/>
                </a:solidFill>
                <a:latin typeface="微軟正黑體" panose="020B0604030504040204" pitchFamily="34" charset="-120"/>
                <a:ea typeface="微軟正黑體" panose="020B0604030504040204" pitchFamily="34" charset="-120"/>
              </a:rPr>
              <a:t>安裝防毒軟體</a:t>
            </a:r>
          </a:p>
        </p:txBody>
      </p:sp>
      <p:pic>
        <p:nvPicPr>
          <p:cNvPr id="2" name="圖片 1"/>
          <p:cNvPicPr>
            <a:picLocks noChangeAspect="1"/>
          </p:cNvPicPr>
          <p:nvPr/>
        </p:nvPicPr>
        <p:blipFill>
          <a:blip r:embed="rId2"/>
          <a:stretch>
            <a:fillRect/>
          </a:stretch>
        </p:blipFill>
        <p:spPr>
          <a:xfrm>
            <a:off x="1152203" y="1318905"/>
            <a:ext cx="8496944" cy="6602720"/>
          </a:xfrm>
          <a:prstGeom prst="rect">
            <a:avLst/>
          </a:prstGeom>
        </p:spPr>
      </p:pic>
    </p:spTree>
    <p:extLst>
      <p:ext uri="{BB962C8B-B14F-4D97-AF65-F5344CB8AC3E}">
        <p14:creationId xmlns:p14="http://schemas.microsoft.com/office/powerpoint/2010/main" val="1742691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en-US" altLang="zh-TW" sz="4500" b="1" spc="600"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MIS</a:t>
            </a:r>
            <a:endParaRPr lang="zh-TW" altLang="en-US" sz="4500" b="1" spc="600"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endParaRPr>
          </a:p>
        </p:txBody>
      </p:sp>
      <p:sp>
        <p:nvSpPr>
          <p:cNvPr id="2" name="矩形 1"/>
          <p:cNvSpPr/>
          <p:nvPr/>
        </p:nvSpPr>
        <p:spPr>
          <a:xfrm>
            <a:off x="2188899" y="1728564"/>
            <a:ext cx="6423553" cy="584775"/>
          </a:xfrm>
          <a:prstGeom prst="rect">
            <a:avLst/>
          </a:prstGeom>
        </p:spPr>
        <p:txBody>
          <a:bodyPr wrap="none">
            <a:spAutoFit/>
          </a:bodyPr>
          <a:lstStyle/>
          <a:p>
            <a:pPr algn="ctr"/>
            <a:r>
              <a:rPr lang="en-US" altLang="zh-TW" sz="3200" dirty="0">
                <a:solidFill>
                  <a:srgbClr val="FF0000"/>
                </a:solidFill>
                <a:latin typeface="arial" panose="020B0604020202020204" pitchFamily="34" charset="0"/>
              </a:rPr>
              <a:t>M</a:t>
            </a:r>
            <a:r>
              <a:rPr lang="en-US" altLang="zh-TW" sz="3200" dirty="0">
                <a:solidFill>
                  <a:srgbClr val="4D5156"/>
                </a:solidFill>
                <a:latin typeface="arial" panose="020B0604020202020204" pitchFamily="34" charset="0"/>
              </a:rPr>
              <a:t>anagement </a:t>
            </a:r>
            <a:r>
              <a:rPr lang="en-US" altLang="zh-TW" sz="3200" dirty="0">
                <a:solidFill>
                  <a:srgbClr val="FF0000"/>
                </a:solidFill>
                <a:latin typeface="arial" panose="020B0604020202020204" pitchFamily="34" charset="0"/>
              </a:rPr>
              <a:t>I</a:t>
            </a:r>
            <a:r>
              <a:rPr lang="en-US" altLang="zh-TW" sz="3200" dirty="0">
                <a:solidFill>
                  <a:srgbClr val="4D5156"/>
                </a:solidFill>
                <a:latin typeface="arial" panose="020B0604020202020204" pitchFamily="34" charset="0"/>
              </a:rPr>
              <a:t>nformation </a:t>
            </a:r>
            <a:r>
              <a:rPr lang="en-US" altLang="zh-TW" sz="3200" dirty="0">
                <a:solidFill>
                  <a:srgbClr val="FF0000"/>
                </a:solidFill>
                <a:latin typeface="arial" panose="020B0604020202020204" pitchFamily="34" charset="0"/>
              </a:rPr>
              <a:t>S</a:t>
            </a:r>
            <a:r>
              <a:rPr lang="en-US" altLang="zh-TW" sz="3200" dirty="0">
                <a:solidFill>
                  <a:srgbClr val="4D5156"/>
                </a:solidFill>
                <a:latin typeface="arial" panose="020B0604020202020204" pitchFamily="34" charset="0"/>
              </a:rPr>
              <a:t>ystems</a:t>
            </a:r>
            <a:endParaRPr lang="zh-TW" altLang="en-US" sz="3200" dirty="0"/>
          </a:p>
        </p:txBody>
      </p:sp>
      <p:sp>
        <p:nvSpPr>
          <p:cNvPr id="3" name="文字方塊 2"/>
          <p:cNvSpPr txBox="1"/>
          <p:nvPr/>
        </p:nvSpPr>
        <p:spPr>
          <a:xfrm>
            <a:off x="648147" y="3817267"/>
            <a:ext cx="3213854" cy="584775"/>
          </a:xfrm>
          <a:prstGeom prst="rect">
            <a:avLst/>
          </a:prstGeom>
          <a:noFill/>
        </p:spPr>
        <p:txBody>
          <a:bodyPr wrap="square" rtlCol="0">
            <a:spAutoFit/>
          </a:bodyPr>
          <a:lstStyle/>
          <a:p>
            <a:pPr algn="ctr"/>
            <a:r>
              <a:rPr lang="zh-TW" altLang="en-US" sz="3200" dirty="0"/>
              <a:t>差勤系統</a:t>
            </a:r>
          </a:p>
        </p:txBody>
      </p:sp>
      <p:sp>
        <p:nvSpPr>
          <p:cNvPr id="17" name="文字方塊 16"/>
          <p:cNvSpPr txBox="1"/>
          <p:nvPr/>
        </p:nvSpPr>
        <p:spPr>
          <a:xfrm>
            <a:off x="3793748" y="3817267"/>
            <a:ext cx="3213854" cy="584775"/>
          </a:xfrm>
          <a:prstGeom prst="rect">
            <a:avLst/>
          </a:prstGeom>
          <a:noFill/>
        </p:spPr>
        <p:txBody>
          <a:bodyPr wrap="square" rtlCol="0">
            <a:spAutoFit/>
          </a:bodyPr>
          <a:lstStyle/>
          <a:p>
            <a:pPr algn="ctr"/>
            <a:r>
              <a:rPr lang="zh-TW" altLang="en-US" sz="3200" dirty="0" smtClean="0"/>
              <a:t>人力工時</a:t>
            </a:r>
            <a:endParaRPr lang="zh-TW" altLang="en-US" sz="3200" dirty="0"/>
          </a:p>
        </p:txBody>
      </p:sp>
      <p:sp>
        <p:nvSpPr>
          <p:cNvPr id="20" name="文字方塊 19"/>
          <p:cNvSpPr txBox="1"/>
          <p:nvPr/>
        </p:nvSpPr>
        <p:spPr>
          <a:xfrm>
            <a:off x="7007602" y="3817267"/>
            <a:ext cx="3213854" cy="584775"/>
          </a:xfrm>
          <a:prstGeom prst="rect">
            <a:avLst/>
          </a:prstGeom>
          <a:noFill/>
        </p:spPr>
        <p:txBody>
          <a:bodyPr wrap="square" rtlCol="0">
            <a:spAutoFit/>
          </a:bodyPr>
          <a:lstStyle/>
          <a:p>
            <a:pPr algn="ctr"/>
            <a:r>
              <a:rPr lang="zh-TW" altLang="en-US" sz="3200" dirty="0"/>
              <a:t>採購系統</a:t>
            </a:r>
          </a:p>
        </p:txBody>
      </p:sp>
      <p:sp>
        <p:nvSpPr>
          <p:cNvPr id="5" name="文字方塊 4"/>
          <p:cNvSpPr txBox="1"/>
          <p:nvPr/>
        </p:nvSpPr>
        <p:spPr>
          <a:xfrm>
            <a:off x="3384451" y="2592660"/>
            <a:ext cx="4032448" cy="646331"/>
          </a:xfrm>
          <a:prstGeom prst="rect">
            <a:avLst/>
          </a:prstGeom>
          <a:noFill/>
        </p:spPr>
        <p:txBody>
          <a:bodyPr wrap="square" rtlCol="0">
            <a:spAutoFit/>
          </a:bodyPr>
          <a:lstStyle/>
          <a:p>
            <a:pPr algn="ctr"/>
            <a:r>
              <a:rPr lang="zh-TW" altLang="en-US" sz="3600" spc="600" dirty="0" smtClean="0">
                <a:solidFill>
                  <a:srgbClr val="FF0000"/>
                </a:solidFill>
              </a:rPr>
              <a:t>系統開發</a:t>
            </a:r>
            <a:r>
              <a:rPr lang="zh-TW" altLang="en-US" sz="3600" spc="600" dirty="0">
                <a:solidFill>
                  <a:srgbClr val="FF0000"/>
                </a:solidFill>
              </a:rPr>
              <a:t>維運</a:t>
            </a:r>
          </a:p>
        </p:txBody>
      </p:sp>
      <p:pic>
        <p:nvPicPr>
          <p:cNvPr id="21" name="圖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243" y="4955780"/>
            <a:ext cx="1276126" cy="1276126"/>
          </a:xfrm>
          <a:prstGeom prst="rect">
            <a:avLst/>
          </a:prstGeom>
        </p:spPr>
      </p:pic>
      <p:pic>
        <p:nvPicPr>
          <p:cNvPr id="22" name="圖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603" y="4934918"/>
            <a:ext cx="1296144" cy="1296144"/>
          </a:xfrm>
          <a:prstGeom prst="rect">
            <a:avLst/>
          </a:prstGeom>
        </p:spPr>
      </p:pic>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0473" y="5078934"/>
            <a:ext cx="1008112" cy="1008112"/>
          </a:xfrm>
          <a:prstGeom prst="rect">
            <a:avLst/>
          </a:prstGeom>
        </p:spPr>
      </p:pic>
    </p:spTree>
    <p:extLst>
      <p:ext uri="{BB962C8B-B14F-4D97-AF65-F5344CB8AC3E}">
        <p14:creationId xmlns:p14="http://schemas.microsoft.com/office/powerpoint/2010/main" val="4053771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152203" y="1368524"/>
            <a:ext cx="9001125" cy="6457950"/>
          </a:xfrm>
          <a:prstGeom prst="rect">
            <a:avLst/>
          </a:prstGeom>
        </p:spPr>
      </p:pic>
      <p:sp>
        <p:nvSpPr>
          <p:cNvPr id="5" name="矩形 4"/>
          <p:cNvSpPr/>
          <p:nvPr/>
        </p:nvSpPr>
        <p:spPr>
          <a:xfrm>
            <a:off x="1152203" y="1368524"/>
            <a:ext cx="9001125" cy="244827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152203" y="4608884"/>
            <a:ext cx="9001125" cy="321759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152203" y="3816796"/>
            <a:ext cx="576064" cy="79208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9577264" y="3816796"/>
            <a:ext cx="576064" cy="79208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p:cNvGrpSpPr/>
          <p:nvPr/>
        </p:nvGrpSpPr>
        <p:grpSpPr>
          <a:xfrm>
            <a:off x="4536579" y="3924808"/>
            <a:ext cx="576064" cy="576064"/>
            <a:chOff x="4536579" y="3924808"/>
            <a:chExt cx="576064" cy="576064"/>
          </a:xfrm>
        </p:grpSpPr>
        <p:cxnSp>
          <p:nvCxnSpPr>
            <p:cNvPr id="8" name="直線接點 7"/>
            <p:cNvCxnSpPr/>
            <p:nvPr/>
          </p:nvCxnSpPr>
          <p:spPr>
            <a:xfrm>
              <a:off x="4536579" y="3924808"/>
              <a:ext cx="576064" cy="576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V="1">
              <a:off x="4536579" y="3924808"/>
              <a:ext cx="576064" cy="576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文字方塊 19">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en-US" altLang="zh-TW" sz="4500" b="1" spc="600"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MIS</a:t>
            </a:r>
            <a:endParaRPr lang="zh-TW" altLang="en-US" sz="4500" b="1" spc="600"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endParaRPr>
          </a:p>
        </p:txBody>
      </p:sp>
    </p:spTree>
    <p:extLst>
      <p:ext uri="{BB962C8B-B14F-4D97-AF65-F5344CB8AC3E}">
        <p14:creationId xmlns:p14="http://schemas.microsoft.com/office/powerpoint/2010/main" val="1256722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線上</a:t>
            </a:r>
            <a:r>
              <a:rPr lang="en-US" altLang="zh-TW"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FAQ</a:t>
            </a:r>
            <a:endPar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endParaRPr>
          </a:p>
        </p:txBody>
      </p:sp>
      <p:pic>
        <p:nvPicPr>
          <p:cNvPr id="10" name="圖片 9"/>
          <p:cNvPicPr>
            <a:picLocks noChangeAspect="1"/>
          </p:cNvPicPr>
          <p:nvPr/>
        </p:nvPicPr>
        <p:blipFill>
          <a:blip r:embed="rId2"/>
          <a:stretch>
            <a:fillRect/>
          </a:stretch>
        </p:blipFill>
        <p:spPr>
          <a:xfrm>
            <a:off x="1152202" y="1318903"/>
            <a:ext cx="8496946" cy="6602722"/>
          </a:xfrm>
          <a:prstGeom prst="rect">
            <a:avLst/>
          </a:prstGeom>
        </p:spPr>
      </p:pic>
      <p:sp>
        <p:nvSpPr>
          <p:cNvPr id="12" name="矩形 11"/>
          <p:cNvSpPr/>
          <p:nvPr/>
        </p:nvSpPr>
        <p:spPr>
          <a:xfrm>
            <a:off x="1152203" y="1318902"/>
            <a:ext cx="8496946" cy="429809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152201" y="5977036"/>
            <a:ext cx="8496948" cy="1944588"/>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152201" y="5616996"/>
            <a:ext cx="6696746" cy="36003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8929067" y="5616996"/>
            <a:ext cx="720082" cy="36003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36243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p:cNvSpPr txBox="1"/>
          <p:nvPr/>
        </p:nvSpPr>
        <p:spPr>
          <a:xfrm>
            <a:off x="1998297" y="3195277"/>
            <a:ext cx="8335826" cy="365036"/>
          </a:xfrm>
          <a:prstGeom prst="rect">
            <a:avLst/>
          </a:prstGeom>
          <a:noFill/>
        </p:spPr>
        <p:txBody>
          <a:bodyPr wrap="square" rtlCol="0">
            <a:spAutoFit/>
          </a:bodyPr>
          <a:lstStyle/>
          <a:p>
            <a:pPr defTabSz="1080181"/>
            <a:r>
              <a:rPr lang="zh-TW" altLang="en-US" sz="1772" b="1" dirty="0">
                <a:solidFill>
                  <a:srgbClr val="000000">
                    <a:lumMod val="75000"/>
                    <a:lumOff val="25000"/>
                  </a:srgbClr>
                </a:solidFill>
                <a:latin typeface="微軟正黑體" panose="020B0604030504040204" pitchFamily="34" charset="-120"/>
                <a:ea typeface="微軟正黑體" panose="020B0604030504040204" pitchFamily="34" charset="-120"/>
              </a:rPr>
              <a:t>綜計組資訊小組</a:t>
            </a:r>
            <a:r>
              <a:rPr lang="en-US" altLang="zh-TW" sz="1772" b="1" dirty="0">
                <a:solidFill>
                  <a:srgbClr val="000000">
                    <a:lumMod val="75000"/>
                    <a:lumOff val="25000"/>
                  </a:srgbClr>
                </a:solidFill>
                <a:latin typeface="微軟正黑體" panose="020B0604030504040204" pitchFamily="34" charset="-120"/>
                <a:ea typeface="微軟正黑體" panose="020B0604030504040204" pitchFamily="34" charset="-120"/>
              </a:rPr>
              <a:t>FAQ</a:t>
            </a:r>
            <a:r>
              <a:rPr lang="zh-TW" altLang="en-US" sz="1772" b="1" dirty="0">
                <a:solidFill>
                  <a:srgbClr val="000000">
                    <a:lumMod val="75000"/>
                    <a:lumOff val="25000"/>
                  </a:srgbClr>
                </a:solidFill>
                <a:latin typeface="微軟正黑體" panose="020B0604030504040204" pitchFamily="34" charset="-120"/>
                <a:ea typeface="微軟正黑體" panose="020B0604030504040204" pitchFamily="34" charset="-120"/>
              </a:rPr>
              <a:t>承辦人針對問題協轉相關負責人員解決</a:t>
            </a:r>
          </a:p>
        </p:txBody>
      </p:sp>
      <p:grpSp>
        <p:nvGrpSpPr>
          <p:cNvPr id="4" name="群組 3"/>
          <p:cNvGrpSpPr/>
          <p:nvPr/>
        </p:nvGrpSpPr>
        <p:grpSpPr>
          <a:xfrm>
            <a:off x="1224211" y="2013181"/>
            <a:ext cx="8165707" cy="1862571"/>
            <a:chOff x="1402881" y="2013181"/>
            <a:chExt cx="8165707" cy="1862571"/>
          </a:xfrm>
        </p:grpSpPr>
        <p:sp>
          <p:nvSpPr>
            <p:cNvPr id="10" name="圓角矩形 9"/>
            <p:cNvSpPr/>
            <p:nvPr/>
          </p:nvSpPr>
          <p:spPr>
            <a:xfrm>
              <a:off x="1597444" y="2084564"/>
              <a:ext cx="7205610" cy="1791188"/>
            </a:xfrm>
            <a:prstGeom prst="roundRect">
              <a:avLst/>
            </a:prstGeom>
            <a:solidFill>
              <a:schemeClr val="bg1"/>
            </a:solidFill>
            <a:ln>
              <a:solidFill>
                <a:schemeClr val="bg1">
                  <a:lumMod val="6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2" name="文字方塊 11"/>
            <p:cNvSpPr txBox="1"/>
            <p:nvPr/>
          </p:nvSpPr>
          <p:spPr>
            <a:xfrm>
              <a:off x="1998297" y="2133063"/>
              <a:ext cx="6974875" cy="461665"/>
            </a:xfrm>
            <a:prstGeom prst="rect">
              <a:avLst/>
            </a:prstGeom>
            <a:noFill/>
          </p:spPr>
          <p:txBody>
            <a:bodyPr wrap="square" rtlCol="0">
              <a:spAutoFit/>
            </a:bodyPr>
            <a:lstStyle/>
            <a:p>
              <a:pPr defTabSz="1080181"/>
              <a:r>
                <a:rPr lang="zh-TW" altLang="en-US" sz="2400" b="1" dirty="0">
                  <a:solidFill>
                    <a:srgbClr val="000000">
                      <a:lumMod val="75000"/>
                      <a:lumOff val="25000"/>
                    </a:srgbClr>
                  </a:solidFill>
                  <a:latin typeface="微軟正黑體" panose="020B0604030504040204" pitchFamily="34" charset="-120"/>
                  <a:ea typeface="微軟正黑體" panose="020B0604030504040204" pitchFamily="34" charset="-120"/>
                </a:rPr>
                <a:t>無法上網、網路設備故障排除</a:t>
              </a:r>
            </a:p>
          </p:txBody>
        </p:sp>
        <p:sp>
          <p:nvSpPr>
            <p:cNvPr id="13" name="文字方塊 12"/>
            <p:cNvSpPr txBox="1"/>
            <p:nvPr/>
          </p:nvSpPr>
          <p:spPr>
            <a:xfrm>
              <a:off x="1998297" y="2643419"/>
              <a:ext cx="7570291" cy="461665"/>
            </a:xfrm>
            <a:prstGeom prst="rect">
              <a:avLst/>
            </a:prstGeom>
            <a:noFill/>
          </p:spPr>
          <p:txBody>
            <a:bodyPr wrap="square" rtlCol="0">
              <a:spAutoFit/>
            </a:bodyPr>
            <a:lstStyle/>
            <a:p>
              <a:pPr defTabSz="1080181"/>
              <a:r>
                <a:rPr lang="zh-TW" altLang="en-US" sz="2400" b="1" dirty="0">
                  <a:solidFill>
                    <a:srgbClr val="000000">
                      <a:lumMod val="75000"/>
                      <a:lumOff val="25000"/>
                    </a:srgbClr>
                  </a:solidFill>
                  <a:latin typeface="微軟正黑體" panose="020B0604030504040204" pitchFamily="34" charset="-120"/>
                  <a:ea typeface="微軟正黑體" panose="020B0604030504040204" pitchFamily="34" charset="-120"/>
                </a:rPr>
                <a:t>公文系統</a:t>
              </a:r>
              <a:r>
                <a:rPr lang="en-US" altLang="zh-TW" sz="2400" b="1" dirty="0">
                  <a:solidFill>
                    <a:srgbClr val="000000">
                      <a:lumMod val="75000"/>
                      <a:lumOff val="25000"/>
                    </a:srgbClr>
                  </a:solidFill>
                  <a:latin typeface="微軟正黑體" panose="020B0604030504040204" pitchFamily="34" charset="-120"/>
                  <a:ea typeface="微軟正黑體" panose="020B0604030504040204" pitchFamily="34" charset="-120"/>
                </a:rPr>
                <a:t>IE</a:t>
              </a:r>
              <a:r>
                <a:rPr lang="zh-TW" altLang="en-US" sz="2400" b="1" dirty="0">
                  <a:solidFill>
                    <a:srgbClr val="000000">
                      <a:lumMod val="75000"/>
                      <a:lumOff val="25000"/>
                    </a:srgbClr>
                  </a:solidFill>
                  <a:latin typeface="微軟正黑體" panose="020B0604030504040204" pitchFamily="34" charset="-120"/>
                  <a:ea typeface="微軟正黑體" panose="020B0604030504040204" pitchFamily="34" charset="-120"/>
                </a:rPr>
                <a:t>基本環境檢視設定</a:t>
              </a:r>
            </a:p>
          </p:txBody>
        </p:sp>
        <p:sp>
          <p:nvSpPr>
            <p:cNvPr id="22" name="文字方塊 21"/>
            <p:cNvSpPr txBox="1"/>
            <p:nvPr/>
          </p:nvSpPr>
          <p:spPr>
            <a:xfrm>
              <a:off x="1989561" y="3134428"/>
              <a:ext cx="6758136" cy="461665"/>
            </a:xfrm>
            <a:prstGeom prst="rect">
              <a:avLst/>
            </a:prstGeom>
            <a:noFill/>
          </p:spPr>
          <p:txBody>
            <a:bodyPr wrap="square" rtlCol="0">
              <a:spAutoFit/>
            </a:bodyPr>
            <a:lstStyle/>
            <a:p>
              <a:pPr defTabSz="1080181"/>
              <a:r>
                <a:rPr lang="zh-TW" altLang="en-US" sz="2400" b="1" dirty="0">
                  <a:solidFill>
                    <a:srgbClr val="FF0000"/>
                  </a:solidFill>
                  <a:latin typeface="微軟正黑體" panose="020B0604030504040204" pitchFamily="34" charset="-120"/>
                  <a:ea typeface="微軟正黑體" panose="020B0604030504040204" pitchFamily="34" charset="-120"/>
                </a:rPr>
                <a:t>無法支援流程問題、帳號管理需轉文書科</a:t>
              </a:r>
            </a:p>
          </p:txBody>
        </p:sp>
        <p:pic>
          <p:nvPicPr>
            <p:cNvPr id="23" name="圖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2881" y="2013181"/>
              <a:ext cx="586680" cy="586680"/>
            </a:xfrm>
            <a:prstGeom prst="rect">
              <a:avLst/>
            </a:prstGeom>
          </p:spPr>
        </p:pic>
      </p:grpSp>
      <p:grpSp>
        <p:nvGrpSpPr>
          <p:cNvPr id="3" name="群組 2"/>
          <p:cNvGrpSpPr/>
          <p:nvPr/>
        </p:nvGrpSpPr>
        <p:grpSpPr>
          <a:xfrm>
            <a:off x="1224211" y="4184416"/>
            <a:ext cx="7814217" cy="1902882"/>
            <a:chOff x="1402881" y="4184416"/>
            <a:chExt cx="7814217" cy="1902882"/>
          </a:xfrm>
        </p:grpSpPr>
        <p:sp>
          <p:nvSpPr>
            <p:cNvPr id="16" name="圓角矩形 15"/>
            <p:cNvSpPr/>
            <p:nvPr/>
          </p:nvSpPr>
          <p:spPr>
            <a:xfrm>
              <a:off x="1597443" y="4296110"/>
              <a:ext cx="7619655" cy="1791188"/>
            </a:xfrm>
            <a:prstGeom prst="roundRect">
              <a:avLst/>
            </a:prstGeom>
            <a:solidFill>
              <a:schemeClr val="bg1"/>
            </a:solidFill>
            <a:ln>
              <a:solidFill>
                <a:schemeClr val="bg1">
                  <a:lumMod val="6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8" name="文字方塊 17"/>
            <p:cNvSpPr txBox="1"/>
            <p:nvPr/>
          </p:nvSpPr>
          <p:spPr>
            <a:xfrm>
              <a:off x="1998297" y="4634367"/>
              <a:ext cx="6209340" cy="461665"/>
            </a:xfrm>
            <a:prstGeom prst="rect">
              <a:avLst/>
            </a:prstGeom>
            <a:noFill/>
          </p:spPr>
          <p:txBody>
            <a:bodyPr wrap="square" rtlCol="0">
              <a:spAutoFit/>
            </a:bodyPr>
            <a:lstStyle/>
            <a:p>
              <a:pPr defTabSz="1080181"/>
              <a:r>
                <a:rPr lang="zh-TW" altLang="en-US" sz="2400" b="1" dirty="0">
                  <a:solidFill>
                    <a:srgbClr val="000000">
                      <a:lumMod val="75000"/>
                      <a:lumOff val="25000"/>
                    </a:srgbClr>
                  </a:solidFill>
                  <a:latin typeface="微軟正黑體" panose="020B0604030504040204" pitchFamily="34" charset="-120"/>
                  <a:ea typeface="微軟正黑體" panose="020B0604030504040204" pitchFamily="34" charset="-120"/>
                </a:rPr>
                <a:t>電腦系統、硬體故障檢修由主機負責廠商</a:t>
              </a:r>
            </a:p>
          </p:txBody>
        </p:sp>
        <p:sp>
          <p:nvSpPr>
            <p:cNvPr id="19" name="文字方塊 18"/>
            <p:cNvSpPr txBox="1"/>
            <p:nvPr/>
          </p:nvSpPr>
          <p:spPr>
            <a:xfrm>
              <a:off x="1998298" y="5184948"/>
              <a:ext cx="5741288" cy="830997"/>
            </a:xfrm>
            <a:prstGeom prst="rect">
              <a:avLst/>
            </a:prstGeom>
            <a:noFill/>
          </p:spPr>
          <p:txBody>
            <a:bodyPr wrap="square" rtlCol="0">
              <a:spAutoFit/>
            </a:bodyPr>
            <a:lstStyle/>
            <a:p>
              <a:pPr defTabSz="1080181"/>
              <a:r>
                <a:rPr lang="en-US" altLang="zh-TW" sz="2400" b="1" dirty="0">
                  <a:solidFill>
                    <a:srgbClr val="FF0000"/>
                  </a:solidFill>
                  <a:latin typeface="微軟正黑體" panose="020B0604030504040204" pitchFamily="34" charset="-120"/>
                  <a:ea typeface="微軟正黑體" panose="020B0604030504040204" pitchFamily="34" charset="-120"/>
                </a:rPr>
                <a:t>IP</a:t>
              </a:r>
              <a:r>
                <a:rPr lang="zh-TW" altLang="en-US" sz="2400" b="1" dirty="0">
                  <a:solidFill>
                    <a:srgbClr val="FF0000"/>
                  </a:solidFill>
                  <a:latin typeface="微軟正黑體" panose="020B0604030504040204" pitchFamily="34" charset="-120"/>
                  <a:ea typeface="微軟正黑體" panose="020B0604030504040204" pitchFamily="34" charset="-120"/>
                </a:rPr>
                <a:t>發放、節點系統被鎖及各館新進同仁設定請找各館</a:t>
              </a:r>
              <a:r>
                <a:rPr lang="zh-TW" altLang="en-US" sz="2400" b="1" dirty="0" smtClean="0">
                  <a:solidFill>
                    <a:srgbClr val="FF0000"/>
                  </a:solidFill>
                  <a:latin typeface="微軟正黑體" panose="020B0604030504040204" pitchFamily="34" charset="-120"/>
                  <a:ea typeface="微軟正黑體" panose="020B0604030504040204" pitchFamily="34" charset="-120"/>
                </a:rPr>
                <a:t>資訊服務人員</a:t>
              </a:r>
              <a:r>
                <a:rPr lang="zh-TW" altLang="en-US" sz="2400" b="1" dirty="0">
                  <a:solidFill>
                    <a:srgbClr val="FF0000"/>
                  </a:solidFill>
                  <a:latin typeface="微軟正黑體" panose="020B0604030504040204" pitchFamily="34" charset="-120"/>
                  <a:ea typeface="微軟正黑體" panose="020B0604030504040204" pitchFamily="34" charset="-120"/>
                </a:rPr>
                <a:t>協助</a:t>
              </a:r>
            </a:p>
          </p:txBody>
        </p:sp>
        <p:pic>
          <p:nvPicPr>
            <p:cNvPr id="24" name="圖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881" y="4184416"/>
              <a:ext cx="626991" cy="626991"/>
            </a:xfrm>
            <a:prstGeom prst="rect">
              <a:avLst/>
            </a:prstGeom>
          </p:spPr>
        </p:pic>
      </p:grpSp>
      <p:pic>
        <p:nvPicPr>
          <p:cNvPr id="17" name="图片 6">
            <a:extLst>
              <a:ext uri="{FF2B5EF4-FFF2-40B4-BE49-F238E27FC236}">
                <a16:creationId xmlns="" xmlns:a16="http://schemas.microsoft.com/office/drawing/2014/main" id="{67CF261B-B326-4F21-B678-60A8F987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69" y="5486657"/>
            <a:ext cx="1700485" cy="1701361"/>
          </a:xfrm>
          <a:prstGeom prst="rect">
            <a:avLst/>
          </a:prstGeom>
          <a:effectLst>
            <a:outerShdw blurRad="50800" dist="38100" dir="2700000" algn="tl" rotWithShape="0">
              <a:prstClr val="black">
                <a:alpha val="40000"/>
              </a:prstClr>
            </a:outerShdw>
          </a:effectLst>
        </p:spPr>
      </p:pic>
      <p:sp>
        <p:nvSpPr>
          <p:cNvPr id="20" name="文字方塊 19">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線上</a:t>
            </a:r>
            <a:r>
              <a:rPr lang="en-US" altLang="zh-TW"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FAQ</a:t>
            </a:r>
            <a:endPar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endParaRPr>
          </a:p>
        </p:txBody>
      </p:sp>
    </p:spTree>
    <p:extLst>
      <p:ext uri="{BB962C8B-B14F-4D97-AF65-F5344CB8AC3E}">
        <p14:creationId xmlns:p14="http://schemas.microsoft.com/office/powerpoint/2010/main" val="1532880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p:nvPr/>
        </p:nvPicPr>
        <p:blipFill>
          <a:blip r:embed="rId2"/>
          <a:stretch>
            <a:fillRect/>
          </a:stretch>
        </p:blipFill>
        <p:spPr>
          <a:xfrm>
            <a:off x="201995" y="1382359"/>
            <a:ext cx="6944159" cy="4657851"/>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626" y="2743286"/>
            <a:ext cx="6664838" cy="5049120"/>
          </a:xfrm>
          <a:prstGeom prst="rect">
            <a:avLst/>
          </a:prstGeom>
        </p:spPr>
      </p:pic>
      <p:sp>
        <p:nvSpPr>
          <p:cNvPr id="8" name="矩形 7"/>
          <p:cNvSpPr/>
          <p:nvPr/>
        </p:nvSpPr>
        <p:spPr>
          <a:xfrm>
            <a:off x="326945" y="2701511"/>
            <a:ext cx="582231" cy="166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310"/>
          </a:p>
        </p:txBody>
      </p:sp>
      <p:cxnSp>
        <p:nvCxnSpPr>
          <p:cNvPr id="11" name="直線單箭頭接點 10"/>
          <p:cNvCxnSpPr/>
          <p:nvPr/>
        </p:nvCxnSpPr>
        <p:spPr>
          <a:xfrm flipV="1">
            <a:off x="1766771" y="3567672"/>
            <a:ext cx="249528" cy="3931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endCxn id="2" idx="1"/>
          </p:cNvCxnSpPr>
          <p:nvPr/>
        </p:nvCxnSpPr>
        <p:spPr>
          <a:xfrm>
            <a:off x="3722570" y="6914254"/>
            <a:ext cx="1689967" cy="40120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5"/>
          <p:cNvSpPr txBox="1"/>
          <p:nvPr/>
        </p:nvSpPr>
        <p:spPr>
          <a:xfrm>
            <a:off x="1782523" y="6697116"/>
            <a:ext cx="2177713" cy="331438"/>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none" lIns="105622" tIns="52811" rIns="105622" bIns="52811" numCol="1" spcCol="0" rtlCol="0" fromWordArt="0" anchor="t" anchorCtr="0" forceAA="0" compatLnSpc="1">
            <a:prstTxWarp prst="textNoShape">
              <a:avLst/>
            </a:prstTxWarp>
            <a:noAutofit/>
          </a:bodyPr>
          <a:lstStyle/>
          <a:p>
            <a:r>
              <a:rPr lang="zh-TW" altLang="en-US" sz="1386" b="1" kern="100" dirty="0">
                <a:latin typeface="+mj-ea"/>
                <a:ea typeface="+mj-ea"/>
                <a:cs typeface="Times New Roman"/>
              </a:rPr>
              <a:t>按下同意後才可繼續操作</a:t>
            </a:r>
          </a:p>
        </p:txBody>
      </p:sp>
      <p:sp>
        <p:nvSpPr>
          <p:cNvPr id="2" name="矩形 1"/>
          <p:cNvSpPr/>
          <p:nvPr/>
        </p:nvSpPr>
        <p:spPr>
          <a:xfrm>
            <a:off x="5412537" y="7149108"/>
            <a:ext cx="2744805" cy="332704"/>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sz="2310"/>
          </a:p>
        </p:txBody>
      </p:sp>
      <p:sp>
        <p:nvSpPr>
          <p:cNvPr id="10" name="文字方塊 11"/>
          <p:cNvSpPr txBox="1"/>
          <p:nvPr/>
        </p:nvSpPr>
        <p:spPr>
          <a:xfrm>
            <a:off x="1762934" y="3966313"/>
            <a:ext cx="1261477" cy="714580"/>
          </a:xfrm>
          <a:prstGeom prst="rect">
            <a:avLst/>
          </a:prstGeom>
          <a:solidFill>
            <a:schemeClr val="accent1">
              <a:lumMod val="60000"/>
              <a:lumOff val="40000"/>
            </a:schemeClr>
          </a:solidFill>
          <a:ln>
            <a:solidFill>
              <a:srgbClr val="0070C0"/>
            </a:solidFill>
          </a:ln>
        </p:spPr>
        <p:style>
          <a:lnRef idx="2">
            <a:schemeClr val="accent2"/>
          </a:lnRef>
          <a:fillRef idx="1">
            <a:schemeClr val="lt1"/>
          </a:fillRef>
          <a:effectRef idx="0">
            <a:schemeClr val="accent2"/>
          </a:effectRef>
          <a:fontRef idx="minor">
            <a:schemeClr val="dk1"/>
          </a:fontRef>
        </p:style>
        <p:txBody>
          <a:bodyPr rot="0" spcFirstLastPara="0" vert="horz" wrap="none" lIns="105622" tIns="52811" rIns="105622" bIns="52811" numCol="1" spcCol="0" rtlCol="0" fromWordArt="0" anchor="t" anchorCtr="0" forceAA="0" compatLnSpc="1">
            <a:prstTxWarp prst="textNoShape">
              <a:avLst/>
            </a:prstTxWarp>
            <a:noAutofit/>
          </a:bodyPr>
          <a:lstStyle/>
          <a:p>
            <a:r>
              <a:rPr lang="zh-TW" altLang="en-US" b="1" kern="100" dirty="0">
                <a:solidFill>
                  <a:schemeClr val="tx1"/>
                </a:solidFill>
                <a:latin typeface="+mj-ea"/>
                <a:ea typeface="+mj-ea"/>
                <a:cs typeface="Times New Roman"/>
              </a:rPr>
              <a:t>共同作者</a:t>
            </a:r>
            <a:endParaRPr lang="en-US" altLang="zh-TW" b="1" kern="100" dirty="0">
              <a:solidFill>
                <a:schemeClr val="tx1"/>
              </a:solidFill>
              <a:latin typeface="+mj-ea"/>
              <a:ea typeface="+mj-ea"/>
              <a:cs typeface="Times New Roman"/>
            </a:endParaRPr>
          </a:p>
          <a:p>
            <a:r>
              <a:rPr lang="zh-TW" altLang="en-US" b="1" kern="100" dirty="0">
                <a:solidFill>
                  <a:schemeClr val="tx1"/>
                </a:solidFill>
                <a:latin typeface="+mj-ea"/>
                <a:ea typeface="+mj-ea"/>
                <a:cs typeface="Times New Roman"/>
              </a:rPr>
              <a:t>同意權重</a:t>
            </a:r>
          </a:p>
        </p:txBody>
      </p:sp>
      <p:sp>
        <p:nvSpPr>
          <p:cNvPr id="5" name="文字方塊 4"/>
          <p:cNvSpPr txBox="1"/>
          <p:nvPr/>
        </p:nvSpPr>
        <p:spPr>
          <a:xfrm>
            <a:off x="6480795" y="1212782"/>
            <a:ext cx="4144279" cy="1292662"/>
          </a:xfrm>
          <a:prstGeom prst="rect">
            <a:avLst/>
          </a:prstGeom>
          <a:noFill/>
        </p:spPr>
        <p:txBody>
          <a:bodyPr wrap="square" rtlCol="0">
            <a:spAutoFit/>
          </a:bodyPr>
          <a:lstStyle/>
          <a:p>
            <a:r>
              <a:rPr lang="zh-TW" altLang="en-US" sz="2600" b="1" dirty="0">
                <a:solidFill>
                  <a:srgbClr val="00B050"/>
                </a:solidFill>
              </a:rPr>
              <a:t>本所論著</a:t>
            </a:r>
            <a:r>
              <a:rPr lang="zh-TW" altLang="en-US" sz="2600" b="1" dirty="0">
                <a:solidFill>
                  <a:srgbClr val="FF0000"/>
                </a:solidFill>
              </a:rPr>
              <a:t>主作者</a:t>
            </a:r>
            <a:r>
              <a:rPr lang="en-US" altLang="zh-TW" sz="2600" b="1" dirty="0">
                <a:solidFill>
                  <a:srgbClr val="FF0000"/>
                </a:solidFill>
              </a:rPr>
              <a:t>/</a:t>
            </a:r>
            <a:r>
              <a:rPr lang="zh-TW" altLang="en-US" sz="2600" b="1" dirty="0">
                <a:solidFill>
                  <a:srgbClr val="FF0000"/>
                </a:solidFill>
              </a:rPr>
              <a:t>共同作者</a:t>
            </a:r>
            <a:r>
              <a:rPr lang="en-US" altLang="zh-TW" sz="2600" b="1" dirty="0">
                <a:solidFill>
                  <a:srgbClr val="FF0000"/>
                </a:solidFill>
              </a:rPr>
              <a:t>(</a:t>
            </a:r>
            <a:r>
              <a:rPr lang="zh-TW" altLang="en-US" sz="2600" b="1" dirty="0">
                <a:solidFill>
                  <a:srgbClr val="FF0000"/>
                </a:solidFill>
              </a:rPr>
              <a:t>本所同仁</a:t>
            </a:r>
            <a:r>
              <a:rPr lang="en-US" altLang="zh-TW" sz="2600" b="1" dirty="0">
                <a:solidFill>
                  <a:srgbClr val="FF0000"/>
                </a:solidFill>
              </a:rPr>
              <a:t>)</a:t>
            </a:r>
            <a:r>
              <a:rPr lang="zh-TW" altLang="en-US" sz="2600" b="1" dirty="0">
                <a:solidFill>
                  <a:srgbClr val="FF0000"/>
                </a:solidFill>
              </a:rPr>
              <a:t>皆需閱讀及同意遵守學術倫理規範</a:t>
            </a:r>
          </a:p>
        </p:txBody>
      </p:sp>
      <p:sp>
        <p:nvSpPr>
          <p:cNvPr id="15" name="標題 1"/>
          <p:cNvSpPr txBox="1">
            <a:spLocks/>
          </p:cNvSpPr>
          <p:nvPr/>
        </p:nvSpPr>
        <p:spPr>
          <a:xfrm>
            <a:off x="876350" y="37477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學術倫理</a:t>
            </a:r>
          </a:p>
        </p:txBody>
      </p:sp>
    </p:spTree>
    <p:extLst>
      <p:ext uri="{BB962C8B-B14F-4D97-AF65-F5344CB8AC3E}">
        <p14:creationId xmlns:p14="http://schemas.microsoft.com/office/powerpoint/2010/main" val="20592475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線上</a:t>
            </a:r>
            <a:r>
              <a:rPr lang="en-US" altLang="zh-TW"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FAQ</a:t>
            </a:r>
            <a:endPar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endParaRPr>
          </a:p>
        </p:txBody>
      </p:sp>
      <p:sp>
        <p:nvSpPr>
          <p:cNvPr id="10" name="文字方塊 9">
            <a:extLst>
              <a:ext uri="{FF2B5EF4-FFF2-40B4-BE49-F238E27FC236}">
                <a16:creationId xmlns="" xmlns:a16="http://schemas.microsoft.com/office/drawing/2014/main" id="{E990A369-2A35-4B41-B274-3E0B1C565168}"/>
              </a:ext>
            </a:extLst>
          </p:cNvPr>
          <p:cNvSpPr txBox="1"/>
          <p:nvPr/>
        </p:nvSpPr>
        <p:spPr>
          <a:xfrm>
            <a:off x="2484351" y="2376636"/>
            <a:ext cx="5832648" cy="440890"/>
          </a:xfrm>
          <a:prstGeom prst="rect">
            <a:avLst/>
          </a:prstGeom>
          <a:noFill/>
        </p:spPr>
        <p:txBody>
          <a:bodyPr wrap="square" rtlCol="0">
            <a:spAutoFit/>
          </a:bodyPr>
          <a:lstStyle/>
          <a:p>
            <a:pPr algn="ctr">
              <a:lnSpc>
                <a:spcPts val="2400"/>
              </a:lnSpc>
            </a:pPr>
            <a:r>
              <a:rPr lang="zh-TW" altLang="en-US" sz="4000" dirty="0">
                <a:latin typeface="微軟正黑體" panose="020B0604030504040204" pitchFamily="34" charset="-120"/>
                <a:ea typeface="微軟正黑體" panose="020B0604030504040204" pitchFamily="34" charset="-120"/>
              </a:rPr>
              <a:t>如果還有其他問題</a:t>
            </a:r>
            <a:endParaRPr lang="en-US" altLang="zh-TW" sz="4000" dirty="0">
              <a:latin typeface="微軟正黑體" panose="020B0604030504040204" pitchFamily="34" charset="-120"/>
              <a:ea typeface="微軟正黑體" panose="020B0604030504040204" pitchFamily="34" charset="-120"/>
            </a:endParaRPr>
          </a:p>
        </p:txBody>
      </p:sp>
      <p:pic>
        <p:nvPicPr>
          <p:cNvPr id="13" name="圖片 12">
            <a:extLst>
              <a:ext uri="{FF2B5EF4-FFF2-40B4-BE49-F238E27FC236}">
                <a16:creationId xmlns="" xmlns:a16="http://schemas.microsoft.com/office/drawing/2014/main" id="{CCEC9960-E5E4-452F-B7CB-74AE89C35E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8627" y="3528764"/>
            <a:ext cx="864096" cy="864096"/>
          </a:xfrm>
          <a:prstGeom prst="rect">
            <a:avLst/>
          </a:prstGeom>
        </p:spPr>
      </p:pic>
      <p:sp>
        <p:nvSpPr>
          <p:cNvPr id="14" name="文字方塊 13">
            <a:extLst>
              <a:ext uri="{FF2B5EF4-FFF2-40B4-BE49-F238E27FC236}">
                <a16:creationId xmlns="" xmlns:a16="http://schemas.microsoft.com/office/drawing/2014/main" id="{71832545-AF96-431A-ADF5-4327D11BD45A}"/>
              </a:ext>
            </a:extLst>
          </p:cNvPr>
          <p:cNvSpPr txBox="1"/>
          <p:nvPr/>
        </p:nvSpPr>
        <p:spPr>
          <a:xfrm>
            <a:off x="3996519" y="4807578"/>
            <a:ext cx="2808312" cy="523220"/>
          </a:xfrm>
          <a:prstGeom prst="rect">
            <a:avLst/>
          </a:prstGeom>
          <a:noFill/>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駐點人員 </a:t>
            </a:r>
            <a:r>
              <a:rPr lang="en-US" altLang="zh-TW" sz="2800" dirty="0" smtClean="0">
                <a:latin typeface="微軟正黑體" panose="020B0604030504040204" pitchFamily="34" charset="-120"/>
                <a:ea typeface="微軟正黑體" panose="020B0604030504040204" pitchFamily="34" charset="-120"/>
              </a:rPr>
              <a:t>#3199</a:t>
            </a:r>
            <a:endParaRPr lang="zh-TW" altLang="en-US" sz="2800" dirty="0">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 xmlns:a16="http://schemas.microsoft.com/office/drawing/2014/main" id="{1DC58E81-4FBB-4934-B08C-E5A548C30FF4}"/>
              </a:ext>
            </a:extLst>
          </p:cNvPr>
          <p:cNvSpPr txBox="1"/>
          <p:nvPr/>
        </p:nvSpPr>
        <p:spPr>
          <a:xfrm>
            <a:off x="4104531" y="5902780"/>
            <a:ext cx="2592288" cy="523220"/>
          </a:xfrm>
          <a:prstGeom prst="rect">
            <a:avLst/>
          </a:prstGeom>
          <a:noFill/>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邱文豪 </a:t>
            </a:r>
            <a:r>
              <a:rPr lang="en-US" altLang="zh-TW" sz="2800" dirty="0" smtClean="0">
                <a:latin typeface="微軟正黑體" panose="020B0604030504040204" pitchFamily="34" charset="-120"/>
                <a:ea typeface="微軟正黑體" panose="020B0604030504040204" pitchFamily="34" charset="-120"/>
              </a:rPr>
              <a:t>#3021</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62950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p:txBody>
          <a:bodyPr/>
          <a:lstStyle/>
          <a:p>
            <a:endParaRPr lang="en-US" altLang="zh-TW" dirty="0"/>
          </a:p>
        </p:txBody>
      </p:sp>
      <p:sp>
        <p:nvSpPr>
          <p:cNvPr id="19" name="標題 1"/>
          <p:cNvSpPr txBox="1">
            <a:spLocks/>
          </p:cNvSpPr>
          <p:nvPr/>
        </p:nvSpPr>
        <p:spPr>
          <a:xfrm>
            <a:off x="876350" y="37477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學術倫理</a:t>
            </a:r>
          </a:p>
        </p:txBody>
      </p:sp>
      <p:grpSp>
        <p:nvGrpSpPr>
          <p:cNvPr id="7" name="群組 6"/>
          <p:cNvGrpSpPr/>
          <p:nvPr/>
        </p:nvGrpSpPr>
        <p:grpSpPr>
          <a:xfrm>
            <a:off x="648147" y="2797318"/>
            <a:ext cx="9925050" cy="3971806"/>
            <a:chOff x="648147" y="2797318"/>
            <a:chExt cx="9925050" cy="3971806"/>
          </a:xfrm>
        </p:grpSpPr>
        <p:sp>
          <p:nvSpPr>
            <p:cNvPr id="28" name="文字方塊 27"/>
            <p:cNvSpPr txBox="1"/>
            <p:nvPr/>
          </p:nvSpPr>
          <p:spPr>
            <a:xfrm>
              <a:off x="666137" y="2797318"/>
              <a:ext cx="6215163" cy="447815"/>
            </a:xfrm>
            <a:prstGeom prst="rect">
              <a:avLst/>
            </a:prstGeom>
            <a:noFill/>
          </p:spPr>
          <p:txBody>
            <a:bodyPr wrap="none" rtlCol="0">
              <a:spAutoFit/>
            </a:bodyPr>
            <a:lstStyle/>
            <a:p>
              <a:r>
                <a:rPr lang="zh-TW" altLang="en-US" sz="2310" b="1" dirty="0">
                  <a:solidFill>
                    <a:srgbClr val="FF0000"/>
                  </a:solidFill>
                </a:rPr>
                <a:t>科技部補助專題研究計畫作業要點</a:t>
              </a:r>
              <a:r>
                <a:rPr lang="en-US" altLang="zh-TW" sz="2310" b="1" dirty="0">
                  <a:solidFill>
                    <a:srgbClr val="FF0000"/>
                  </a:solidFill>
                </a:rPr>
                <a:t>-</a:t>
              </a:r>
              <a:r>
                <a:rPr lang="zh-TW" altLang="en-US" sz="2310" b="1" dirty="0">
                  <a:solidFill>
                    <a:srgbClr val="FF0000"/>
                  </a:solidFill>
                </a:rPr>
                <a:t>第二十六條</a:t>
              </a:r>
            </a:p>
          </p:txBody>
        </p:sp>
        <p:pic>
          <p:nvPicPr>
            <p:cNvPr id="2" name="圖片 1"/>
            <p:cNvPicPr>
              <a:picLocks noChangeAspect="1"/>
            </p:cNvPicPr>
            <p:nvPr/>
          </p:nvPicPr>
          <p:blipFill>
            <a:blip r:embed="rId2"/>
            <a:stretch>
              <a:fillRect/>
            </a:stretch>
          </p:blipFill>
          <p:spPr>
            <a:xfrm>
              <a:off x="648147" y="3302024"/>
              <a:ext cx="9925050" cy="3467100"/>
            </a:xfrm>
            <a:prstGeom prst="rect">
              <a:avLst/>
            </a:prstGeom>
          </p:spPr>
        </p:pic>
      </p:grpSp>
      <p:sp>
        <p:nvSpPr>
          <p:cNvPr id="3" name="矩形 2"/>
          <p:cNvSpPr/>
          <p:nvPr/>
        </p:nvSpPr>
        <p:spPr>
          <a:xfrm>
            <a:off x="0" y="1440532"/>
            <a:ext cx="10081195" cy="830997"/>
          </a:xfrm>
          <a:prstGeom prst="rect">
            <a:avLst/>
          </a:prstGeom>
        </p:spPr>
        <p:txBody>
          <a:bodyPr wrap="square">
            <a:spAutoFit/>
          </a:bodyPr>
          <a:lstStyle/>
          <a:p>
            <a:pPr marL="342900" indent="-342900">
              <a:buFont typeface="Wingdings" panose="05000000000000000000" pitchFamily="2" charset="2"/>
              <a:buChar char="Ø"/>
            </a:pPr>
            <a:r>
              <a:rPr lang="zh-TW" altLang="en-US" sz="2400" b="1" u="sng" dirty="0">
                <a:solidFill>
                  <a:srgbClr val="FF0000"/>
                </a:solidFill>
                <a:effectLst>
                  <a:outerShdw blurRad="38100" dist="38100" dir="2700000" algn="tl">
                    <a:srgbClr val="000000">
                      <a:alpha val="43137"/>
                    </a:srgbClr>
                  </a:outerShdw>
                </a:effectLst>
              </a:rPr>
              <a:t>首次</a:t>
            </a:r>
            <a:r>
              <a:rPr lang="zh-TW" altLang="en-US" sz="2400" b="1" u="sng" dirty="0">
                <a:solidFill>
                  <a:srgbClr val="00B050"/>
                </a:solidFill>
                <a:effectLst>
                  <a:outerShdw blurRad="38100" dist="38100" dir="2700000" algn="tl">
                    <a:srgbClr val="000000">
                      <a:alpha val="43137"/>
                    </a:srgbClr>
                  </a:outerShdw>
                </a:effectLst>
              </a:rPr>
              <a:t>申請科技部計畫</a:t>
            </a:r>
            <a:r>
              <a:rPr lang="zh-TW" altLang="en-US" sz="2400" b="1" u="sng" dirty="0">
                <a:solidFill>
                  <a:srgbClr val="FF0000"/>
                </a:solidFill>
                <a:effectLst>
                  <a:outerShdw blurRad="38100" dist="38100" dir="2700000" algn="tl">
                    <a:srgbClr val="000000">
                      <a:alpha val="43137"/>
                    </a:srgbClr>
                  </a:outerShdw>
                </a:effectLst>
              </a:rPr>
              <a:t>之計畫主持人</a:t>
            </a:r>
            <a:r>
              <a:rPr lang="zh-TW" altLang="en-US" sz="2400" b="1" dirty="0">
                <a:solidFill>
                  <a:srgbClr val="FF0000"/>
                </a:solidFill>
                <a:effectLst>
                  <a:outerShdw blurRad="38100" dist="38100" dir="2700000" algn="tl">
                    <a:srgbClr val="000000">
                      <a:alpha val="43137"/>
                    </a:srgbClr>
                  </a:outerShdw>
                </a:effectLst>
              </a:rPr>
              <a:t>及</a:t>
            </a:r>
            <a:r>
              <a:rPr lang="zh-TW" altLang="en-US" sz="2400" b="1" u="sng" dirty="0">
                <a:solidFill>
                  <a:srgbClr val="FF0000"/>
                </a:solidFill>
                <a:effectLst>
                  <a:outerShdw blurRad="38100" dist="38100" dir="2700000" algn="tl">
                    <a:srgbClr val="000000">
                      <a:alpha val="43137"/>
                    </a:srgbClr>
                  </a:outerShdw>
                </a:effectLst>
              </a:rPr>
              <a:t>首次執行科技部計畫之參與研究人員</a:t>
            </a:r>
            <a:r>
              <a:rPr lang="zh-TW" altLang="en-US" sz="2400" b="1" dirty="0">
                <a:solidFill>
                  <a:srgbClr val="FF0000"/>
                </a:solidFill>
                <a:effectLst>
                  <a:outerShdw blurRad="38100" dist="38100" dir="2700000" algn="tl">
                    <a:srgbClr val="000000">
                      <a:alpha val="43137"/>
                    </a:srgbClr>
                  </a:outerShdw>
                </a:effectLst>
              </a:rPr>
              <a:t>，需至「臺灣學術倫理教育資源中心」研習相關學術倫理課程</a:t>
            </a:r>
          </a:p>
        </p:txBody>
      </p:sp>
      <p:sp>
        <p:nvSpPr>
          <p:cNvPr id="6" name="文字方塊 5"/>
          <p:cNvSpPr txBox="1"/>
          <p:nvPr/>
        </p:nvSpPr>
        <p:spPr>
          <a:xfrm>
            <a:off x="1800275" y="2271529"/>
            <a:ext cx="5688632" cy="400110"/>
          </a:xfrm>
          <a:prstGeom prst="rect">
            <a:avLst/>
          </a:prstGeom>
          <a:noFill/>
        </p:spPr>
        <p:txBody>
          <a:bodyPr wrap="square" rtlCol="0">
            <a:spAutoFit/>
          </a:bodyPr>
          <a:lstStyle/>
          <a:p>
            <a:r>
              <a:rPr lang="en-US" altLang="zh-TW" dirty="0"/>
              <a:t>https://ethics.moe.edu.tw/newuser/</a:t>
            </a:r>
            <a:endParaRPr lang="zh-TW" altLang="en-US" dirty="0"/>
          </a:p>
        </p:txBody>
      </p:sp>
      <p:cxnSp>
        <p:nvCxnSpPr>
          <p:cNvPr id="8" name="直線接點 7"/>
          <p:cNvCxnSpPr/>
          <p:nvPr/>
        </p:nvCxnSpPr>
        <p:spPr>
          <a:xfrm>
            <a:off x="5760715" y="4104828"/>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520355" y="5022003"/>
            <a:ext cx="936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4068527" y="5014806"/>
            <a:ext cx="1116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569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p:txBody>
          <a:bodyPr/>
          <a:lstStyle/>
          <a:p>
            <a:endParaRPr lang="en-US" altLang="zh-TW" dirty="0"/>
          </a:p>
        </p:txBody>
      </p:sp>
      <p:sp>
        <p:nvSpPr>
          <p:cNvPr id="7" name="標題 1"/>
          <p:cNvSpPr txBox="1">
            <a:spLocks/>
          </p:cNvSpPr>
          <p:nvPr/>
        </p:nvSpPr>
        <p:spPr>
          <a:xfrm>
            <a:off x="876350" y="37477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學術倫理</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74" y="1368524"/>
            <a:ext cx="10225211" cy="564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橢圓 10"/>
          <p:cNvSpPr/>
          <p:nvPr/>
        </p:nvSpPr>
        <p:spPr>
          <a:xfrm>
            <a:off x="2016299" y="1800572"/>
            <a:ext cx="3160684" cy="748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310"/>
          </a:p>
        </p:txBody>
      </p:sp>
      <p:sp>
        <p:nvSpPr>
          <p:cNvPr id="8" name="圓角矩形 7"/>
          <p:cNvSpPr/>
          <p:nvPr/>
        </p:nvSpPr>
        <p:spPr>
          <a:xfrm>
            <a:off x="5760715" y="2304629"/>
            <a:ext cx="864096" cy="576064"/>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5473013" y="3744788"/>
            <a:ext cx="1367821" cy="136815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1728267" y="5472980"/>
            <a:ext cx="1367821" cy="136815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55903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50501" y="2270487"/>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grpSp>
        <p:nvGrpSpPr>
          <p:cNvPr id="86" name="群組 85"/>
          <p:cNvGrpSpPr/>
          <p:nvPr/>
        </p:nvGrpSpPr>
        <p:grpSpPr>
          <a:xfrm>
            <a:off x="2607979" y="4133161"/>
            <a:ext cx="249529" cy="332704"/>
            <a:chOff x="410521" y="5918444"/>
            <a:chExt cx="403923" cy="496303"/>
          </a:xfrm>
        </p:grpSpPr>
        <p:sp>
          <p:nvSpPr>
            <p:cNvPr id="87" name="矩形 86"/>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88"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p:spPr>
          <p:txBody>
            <a:bodyPr lIns="140829" tIns="70414" rIns="140829" bIns="70414"/>
            <a:lstStyle/>
            <a:p>
              <a:pPr defTabSz="1056223">
                <a:defRPr/>
              </a:pPr>
              <a:endParaRPr lang="zh-CN" altLang="en-US" sz="2079" kern="0">
                <a:solidFill>
                  <a:srgbClr val="FFFFFF"/>
                </a:solidFill>
                <a:latin typeface="Calibri"/>
                <a:ea typeface="宋体" panose="02010600030101010101" pitchFamily="2" charset="-122"/>
              </a:endParaRPr>
            </a:p>
          </p:txBody>
        </p:sp>
        <p:sp>
          <p:nvSpPr>
            <p:cNvPr id="89" name="矩形 88"/>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grpSp>
      <p:sp>
        <p:nvSpPr>
          <p:cNvPr id="98" name="圓角矩形 97"/>
          <p:cNvSpPr/>
          <p:nvPr/>
        </p:nvSpPr>
        <p:spPr>
          <a:xfrm>
            <a:off x="861900" y="1329854"/>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94757" y="1615852"/>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43616" y="1333374"/>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85325" y="1615852"/>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68333" y="1322525"/>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98203" y="1615852"/>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59494" y="1333373"/>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688" y="2337125"/>
            <a:ext cx="9182972" cy="425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圓角矩形 84"/>
          <p:cNvSpPr/>
          <p:nvPr/>
        </p:nvSpPr>
        <p:spPr bwMode="auto">
          <a:xfrm>
            <a:off x="1728267" y="3937615"/>
            <a:ext cx="543770" cy="671269"/>
          </a:xfrm>
          <a:prstGeom prst="roundRect">
            <a:avLst/>
          </a:prstGeom>
          <a:noFill/>
          <a:ln w="38100" cap="flat" cmpd="sng" algn="ctr">
            <a:solidFill>
              <a:srgbClr val="FF0000"/>
            </a:solid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sp>
        <p:nvSpPr>
          <p:cNvPr id="26" name="標題 1">
            <a:extLst>
              <a:ext uri="{FF2B5EF4-FFF2-40B4-BE49-F238E27FC236}">
                <a16:creationId xmlns="" xmlns:a16="http://schemas.microsoft.com/office/drawing/2014/main" id="{DB59D122-F04A-46FF-B466-D5E0CB1F96CB}"/>
              </a:ext>
            </a:extLst>
          </p:cNvPr>
          <p:cNvSpPr txBox="1">
            <a:spLocks/>
          </p:cNvSpPr>
          <p:nvPr/>
        </p:nvSpPr>
        <p:spPr>
          <a:xfrm>
            <a:off x="1096345" y="-1727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4800" dirty="0">
                <a:latin typeface="微軟正黑體" panose="020B0604030504040204" pitchFamily="34" charset="-120"/>
                <a:ea typeface="微軟正黑體" panose="020B0604030504040204" pitchFamily="34" charset="-120"/>
              </a:rPr>
              <a:t>計畫管理系統介紹</a:t>
            </a:r>
            <a:r>
              <a:rPr lang="en-US" altLang="zh-TW" sz="4800" dirty="0">
                <a:latin typeface="微軟正黑體" panose="020B0604030504040204" pitchFamily="34" charset="-120"/>
                <a:ea typeface="微軟正黑體" panose="020B0604030504040204" pitchFamily="34" charset="-120"/>
              </a:rPr>
              <a:t>-</a:t>
            </a:r>
            <a:endParaRPr lang="zh-TW" altLang="en-US" sz="4800" dirty="0">
              <a:latin typeface="微軟正黑體" panose="020B0604030504040204" pitchFamily="34" charset="-120"/>
              <a:ea typeface="微軟正黑體" panose="020B0604030504040204" pitchFamily="34" charset="-120"/>
            </a:endParaRPr>
          </a:p>
          <a:p>
            <a:r>
              <a:rPr lang="zh-TW" altLang="en-US" sz="4000" dirty="0">
                <a:solidFill>
                  <a:srgbClr val="0070C0"/>
                </a:solidFill>
                <a:latin typeface="微軟正黑體" panose="020B0604030504040204" pitchFamily="34" charset="-120"/>
                <a:ea typeface="微軟正黑體" panose="020B0604030504040204" pitchFamily="34" charset="-120"/>
              </a:rPr>
              <a:t>工時</a:t>
            </a:r>
            <a:r>
              <a:rPr lang="zh-TW" altLang="en-US" sz="4000" dirty="0" smtClean="0">
                <a:solidFill>
                  <a:srgbClr val="0070C0"/>
                </a:solidFill>
                <a:latin typeface="微軟正黑體" panose="020B0604030504040204" pitchFamily="34" charset="-120"/>
                <a:ea typeface="微軟正黑體" panose="020B0604030504040204" pitchFamily="34" charset="-120"/>
              </a:rPr>
              <a:t>系統入口</a:t>
            </a:r>
            <a:endParaRPr lang="zh-TW" altLang="en-US" sz="4000"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956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群組 56"/>
          <p:cNvGrpSpPr/>
          <p:nvPr/>
        </p:nvGrpSpPr>
        <p:grpSpPr>
          <a:xfrm>
            <a:off x="650501" y="2270487"/>
            <a:ext cx="9893816" cy="4995892"/>
            <a:chOff x="1167220" y="1014363"/>
            <a:chExt cx="6264696" cy="4609836"/>
          </a:xfrm>
        </p:grpSpPr>
        <p:grpSp>
          <p:nvGrpSpPr>
            <p:cNvPr id="58" name="组合 237"/>
            <p:cNvGrpSpPr/>
            <p:nvPr/>
          </p:nvGrpSpPr>
          <p:grpSpPr>
            <a:xfrm>
              <a:off x="1167220" y="1014363"/>
              <a:ext cx="6264696" cy="4609836"/>
              <a:chOff x="10335441" y="5818814"/>
              <a:chExt cx="869950" cy="695144"/>
            </a:xfrm>
          </p:grpSpPr>
          <p:sp>
            <p:nvSpPr>
              <p:cNvPr id="60" name="Freeform 50449"/>
              <p:cNvSpPr>
                <a:spLocks/>
              </p:cNvSpPr>
              <p:nvPr/>
            </p:nvSpPr>
            <p:spPr bwMode="auto">
              <a:xfrm>
                <a:off x="10628530" y="6460850"/>
                <a:ext cx="271462" cy="41503"/>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1" name="Freeform 50450"/>
              <p:cNvSpPr>
                <a:spLocks/>
              </p:cNvSpPr>
              <p:nvPr/>
            </p:nvSpPr>
            <p:spPr bwMode="auto">
              <a:xfrm>
                <a:off x="10335441" y="6420093"/>
                <a:ext cx="869950" cy="45059"/>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2" name="Freeform 50451"/>
              <p:cNvSpPr>
                <a:spLocks/>
              </p:cNvSpPr>
              <p:nvPr/>
            </p:nvSpPr>
            <p:spPr bwMode="auto">
              <a:xfrm>
                <a:off x="10335441" y="5818814"/>
                <a:ext cx="869950" cy="605054"/>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4" name="Freeform 50453"/>
              <p:cNvSpPr>
                <a:spLocks/>
              </p:cNvSpPr>
              <p:nvPr/>
            </p:nvSpPr>
            <p:spPr bwMode="auto">
              <a:xfrm>
                <a:off x="10587037" y="6495666"/>
                <a:ext cx="352425" cy="18292"/>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5" name="Freeform 50454"/>
              <p:cNvSpPr>
                <a:spLocks/>
              </p:cNvSpPr>
              <p:nvPr/>
            </p:nvSpPr>
            <p:spPr bwMode="auto">
              <a:xfrm>
                <a:off x="10599738" y="5976938"/>
                <a:ext cx="163512" cy="161925"/>
              </a:xfrm>
              <a:custGeom>
                <a:avLst/>
                <a:gdLst>
                  <a:gd name="T0" fmla="*/ 77 w 103"/>
                  <a:gd name="T1" fmla="*/ 102 h 102"/>
                  <a:gd name="T2" fmla="*/ 0 w 103"/>
                  <a:gd name="T3" fmla="*/ 25 h 102"/>
                  <a:gd name="T4" fmla="*/ 26 w 103"/>
                  <a:gd name="T5" fmla="*/ 0 h 102"/>
                  <a:gd name="T6" fmla="*/ 103 w 103"/>
                  <a:gd name="T7" fmla="*/ 76 h 102"/>
                  <a:gd name="T8" fmla="*/ 77 w 103"/>
                  <a:gd name="T9" fmla="*/ 102 h 102"/>
                </a:gdLst>
                <a:ahLst/>
                <a:cxnLst>
                  <a:cxn ang="0">
                    <a:pos x="T0" y="T1"/>
                  </a:cxn>
                  <a:cxn ang="0">
                    <a:pos x="T2" y="T3"/>
                  </a:cxn>
                  <a:cxn ang="0">
                    <a:pos x="T4" y="T5"/>
                  </a:cxn>
                  <a:cxn ang="0">
                    <a:pos x="T6" y="T7"/>
                  </a:cxn>
                  <a:cxn ang="0">
                    <a:pos x="T8" y="T9"/>
                  </a:cxn>
                </a:cxnLst>
                <a:rect l="0" t="0" r="r" b="b"/>
                <a:pathLst>
                  <a:path w="103" h="102">
                    <a:moveTo>
                      <a:pt x="77" y="102"/>
                    </a:moveTo>
                    <a:lnTo>
                      <a:pt x="0" y="25"/>
                    </a:lnTo>
                    <a:lnTo>
                      <a:pt x="26" y="0"/>
                    </a:lnTo>
                    <a:lnTo>
                      <a:pt x="103" y="76"/>
                    </a:lnTo>
                    <a:lnTo>
                      <a:pt x="7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66" name="Freeform 50455"/>
              <p:cNvSpPr>
                <a:spLocks/>
              </p:cNvSpPr>
              <p:nvPr/>
            </p:nvSpPr>
            <p:spPr bwMode="auto">
              <a:xfrm>
                <a:off x="10682288" y="5894388"/>
                <a:ext cx="244475" cy="244475"/>
              </a:xfrm>
              <a:custGeom>
                <a:avLst/>
                <a:gdLst>
                  <a:gd name="T0" fmla="*/ 25 w 154"/>
                  <a:gd name="T1" fmla="*/ 154 h 154"/>
                  <a:gd name="T2" fmla="*/ 0 w 154"/>
                  <a:gd name="T3" fmla="*/ 128 h 154"/>
                  <a:gd name="T4" fmla="*/ 128 w 154"/>
                  <a:gd name="T5" fmla="*/ 0 h 154"/>
                  <a:gd name="T6" fmla="*/ 154 w 154"/>
                  <a:gd name="T7" fmla="*/ 26 h 154"/>
                  <a:gd name="T8" fmla="*/ 25 w 154"/>
                  <a:gd name="T9" fmla="*/ 154 h 154"/>
                </a:gdLst>
                <a:ahLst/>
                <a:cxnLst>
                  <a:cxn ang="0">
                    <a:pos x="T0" y="T1"/>
                  </a:cxn>
                  <a:cxn ang="0">
                    <a:pos x="T2" y="T3"/>
                  </a:cxn>
                  <a:cxn ang="0">
                    <a:pos x="T4" y="T5"/>
                  </a:cxn>
                  <a:cxn ang="0">
                    <a:pos x="T6" y="T7"/>
                  </a:cxn>
                  <a:cxn ang="0">
                    <a:pos x="T8" y="T9"/>
                  </a:cxn>
                </a:cxnLst>
                <a:rect l="0" t="0" r="r" b="b"/>
                <a:pathLst>
                  <a:path w="154" h="154">
                    <a:moveTo>
                      <a:pt x="25" y="154"/>
                    </a:moveTo>
                    <a:lnTo>
                      <a:pt x="0" y="128"/>
                    </a:lnTo>
                    <a:lnTo>
                      <a:pt x="128" y="0"/>
                    </a:lnTo>
                    <a:lnTo>
                      <a:pt x="154" y="26"/>
                    </a:lnTo>
                    <a:lnTo>
                      <a:pt x="25"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59" name="Oval 98"/>
            <p:cNvSpPr>
              <a:spLocks noChangeArrowheads="1"/>
            </p:cNvSpPr>
            <p:nvPr/>
          </p:nvSpPr>
          <p:spPr bwMode="auto">
            <a:xfrm>
              <a:off x="4247964" y="5051806"/>
              <a:ext cx="155919" cy="187542"/>
            </a:xfrm>
            <a:prstGeom prst="ellipse">
              <a:avLst/>
            </a:prstGeom>
            <a:solidFill>
              <a:sysClr val="window" lastClr="FFFFFF">
                <a:lumMod val="50000"/>
              </a:sysClr>
            </a:solidFill>
            <a:ln>
              <a:noFill/>
            </a:ln>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98" name="圓角矩形 97"/>
          <p:cNvSpPr/>
          <p:nvPr/>
        </p:nvSpPr>
        <p:spPr>
          <a:xfrm>
            <a:off x="861900" y="1329854"/>
            <a:ext cx="1925160"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新增參與計畫</a:t>
            </a:r>
          </a:p>
        </p:txBody>
      </p:sp>
      <p:sp>
        <p:nvSpPr>
          <p:cNvPr id="99" name="向右箭號 98"/>
          <p:cNvSpPr/>
          <p:nvPr/>
        </p:nvSpPr>
        <p:spPr>
          <a:xfrm>
            <a:off x="3094757" y="1615852"/>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0" name="圓角矩形 99"/>
          <p:cNvSpPr/>
          <p:nvPr/>
        </p:nvSpPr>
        <p:spPr>
          <a:xfrm>
            <a:off x="3743616" y="1333374"/>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規劃人力</a:t>
            </a:r>
          </a:p>
        </p:txBody>
      </p:sp>
      <p:sp>
        <p:nvSpPr>
          <p:cNvPr id="101" name="向右箭號 100"/>
          <p:cNvSpPr/>
          <p:nvPr/>
        </p:nvSpPr>
        <p:spPr>
          <a:xfrm>
            <a:off x="5585325" y="1615852"/>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2" name="圓角矩形 101"/>
          <p:cNvSpPr/>
          <p:nvPr/>
        </p:nvSpPr>
        <p:spPr>
          <a:xfrm>
            <a:off x="6268333" y="1322525"/>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長官審核</a:t>
            </a:r>
          </a:p>
        </p:txBody>
      </p:sp>
      <p:sp>
        <p:nvSpPr>
          <p:cNvPr id="103" name="向右箭號 102"/>
          <p:cNvSpPr/>
          <p:nvPr/>
        </p:nvSpPr>
        <p:spPr>
          <a:xfrm>
            <a:off x="8098203" y="1615852"/>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104" name="圓角矩形 103"/>
          <p:cNvSpPr/>
          <p:nvPr/>
        </p:nvSpPr>
        <p:spPr>
          <a:xfrm>
            <a:off x="8759494" y="1333373"/>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填寫工時</a:t>
            </a:r>
          </a:p>
        </p:txBody>
      </p:sp>
      <p:sp>
        <p:nvSpPr>
          <p:cNvPr id="26" name="標題 1">
            <a:extLst>
              <a:ext uri="{FF2B5EF4-FFF2-40B4-BE49-F238E27FC236}">
                <a16:creationId xmlns="" xmlns:a16="http://schemas.microsoft.com/office/drawing/2014/main" id="{51BE62F0-122E-4A16-B04E-55485C3A9A87}"/>
              </a:ext>
            </a:extLst>
          </p:cNvPr>
          <p:cNvSpPr txBox="1">
            <a:spLocks/>
          </p:cNvSpPr>
          <p:nvPr/>
        </p:nvSpPr>
        <p:spPr>
          <a:xfrm>
            <a:off x="1096345" y="-1727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4800" dirty="0">
                <a:latin typeface="微軟正黑體" panose="020B0604030504040204" pitchFamily="34" charset="-120"/>
                <a:ea typeface="微軟正黑體" panose="020B0604030504040204" pitchFamily="34" charset="-120"/>
              </a:rPr>
              <a:t>計畫管理系統介紹</a:t>
            </a:r>
            <a:r>
              <a:rPr lang="en-US" altLang="zh-TW" sz="4800" dirty="0">
                <a:latin typeface="微軟正黑體" panose="020B0604030504040204" pitchFamily="34" charset="-120"/>
                <a:ea typeface="微軟正黑體" panose="020B0604030504040204" pitchFamily="34" charset="-120"/>
              </a:rPr>
              <a:t>-</a:t>
            </a:r>
            <a:endParaRPr lang="zh-TW" altLang="en-US" sz="4800" dirty="0">
              <a:latin typeface="微軟正黑體" panose="020B0604030504040204" pitchFamily="34" charset="-120"/>
              <a:ea typeface="微軟正黑體" panose="020B0604030504040204" pitchFamily="34" charset="-120"/>
            </a:endParaRPr>
          </a:p>
          <a:p>
            <a:r>
              <a:rPr lang="zh-TW" altLang="en-US" sz="4000" dirty="0">
                <a:solidFill>
                  <a:srgbClr val="0070C0"/>
                </a:solidFill>
                <a:latin typeface="微軟正黑體" panose="020B0604030504040204" pitchFamily="34" charset="-120"/>
                <a:ea typeface="微軟正黑體" panose="020B0604030504040204" pitchFamily="34" charset="-120"/>
              </a:rPr>
              <a:t>工時系統使用</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74" y="2410754"/>
            <a:ext cx="9160531" cy="412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307" y="5182928"/>
            <a:ext cx="1753272" cy="132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8392" y="4069800"/>
            <a:ext cx="17907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圓角矩形 3"/>
          <p:cNvSpPr/>
          <p:nvPr/>
        </p:nvSpPr>
        <p:spPr>
          <a:xfrm>
            <a:off x="2078105" y="5182927"/>
            <a:ext cx="1763474" cy="13254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圓角矩形 4"/>
          <p:cNvSpPr/>
          <p:nvPr/>
        </p:nvSpPr>
        <p:spPr>
          <a:xfrm>
            <a:off x="8228392" y="4069800"/>
            <a:ext cx="1790700" cy="24678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767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2000" tmFilter="0, 0; .2, .5; .8, .5; 1, 0"/>
                                        <p:tgtEl>
                                          <p:spTgt spid="98"/>
                                        </p:tgtEl>
                                      </p:cBhvr>
                                    </p:animEffect>
                                    <p:animScale>
                                      <p:cBhvr>
                                        <p:cTn id="7" dur="1000" autoRev="1" fill="hold"/>
                                        <p:tgtEl>
                                          <p:spTgt spid="98"/>
                                        </p:tgtEl>
                                      </p:cBhvr>
                                      <p:by x="105000" y="105000"/>
                                    </p:animScale>
                                  </p:childTnLst>
                                </p:cTn>
                              </p:par>
                              <p:par>
                                <p:cTn id="8" presetID="26" presetClass="emph" presetSubtype="0" repeatCount="4000" fill="hold" grpId="0" nodeType="withEffect">
                                  <p:stCondLst>
                                    <p:cond delay="0"/>
                                  </p:stCondLst>
                                  <p:childTnLst>
                                    <p:animEffect transition="out" filter="fade">
                                      <p:cBhvr>
                                        <p:cTn id="9" dur="2000" tmFilter="0, 0; .2, .5; .8, .5; 1, 0"/>
                                        <p:tgtEl>
                                          <p:spTgt spid="99"/>
                                        </p:tgtEl>
                                      </p:cBhvr>
                                    </p:animEffect>
                                    <p:animScale>
                                      <p:cBhvr>
                                        <p:cTn id="10" dur="1000" autoRev="1" fill="hold"/>
                                        <p:tgtEl>
                                          <p:spTgt spid="9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a:ln>
            <a:noFill/>
          </a:ln>
        </p:spPr>
        <p:style>
          <a:lnRef idx="2">
            <a:schemeClr val="dk1"/>
          </a:lnRef>
          <a:fillRef idx="1">
            <a:schemeClr val="lt1"/>
          </a:fillRef>
          <a:effectRef idx="0">
            <a:schemeClr val="dk1"/>
          </a:effectRef>
          <a:fontRef idx="minor">
            <a:schemeClr val="dk1"/>
          </a:fontRef>
        </p:style>
        <p:txBody>
          <a:bodyPr>
            <a:normAutofit/>
          </a:bodyPr>
          <a:lstStyle/>
          <a:p>
            <a:r>
              <a:rPr lang="en-US" altLang="zh-TW" sz="4620" dirty="0">
                <a:ln w="12700">
                  <a:noFill/>
                  <a:prstDash val="solid"/>
                </a:ln>
                <a:solidFill>
                  <a:srgbClr val="002060"/>
                </a:solidFill>
                <a:latin typeface="微軟正黑體" panose="020B0604030504040204" pitchFamily="34" charset="-120"/>
                <a:ea typeface="微軟正黑體" panose="020B0604030504040204" pitchFamily="34" charset="-120"/>
                <a:cs typeface="+mn-cs"/>
              </a:rPr>
              <a:t>111</a:t>
            </a:r>
            <a:r>
              <a:rPr lang="zh-TW" altLang="en-US" sz="4620" dirty="0">
                <a:ln w="12700">
                  <a:noFill/>
                  <a:prstDash val="solid"/>
                </a:ln>
                <a:solidFill>
                  <a:srgbClr val="002060"/>
                </a:solidFill>
                <a:latin typeface="微軟正黑體" panose="020B0604030504040204" pitchFamily="34" charset="-120"/>
                <a:ea typeface="微軟正黑體" panose="020B0604030504040204" pitchFamily="34" charset="-120"/>
                <a:cs typeface="+mn-cs"/>
              </a:rPr>
              <a:t>年新進人員業務簡介</a:t>
            </a:r>
          </a:p>
        </p:txBody>
      </p:sp>
      <p:sp>
        <p:nvSpPr>
          <p:cNvPr id="3" name="副標題 2"/>
          <p:cNvSpPr>
            <a:spLocks noGrp="1"/>
          </p:cNvSpPr>
          <p:nvPr>
            <p:ph type="subTitle" idx="1"/>
          </p:nvPr>
        </p:nvSpPr>
        <p:spPr>
          <a:xfrm>
            <a:off x="1704587" y="4568688"/>
            <a:ext cx="7560945" cy="2042447"/>
          </a:xfrm>
        </p:spPr>
        <p:txBody>
          <a:bodyPr/>
          <a:lstStyle/>
          <a:p>
            <a:pPr defTabSz="989123">
              <a:spcBef>
                <a:spcPts val="1386"/>
              </a:spcBef>
            </a:pPr>
            <a:r>
              <a:rPr lang="zh-TW" altLang="en-US" sz="4043" b="1" dirty="0">
                <a:ln w="12700">
                  <a:noFill/>
                  <a:prstDash val="solid"/>
                </a:ln>
                <a:solidFill>
                  <a:srgbClr val="002060"/>
                </a:solidFill>
                <a:latin typeface="微軟正黑體" panose="020B0604030504040204" pitchFamily="34" charset="-120"/>
                <a:ea typeface="微軟正黑體" panose="020B0604030504040204" pitchFamily="34" charset="-120"/>
              </a:rPr>
              <a:t>綜計組技服科</a:t>
            </a:r>
            <a:r>
              <a:rPr lang="en-US" altLang="zh-TW" sz="4043" b="1" dirty="0" smtClean="0">
                <a:ln w="12700">
                  <a:noFill/>
                  <a:prstDash val="solid"/>
                </a:ln>
                <a:solidFill>
                  <a:srgbClr val="002060"/>
                </a:solidFill>
                <a:latin typeface="微軟正黑體" panose="020B0604030504040204" pitchFamily="34" charset="-120"/>
                <a:ea typeface="微軟正黑體" panose="020B0604030504040204" pitchFamily="34" charset="-120"/>
              </a:rPr>
              <a:t>-</a:t>
            </a:r>
            <a:r>
              <a:rPr lang="zh-TW" altLang="en-US" sz="4043" b="1" dirty="0" smtClean="0">
                <a:ln w="12700">
                  <a:noFill/>
                  <a:prstDash val="solid"/>
                </a:ln>
                <a:solidFill>
                  <a:srgbClr val="002060"/>
                </a:solidFill>
                <a:latin typeface="微軟正黑體" panose="020B0604030504040204" pitchFamily="34" charset="-120"/>
                <a:ea typeface="微軟正黑體" panose="020B0604030504040204" pitchFamily="34" charset="-120"/>
              </a:rPr>
              <a:t>李柏</a:t>
            </a:r>
            <a:r>
              <a:rPr lang="zh-TW" altLang="en-US" sz="4043" b="1" dirty="0">
                <a:ln w="12700">
                  <a:noFill/>
                  <a:prstDash val="solid"/>
                </a:ln>
                <a:solidFill>
                  <a:srgbClr val="002060"/>
                </a:solidFill>
                <a:latin typeface="微軟正黑體" panose="020B0604030504040204" pitchFamily="34" charset="-120"/>
                <a:ea typeface="微軟正黑體" panose="020B0604030504040204" pitchFamily="34" charset="-120"/>
              </a:rPr>
              <a:t>潭</a:t>
            </a:r>
            <a:endParaRPr lang="en-US" altLang="zh-TW" sz="2500" b="1" dirty="0" smtClean="0">
              <a:ln w="12700">
                <a:noFill/>
                <a:prstDash val="solid"/>
              </a:ln>
              <a:solidFill>
                <a:srgbClr val="002060"/>
              </a:solidFill>
              <a:latin typeface="微軟正黑體" panose="020B0604030504040204" pitchFamily="34" charset="-120"/>
              <a:ea typeface="微軟正黑體" panose="020B0604030504040204" pitchFamily="34" charset="-120"/>
            </a:endParaRPr>
          </a:p>
          <a:p>
            <a:pPr defTabSz="989123">
              <a:spcBef>
                <a:spcPts val="1386"/>
              </a:spcBef>
            </a:pPr>
            <a:r>
              <a:rPr lang="en-US" altLang="zh-TW"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111</a:t>
            </a:r>
            <a:r>
              <a:rPr lang="zh-TW" altLang="en-US"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年</a:t>
            </a:r>
            <a:r>
              <a:rPr lang="en-US" altLang="zh-TW" sz="2500" b="1" dirty="0">
                <a:ln w="12700">
                  <a:noFill/>
                  <a:prstDash val="solid"/>
                </a:ln>
                <a:solidFill>
                  <a:srgbClr val="002060"/>
                </a:solidFill>
                <a:latin typeface="微軟正黑體" panose="020B0604030504040204" pitchFamily="34" charset="-120"/>
                <a:ea typeface="微軟正黑體" panose="020B0604030504040204" pitchFamily="34" charset="-120"/>
              </a:rPr>
              <a:t>3</a:t>
            </a:r>
            <a:r>
              <a:rPr lang="zh-TW" altLang="en-US"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月</a:t>
            </a:r>
            <a:r>
              <a:rPr lang="en-US" altLang="zh-TW"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17</a:t>
            </a:r>
            <a:r>
              <a:rPr lang="zh-TW" altLang="en-US" sz="2500" b="1" dirty="0" smtClean="0">
                <a:ln w="12700">
                  <a:noFill/>
                  <a:prstDash val="solid"/>
                </a:ln>
                <a:solidFill>
                  <a:srgbClr val="002060"/>
                </a:solidFill>
                <a:latin typeface="微軟正黑體" panose="020B0604030504040204" pitchFamily="34" charset="-120"/>
                <a:ea typeface="微軟正黑體" panose="020B0604030504040204" pitchFamily="34" charset="-120"/>
              </a:rPr>
              <a:t>日</a:t>
            </a:r>
            <a:endParaRPr lang="zh-TW" altLang="en-US" sz="2500" b="1" dirty="0">
              <a:ln w="12700">
                <a:noFill/>
                <a:prstDash val="solid"/>
              </a:ln>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30933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000" dirty="0">
                <a:solidFill>
                  <a:schemeClr val="tx1"/>
                </a:solidFill>
                <a:latin typeface="微軟正黑體" panose="020B0604030504040204" pitchFamily="34" charset="-120"/>
                <a:ea typeface="微軟正黑體" panose="020B0604030504040204" pitchFamily="34" charset="-120"/>
              </a:rPr>
              <a:t>簡報大綱</a:t>
            </a:r>
          </a:p>
        </p:txBody>
      </p:sp>
      <p:sp>
        <p:nvSpPr>
          <p:cNvPr id="4" name="AutoShape 3"/>
          <p:cNvSpPr>
            <a:spLocks noChangeArrowheads="1"/>
          </p:cNvSpPr>
          <p:nvPr/>
        </p:nvSpPr>
        <p:spPr bwMode="gray">
          <a:xfrm>
            <a:off x="2007443" y="2130611"/>
            <a:ext cx="6705600" cy="636022"/>
          </a:xfrm>
          <a:prstGeom prst="roundRect">
            <a:avLst>
              <a:gd name="adj" fmla="val 16667"/>
            </a:avLst>
          </a:prstGeom>
          <a:solidFill>
            <a:schemeClr val="accent6">
              <a:lumMod val="20000"/>
              <a:lumOff val="80000"/>
            </a:schemeClr>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5" name="AutoShape 4"/>
          <p:cNvSpPr>
            <a:spLocks noChangeArrowheads="1"/>
          </p:cNvSpPr>
          <p:nvPr/>
        </p:nvSpPr>
        <p:spPr bwMode="gray">
          <a:xfrm>
            <a:off x="2007443" y="1363278"/>
            <a:ext cx="6705600" cy="636022"/>
          </a:xfrm>
          <a:prstGeom prst="roundRect">
            <a:avLst>
              <a:gd name="adj" fmla="val 16667"/>
            </a:avLst>
          </a:prstGeom>
          <a:solidFill>
            <a:srgbClr val="C2E1FF"/>
          </a:solidFill>
          <a:ln w="28575" algn="ctr">
            <a:solidFill>
              <a:schemeClr val="accent1"/>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nvGrpSpPr>
          <p:cNvPr id="6" name="Group 5"/>
          <p:cNvGrpSpPr>
            <a:grpSpLocks/>
          </p:cNvGrpSpPr>
          <p:nvPr/>
        </p:nvGrpSpPr>
        <p:grpSpPr bwMode="auto">
          <a:xfrm>
            <a:off x="8332043" y="1702437"/>
            <a:ext cx="187325" cy="644525"/>
            <a:chOff x="960" y="1764"/>
            <a:chExt cx="130" cy="418"/>
          </a:xfrm>
        </p:grpSpPr>
        <p:sp>
          <p:nvSpPr>
            <p:cNvPr id="7" name="Oval 6"/>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8" name="Oval 7"/>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 name="AutoShape 8"/>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10" name="Group 9"/>
          <p:cNvGrpSpPr>
            <a:grpSpLocks/>
          </p:cNvGrpSpPr>
          <p:nvPr/>
        </p:nvGrpSpPr>
        <p:grpSpPr bwMode="auto">
          <a:xfrm>
            <a:off x="2159843" y="1699262"/>
            <a:ext cx="187325" cy="644525"/>
            <a:chOff x="960" y="1764"/>
            <a:chExt cx="130" cy="418"/>
          </a:xfrm>
        </p:grpSpPr>
        <p:sp>
          <p:nvSpPr>
            <p:cNvPr id="11" name="Oval 10"/>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2" name="Oval 11"/>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3" name="AutoShape 12"/>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0"/>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sp>
        <p:nvSpPr>
          <p:cNvPr id="14" name="Text Box 13"/>
          <p:cNvSpPr txBox="1">
            <a:spLocks noChangeArrowheads="1"/>
          </p:cNvSpPr>
          <p:nvPr/>
        </p:nvSpPr>
        <p:spPr bwMode="white">
          <a:xfrm>
            <a:off x="2845643" y="1470662"/>
            <a:ext cx="5029200" cy="6463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457200" marR="0" lvl="0" indent="-457200" algn="l" defTabSz="989123" rtl="0" eaLnBrk="1" fontAlgn="auto" latinLnBrk="0" hangingPunct="1">
              <a:lnSpc>
                <a:spcPct val="100000"/>
              </a:lnSpc>
              <a:spcBef>
                <a:spcPct val="50000"/>
              </a:spcBef>
              <a:spcAft>
                <a:spcPts val="0"/>
              </a:spcAft>
              <a:buClr>
                <a:srgbClr val="000000"/>
              </a:buClr>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一</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本</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所經費來源</a:t>
            </a:r>
            <a:endParaRPr kumimoji="0" lang="en-US" altLang="zh-TW" sz="3600" b="1" i="0" u="none" strike="noStrike" kern="1200" cap="none" spc="0" normalizeH="0" baseline="0" noProof="0" dirty="0">
              <a:ln>
                <a:noFill/>
              </a:ln>
              <a:solidFill>
                <a:srgbClr val="002E8A"/>
              </a:solidFill>
              <a:effectLst/>
              <a:uLnTx/>
              <a:uFillTx/>
              <a:latin typeface="Arial" charset="0"/>
              <a:ea typeface="新細明體" charset="-120"/>
              <a:cs typeface="+mn-cs"/>
            </a:endParaRPr>
          </a:p>
        </p:txBody>
      </p:sp>
      <p:sp>
        <p:nvSpPr>
          <p:cNvPr id="15" name="AutoShape 14"/>
          <p:cNvSpPr>
            <a:spLocks noChangeArrowheads="1"/>
          </p:cNvSpPr>
          <p:nvPr/>
        </p:nvSpPr>
        <p:spPr bwMode="gray">
          <a:xfrm>
            <a:off x="2007443" y="2928107"/>
            <a:ext cx="6705600" cy="636022"/>
          </a:xfrm>
          <a:prstGeom prst="roundRect">
            <a:avLst>
              <a:gd name="adj" fmla="val 16667"/>
            </a:avLst>
          </a:prstGeom>
          <a:solidFill>
            <a:srgbClr val="C2E1FF"/>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6" name="AutoShape 15"/>
          <p:cNvSpPr>
            <a:spLocks noChangeArrowheads="1"/>
          </p:cNvSpPr>
          <p:nvPr/>
        </p:nvSpPr>
        <p:spPr bwMode="gray">
          <a:xfrm>
            <a:off x="2007443" y="3714490"/>
            <a:ext cx="6705600" cy="1686482"/>
          </a:xfrm>
          <a:prstGeom prst="roundRect">
            <a:avLst>
              <a:gd name="adj" fmla="val 16667"/>
            </a:avLst>
          </a:prstGeom>
          <a:solidFill>
            <a:schemeClr val="accent6">
              <a:lumMod val="20000"/>
              <a:lumOff val="80000"/>
            </a:schemeClr>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nvGrpSpPr>
          <p:cNvPr id="17" name="Group 16"/>
          <p:cNvGrpSpPr>
            <a:grpSpLocks/>
          </p:cNvGrpSpPr>
          <p:nvPr/>
        </p:nvGrpSpPr>
        <p:grpSpPr bwMode="auto">
          <a:xfrm>
            <a:off x="8332043" y="3286316"/>
            <a:ext cx="187325" cy="644524"/>
            <a:chOff x="960" y="1764"/>
            <a:chExt cx="130" cy="418"/>
          </a:xfrm>
        </p:grpSpPr>
        <p:sp>
          <p:nvSpPr>
            <p:cNvPr id="18" name="Oval 17"/>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19" name="Oval 18"/>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0" name="AutoShape 19"/>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21" name="Group 20"/>
          <p:cNvGrpSpPr>
            <a:grpSpLocks/>
          </p:cNvGrpSpPr>
          <p:nvPr/>
        </p:nvGrpSpPr>
        <p:grpSpPr bwMode="auto">
          <a:xfrm>
            <a:off x="2159843" y="3283141"/>
            <a:ext cx="187325" cy="644524"/>
            <a:chOff x="960" y="1764"/>
            <a:chExt cx="130" cy="418"/>
          </a:xfrm>
        </p:grpSpPr>
        <p:sp>
          <p:nvSpPr>
            <p:cNvPr id="22" name="Oval 21"/>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3" name="Oval 22"/>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4" name="AutoShape 23"/>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0"/>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sp>
        <p:nvSpPr>
          <p:cNvPr id="25" name="AutoShape 24"/>
          <p:cNvSpPr>
            <a:spLocks noChangeArrowheads="1"/>
          </p:cNvSpPr>
          <p:nvPr/>
        </p:nvSpPr>
        <p:spPr bwMode="gray">
          <a:xfrm>
            <a:off x="2007443" y="5544988"/>
            <a:ext cx="6705600" cy="636022"/>
          </a:xfrm>
          <a:prstGeom prst="roundRect">
            <a:avLst>
              <a:gd name="adj" fmla="val 16667"/>
            </a:avLst>
          </a:prstGeom>
          <a:solidFill>
            <a:srgbClr val="C2E1FF"/>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26" name="Text Box 25"/>
          <p:cNvSpPr txBox="1">
            <a:spLocks noChangeArrowheads="1"/>
          </p:cNvSpPr>
          <p:nvPr/>
        </p:nvSpPr>
        <p:spPr bwMode="white">
          <a:xfrm>
            <a:off x="2845643" y="2245932"/>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二</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技</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服科主要業務</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sp>
        <p:nvSpPr>
          <p:cNvPr id="27" name="Text Box 26"/>
          <p:cNvSpPr txBox="1">
            <a:spLocks noChangeArrowheads="1"/>
          </p:cNvSpPr>
          <p:nvPr/>
        </p:nvSpPr>
        <p:spPr bwMode="white">
          <a:xfrm>
            <a:off x="2845643" y="3041840"/>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三</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業務</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分工與窗口</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sp>
        <p:nvSpPr>
          <p:cNvPr id="28" name="Text Box 27"/>
          <p:cNvSpPr txBox="1">
            <a:spLocks noChangeArrowheads="1"/>
          </p:cNvSpPr>
          <p:nvPr/>
        </p:nvSpPr>
        <p:spPr bwMode="white">
          <a:xfrm>
            <a:off x="2845643" y="3818698"/>
            <a:ext cx="5029200" cy="2751522"/>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457200" marR="0" lvl="0" indent="-457200" algn="l" defTabSz="989123" rtl="0" eaLnBrk="1" fontAlgn="auto" latinLnBrk="0" hangingPunct="1">
              <a:lnSpc>
                <a:spcPct val="100000"/>
              </a:lnSpc>
              <a:spcBef>
                <a:spcPct val="50000"/>
              </a:spcBef>
              <a:spcAft>
                <a:spcPts val="0"/>
              </a:spcAft>
              <a:buClr>
                <a:srgbClr val="000000"/>
              </a:buClr>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四</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所</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外委託</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案件：</a:t>
            </a:r>
            <a:endPar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1</a:t>
            </a:r>
            <a:r>
              <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 技術服務業務</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9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2</a:t>
            </a:r>
            <a:r>
              <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 技術移轉業務</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ctr" defTabSz="989123" rtl="0" eaLnBrk="1" fontAlgn="auto" latinLnBrk="0" hangingPunct="1">
              <a:lnSpc>
                <a:spcPct val="100000"/>
              </a:lnSpc>
              <a:spcBef>
                <a:spcPct val="50000"/>
              </a:spcBef>
              <a:spcAft>
                <a:spcPts val="0"/>
              </a:spcAft>
              <a:buClr>
                <a:srgbClr val="000000"/>
              </a:buClr>
              <a:buSzTx/>
              <a:buFontTx/>
              <a:buNone/>
              <a:tabLst/>
              <a:defRPr/>
            </a:pPr>
            <a:endParaRPr kumimoji="0" lang="en-US" altLang="zh-TW" sz="2400" b="0"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ctr" defTabSz="989123" rtl="0" eaLnBrk="1" fontAlgn="auto" latinLnBrk="0" hangingPunct="1">
              <a:lnSpc>
                <a:spcPct val="100000"/>
              </a:lnSpc>
              <a:spcBef>
                <a:spcPct val="50000"/>
              </a:spcBef>
              <a:spcAft>
                <a:spcPts val="0"/>
              </a:spcAft>
              <a:buClr>
                <a:srgbClr val="000000"/>
              </a:buClr>
              <a:buSzTx/>
              <a:buFontTx/>
              <a:buNone/>
              <a:tabLst/>
              <a:defRPr/>
            </a:pPr>
            <a:endParaRPr kumimoji="0" lang="en-US" altLang="zh-TW" sz="2400" b="1" i="0" u="none" strike="noStrike" kern="1200" cap="none" spc="0" normalizeH="0" baseline="0" noProof="0" dirty="0">
              <a:ln>
                <a:noFill/>
              </a:ln>
              <a:solidFill>
                <a:srgbClr val="FFFFFF"/>
              </a:solidFill>
              <a:effectLst/>
              <a:uLnTx/>
              <a:uFillTx/>
              <a:latin typeface="Arial" charset="0"/>
              <a:ea typeface="新細明體" charset="-120"/>
              <a:cs typeface="+mn-cs"/>
            </a:endParaRPr>
          </a:p>
        </p:txBody>
      </p:sp>
      <p:sp>
        <p:nvSpPr>
          <p:cNvPr id="29" name="Text Box 28"/>
          <p:cNvSpPr txBox="1">
            <a:spLocks noChangeArrowheads="1"/>
          </p:cNvSpPr>
          <p:nvPr/>
        </p:nvSpPr>
        <p:spPr bwMode="white">
          <a:xfrm>
            <a:off x="2845643" y="5649197"/>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五</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專利</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相關業務</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sp>
        <p:nvSpPr>
          <p:cNvPr id="30" name="AutoShape 29"/>
          <p:cNvSpPr>
            <a:spLocks noChangeArrowheads="1"/>
          </p:cNvSpPr>
          <p:nvPr/>
        </p:nvSpPr>
        <p:spPr bwMode="gray">
          <a:xfrm>
            <a:off x="2007443" y="6362016"/>
            <a:ext cx="6705600" cy="636022"/>
          </a:xfrm>
          <a:prstGeom prst="roundRect">
            <a:avLst>
              <a:gd name="adj" fmla="val 16667"/>
            </a:avLst>
          </a:prstGeom>
          <a:solidFill>
            <a:schemeClr val="accent6">
              <a:lumMod val="20000"/>
              <a:lumOff val="80000"/>
            </a:schemeClr>
          </a:solidFill>
          <a:ln w="28575" algn="ctr">
            <a:solidFill>
              <a:srgbClr val="FCFCFC"/>
            </a:solidFill>
            <a:round/>
            <a:headEnd/>
            <a:tailEnd/>
          </a:ln>
          <a:effectLst>
            <a:outerShdw dist="35921" dir="2700000" algn="ctr" rotWithShape="0">
              <a:srgbClr val="001D3A">
                <a:alpha val="50000"/>
              </a:srgbClr>
            </a:outerShdw>
          </a:effec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1" name="Text Box 30"/>
          <p:cNvSpPr txBox="1">
            <a:spLocks noChangeArrowheads="1"/>
          </p:cNvSpPr>
          <p:nvPr/>
        </p:nvSpPr>
        <p:spPr bwMode="white">
          <a:xfrm>
            <a:off x="2845643" y="6466225"/>
            <a:ext cx="5029200" cy="590931"/>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marR="0" lvl="0" indent="0" algn="l" defTabSz="989123" rtl="0" eaLnBrk="1" fontAlgn="auto" latinLnBrk="0" hangingPunct="1">
              <a:lnSpc>
                <a:spcPct val="9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六</a:t>
            </a:r>
            <a:r>
              <a:rPr kumimoji="0" lang="en-US" altLang="zh-TW"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 </a:t>
            </a:r>
            <a:r>
              <a:rPr kumimoji="0" lang="zh-TW" altLang="en-US" sz="3600" b="1" i="0" u="none" strike="noStrike" kern="1200" cap="none" spc="0" normalizeH="0" baseline="0" noProof="0" dirty="0" smtClean="0">
                <a:ln>
                  <a:noFill/>
                </a:ln>
                <a:solidFill>
                  <a:srgbClr val="002E8A"/>
                </a:solidFill>
                <a:effectLst/>
                <a:uLnTx/>
                <a:uFillTx/>
                <a:latin typeface="微軟正黑體" panose="020B0604030504040204" pitchFamily="34" charset="-120"/>
                <a:ea typeface="微軟正黑體" panose="020B0604030504040204" pitchFamily="34" charset="-120"/>
                <a:cs typeface="+mn-cs"/>
              </a:rPr>
              <a:t>帳</a:t>
            </a:r>
            <a:r>
              <a:rPr kumimoji="0" lang="zh-TW" altLang="en-US"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rPr>
              <a:t>務管理</a:t>
            </a:r>
            <a:endParaRPr kumimoji="0" lang="en-US" altLang="zh-TW" sz="3600" b="1" i="0" u="none" strike="noStrike" kern="1200" cap="none" spc="0" normalizeH="0" baseline="0" noProof="0" dirty="0">
              <a:ln>
                <a:noFill/>
              </a:ln>
              <a:solidFill>
                <a:srgbClr val="002E8A"/>
              </a:solidFill>
              <a:effectLst/>
              <a:uLnTx/>
              <a:uFillTx/>
              <a:latin typeface="微軟正黑體" panose="020B0604030504040204" pitchFamily="34" charset="-120"/>
              <a:ea typeface="微軟正黑體" panose="020B0604030504040204" pitchFamily="34" charset="-120"/>
              <a:cs typeface="+mn-cs"/>
            </a:endParaRPr>
          </a:p>
        </p:txBody>
      </p:sp>
      <p:grpSp>
        <p:nvGrpSpPr>
          <p:cNvPr id="32" name="Group 31"/>
          <p:cNvGrpSpPr>
            <a:grpSpLocks/>
          </p:cNvGrpSpPr>
          <p:nvPr/>
        </p:nvGrpSpPr>
        <p:grpSpPr bwMode="auto">
          <a:xfrm>
            <a:off x="8332043" y="5892567"/>
            <a:ext cx="187325" cy="644525"/>
            <a:chOff x="960" y="1764"/>
            <a:chExt cx="130" cy="418"/>
          </a:xfrm>
        </p:grpSpPr>
        <p:sp>
          <p:nvSpPr>
            <p:cNvPr id="33" name="Oval 32"/>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4" name="Oval 33"/>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5" name="AutoShape 34"/>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grpSp>
        <p:nvGrpSpPr>
          <p:cNvPr id="36" name="Group 35"/>
          <p:cNvGrpSpPr>
            <a:grpSpLocks/>
          </p:cNvGrpSpPr>
          <p:nvPr/>
        </p:nvGrpSpPr>
        <p:grpSpPr bwMode="auto">
          <a:xfrm>
            <a:off x="2159843" y="5889392"/>
            <a:ext cx="187325" cy="644525"/>
            <a:chOff x="960" y="1764"/>
            <a:chExt cx="130" cy="418"/>
          </a:xfrm>
        </p:grpSpPr>
        <p:sp>
          <p:nvSpPr>
            <p:cNvPr id="37" name="Oval 36"/>
            <p:cNvSpPr>
              <a:spLocks noChangeArrowheads="1"/>
            </p:cNvSpPr>
            <p:nvPr/>
          </p:nvSpPr>
          <p:spPr bwMode="gray">
            <a:xfrm>
              <a:off x="960" y="1764"/>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8" name="Oval 37"/>
            <p:cNvSpPr>
              <a:spLocks noChangeArrowheads="1"/>
            </p:cNvSpPr>
            <p:nvPr/>
          </p:nvSpPr>
          <p:spPr bwMode="gray">
            <a:xfrm>
              <a:off x="964" y="2062"/>
              <a:ext cx="126" cy="120"/>
            </a:xfrm>
            <a:prstGeom prst="ellipse">
              <a:avLst/>
            </a:prstGeom>
            <a:solidFill>
              <a:schemeClr val="bg1"/>
            </a:solidFill>
            <a:ln w="38100" algn="ctr">
              <a:solidFill>
                <a:schemeClr val="bg2"/>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39" name="AutoShape 38"/>
            <p:cNvSpPr>
              <a:spLocks noChangeArrowheads="1"/>
            </p:cNvSpPr>
            <p:nvPr/>
          </p:nvSpPr>
          <p:spPr bwMode="gray">
            <a:xfrm>
              <a:off x="996" y="1836"/>
              <a:ext cx="62" cy="300"/>
            </a:xfrm>
            <a:prstGeom prst="roundRect">
              <a:avLst>
                <a:gd name="adj" fmla="val 50000"/>
              </a:avLst>
            </a:prstGeom>
            <a:gradFill rotWithShape="1">
              <a:gsLst>
                <a:gs pos="0">
                  <a:srgbClr val="B2B2B2"/>
                </a:gs>
                <a:gs pos="50000">
                  <a:srgbClr val="B2B2B2">
                    <a:gamma/>
                    <a:tint val="0"/>
                    <a:invGamma/>
                  </a:srgbClr>
                </a:gs>
                <a:gs pos="100000">
                  <a:srgbClr val="B2B2B2"/>
                </a:gs>
              </a:gsLst>
              <a:lin ang="5400000" scaled="1"/>
            </a:gradFill>
            <a:ln>
              <a:noFill/>
            </a:ln>
            <a:effectLst/>
            <a:extLst>
              <a:ext uri="{91240B29-F687-4F45-9708-019B960494DF}">
                <a14:hiddenLine xmlns:a14="http://schemas.microsoft.com/office/drawing/2010/main" w="38100" algn="ctr">
                  <a:solidFill>
                    <a:srgbClr val="5D9DD7"/>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grpSp>
    </p:spTree>
    <p:extLst>
      <p:ext uri="{BB962C8B-B14F-4D97-AF65-F5344CB8AC3E}">
        <p14:creationId xmlns:p14="http://schemas.microsoft.com/office/powerpoint/2010/main" val="3352459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標題 1"/>
          <p:cNvSpPr>
            <a:spLocks noGrp="1"/>
          </p:cNvSpPr>
          <p:nvPr>
            <p:ph type="title"/>
          </p:nvPr>
        </p:nvSpPr>
        <p:spPr>
          <a:xfrm>
            <a:off x="1464575" y="218231"/>
            <a:ext cx="8359795" cy="1081889"/>
          </a:xfrm>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a:t>
            </a:r>
            <a:r>
              <a:rPr lang="zh-TW" altLang="en-US"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所經費</a:t>
            </a: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來源</a:t>
            </a:r>
            <a:endParaRPr lang="en-US" altLang="zh-TW"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Line 12"/>
          <p:cNvSpPr>
            <a:spLocks noChangeShapeType="1"/>
          </p:cNvSpPr>
          <p:nvPr/>
        </p:nvSpPr>
        <p:spPr bwMode="gray">
          <a:xfrm>
            <a:off x="4785209" y="4293540"/>
            <a:ext cx="0" cy="653080"/>
          </a:xfrm>
          <a:prstGeom prst="line">
            <a:avLst/>
          </a:prstGeom>
          <a:noFill/>
          <a:ln w="9525">
            <a:solidFill>
              <a:srgbClr val="F8F8F8">
                <a:alpha val="3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65" name="Rectangle 26"/>
          <p:cNvSpPr>
            <a:spLocks noChangeArrowheads="1"/>
          </p:cNvSpPr>
          <p:nvPr/>
        </p:nvSpPr>
        <p:spPr bwMode="gray">
          <a:xfrm>
            <a:off x="1522502" y="2434437"/>
            <a:ext cx="1502740" cy="461665"/>
          </a:xfrm>
          <a:prstGeom prst="rect">
            <a:avLst/>
          </a:prstGeom>
          <a:noFill/>
          <a:ln>
            <a:noFill/>
          </a:ln>
          <a:effectLst/>
        </p:spPr>
        <p:txBody>
          <a:bodyPr wrap="square">
            <a:spAutoFit/>
          </a:bodyP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主計總處</a:t>
            </a:r>
            <a:endPar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72" name="Rectangle 26"/>
          <p:cNvSpPr>
            <a:spLocks noChangeArrowheads="1"/>
          </p:cNvSpPr>
          <p:nvPr/>
        </p:nvSpPr>
        <p:spPr bwMode="gray">
          <a:xfrm>
            <a:off x="910827" y="3523301"/>
            <a:ext cx="12921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行政院</a:t>
            </a:r>
            <a:endPar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79" name="Rectangle 26"/>
          <p:cNvSpPr>
            <a:spLocks noChangeArrowheads="1"/>
          </p:cNvSpPr>
          <p:nvPr/>
        </p:nvSpPr>
        <p:spPr bwMode="gray">
          <a:xfrm>
            <a:off x="1682664" y="4826787"/>
            <a:ext cx="1292164" cy="461665"/>
          </a:xfrm>
          <a:prstGeom prst="rect">
            <a:avLst/>
          </a:prstGeom>
          <a:noFill/>
          <a:ln>
            <a:noFill/>
          </a:ln>
          <a:effectLst/>
        </p:spPr>
        <p:txBody>
          <a:bodyPr wrap="square">
            <a:spAutoFit/>
          </a:bodyPr>
          <a:lstStyle/>
          <a:p>
            <a:pPr marL="0" marR="0" lvl="0" indent="0" algn="ctr" defTabSz="937722"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立法院</a:t>
            </a:r>
            <a:endParaRPr kumimoji="0" lang="zh-TW" altLang="en-US" sz="24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42" name="圓角矩形 941"/>
          <p:cNvSpPr/>
          <p:nvPr/>
        </p:nvSpPr>
        <p:spPr>
          <a:xfrm>
            <a:off x="3262178" y="3092227"/>
            <a:ext cx="2016224"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中央預算</a:t>
            </a:r>
          </a:p>
        </p:txBody>
      </p:sp>
      <p:sp>
        <p:nvSpPr>
          <p:cNvPr id="944" name="圓角矩形 943"/>
          <p:cNvSpPr/>
          <p:nvPr/>
        </p:nvSpPr>
        <p:spPr>
          <a:xfrm>
            <a:off x="3644185" y="1656415"/>
            <a:ext cx="1253265" cy="99404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原能會</a:t>
            </a:r>
          </a:p>
        </p:txBody>
      </p:sp>
      <p:sp>
        <p:nvSpPr>
          <p:cNvPr id="946" name="圓角矩形 945"/>
          <p:cNvSpPr/>
          <p:nvPr/>
        </p:nvSpPr>
        <p:spPr>
          <a:xfrm>
            <a:off x="4825442" y="5751467"/>
            <a:ext cx="1944216" cy="1512168"/>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核研所</a:t>
            </a:r>
          </a:p>
        </p:txBody>
      </p:sp>
      <p:sp>
        <p:nvSpPr>
          <p:cNvPr id="947" name="圓角矩形 946"/>
          <p:cNvSpPr/>
          <p:nvPr/>
        </p:nvSpPr>
        <p:spPr>
          <a:xfrm>
            <a:off x="6494940" y="3082509"/>
            <a:ext cx="2124975"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外委收入</a:t>
            </a:r>
            <a:endParaRPr kumimoji="0" lang="en-US" altLang="zh-TW" sz="28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en-US" altLang="zh-TW" sz="2800" b="1" i="0" u="none" strike="noStrike" kern="0" cap="none" spc="0" normalizeH="0" baseline="0" noProof="0" dirty="0" smtClean="0">
                <a:ln>
                  <a:noFill/>
                </a:ln>
                <a:solidFill>
                  <a:srgbClr val="FFC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0" cap="none" spc="0" normalizeH="0" baseline="0" noProof="0" dirty="0" smtClean="0">
                <a:ln>
                  <a:noFill/>
                </a:ln>
                <a:solidFill>
                  <a:srgbClr val="FFC000"/>
                </a:solidFill>
                <a:effectLst/>
                <a:uLnTx/>
                <a:uFillTx/>
                <a:latin typeface="微軟正黑體" panose="020B0604030504040204" pitchFamily="34" charset="-120"/>
                <a:ea typeface="微軟正黑體" panose="020B0604030504040204" pitchFamily="34" charset="-120"/>
                <a:cs typeface="+mn-cs"/>
              </a:rPr>
              <a:t>所</a:t>
            </a:r>
            <a:r>
              <a:rPr kumimoji="0" lang="zh-TW" altLang="en-US"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外</a:t>
            </a:r>
            <a:r>
              <a:rPr kumimoji="0" lang="zh-TW" altLang="en-US" sz="2800" b="1" i="0" u="none" strike="noStrike" kern="0" cap="none" spc="0" normalizeH="0" baseline="0" noProof="0" dirty="0" smtClean="0">
                <a:ln>
                  <a:noFill/>
                </a:ln>
                <a:solidFill>
                  <a:srgbClr val="FFC000"/>
                </a:solidFill>
                <a:effectLst/>
                <a:uLnTx/>
                <a:uFillTx/>
                <a:latin typeface="微軟正黑體" panose="020B0604030504040204" pitchFamily="34" charset="-120"/>
                <a:ea typeface="微軟正黑體" panose="020B0604030504040204" pitchFamily="34" charset="-120"/>
                <a:cs typeface="+mn-cs"/>
              </a:rPr>
              <a:t>委託</a:t>
            </a:r>
            <a:r>
              <a:rPr kumimoji="0" lang="en-US" altLang="zh-TW" sz="2800" b="1" i="0" u="none" strike="noStrike" kern="0" cap="none" spc="0" normalizeH="0" baseline="0" noProof="0" dirty="0" smtClean="0">
                <a:ln>
                  <a:noFill/>
                </a:ln>
                <a:solidFill>
                  <a:srgbClr val="FFC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1" i="0" u="none" strike="noStrike" kern="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sp>
        <p:nvSpPr>
          <p:cNvPr id="948" name="圓角矩形 947"/>
          <p:cNvSpPr/>
          <p:nvPr/>
        </p:nvSpPr>
        <p:spPr>
          <a:xfrm>
            <a:off x="1816647" y="1927028"/>
            <a:ext cx="1253265" cy="99404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主計</a:t>
            </a:r>
            <a:endParaRPr kumimoji="0" lang="en-US" altLang="zh-TW"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總</a:t>
            </a: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處</a:t>
            </a:r>
          </a:p>
        </p:txBody>
      </p:sp>
      <p:sp>
        <p:nvSpPr>
          <p:cNvPr id="949" name="圓角矩形 948"/>
          <p:cNvSpPr/>
          <p:nvPr/>
        </p:nvSpPr>
        <p:spPr>
          <a:xfrm>
            <a:off x="1339929" y="3292531"/>
            <a:ext cx="1253265" cy="99404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行政院</a:t>
            </a:r>
          </a:p>
        </p:txBody>
      </p:sp>
      <p:sp>
        <p:nvSpPr>
          <p:cNvPr id="950" name="圓角矩形 949"/>
          <p:cNvSpPr/>
          <p:nvPr/>
        </p:nvSpPr>
        <p:spPr>
          <a:xfrm>
            <a:off x="1555282" y="4598150"/>
            <a:ext cx="1253265" cy="99404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立法院</a:t>
            </a:r>
          </a:p>
        </p:txBody>
      </p:sp>
      <p:sp>
        <p:nvSpPr>
          <p:cNvPr id="952" name="圓角矩形 951"/>
          <p:cNvSpPr/>
          <p:nvPr/>
        </p:nvSpPr>
        <p:spPr>
          <a:xfrm>
            <a:off x="6855795" y="1694383"/>
            <a:ext cx="1253265" cy="99404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非政府</a:t>
            </a: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單位</a:t>
            </a:r>
          </a:p>
        </p:txBody>
      </p:sp>
      <p:sp>
        <p:nvSpPr>
          <p:cNvPr id="953" name="圓角矩形 952"/>
          <p:cNvSpPr/>
          <p:nvPr/>
        </p:nvSpPr>
        <p:spPr>
          <a:xfrm>
            <a:off x="9188801" y="3468472"/>
            <a:ext cx="1253265" cy="994046"/>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政府</a:t>
            </a: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機關</a:t>
            </a:r>
            <a:endParaRPr kumimoji="0"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54" name="Freeform 3"/>
          <p:cNvSpPr>
            <a:spLocks/>
          </p:cNvSpPr>
          <p:nvPr/>
        </p:nvSpPr>
        <p:spPr bwMode="gray">
          <a:xfrm>
            <a:off x="3774219" y="4375105"/>
            <a:ext cx="1900237" cy="1376362"/>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rgbClr val="808080"/>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55" name="Freeform 5"/>
          <p:cNvSpPr>
            <a:spLocks/>
          </p:cNvSpPr>
          <p:nvPr/>
        </p:nvSpPr>
        <p:spPr bwMode="gray">
          <a:xfrm flipH="1">
            <a:off x="6093556" y="4375105"/>
            <a:ext cx="1900238" cy="1376362"/>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rgbClr val="808080"/>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56" name="Line 50"/>
          <p:cNvSpPr>
            <a:spLocks noChangeShapeType="1"/>
          </p:cNvSpPr>
          <p:nvPr/>
        </p:nvSpPr>
        <p:spPr bwMode="ltGray">
          <a:xfrm flipH="1">
            <a:off x="2593193" y="3874598"/>
            <a:ext cx="668983" cy="0"/>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57" name="Line 50"/>
          <p:cNvSpPr>
            <a:spLocks noChangeShapeType="1"/>
          </p:cNvSpPr>
          <p:nvPr/>
        </p:nvSpPr>
        <p:spPr bwMode="ltGray">
          <a:xfrm flipH="1" flipV="1">
            <a:off x="4270289" y="2664668"/>
            <a:ext cx="527" cy="392572"/>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58" name="Line 50"/>
          <p:cNvSpPr>
            <a:spLocks noChangeShapeType="1"/>
          </p:cNvSpPr>
          <p:nvPr/>
        </p:nvSpPr>
        <p:spPr bwMode="ltGray">
          <a:xfrm flipH="1" flipV="1">
            <a:off x="3049263" y="2907530"/>
            <a:ext cx="257094" cy="261194"/>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59" name="Line 50"/>
          <p:cNvSpPr>
            <a:spLocks noChangeShapeType="1"/>
          </p:cNvSpPr>
          <p:nvPr/>
        </p:nvSpPr>
        <p:spPr bwMode="ltGray">
          <a:xfrm flipH="1">
            <a:off x="2808546" y="4462518"/>
            <a:ext cx="453629" cy="213884"/>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60" name="Line 50"/>
          <p:cNvSpPr>
            <a:spLocks noChangeShapeType="1"/>
          </p:cNvSpPr>
          <p:nvPr/>
        </p:nvSpPr>
        <p:spPr bwMode="ltGray">
          <a:xfrm flipV="1">
            <a:off x="8619915" y="3965495"/>
            <a:ext cx="568885" cy="0"/>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61" name="Line 50"/>
          <p:cNvSpPr>
            <a:spLocks noChangeShapeType="1"/>
          </p:cNvSpPr>
          <p:nvPr/>
        </p:nvSpPr>
        <p:spPr bwMode="ltGray">
          <a:xfrm flipH="1" flipV="1">
            <a:off x="7482427" y="2688429"/>
            <a:ext cx="0" cy="394080"/>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a14="http://schemas.microsoft.com/office/drawing/2010/main">
                <a:noFill/>
              </a14:hiddenFill>
            </a:ext>
          </a:extLst>
        </p:spPr>
        <p:txBody>
          <a:bodyPr vert="eaVert" wrap="none" lIns="92075" tIns="46038" rIns="92075" bIns="46038" anchor="ctr"/>
          <a:lstStyle/>
          <a:p>
            <a:pPr marL="0" marR="0" lvl="0" indent="0" algn="l"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000000"/>
              </a:solidFill>
              <a:effectLst/>
              <a:uLnTx/>
              <a:uFillTx/>
              <a:latin typeface="Arial"/>
              <a:ea typeface="標楷體"/>
              <a:cs typeface="+mn-cs"/>
            </a:endParaRPr>
          </a:p>
        </p:txBody>
      </p:sp>
      <p:sp>
        <p:nvSpPr>
          <p:cNvPr id="962" name="Text Box 45"/>
          <p:cNvSpPr txBox="1">
            <a:spLocks noChangeArrowheads="1"/>
          </p:cNvSpPr>
          <p:nvPr/>
        </p:nvSpPr>
        <p:spPr bwMode="auto">
          <a:xfrm>
            <a:off x="117343" y="1368524"/>
            <a:ext cx="1970964" cy="510909"/>
          </a:xfrm>
          <a:prstGeom prst="rect">
            <a:avLst/>
          </a:prstGeom>
          <a:noFill/>
          <a:ln w="9525">
            <a:noFill/>
            <a:miter lim="800000"/>
            <a:headEnd/>
            <a:tailEnd/>
          </a:ln>
          <a:effectLst/>
        </p:spPr>
        <p:txBody>
          <a:bodyPr wrap="square">
            <a:spAutoFit/>
          </a:bodyPr>
          <a:lstStyle/>
          <a:p>
            <a:pPr marL="0" marR="0" lvl="0" indent="0" algn="ctr" defTabSz="937722" rtl="0" eaLnBrk="1" fontAlgn="auto" latinLnBrk="0" hangingPunct="1">
              <a:lnSpc>
                <a:spcPct val="85000"/>
              </a:lnSpc>
              <a:spcBef>
                <a:spcPts val="0"/>
              </a:spcBef>
              <a:spcAft>
                <a:spcPts val="0"/>
              </a:spcAft>
              <a:buClrTx/>
              <a:buSzTx/>
              <a:buFontTx/>
              <a:buNone/>
              <a:tabLst/>
              <a:defRPr/>
            </a:pPr>
            <a:r>
              <a:rPr kumimoji="0" lang="zh-TW" altLang="en-US" sz="3200" b="1" i="0" u="sng" strike="noStrike" kern="0" cap="none" spc="0" normalizeH="0" baseline="0" noProof="0" dirty="0">
                <a:ln>
                  <a:noFill/>
                </a:ln>
                <a:solidFill>
                  <a:srgbClr val="990000"/>
                </a:solidFill>
                <a:effectLst/>
                <a:uLnTx/>
                <a:uFillTx/>
                <a:latin typeface="標楷體" pitchFamily="65" charset="-120"/>
                <a:ea typeface="標楷體"/>
                <a:cs typeface="+mn-cs"/>
              </a:rPr>
              <a:t>計 畫 科</a:t>
            </a:r>
          </a:p>
        </p:txBody>
      </p:sp>
      <p:sp>
        <p:nvSpPr>
          <p:cNvPr id="963" name="Text Box 46"/>
          <p:cNvSpPr txBox="1">
            <a:spLocks noChangeArrowheads="1"/>
          </p:cNvSpPr>
          <p:nvPr/>
        </p:nvSpPr>
        <p:spPr bwMode="auto">
          <a:xfrm>
            <a:off x="8785052" y="1368524"/>
            <a:ext cx="1944216" cy="510909"/>
          </a:xfrm>
          <a:prstGeom prst="rect">
            <a:avLst/>
          </a:prstGeom>
          <a:noFill/>
          <a:ln w="9525">
            <a:noFill/>
            <a:miter lim="800000"/>
            <a:headEnd/>
            <a:tailEnd/>
          </a:ln>
          <a:effectLst/>
        </p:spPr>
        <p:txBody>
          <a:bodyPr wrap="square">
            <a:spAutoFit/>
          </a:bodyPr>
          <a:lstStyle/>
          <a:p>
            <a:pPr marL="0" marR="0" lvl="0" indent="0" algn="ctr" defTabSz="937722" rtl="0" eaLnBrk="1" fontAlgn="auto" latinLnBrk="0" hangingPunct="1">
              <a:lnSpc>
                <a:spcPct val="85000"/>
              </a:lnSpc>
              <a:spcBef>
                <a:spcPts val="0"/>
              </a:spcBef>
              <a:spcAft>
                <a:spcPts val="0"/>
              </a:spcAft>
              <a:buClrTx/>
              <a:buSzTx/>
              <a:buFontTx/>
              <a:buNone/>
              <a:tabLst/>
              <a:defRPr/>
            </a:pPr>
            <a:r>
              <a:rPr kumimoji="0" lang="zh-TW" altLang="en-US" sz="3200" b="1" i="0" u="sng" strike="noStrike" kern="0" cap="none" spc="0" normalizeH="0" baseline="0" noProof="0" dirty="0">
                <a:ln>
                  <a:noFill/>
                </a:ln>
                <a:solidFill>
                  <a:srgbClr val="990000"/>
                </a:solidFill>
                <a:effectLst/>
                <a:uLnTx/>
                <a:uFillTx/>
                <a:latin typeface="標楷體" pitchFamily="65" charset="-120"/>
                <a:ea typeface="標楷體"/>
                <a:cs typeface="+mn-cs"/>
              </a:rPr>
              <a:t>技 服 科</a:t>
            </a:r>
          </a:p>
        </p:txBody>
      </p:sp>
      <p:sp>
        <p:nvSpPr>
          <p:cNvPr id="964" name="Text Box 22"/>
          <p:cNvSpPr txBox="1">
            <a:spLocks noChangeArrowheads="1"/>
          </p:cNvSpPr>
          <p:nvPr/>
        </p:nvSpPr>
        <p:spPr bwMode="auto">
          <a:xfrm>
            <a:off x="8232480" y="2250743"/>
            <a:ext cx="2262158" cy="535531"/>
          </a:xfrm>
          <a:prstGeom prst="rect">
            <a:avLst/>
          </a:prstGeom>
          <a:noFill/>
          <a:ln w="9525">
            <a:noFill/>
            <a:miter lim="800000"/>
            <a:headEnd/>
            <a:tailEnd/>
          </a:ln>
          <a:effectLst/>
        </p:spPr>
        <p:txBody>
          <a:bodyPr wrap="none">
            <a:spAutoFit/>
          </a:bodyPr>
          <a:lstStyle/>
          <a:p>
            <a:pPr marL="0" marR="0" lvl="0" indent="0" algn="dist"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民間企業、國營事業</a:t>
            </a:r>
          </a:p>
          <a:p>
            <a:pPr marL="0" marR="0" lvl="0" indent="0" algn="dist"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學術單位、法人機構</a:t>
            </a:r>
          </a:p>
        </p:txBody>
      </p:sp>
      <p:sp>
        <p:nvSpPr>
          <p:cNvPr id="965" name="Text Box 28"/>
          <p:cNvSpPr txBox="1">
            <a:spLocks noChangeArrowheads="1"/>
          </p:cNvSpPr>
          <p:nvPr/>
        </p:nvSpPr>
        <p:spPr bwMode="auto">
          <a:xfrm>
            <a:off x="9289107" y="4608884"/>
            <a:ext cx="1028379" cy="757130"/>
          </a:xfrm>
          <a:prstGeom prst="rect">
            <a:avLst/>
          </a:prstGeom>
          <a:noFill/>
          <a:ln w="9525">
            <a:noFill/>
            <a:miter lim="800000"/>
            <a:headEnd/>
            <a:tailEnd/>
          </a:ln>
          <a:effectLst/>
        </p:spPr>
        <p:txBody>
          <a:bodyPr>
            <a:spAutoFit/>
          </a:bodyPr>
          <a:lstStyle/>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原能會</a:t>
            </a:r>
          </a:p>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科技部</a:t>
            </a:r>
          </a:p>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ysClr val="windowText" lastClr="000000"/>
                </a:solidFill>
                <a:effectLst/>
                <a:uLnTx/>
                <a:uFillTx/>
                <a:latin typeface="Arial"/>
                <a:ea typeface="標楷體"/>
                <a:cs typeface="+mn-cs"/>
              </a:rPr>
              <a:t>經濟部</a:t>
            </a:r>
          </a:p>
        </p:txBody>
      </p:sp>
    </p:spTree>
    <p:extLst>
      <p:ext uri="{BB962C8B-B14F-4D97-AF65-F5344CB8AC3E}">
        <p14:creationId xmlns:p14="http://schemas.microsoft.com/office/powerpoint/2010/main" val="2047534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er\AppData\Local\Microsoft\Windows\Temporary Internet Files\Content.IE5\QSWQ6O5H\Trabajo-en-equipo-1[1].jpg"/>
          <p:cNvPicPr>
            <a:picLocks noChangeAspect="1" noChangeArrowheads="1"/>
          </p:cNvPicPr>
          <p:nvPr/>
        </p:nvPicPr>
        <p:blipFill>
          <a:blip r:embed="rId3" cstate="print"/>
          <a:srcRect/>
          <a:stretch>
            <a:fillRect/>
          </a:stretch>
        </p:blipFill>
        <p:spPr bwMode="auto">
          <a:xfrm>
            <a:off x="1067122" y="2685081"/>
            <a:ext cx="8589026" cy="4511191"/>
          </a:xfrm>
          <a:prstGeom prst="rect">
            <a:avLst/>
          </a:prstGeom>
          <a:noFill/>
        </p:spPr>
      </p:pic>
      <p:sp>
        <p:nvSpPr>
          <p:cNvPr id="6" name="標題 1"/>
          <p:cNvSpPr>
            <a:spLocks noGrp="1"/>
          </p:cNvSpPr>
          <p:nvPr>
            <p:ph type="title"/>
          </p:nvPr>
        </p:nvSpPr>
        <p:spPr>
          <a:xfrm>
            <a:off x="1464575" y="218231"/>
            <a:ext cx="8359795" cy="1081889"/>
          </a:xfrm>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二、技服科主要業務</a:t>
            </a:r>
            <a:endParaRPr lang="en-US" altLang="zh-TW"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圓角矩形 6"/>
          <p:cNvSpPr/>
          <p:nvPr/>
        </p:nvSpPr>
        <p:spPr>
          <a:xfrm>
            <a:off x="8136979" y="1579276"/>
            <a:ext cx="2069176" cy="1440160"/>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勞務承攬</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3528467" y="3831773"/>
            <a:ext cx="2016224"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專利管理</a:t>
            </a:r>
            <a:endParaRPr kumimoji="0" lang="zh-TW" altLang="en-US" sz="3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864171" y="4624487"/>
            <a:ext cx="2175242" cy="1338624"/>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a:t>
            </a:r>
            <a:r>
              <a:rPr kumimoji="0" lang="zh-TW"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所</a:t>
            </a:r>
            <a:r>
              <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外</a:t>
            </a:r>
            <a:r>
              <a:rPr kumimoji="0" lang="zh-TW"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委託</a:t>
            </a:r>
            <a:endParaRPr kumimoji="0" lang="en-US" altLang="zh-TW"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a:t>
            </a:r>
            <a:r>
              <a:rPr kumimoji="0" lang="zh-TW"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    案件</a:t>
            </a:r>
            <a:endPar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0" name="圓角矩形 9"/>
          <p:cNvSpPr/>
          <p:nvPr/>
        </p:nvSpPr>
        <p:spPr>
          <a:xfrm>
            <a:off x="5688707" y="2309024"/>
            <a:ext cx="2016224" cy="1512168"/>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帳務管理</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230752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440235" y="216396"/>
            <a:ext cx="8359795" cy="108188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sz="5000" kern="1200" dirty="0">
                <a:solidFill>
                  <a:schemeClr val="tx2"/>
                </a:solidFill>
                <a:latin typeface="微軟正黑體" panose="020B0604030504040204" pitchFamily="34" charset="-120"/>
                <a:ea typeface="微軟正黑體" panose="020B0604030504040204" pitchFamily="34" charset="-120"/>
              </a:rPr>
              <a:t>規劃及計畫管理科簡報大綱</a:t>
            </a:r>
          </a:p>
        </p:txBody>
      </p:sp>
      <p:graphicFrame>
        <p:nvGraphicFramePr>
          <p:cNvPr id="6" name="資料庫圖表 5"/>
          <p:cNvGraphicFramePr/>
          <p:nvPr>
            <p:extLst>
              <p:ext uri="{D42A27DB-BD31-4B8C-83A1-F6EECF244321}">
                <p14:modId xmlns:p14="http://schemas.microsoft.com/office/powerpoint/2010/main" val="2352009481"/>
              </p:ext>
            </p:extLst>
          </p:nvPr>
        </p:nvGraphicFramePr>
        <p:xfrm>
          <a:off x="1728267" y="1656556"/>
          <a:ext cx="8213342" cy="5372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620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1411690" y="432420"/>
            <a:ext cx="8244456" cy="838006"/>
          </a:xfrm>
        </p:spPr>
        <p:txBody>
          <a:bodyPr/>
          <a:lstStyle/>
          <a:p>
            <a:pP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三、業務分工與窗口</a:t>
            </a:r>
            <a:endParaRPr lang="en-US" altLang="zh-TW"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nvPr>
        </p:nvGraphicFramePr>
        <p:xfrm>
          <a:off x="288108" y="1368524"/>
          <a:ext cx="10225135" cy="5922517"/>
        </p:xfrm>
        <a:graphic>
          <a:graphicData uri="http://schemas.openxmlformats.org/drawingml/2006/table">
            <a:tbl>
              <a:tblPr firstRow="1" bandRow="1">
                <a:tableStyleId>{5C22544A-7EE6-4342-B048-85BDC9FD1C3A}</a:tableStyleId>
              </a:tblPr>
              <a:tblGrid>
                <a:gridCol w="4464495">
                  <a:extLst>
                    <a:ext uri="{9D8B030D-6E8A-4147-A177-3AD203B41FA5}">
                      <a16:colId xmlns="" xmlns:a16="http://schemas.microsoft.com/office/drawing/2014/main" val="20000"/>
                    </a:ext>
                  </a:extLst>
                </a:gridCol>
                <a:gridCol w="4680520">
                  <a:extLst>
                    <a:ext uri="{9D8B030D-6E8A-4147-A177-3AD203B41FA5}">
                      <a16:colId xmlns="" xmlns:a16="http://schemas.microsoft.com/office/drawing/2014/main" val="20001"/>
                    </a:ext>
                  </a:extLst>
                </a:gridCol>
                <a:gridCol w="1080120">
                  <a:extLst>
                    <a:ext uri="{9D8B030D-6E8A-4147-A177-3AD203B41FA5}">
                      <a16:colId xmlns="" xmlns:a16="http://schemas.microsoft.com/office/drawing/2014/main" val="20002"/>
                    </a:ext>
                  </a:extLst>
                </a:gridCol>
              </a:tblGrid>
              <a:tr h="463812">
                <a:tc>
                  <a:txBody>
                    <a:bodyPr/>
                    <a:lstStyle/>
                    <a:p>
                      <a:pPr algn="ctr">
                        <a:lnSpc>
                          <a:spcPct val="100000"/>
                        </a:lnSpc>
                        <a:spcBef>
                          <a:spcPts val="0"/>
                        </a:spcBef>
                        <a:spcAft>
                          <a:spcPts val="0"/>
                        </a:spcAft>
                      </a:pPr>
                      <a:r>
                        <a:rPr lang="zh-TW"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工</a:t>
                      </a:r>
                      <a:r>
                        <a:rPr lang="zh-TW" altLang="en-US"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 </a:t>
                      </a:r>
                      <a:r>
                        <a:rPr lang="zh-TW"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作</a:t>
                      </a:r>
                      <a:r>
                        <a:rPr lang="zh-TW" altLang="en-US"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 項目</a:t>
                      </a:r>
                      <a:endParaRPr lang="zh-TW" sz="2800"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solidFill>
                      <a:srgbClr val="002060"/>
                    </a:solidFill>
                  </a:tcPr>
                </a:tc>
                <a:tc>
                  <a:txBody>
                    <a:bodyPr/>
                    <a:lstStyle/>
                    <a:p>
                      <a:pPr algn="ctr">
                        <a:lnSpc>
                          <a:spcPct val="100000"/>
                        </a:lnSpc>
                        <a:spcBef>
                          <a:spcPts val="0"/>
                        </a:spcBef>
                        <a:spcAft>
                          <a:spcPts val="0"/>
                        </a:spcAft>
                      </a:pPr>
                      <a:r>
                        <a:rPr lang="zh-TW" sz="2800" b="1"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rPr>
                        <a:t>承辦</a:t>
                      </a:r>
                      <a:r>
                        <a:rPr lang="zh-TW"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人</a:t>
                      </a:r>
                      <a:r>
                        <a:rPr lang="en-US" sz="2800" b="1" kern="100" dirty="0" smtClean="0">
                          <a:solidFill>
                            <a:schemeClr val="bg1"/>
                          </a:solidFill>
                          <a:effectLst/>
                          <a:latin typeface="Arial" panose="020B0604020202020204" pitchFamily="34" charset="0"/>
                          <a:ea typeface="標楷體" panose="03000509000000000000" pitchFamily="65" charset="-120"/>
                          <a:cs typeface="Arial" panose="020B0604020202020204" pitchFamily="34" charset="0"/>
                        </a:rPr>
                        <a:t>(</a:t>
                      </a:r>
                      <a:r>
                        <a:rPr lang="zh-TW" sz="2800" b="1"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rPr>
                        <a:t>負責單位</a:t>
                      </a:r>
                      <a:r>
                        <a:rPr lang="en-US" sz="2800" b="1"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rPr>
                        <a:t>)</a:t>
                      </a:r>
                      <a:endParaRPr lang="zh-TW" sz="2800"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solidFill>
                      <a:srgbClr val="002060"/>
                    </a:solidFill>
                  </a:tcPr>
                </a:tc>
                <a:tc>
                  <a:txBody>
                    <a:bodyPr/>
                    <a:lstStyle/>
                    <a:p>
                      <a:pPr algn="ctr">
                        <a:lnSpc>
                          <a:spcPct val="100000"/>
                        </a:lnSpc>
                        <a:spcBef>
                          <a:spcPts val="0"/>
                        </a:spcBef>
                        <a:spcAft>
                          <a:spcPts val="0"/>
                        </a:spcAft>
                      </a:pPr>
                      <a:r>
                        <a:rPr lang="zh-TW" sz="2800" b="1"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rPr>
                        <a:t>電話</a:t>
                      </a:r>
                      <a:endParaRPr lang="zh-TW" sz="2800" kern="100" dirty="0">
                        <a:solidFill>
                          <a:schemeClr val="bg1"/>
                        </a:solidFill>
                        <a:effectLst/>
                        <a:latin typeface="Arial" panose="020B0604020202020204" pitchFamily="34" charset="0"/>
                        <a:ea typeface="標楷體" panose="03000509000000000000" pitchFamily="65" charset="-120"/>
                        <a:cs typeface="Arial" panose="020B0604020202020204" pitchFamily="34" charset="0"/>
                      </a:endParaRPr>
                    </a:p>
                  </a:txBody>
                  <a:tcPr marL="68677" marR="68677" marT="0" marB="0" anchor="ctr">
                    <a:solidFill>
                      <a:srgbClr val="002060"/>
                    </a:solidFill>
                  </a:tcPr>
                </a:tc>
                <a:extLst>
                  <a:ext uri="{0D108BD9-81ED-4DB2-BD59-A6C34878D82A}">
                    <a16:rowId xmlns="" xmlns:a16="http://schemas.microsoft.com/office/drawing/2014/main" val="10000"/>
                  </a:ext>
                </a:extLst>
              </a:tr>
              <a:tr h="736320">
                <a:tc>
                  <a:txBody>
                    <a:bodyPr/>
                    <a:lstStyle/>
                    <a:p>
                      <a:pPr marL="342900" indent="-342900" algn="just" defTabSz="1030938" rtl="0" eaLnBrk="1" latinLnBrk="0" hangingPunct="1">
                        <a:lnSpc>
                          <a:spcPct val="100000"/>
                        </a:lnSpc>
                        <a:spcBef>
                          <a:spcPts val="0"/>
                        </a:spcBef>
                        <a:spcAft>
                          <a:spcPts val="0"/>
                        </a:spcAft>
                        <a:buFont typeface="Wingdings" pitchFamily="2" charset="2"/>
                        <a:buChar char="l"/>
                      </a:pPr>
                      <a:r>
                        <a:rPr lang="zh-TW" sz="2800" b="1"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綜理科</a:t>
                      </a:r>
                      <a:r>
                        <a:rPr lang="zh-TW"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務</a:t>
                      </a:r>
                      <a:endParaRPr lang="zh-TW" sz="2800" b="1"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algn="just">
                        <a:lnSpc>
                          <a:spcPct val="100000"/>
                        </a:lnSpc>
                        <a:spcBef>
                          <a:spcPts val="0"/>
                        </a:spcBef>
                        <a:spcAft>
                          <a:spcPts val="0"/>
                        </a:spcAft>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陳建中科長 </a:t>
                      </a:r>
                      <a:endParaRPr lang="zh-TW" sz="2100" b="1" kern="100" dirty="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marL="0" algn="ctr" defTabSz="1030938" rtl="0" eaLnBrk="1" latinLnBrk="0" hangingPunct="1">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3020</a:t>
                      </a:r>
                      <a:endParaRPr lang="zh-TW" sz="1800" b="1"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extLst>
                  <a:ext uri="{0D108BD9-81ED-4DB2-BD59-A6C34878D82A}">
                    <a16:rowId xmlns="" xmlns:a16="http://schemas.microsoft.com/office/drawing/2014/main" val="10001"/>
                  </a:ext>
                </a:extLst>
              </a:tr>
              <a:tr h="1643608">
                <a:tc>
                  <a:txBody>
                    <a:bodyPr/>
                    <a:lstStyle/>
                    <a:p>
                      <a:pPr marL="342900" indent="-342900" algn="just">
                        <a:lnSpc>
                          <a:spcPct val="100000"/>
                        </a:lnSpc>
                        <a:spcBef>
                          <a:spcPts val="0"/>
                        </a:spcBef>
                        <a:spcAft>
                          <a:spcPts val="0"/>
                        </a:spcAft>
                        <a:buFont typeface="Wingdings" pitchFamily="2" charset="2"/>
                        <a:buChar char="l"/>
                      </a:pPr>
                      <a:r>
                        <a:rPr lang="zh-TW" altLang="en-US"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技術移轉</a:t>
                      </a:r>
                      <a:endParaRPr lang="en-US" altLang="zh-TW"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marR="0" indent="-342900" algn="just" defTabSz="914400" rtl="0" eaLnBrk="1" fontAlgn="auto" latinLnBrk="0" hangingPunct="1">
                        <a:lnSpc>
                          <a:spcPct val="100000"/>
                        </a:lnSpc>
                        <a:spcBef>
                          <a:spcPts val="0"/>
                        </a:spcBef>
                        <a:spcAft>
                          <a:spcPts val="0"/>
                        </a:spcAft>
                        <a:buClrTx/>
                        <a:buSzTx/>
                        <a:buFont typeface="Wingdings" pitchFamily="2" charset="2"/>
                        <a:buChar char="l"/>
                        <a:tabLst/>
                        <a:defRPr/>
                      </a:pPr>
                      <a:r>
                        <a:rPr lang="zh-TW" altLang="zh-TW"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技術服務</a:t>
                      </a:r>
                      <a:endParaRPr lang="en-US" altLang="zh-TW" sz="2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marR="0" indent="-342900" algn="just" defTabSz="914400" rtl="0" eaLnBrk="1" fontAlgn="auto" latinLnBrk="0" hangingPunct="1">
                        <a:lnSpc>
                          <a:spcPct val="100000"/>
                        </a:lnSpc>
                        <a:spcBef>
                          <a:spcPts val="0"/>
                        </a:spcBef>
                        <a:spcAft>
                          <a:spcPts val="0"/>
                        </a:spcAft>
                        <a:buClrTx/>
                        <a:buSzTx/>
                        <a:buFont typeface="Wingdings" pitchFamily="2" charset="2"/>
                        <a:buChar char="l"/>
                        <a:tabLst/>
                        <a:defRPr/>
                      </a:pPr>
                      <a:r>
                        <a:rPr lang="zh-TW" altLang="en-US" sz="2800" b="1" dirty="0" smtClean="0">
                          <a:solidFill>
                            <a:schemeClr val="tx1"/>
                          </a:solidFill>
                          <a:latin typeface="微軟正黑體" panose="020B0604030504040204" pitchFamily="34" charset="-120"/>
                          <a:ea typeface="微軟正黑體" panose="020B0604030504040204" pitchFamily="34" charset="-120"/>
                          <a:cs typeface="新細明體" pitchFamily="18" charset="-120"/>
                        </a:rPr>
                        <a:t>合作意願</a:t>
                      </a:r>
                      <a:r>
                        <a:rPr lang="en-US" altLang="zh-TW" sz="1400" b="1" dirty="0" smtClean="0">
                          <a:solidFill>
                            <a:schemeClr val="tx1"/>
                          </a:solidFill>
                          <a:latin typeface="微軟正黑體" panose="020B0604030504040204" pitchFamily="34" charset="-120"/>
                          <a:ea typeface="微軟正黑體" panose="020B0604030504040204" pitchFamily="34" charset="-120"/>
                          <a:cs typeface="新細明體" pitchFamily="18" charset="-120"/>
                        </a:rPr>
                        <a:t>MOU</a:t>
                      </a:r>
                      <a:r>
                        <a:rPr lang="en-US" altLang="zh-TW" sz="2800" b="1" dirty="0" smtClean="0">
                          <a:solidFill>
                            <a:schemeClr val="tx1"/>
                          </a:solidFill>
                          <a:latin typeface="微軟正黑體" panose="020B0604030504040204" pitchFamily="34" charset="-120"/>
                          <a:ea typeface="微軟正黑體" panose="020B0604030504040204" pitchFamily="34" charset="-120"/>
                          <a:cs typeface="新細明體" pitchFamily="18" charset="-120"/>
                        </a:rPr>
                        <a:t>/</a:t>
                      </a:r>
                      <a:r>
                        <a:rPr lang="zh-TW" altLang="en-US" sz="2800" b="1" dirty="0" smtClean="0">
                          <a:solidFill>
                            <a:schemeClr val="tx1"/>
                          </a:solidFill>
                          <a:latin typeface="微軟正黑體" panose="020B0604030504040204" pitchFamily="34" charset="-120"/>
                          <a:ea typeface="微軟正黑體" panose="020B0604030504040204" pitchFamily="34" charset="-120"/>
                          <a:cs typeface="新細明體" pitchFamily="18" charset="-120"/>
                        </a:rPr>
                        <a:t>保密協議</a:t>
                      </a:r>
                      <a:r>
                        <a:rPr lang="en-US" altLang="zh-TW" sz="1400" b="1" dirty="0" smtClean="0">
                          <a:solidFill>
                            <a:schemeClr val="tx1"/>
                          </a:solidFill>
                          <a:latin typeface="微軟正黑體" panose="020B0604030504040204" pitchFamily="34" charset="-120"/>
                          <a:ea typeface="微軟正黑體" panose="020B0604030504040204" pitchFamily="34" charset="-120"/>
                          <a:cs typeface="新細明體" pitchFamily="18" charset="-120"/>
                        </a:rPr>
                        <a:t>NDA</a:t>
                      </a:r>
                      <a:endParaRPr lang="zh-TW" altLang="en-US" sz="1400" dirty="0" smtClean="0">
                        <a:solidFill>
                          <a:schemeClr val="tx1"/>
                        </a:solidFill>
                        <a:latin typeface="微軟正黑體" panose="020B0604030504040204" pitchFamily="34" charset="-120"/>
                        <a:ea typeface="微軟正黑體" panose="020B0604030504040204" pitchFamily="34" charset="-120"/>
                        <a:cs typeface="新細明體" pitchFamily="18" charset="-120"/>
                      </a:endParaRPr>
                    </a:p>
                  </a:txBody>
                  <a:tcPr marL="68677" marR="68677" marT="0" marB="0" anchor="ctr">
                    <a:solidFill>
                      <a:srgbClr val="C2E1FF"/>
                    </a:solidFill>
                  </a:tcPr>
                </a:tc>
                <a:tc>
                  <a:txBody>
                    <a:bodyPr/>
                    <a:lstStyle/>
                    <a:p>
                      <a:pPr marL="981075" marR="0" indent="-981075" algn="l" defTabSz="981075" rtl="0" eaLnBrk="1" fontAlgn="auto" latinLnBrk="0" hangingPunct="1">
                        <a:lnSpc>
                          <a:spcPct val="100000"/>
                        </a:lnSpc>
                        <a:spcBef>
                          <a:spcPts val="0"/>
                        </a:spcBef>
                        <a:spcAft>
                          <a:spcPts val="0"/>
                        </a:spcAft>
                        <a:buClrTx/>
                        <a:buSzTx/>
                        <a:buFont typeface="+mj-lt"/>
                        <a:buNone/>
                        <a:tabLst/>
                        <a:defRPr/>
                      </a:pPr>
                      <a:r>
                        <a:rPr lang="en-US" altLang="zh-TW" sz="18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1</a:t>
                      </a:r>
                      <a:r>
                        <a:rPr lang="en-US" altLang="zh-TW" sz="21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21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賴俊仁</a:t>
                      </a:r>
                      <a:r>
                        <a:rPr lang="en-US" altLang="zh-TW" sz="21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2100" b="1" kern="100" dirty="0" smtClean="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化學組、機械系統、核工組、</a:t>
                      </a:r>
                      <a:endParaRPr lang="en-US" altLang="zh-TW" sz="2100" b="1" kern="100" dirty="0" smtClean="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981075" marR="0" indent="-981075" algn="l" defTabSz="981075" rtl="0" eaLnBrk="1" fontAlgn="auto" latinLnBrk="0" hangingPunct="1">
                        <a:lnSpc>
                          <a:spcPct val="100000"/>
                        </a:lnSpc>
                        <a:spcBef>
                          <a:spcPts val="0"/>
                        </a:spcBef>
                        <a:spcAft>
                          <a:spcPts val="0"/>
                        </a:spcAft>
                        <a:buClrTx/>
                        <a:buSzTx/>
                        <a:buFont typeface="+mj-lt"/>
                        <a:buNone/>
                        <a:tabLst/>
                        <a:defRPr/>
                      </a:pPr>
                      <a:r>
                        <a:rPr lang="zh-TW" altLang="en-US" sz="2100" b="1" kern="100" dirty="0" smtClean="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                </a:t>
                      </a:r>
                      <a:r>
                        <a:rPr kumimoji="0" lang="zh-TW" altLang="en-US" sz="2100" b="1" i="0" u="none" strike="noStrike" kern="1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Arial" panose="020B0604020202020204" pitchFamily="34" charset="0"/>
                        </a:rPr>
                        <a:t>燃材組</a:t>
                      </a:r>
                      <a:r>
                        <a:rPr lang="zh-TW" altLang="en-US" sz="2100" b="1" kern="100" dirty="0" smtClean="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、化工組、核儀組</a:t>
                      </a:r>
                      <a:endParaRPr lang="en-US" altLang="zh-TW" sz="2100" b="1" kern="100" dirty="0" smtClean="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981075" marR="0" indent="-981075" algn="l" defTabSz="981075" rtl="0" eaLnBrk="1" fontAlgn="auto" latinLnBrk="0" hangingPunct="1">
                        <a:lnSpc>
                          <a:spcPct val="100000"/>
                        </a:lnSpc>
                        <a:spcBef>
                          <a:spcPts val="0"/>
                        </a:spcBef>
                        <a:spcAft>
                          <a:spcPts val="0"/>
                        </a:spcAft>
                        <a:buClrTx/>
                        <a:buSzTx/>
                        <a:buFont typeface="+mj-lt"/>
                        <a:buNone/>
                        <a:tabLst/>
                        <a:defRPr/>
                      </a:pPr>
                      <a:r>
                        <a:rPr lang="en-US" altLang="zh-TW" sz="21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21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江文堂</a:t>
                      </a:r>
                      <a:r>
                        <a:rPr lang="en-US" altLang="zh-TW" sz="21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2100" b="1" kern="100" dirty="0" smtClean="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同位素組、保物組、工程組、 </a:t>
                      </a:r>
                      <a:r>
                        <a:rPr kumimoji="0" lang="zh-TW" altLang="en-US" sz="2100" b="1" i="0" u="none" strike="noStrike" kern="100" cap="none" spc="0" normalizeH="0" baseline="0" dirty="0" smtClean="0">
                          <a:ln>
                            <a:noFill/>
                          </a:ln>
                          <a:solidFill>
                            <a:srgbClr val="C00000"/>
                          </a:solidFill>
                          <a:effectLst/>
                          <a:uLnTx/>
                          <a:uFillTx/>
                          <a:latin typeface="微軟正黑體" panose="020B0604030504040204" pitchFamily="34" charset="-120"/>
                          <a:ea typeface="微軟正黑體" panose="020B0604030504040204" pitchFamily="34" charset="-120"/>
                          <a:cs typeface="Arial" panose="020B0604020202020204" pitchFamily="34" charset="0"/>
                        </a:rPr>
                        <a:t>物理組、 其他單位</a:t>
                      </a:r>
                      <a:endParaRPr kumimoji="0" lang="en-US" altLang="zh-TW" sz="2100" b="1" i="0" u="none" strike="noStrike" kern="100" cap="none" spc="0" normalizeH="0" baseline="0" dirty="0" smtClean="0">
                        <a:ln>
                          <a:noFill/>
                        </a:ln>
                        <a:solidFill>
                          <a:srgbClr val="C00000"/>
                        </a:solidFill>
                        <a:effectLst/>
                        <a:uLnTx/>
                        <a:uFillTx/>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rgbClr val="C2E1FF"/>
                    </a:solidFill>
                  </a:tcPr>
                </a:tc>
                <a:tc>
                  <a:txBody>
                    <a:bodyPr/>
                    <a:lstStyle/>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3216</a:t>
                      </a:r>
                    </a:p>
                    <a:p>
                      <a:pPr algn="ctr">
                        <a:lnSpc>
                          <a:spcPct val="100000"/>
                        </a:lnSpc>
                        <a:spcBef>
                          <a:spcPts val="0"/>
                        </a:spcBef>
                        <a:spcAft>
                          <a:spcPts val="0"/>
                        </a:spcAft>
                      </a:pPr>
                      <a:endPar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a:lnSpc>
                          <a:spcPct val="100000"/>
                        </a:lnSpc>
                        <a:spcBef>
                          <a:spcPts val="0"/>
                        </a:spcBef>
                        <a:spcAft>
                          <a:spcPts val="0"/>
                        </a:spcAft>
                      </a:pPr>
                      <a:endPar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3071</a:t>
                      </a:r>
                    </a:p>
                  </a:txBody>
                  <a:tcPr marL="68677" marR="68677" marT="0" marB="0" anchor="ctr">
                    <a:solidFill>
                      <a:srgbClr val="C2E1FF"/>
                    </a:solidFill>
                  </a:tcPr>
                </a:tc>
                <a:extLst>
                  <a:ext uri="{0D108BD9-81ED-4DB2-BD59-A6C34878D82A}">
                    <a16:rowId xmlns="" xmlns:a16="http://schemas.microsoft.com/office/drawing/2014/main" val="10002"/>
                  </a:ext>
                </a:extLst>
              </a:tr>
              <a:tr h="1487074">
                <a:tc>
                  <a:txBody>
                    <a:bodyPr/>
                    <a:lstStyle/>
                    <a:p>
                      <a:pPr algn="just">
                        <a:lnSpc>
                          <a:spcPct val="100000"/>
                        </a:lnSpc>
                        <a:spcBef>
                          <a:spcPts val="0"/>
                        </a:spcBef>
                        <a:spcAft>
                          <a:spcPts val="0"/>
                        </a:spcAft>
                        <a:buFont typeface="Wingdings" pitchFamily="2" charset="2"/>
                        <a:buChar char="l"/>
                      </a:pPr>
                      <a:r>
                        <a:rPr lang="zh-TW" altLang="en-US"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rPr>
                        <a:t>管理專利各類業務</a:t>
                      </a:r>
                      <a:endParaRPr lang="en-US" altLang="zh-TW"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endParaRPr>
                    </a:p>
                    <a:p>
                      <a:pPr algn="just">
                        <a:lnSpc>
                          <a:spcPct val="100000"/>
                        </a:lnSpc>
                        <a:spcBef>
                          <a:spcPts val="0"/>
                        </a:spcBef>
                        <a:spcAft>
                          <a:spcPts val="0"/>
                        </a:spcAft>
                        <a:buFont typeface="Wingdings" pitchFamily="2" charset="2"/>
                        <a:buChar char="l"/>
                      </a:pPr>
                      <a:r>
                        <a:rPr lang="zh-TW" altLang="en-US"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rPr>
                        <a:t>專利管理系統</a:t>
                      </a:r>
                      <a:endParaRPr lang="en-US" altLang="zh-TW"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endParaRPr>
                    </a:p>
                    <a:p>
                      <a:pPr marL="0" marR="0" indent="0" algn="just" defTabSz="1030938" rtl="0" eaLnBrk="1" fontAlgn="auto" latinLnBrk="0" hangingPunct="1">
                        <a:lnSpc>
                          <a:spcPct val="100000"/>
                        </a:lnSpc>
                        <a:spcBef>
                          <a:spcPts val="0"/>
                        </a:spcBef>
                        <a:spcAft>
                          <a:spcPts val="0"/>
                        </a:spcAft>
                        <a:buClrTx/>
                        <a:buSzTx/>
                        <a:buFont typeface="Wingdings" pitchFamily="2" charset="2"/>
                        <a:buChar char="l"/>
                        <a:tabLst/>
                        <a:defRPr/>
                      </a:pPr>
                      <a:r>
                        <a:rPr lang="zh-TW" altLang="en-US"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rPr>
                        <a:t>辦理智慧財產講座</a:t>
                      </a:r>
                      <a:endParaRPr lang="en-US" altLang="zh-TW" sz="2800" b="1" i="0" kern="100" dirty="0" smtClean="0">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李柏潭</a:t>
                      </a:r>
                      <a:endParaRPr lang="en-US"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林芬枝</a:t>
                      </a:r>
                      <a:endParaRPr lang="en-US"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just">
                        <a:lnSpc>
                          <a:spcPct val="100000"/>
                        </a:lnSpc>
                        <a:spcBef>
                          <a:spcPts val="0"/>
                        </a:spcBef>
                        <a:spcAft>
                          <a:spcPts val="0"/>
                        </a:spcAft>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廖儷芬</a:t>
                      </a:r>
                      <a:endParaRPr lang="zh-TW"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3074</a:t>
                      </a:r>
                    </a:p>
                    <a:p>
                      <a:pPr algn="ctr">
                        <a:lnSpc>
                          <a:spcPct val="100000"/>
                        </a:lnSpc>
                        <a:spcBef>
                          <a:spcPts val="0"/>
                        </a:spcBef>
                        <a:spcAft>
                          <a:spcPts val="0"/>
                        </a:spcAft>
                      </a:pPr>
                      <a:r>
                        <a:rPr lang="en-US"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3066</a:t>
                      </a:r>
                    </a:p>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3072</a:t>
                      </a:r>
                    </a:p>
                  </a:txBody>
                  <a:tcPr marL="68677" marR="68677" marT="0" marB="0" anchor="ctr">
                    <a:solidFill>
                      <a:schemeClr val="accent6">
                        <a:lumMod val="20000"/>
                        <a:lumOff val="80000"/>
                      </a:schemeClr>
                    </a:solidFill>
                  </a:tcPr>
                </a:tc>
                <a:extLst>
                  <a:ext uri="{0D108BD9-81ED-4DB2-BD59-A6C34878D82A}">
                    <a16:rowId xmlns="" xmlns:a16="http://schemas.microsoft.com/office/drawing/2014/main" val="10003"/>
                  </a:ext>
                </a:extLst>
              </a:tr>
              <a:tr h="709746">
                <a:tc>
                  <a:txBody>
                    <a:bodyPr/>
                    <a:lstStyle/>
                    <a:p>
                      <a:pPr algn="just">
                        <a:lnSpc>
                          <a:spcPct val="100000"/>
                        </a:lnSpc>
                        <a:spcBef>
                          <a:spcPts val="0"/>
                        </a:spcBef>
                        <a:spcAft>
                          <a:spcPts val="0"/>
                        </a:spcAft>
                        <a:buFont typeface="Wingdings" pitchFamily="2" charset="2"/>
                        <a:buChar char="l"/>
                      </a:pPr>
                      <a:r>
                        <a:rPr lang="zh-TW" sz="2800" b="1" kern="100" dirty="0">
                          <a:effectLst/>
                          <a:latin typeface="微軟正黑體" panose="020B0604030504040204" pitchFamily="34" charset="-120"/>
                          <a:ea typeface="微軟正黑體" panose="020B0604030504040204" pitchFamily="34" charset="-120"/>
                          <a:cs typeface="Arial" panose="020B0604020202020204" pitchFamily="34" charset="0"/>
                        </a:rPr>
                        <a:t>帳務</a:t>
                      </a:r>
                      <a:r>
                        <a:rPr lang="zh-TW" sz="28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管理</a:t>
                      </a:r>
                      <a:endParaRPr lang="zh-TW" sz="2300"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rgbClr val="C2E1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廖儷芬</a:t>
                      </a:r>
                      <a:endParaRPr lang="zh-TW" sz="2100" b="1" kern="100" dirty="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rgbClr val="C2E1FF"/>
                    </a:solidFill>
                  </a:tcPr>
                </a:tc>
                <a:tc>
                  <a:txBody>
                    <a:bodyPr/>
                    <a:lstStyle/>
                    <a:p>
                      <a:pPr algn="ctr">
                        <a:lnSpc>
                          <a:spcPct val="100000"/>
                        </a:lnSpc>
                        <a:spcBef>
                          <a:spcPts val="0"/>
                        </a:spcBef>
                        <a:spcAft>
                          <a:spcPts val="0"/>
                        </a:spcAft>
                      </a:pPr>
                      <a:r>
                        <a:rPr lang="en-US"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a:t>
                      </a: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72</a:t>
                      </a:r>
                    </a:p>
                  </a:txBody>
                  <a:tcPr marL="68677" marR="68677" marT="0" marB="0" anchor="ctr">
                    <a:solidFill>
                      <a:srgbClr val="C2E1FF"/>
                    </a:solidFill>
                  </a:tcPr>
                </a:tc>
                <a:extLst>
                  <a:ext uri="{0D108BD9-81ED-4DB2-BD59-A6C34878D82A}">
                    <a16:rowId xmlns="" xmlns:a16="http://schemas.microsoft.com/office/drawing/2014/main" val="10004"/>
                  </a:ext>
                </a:extLst>
              </a:tr>
              <a:tr h="881957">
                <a:tc>
                  <a:txBody>
                    <a:bodyPr/>
                    <a:lstStyle/>
                    <a:p>
                      <a:pPr algn="just">
                        <a:lnSpc>
                          <a:spcPct val="100000"/>
                        </a:lnSpc>
                        <a:spcBef>
                          <a:spcPts val="0"/>
                        </a:spcBef>
                        <a:spcAft>
                          <a:spcPts val="0"/>
                        </a:spcAft>
                        <a:buFont typeface="Wingdings" pitchFamily="2" charset="2"/>
                        <a:buChar char="l"/>
                      </a:pPr>
                      <a:r>
                        <a:rPr lang="zh-TW" altLang="en-US" sz="2800" b="1" kern="100" dirty="0" smtClean="0">
                          <a:effectLst/>
                          <a:latin typeface="微軟正黑體" panose="020B0604030504040204" pitchFamily="34" charset="-120"/>
                          <a:ea typeface="微軟正黑體" panose="020B0604030504040204" pitchFamily="34" charset="-120"/>
                          <a:cs typeface="Arial" panose="020B0604020202020204" pitchFamily="34" charset="0"/>
                        </a:rPr>
                        <a:t>勞務承攬</a:t>
                      </a:r>
                      <a:endParaRPr lang="zh-TW" sz="2800" b="1"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李柏潭 </a:t>
                      </a:r>
                      <a:endParaRPr lang="en-US" altLang="zh-TW"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100" b="1" kern="100" dirty="0" smtClean="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rPr>
                        <a:t>王珮妤</a:t>
                      </a:r>
                      <a:endParaRPr lang="zh-TW" sz="2100" b="1" kern="100" dirty="0">
                        <a:solidFill>
                          <a:schemeClr val="dk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68677" marR="68677" marT="0" marB="0" anchor="ctr">
                    <a:solidFill>
                      <a:schemeClr val="accent6">
                        <a:lumMod val="20000"/>
                        <a:lumOff val="80000"/>
                      </a:schemeClr>
                    </a:solidFill>
                  </a:tcPr>
                </a:tc>
                <a:tc>
                  <a:txBody>
                    <a:bodyPr/>
                    <a:lstStyle/>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3074</a:t>
                      </a:r>
                    </a:p>
                    <a:p>
                      <a:pPr algn="ctr">
                        <a:lnSpc>
                          <a:spcPct val="100000"/>
                        </a:lnSpc>
                        <a:spcBef>
                          <a:spcPts val="0"/>
                        </a:spcBef>
                        <a:spcAft>
                          <a:spcPts val="0"/>
                        </a:spcAft>
                      </a:pP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3123</a:t>
                      </a:r>
                    </a:p>
                  </a:txBody>
                  <a:tcPr marL="68677" marR="68677" marT="0" marB="0" anchor="ctr">
                    <a:solidFill>
                      <a:schemeClr val="accent6">
                        <a:lumMod val="20000"/>
                        <a:lumOff val="80000"/>
                      </a:schemeClr>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538681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、所外委託案件</a:t>
            </a:r>
            <a:endParaRPr lang="en-US" altLang="zh-TW"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6" name="內容版面配置區 5"/>
          <p:cNvGraphicFramePr>
            <a:graphicFrameLocks noGrp="1"/>
          </p:cNvGraphicFramePr>
          <p:nvPr>
            <p:ph idx="1"/>
            <p:extLst/>
          </p:nvPr>
        </p:nvGraphicFramePr>
        <p:xfrm>
          <a:off x="648147" y="2583277"/>
          <a:ext cx="9631898" cy="470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1620255" y="1500804"/>
            <a:ext cx="2520280" cy="792088"/>
          </a:xfrm>
          <a:prstGeom prst="rect">
            <a:avLst/>
          </a:prstGeom>
          <a:solidFill>
            <a:srgbClr val="00206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技術服務</a:t>
            </a:r>
            <a:endParaRPr kumimoji="0" lang="zh-TW" altLang="en-US" sz="40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22" name="矩形 21"/>
          <p:cNvSpPr/>
          <p:nvPr/>
        </p:nvSpPr>
        <p:spPr>
          <a:xfrm>
            <a:off x="6840835" y="1479744"/>
            <a:ext cx="2448272" cy="792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技術移轉</a:t>
            </a:r>
            <a:endParaRPr kumimoji="0" lang="zh-TW" altLang="en-US" sz="40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3024411" y="2880692"/>
            <a:ext cx="2069176" cy="1584176"/>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先期</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參與</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864171" y="2880692"/>
            <a:ext cx="2016224" cy="158417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技術</a:t>
            </a:r>
            <a:endParaRPr kumimoji="0" lang="en-US" altLang="zh-TW" sz="32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服務</a:t>
            </a:r>
            <a:endParaRPr kumimoji="0" lang="zh-TW" altLang="en-US" sz="3200" b="1" i="0" u="none" strike="noStrike" kern="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 9"/>
          <p:cNvSpPr/>
          <p:nvPr/>
        </p:nvSpPr>
        <p:spPr>
          <a:xfrm>
            <a:off x="6155315" y="4536876"/>
            <a:ext cx="1909656" cy="1512168"/>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3200" b="1" kern="0" dirty="0" smtClean="0">
                <a:solidFill>
                  <a:prstClr val="white"/>
                </a:solidFill>
                <a:latin typeface="微軟正黑體" panose="020B0604030504040204" pitchFamily="34" charset="-120"/>
                <a:ea typeface="微軟正黑體" panose="020B0604030504040204" pitchFamily="34" charset="-120"/>
              </a:rPr>
              <a:t>技術</a:t>
            </a:r>
            <a:endParaRPr lang="en-US" altLang="zh-TW" sz="3200" b="1" kern="0" dirty="0" smtClean="0">
              <a:solidFill>
                <a:prstClr val="white"/>
              </a:solidFill>
              <a:latin typeface="微軟正黑體" panose="020B0604030504040204" pitchFamily="34" charset="-120"/>
              <a:ea typeface="微軟正黑體" panose="020B0604030504040204" pitchFamily="34" charset="-120"/>
            </a:endParaRPr>
          </a:p>
          <a:p>
            <a:pPr algn="ctr" defTabSz="1056223">
              <a:defRPr/>
            </a:pPr>
            <a:r>
              <a:rPr lang="zh-TW" altLang="en-US" sz="3200" b="1" kern="0" dirty="0" smtClean="0">
                <a:solidFill>
                  <a:prstClr val="white"/>
                </a:solidFill>
                <a:latin typeface="微軟正黑體" panose="020B0604030504040204" pitchFamily="34" charset="-120"/>
                <a:ea typeface="微軟正黑體" panose="020B0604030504040204" pitchFamily="34" charset="-120"/>
              </a:rPr>
              <a:t>讓</a:t>
            </a:r>
            <a:r>
              <a:rPr lang="zh-TW" altLang="en-US" sz="3200" b="1" kern="0" dirty="0">
                <a:solidFill>
                  <a:prstClr val="white"/>
                </a:solidFill>
                <a:latin typeface="微軟正黑體" panose="020B0604030504040204" pitchFamily="34" charset="-120"/>
                <a:ea typeface="微軟正黑體" panose="020B0604030504040204" pitchFamily="34" charset="-120"/>
              </a:rPr>
              <a:t>與</a:t>
            </a:r>
          </a:p>
        </p:txBody>
      </p:sp>
      <p:sp>
        <p:nvSpPr>
          <p:cNvPr id="11" name="圓角矩形 10"/>
          <p:cNvSpPr/>
          <p:nvPr/>
        </p:nvSpPr>
        <p:spPr>
          <a:xfrm>
            <a:off x="6120755" y="2880692"/>
            <a:ext cx="1944216" cy="1512168"/>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技術</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授權</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3" name="圓角矩形 12"/>
          <p:cNvSpPr/>
          <p:nvPr/>
        </p:nvSpPr>
        <p:spPr>
          <a:xfrm>
            <a:off x="899337" y="4608884"/>
            <a:ext cx="4194250" cy="1047633"/>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合作開發</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4" name="圓角矩形 13"/>
          <p:cNvSpPr/>
          <p:nvPr/>
        </p:nvSpPr>
        <p:spPr>
          <a:xfrm>
            <a:off x="897587" y="5761012"/>
            <a:ext cx="4194250" cy="108012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合作研究</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5" name="圓角矩形 14"/>
          <p:cNvSpPr/>
          <p:nvPr/>
        </p:nvSpPr>
        <p:spPr>
          <a:xfrm>
            <a:off x="8208987" y="2873965"/>
            <a:ext cx="1944216" cy="1512168"/>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專利</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授權</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6" name="圓角矩形 15"/>
          <p:cNvSpPr/>
          <p:nvPr/>
        </p:nvSpPr>
        <p:spPr>
          <a:xfrm>
            <a:off x="8208987" y="4536876"/>
            <a:ext cx="1944216" cy="1512168"/>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專利</a:t>
            </a:r>
            <a:endParaRPr kumimoji="0" lang="en-US" altLang="zh-TW"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056223" rtl="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讓與</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7" name="圓角矩形 16"/>
          <p:cNvSpPr/>
          <p:nvPr/>
        </p:nvSpPr>
        <p:spPr>
          <a:xfrm>
            <a:off x="6552802" y="6199787"/>
            <a:ext cx="3312369" cy="641345"/>
          </a:xfrm>
          <a:prstGeom prst="roundRect">
            <a:avLst/>
          </a:prstGeom>
          <a:solidFill>
            <a:srgbClr val="92D05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056223" rtl="0" eaLnBrk="1" fontAlgn="auto" latinLnBrk="0" hangingPunct="1">
              <a:lnSpc>
                <a:spcPct val="100000"/>
              </a:lnSpc>
              <a:spcBef>
                <a:spcPts val="0"/>
              </a:spcBef>
              <a:spcAft>
                <a:spcPts val="0"/>
              </a:spcAft>
              <a:buClrTx/>
              <a:buSzTx/>
              <a:buFontTx/>
              <a:buNone/>
              <a:tabLst/>
              <a:defRPr/>
            </a:pPr>
            <a:r>
              <a:rPr lang="zh-TW" altLang="en-US" sz="3200" b="1" kern="0" dirty="0" smtClean="0">
                <a:solidFill>
                  <a:prstClr val="white"/>
                </a:solidFill>
                <a:latin typeface="微軟正黑體" panose="020B0604030504040204" pitchFamily="34" charset="-120"/>
                <a:ea typeface="微軟正黑體" panose="020B0604030504040204" pitchFamily="34" charset="-120"/>
              </a:rPr>
              <a:t>自製產品銷</a:t>
            </a:r>
            <a:r>
              <a:rPr lang="zh-TW" altLang="en-US" sz="3200" b="1" kern="0" dirty="0">
                <a:solidFill>
                  <a:prstClr val="white"/>
                </a:solidFill>
                <a:latin typeface="微軟正黑體" panose="020B0604030504040204" pitchFamily="34" charset="-120"/>
                <a:ea typeface="微軟正黑體" panose="020B0604030504040204" pitchFamily="34" charset="-120"/>
              </a:rPr>
              <a:t>售</a:t>
            </a:r>
            <a:endParaRPr kumimoji="0" lang="zh-TW" altLang="en-US" sz="32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988605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技術服務業務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smtClean="0">
                <a:solidFill>
                  <a:srgbClr val="0070C0"/>
                </a:solidFill>
                <a:latin typeface="微軟正黑體" panose="020B0604030504040204" pitchFamily="34" charset="-120"/>
                <a:ea typeface="微軟正黑體" panose="020B0604030504040204" pitchFamily="34" charset="-120"/>
              </a:rPr>
              <a:t>流程</a:t>
            </a:r>
            <a:r>
              <a:rPr lang="zh-TW" altLang="en-US" dirty="0">
                <a:solidFill>
                  <a:srgbClr val="0070C0"/>
                </a:solidFill>
                <a:latin typeface="微軟正黑體" panose="020B0604030504040204" pitchFamily="34" charset="-120"/>
                <a:ea typeface="微軟正黑體" panose="020B0604030504040204" pitchFamily="34" charset="-120"/>
              </a:rPr>
              <a:t>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10" name="資料庫圖表 9"/>
          <p:cNvGraphicFramePr/>
          <p:nvPr>
            <p:extLst/>
          </p:nvPr>
        </p:nvGraphicFramePr>
        <p:xfrm>
          <a:off x="1464574" y="1440532"/>
          <a:ext cx="8544613"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2160315" y="2988704"/>
            <a:ext cx="3672408" cy="2304256"/>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新增</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成本分析表、</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估價單</a:t>
            </a:r>
            <a:r>
              <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可用簽呈</a:t>
            </a:r>
            <a:r>
              <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廠商報價單</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5" name="圓角矩形 4"/>
          <p:cNvSpPr/>
          <p:nvPr/>
        </p:nvSpPr>
        <p:spPr>
          <a:xfrm>
            <a:off x="5976739" y="2988705"/>
            <a:ext cx="2304256" cy="2304255"/>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洽談合約</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較複雜案件</a:t>
            </a:r>
            <a:r>
              <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560356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895767" y="1368524"/>
            <a:ext cx="5955008" cy="2736304"/>
          </a:xfrm>
          <a:prstGeom prst="rect">
            <a:avLst/>
          </a:prstGeom>
        </p:spPr>
      </p:pic>
      <p:sp>
        <p:nvSpPr>
          <p:cNvPr id="6" name="標題 1"/>
          <p:cNvSpPr>
            <a:spLocks noGrp="1"/>
          </p:cNvSpPr>
          <p:nvPr>
            <p:ph type="title"/>
          </p:nvPr>
        </p:nvSpPr>
        <p:spPr>
          <a:xfrm>
            <a:off x="1464575" y="218231"/>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服務業務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smtClean="0">
                <a:solidFill>
                  <a:srgbClr val="0070C0"/>
                </a:solidFill>
                <a:latin typeface="微軟正黑體" panose="020B0604030504040204" pitchFamily="34" charset="-120"/>
                <a:ea typeface="微軟正黑體" panose="020B0604030504040204" pitchFamily="34" charset="-120"/>
              </a:rPr>
              <a:t>無</a:t>
            </a:r>
            <a:r>
              <a:rPr lang="zh-TW" altLang="en-US" dirty="0">
                <a:solidFill>
                  <a:srgbClr val="0070C0"/>
                </a:solidFill>
                <a:latin typeface="微軟正黑體" panose="020B0604030504040204" pitchFamily="34" charset="-120"/>
                <a:ea typeface="微軟正黑體" panose="020B0604030504040204" pitchFamily="34" charset="-120"/>
              </a:rPr>
              <a:t>簽呈</a:t>
            </a:r>
            <a:r>
              <a:rPr lang="zh-TW" altLang="en-US" dirty="0" smtClean="0">
                <a:solidFill>
                  <a:srgbClr val="0070C0"/>
                </a:solidFill>
                <a:latin typeface="微軟正黑體" panose="020B0604030504040204" pitchFamily="34" charset="-120"/>
                <a:ea typeface="微軟正黑體" panose="020B0604030504040204" pitchFamily="34" charset="-120"/>
              </a:rPr>
              <a:t>範例</a:t>
            </a:r>
            <a:endParaRPr lang="en-US" altLang="zh-TW" dirty="0">
              <a:solidFill>
                <a:srgbClr val="0070C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6347" y="1300120"/>
            <a:ext cx="4768820" cy="3668804"/>
          </a:xfrm>
          <a:prstGeom prst="rect">
            <a:avLst/>
          </a:prstGeom>
        </p:spPr>
      </p:pic>
      <p:pic>
        <p:nvPicPr>
          <p:cNvPr id="3" name="圖片 2"/>
          <p:cNvPicPr>
            <a:picLocks noChangeAspect="1"/>
          </p:cNvPicPr>
          <p:nvPr/>
        </p:nvPicPr>
        <p:blipFill>
          <a:blip r:embed="rId4"/>
          <a:stretch>
            <a:fillRect/>
          </a:stretch>
        </p:blipFill>
        <p:spPr>
          <a:xfrm>
            <a:off x="2592363" y="3312740"/>
            <a:ext cx="5688632" cy="4104457"/>
          </a:xfrm>
          <a:prstGeom prst="rect">
            <a:avLst/>
          </a:prstGeom>
        </p:spPr>
      </p:pic>
      <p:sp>
        <p:nvSpPr>
          <p:cNvPr id="7" name="矩形 6"/>
          <p:cNvSpPr/>
          <p:nvPr/>
        </p:nvSpPr>
        <p:spPr>
          <a:xfrm>
            <a:off x="1788481" y="1300120"/>
            <a:ext cx="2676090" cy="28442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 name="矩形 7"/>
          <p:cNvSpPr/>
          <p:nvPr/>
        </p:nvSpPr>
        <p:spPr>
          <a:xfrm>
            <a:off x="3816499" y="3816796"/>
            <a:ext cx="1457429" cy="22025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矩形 9"/>
          <p:cNvSpPr/>
          <p:nvPr/>
        </p:nvSpPr>
        <p:spPr>
          <a:xfrm>
            <a:off x="6192763" y="1976052"/>
            <a:ext cx="1457429" cy="22025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923084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895767" y="1368524"/>
            <a:ext cx="5955008" cy="2736304"/>
          </a:xfrm>
          <a:prstGeom prst="rect">
            <a:avLst/>
          </a:prstGeom>
        </p:spPr>
      </p:pic>
      <p:sp>
        <p:nvSpPr>
          <p:cNvPr id="6" name="標題 1"/>
          <p:cNvSpPr>
            <a:spLocks noGrp="1"/>
          </p:cNvSpPr>
          <p:nvPr>
            <p:ph type="title"/>
          </p:nvPr>
        </p:nvSpPr>
        <p:spPr>
          <a:xfrm>
            <a:off x="1464575" y="218231"/>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服務業務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a:solidFill>
                  <a:srgbClr val="0070C0"/>
                </a:solidFill>
                <a:latin typeface="微軟正黑體" panose="020B0604030504040204" pitchFamily="34" charset="-120"/>
                <a:ea typeface="微軟正黑體" panose="020B0604030504040204" pitchFamily="34" charset="-120"/>
              </a:rPr>
              <a:t>有</a:t>
            </a:r>
            <a:r>
              <a:rPr lang="zh-TW" altLang="en-US" dirty="0" smtClean="0">
                <a:solidFill>
                  <a:srgbClr val="0070C0"/>
                </a:solidFill>
                <a:latin typeface="微軟正黑體" panose="020B0604030504040204" pitchFamily="34" charset="-120"/>
                <a:ea typeface="微軟正黑體" panose="020B0604030504040204" pitchFamily="34" charset="-120"/>
              </a:rPr>
              <a:t>簽呈範例</a:t>
            </a:r>
            <a:endParaRPr lang="en-US" altLang="zh-TW" dirty="0">
              <a:solidFill>
                <a:srgbClr val="0070C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6347" y="1300120"/>
            <a:ext cx="4768820" cy="3668804"/>
          </a:xfrm>
          <a:prstGeom prst="rect">
            <a:avLst/>
          </a:prstGeom>
        </p:spPr>
      </p:pic>
      <p:pic>
        <p:nvPicPr>
          <p:cNvPr id="9" name="圖片 8"/>
          <p:cNvPicPr>
            <a:picLocks noChangeAspect="1"/>
          </p:cNvPicPr>
          <p:nvPr/>
        </p:nvPicPr>
        <p:blipFill>
          <a:blip r:embed="rId4"/>
          <a:stretch>
            <a:fillRect/>
          </a:stretch>
        </p:blipFill>
        <p:spPr>
          <a:xfrm>
            <a:off x="2685873" y="3600772"/>
            <a:ext cx="5191125" cy="3743325"/>
          </a:xfrm>
          <a:prstGeom prst="rect">
            <a:avLst/>
          </a:prstGeom>
        </p:spPr>
      </p:pic>
      <p:sp>
        <p:nvSpPr>
          <p:cNvPr id="7" name="矩形 6"/>
          <p:cNvSpPr/>
          <p:nvPr/>
        </p:nvSpPr>
        <p:spPr>
          <a:xfrm>
            <a:off x="1872283" y="1352629"/>
            <a:ext cx="2520280" cy="23716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 name="矩形 7"/>
          <p:cNvSpPr/>
          <p:nvPr/>
        </p:nvSpPr>
        <p:spPr>
          <a:xfrm>
            <a:off x="3168427" y="3600772"/>
            <a:ext cx="4286266" cy="36004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矩形 9"/>
          <p:cNvSpPr/>
          <p:nvPr/>
        </p:nvSpPr>
        <p:spPr>
          <a:xfrm>
            <a:off x="6192763" y="2016596"/>
            <a:ext cx="1457429" cy="22025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793376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smtClean="0">
                <a:solidFill>
                  <a:srgbClr val="0070C0"/>
                </a:solidFill>
                <a:latin typeface="微軟正黑體" panose="020B0604030504040204" pitchFamily="34" charset="-120"/>
                <a:ea typeface="微軟正黑體" panose="020B0604030504040204" pitchFamily="34" charset="-120"/>
              </a:rPr>
              <a:t>流程</a:t>
            </a:r>
            <a:r>
              <a:rPr lang="zh-TW" altLang="en-US" dirty="0">
                <a:solidFill>
                  <a:srgbClr val="0070C0"/>
                </a:solidFill>
                <a:latin typeface="微軟正黑體" panose="020B0604030504040204" pitchFamily="34" charset="-120"/>
                <a:ea typeface="微軟正黑體" panose="020B0604030504040204" pitchFamily="34" charset="-120"/>
              </a:rPr>
              <a:t>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9" name="資料庫圖表 8"/>
          <p:cNvGraphicFramePr/>
          <p:nvPr>
            <p:extLst/>
          </p:nvPr>
        </p:nvGraphicFramePr>
        <p:xfrm>
          <a:off x="1224211" y="1560512"/>
          <a:ext cx="820896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4248547" y="2974435"/>
            <a:ext cx="3240360" cy="2016224"/>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新增</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成本計價表</a:t>
            </a:r>
          </a:p>
        </p:txBody>
      </p:sp>
      <p:sp>
        <p:nvSpPr>
          <p:cNvPr id="5" name="圓角矩形 4"/>
          <p:cNvSpPr/>
          <p:nvPr/>
        </p:nvSpPr>
        <p:spPr>
          <a:xfrm>
            <a:off x="7632923" y="2915239"/>
            <a:ext cx="2088232" cy="2053685"/>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洽談</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合約</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6" name="圓角矩形 5"/>
          <p:cNvSpPr/>
          <p:nvPr/>
        </p:nvSpPr>
        <p:spPr>
          <a:xfrm>
            <a:off x="864171" y="2952700"/>
            <a:ext cx="3240360" cy="2016224"/>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每年公告</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可</a:t>
            </a:r>
            <a:r>
              <a:rPr kumimoji="0"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交易技術：</a:t>
            </a:r>
            <a:endParaRPr kumimoji="0" lang="en-US" altLang="zh-TW"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研發</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成果運用彙</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整</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及  技術</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摘要表</a:t>
            </a:r>
          </a:p>
        </p:txBody>
      </p:sp>
      <p:sp>
        <p:nvSpPr>
          <p:cNvPr id="7" name="Text Box 28"/>
          <p:cNvSpPr txBox="1">
            <a:spLocks noChangeArrowheads="1"/>
          </p:cNvSpPr>
          <p:nvPr/>
        </p:nvSpPr>
        <p:spPr bwMode="auto">
          <a:xfrm>
            <a:off x="216099" y="6621504"/>
            <a:ext cx="5832648" cy="338554"/>
          </a:xfrm>
          <a:prstGeom prst="rect">
            <a:avLst/>
          </a:prstGeom>
          <a:noFill/>
          <a:ln w="9525">
            <a:noFill/>
            <a:miter lim="800000"/>
            <a:headEnd/>
            <a:tailEnd/>
          </a:ln>
          <a:effectLst/>
        </p:spPr>
        <p:txBody>
          <a:bodyPr wrap="square">
            <a:spAutoFit/>
          </a:bodyPr>
          <a:lstStyle/>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b="1" i="0" u="none" strike="noStrike" kern="0" cap="none" spc="0" normalizeH="0" baseline="0" noProof="0" dirty="0" smtClean="0">
                <a:ln>
                  <a:noFill/>
                </a:ln>
                <a:solidFill>
                  <a:sysClr val="windowText" lastClr="000000"/>
                </a:solidFill>
                <a:effectLst/>
                <a:uLnTx/>
                <a:uFillTx/>
                <a:latin typeface="Arial"/>
                <a:ea typeface="標楷體"/>
                <a:cs typeface="+mn-cs"/>
              </a:rPr>
              <a:t>每年公告：所外網站 </a:t>
            </a:r>
            <a:r>
              <a:rPr kumimoji="0" lang="en-US" altLang="zh-TW" b="1" i="0" u="none" strike="noStrike" kern="0" cap="none" spc="0" normalizeH="0" baseline="0" noProof="0" dirty="0" smtClean="0">
                <a:ln>
                  <a:noFill/>
                </a:ln>
                <a:solidFill>
                  <a:sysClr val="windowText" lastClr="000000"/>
                </a:solidFill>
                <a:effectLst/>
                <a:uLnTx/>
                <a:uFillTx/>
                <a:latin typeface="Arial"/>
                <a:ea typeface="標楷體"/>
                <a:cs typeface="+mn-cs"/>
              </a:rPr>
              <a:t>/ </a:t>
            </a:r>
            <a:r>
              <a:rPr kumimoji="0" lang="zh-TW" altLang="en-US" b="1" i="0" u="none" strike="noStrike" kern="0" cap="none" spc="0" normalizeH="0" baseline="0" noProof="0" dirty="0" smtClean="0">
                <a:ln>
                  <a:noFill/>
                </a:ln>
                <a:solidFill>
                  <a:sysClr val="windowText" lastClr="000000"/>
                </a:solidFill>
                <a:effectLst/>
                <a:uLnTx/>
                <a:uFillTx/>
                <a:latin typeface="Arial"/>
                <a:ea typeface="標楷體"/>
                <a:cs typeface="+mn-cs"/>
              </a:rPr>
              <a:t>技術移轉及技服 </a:t>
            </a:r>
            <a:r>
              <a:rPr kumimoji="0" lang="en-US" altLang="zh-TW" b="1" i="0" u="none" strike="noStrike" kern="0" cap="none" spc="0" normalizeH="0" baseline="0" noProof="0" dirty="0" smtClean="0">
                <a:ln>
                  <a:noFill/>
                </a:ln>
                <a:solidFill>
                  <a:sysClr val="windowText" lastClr="000000"/>
                </a:solidFill>
                <a:effectLst/>
                <a:uLnTx/>
                <a:uFillTx/>
                <a:latin typeface="Arial"/>
                <a:ea typeface="標楷體"/>
                <a:cs typeface="+mn-cs"/>
              </a:rPr>
              <a:t>/ </a:t>
            </a:r>
            <a:r>
              <a:rPr kumimoji="0" lang="zh-TW" altLang="en-US" b="1" i="0" u="none" strike="noStrike" kern="0" cap="none" spc="0" normalizeH="0" baseline="0" noProof="0" dirty="0" smtClean="0">
                <a:ln>
                  <a:noFill/>
                </a:ln>
                <a:solidFill>
                  <a:sysClr val="windowText" lastClr="000000"/>
                </a:solidFill>
                <a:effectLst/>
                <a:uLnTx/>
                <a:uFillTx/>
                <a:latin typeface="Arial"/>
                <a:ea typeface="標楷體"/>
                <a:cs typeface="+mn-cs"/>
              </a:rPr>
              <a:t>技術移轉</a:t>
            </a:r>
            <a:r>
              <a:rPr kumimoji="0" lang="en-US" altLang="zh-TW" b="1" i="0" u="none" strike="noStrike" kern="0" cap="none" spc="0" normalizeH="0" baseline="0" noProof="0" dirty="0" smtClean="0">
                <a:ln>
                  <a:noFill/>
                </a:ln>
                <a:solidFill>
                  <a:sysClr val="windowText" lastClr="000000"/>
                </a:solidFill>
                <a:effectLst/>
                <a:uLnTx/>
                <a:uFillTx/>
                <a:latin typeface="Arial"/>
                <a:ea typeface="標楷體"/>
                <a:cs typeface="+mn-cs"/>
              </a:rPr>
              <a:t> </a:t>
            </a:r>
            <a:endParaRPr kumimoji="0" lang="zh-TW" altLang="en-US" b="1" i="0" u="none" strike="noStrike" kern="0" cap="none" spc="0" normalizeH="0" baseline="0" noProof="0" dirty="0">
              <a:ln>
                <a:noFill/>
              </a:ln>
              <a:solidFill>
                <a:sysClr val="windowText" lastClr="000000"/>
              </a:solidFill>
              <a:effectLst/>
              <a:uLnTx/>
              <a:uFillTx/>
              <a:latin typeface="Arial"/>
              <a:ea typeface="標楷體"/>
              <a:cs typeface="+mn-cs"/>
            </a:endParaRPr>
          </a:p>
        </p:txBody>
      </p:sp>
    </p:spTree>
    <p:extLst>
      <p:ext uri="{BB962C8B-B14F-4D97-AF65-F5344CB8AC3E}">
        <p14:creationId xmlns:p14="http://schemas.microsoft.com/office/powerpoint/2010/main" val="2921197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1965" y="360412"/>
            <a:ext cx="9619326" cy="838006"/>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a:solidFill>
                  <a:srgbClr val="0070C0"/>
                </a:solidFill>
                <a:latin typeface="微軟正黑體" panose="020B0604030504040204" pitchFamily="34" charset="-120"/>
                <a:ea typeface="微軟正黑體" panose="020B0604030504040204" pitchFamily="34" charset="-120"/>
              </a:rPr>
              <a:t>研發成果</a:t>
            </a:r>
            <a:r>
              <a:rPr lang="zh-TW" altLang="en-US" dirty="0" smtClean="0">
                <a:solidFill>
                  <a:srgbClr val="0070C0"/>
                </a:solidFill>
                <a:latin typeface="微軟正黑體" panose="020B0604030504040204" pitchFamily="34" charset="-120"/>
                <a:ea typeface="微軟正黑體" panose="020B0604030504040204" pitchFamily="34" charset="-120"/>
              </a:rPr>
              <a:t>運用彙整表及摘要表</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Text Box 28"/>
          <p:cNvSpPr txBox="1">
            <a:spLocks noChangeArrowheads="1"/>
          </p:cNvSpPr>
          <p:nvPr/>
        </p:nvSpPr>
        <p:spPr bwMode="auto">
          <a:xfrm>
            <a:off x="219135" y="6529307"/>
            <a:ext cx="7704856" cy="387798"/>
          </a:xfrm>
          <a:prstGeom prst="rect">
            <a:avLst/>
          </a:prstGeom>
          <a:noFill/>
          <a:ln w="9525">
            <a:noFill/>
            <a:miter lim="800000"/>
            <a:headEnd/>
            <a:tailEnd/>
          </a:ln>
          <a:effectLst/>
        </p:spPr>
        <p:txBody>
          <a:bodyPr wrap="square">
            <a:spAutoFit/>
          </a:bodyPr>
          <a:lstStyle/>
          <a:p>
            <a:pPr marL="0" marR="0" lvl="0" indent="0" algn="ctr" defTabSz="937722" rtl="0" eaLnBrk="1" fontAlgn="auto" latinLnBrk="0" hangingPunct="1">
              <a:lnSpc>
                <a:spcPct val="80000"/>
              </a:lnSpc>
              <a:spcBef>
                <a:spcPts val="0"/>
              </a:spcBef>
              <a:spcAft>
                <a:spcPts val="0"/>
              </a:spcAft>
              <a:buClrTx/>
              <a:buSzTx/>
              <a:buFontTx/>
              <a:buNone/>
              <a:tabLst/>
              <a:defRPr/>
            </a:pPr>
            <a:r>
              <a:rPr kumimoji="0" lang="zh-TW" altLang="en-US" sz="2400" b="1" i="0" u="none" strike="noStrike" kern="0" cap="none" spc="0" normalizeH="0" baseline="0" noProof="0" dirty="0" smtClean="0">
                <a:ln>
                  <a:noFill/>
                </a:ln>
                <a:solidFill>
                  <a:sysClr val="windowText" lastClr="000000"/>
                </a:solidFill>
                <a:effectLst/>
                <a:uLnTx/>
                <a:uFillTx/>
                <a:latin typeface="Arial"/>
                <a:ea typeface="標楷體"/>
                <a:cs typeface="+mn-cs"/>
              </a:rPr>
              <a:t>資料來源：所外網站 </a:t>
            </a:r>
            <a:r>
              <a:rPr kumimoji="0" lang="en-US" altLang="zh-TW" sz="2400" b="1" i="0" u="none" strike="noStrike" kern="0" cap="none" spc="0" normalizeH="0" baseline="0" noProof="0" dirty="0" smtClean="0">
                <a:ln>
                  <a:noFill/>
                </a:ln>
                <a:solidFill>
                  <a:sysClr val="windowText" lastClr="000000"/>
                </a:solidFill>
                <a:effectLst/>
                <a:uLnTx/>
                <a:uFillTx/>
                <a:latin typeface="Arial"/>
                <a:ea typeface="標楷體"/>
                <a:cs typeface="+mn-cs"/>
              </a:rPr>
              <a:t>/ </a:t>
            </a:r>
            <a:r>
              <a:rPr kumimoji="0" lang="zh-TW" altLang="en-US" sz="2400" b="1" i="0" u="none" strike="noStrike" kern="0" cap="none" spc="0" normalizeH="0" baseline="0" noProof="0" dirty="0" smtClean="0">
                <a:ln>
                  <a:noFill/>
                </a:ln>
                <a:solidFill>
                  <a:sysClr val="windowText" lastClr="000000"/>
                </a:solidFill>
                <a:effectLst/>
                <a:uLnTx/>
                <a:uFillTx/>
                <a:latin typeface="Arial"/>
                <a:ea typeface="標楷體"/>
                <a:cs typeface="+mn-cs"/>
              </a:rPr>
              <a:t>技術移轉及技服 </a:t>
            </a:r>
            <a:r>
              <a:rPr kumimoji="0" lang="en-US" altLang="zh-TW" sz="2400" b="1" i="0" u="none" strike="noStrike" kern="0" cap="none" spc="0" normalizeH="0" baseline="0" noProof="0" dirty="0" smtClean="0">
                <a:ln>
                  <a:noFill/>
                </a:ln>
                <a:solidFill>
                  <a:sysClr val="windowText" lastClr="000000"/>
                </a:solidFill>
                <a:effectLst/>
                <a:uLnTx/>
                <a:uFillTx/>
                <a:latin typeface="Arial"/>
                <a:ea typeface="標楷體"/>
                <a:cs typeface="+mn-cs"/>
              </a:rPr>
              <a:t>/ </a:t>
            </a:r>
            <a:r>
              <a:rPr kumimoji="0" lang="zh-TW" altLang="en-US" sz="2400" b="1" i="0" u="none" strike="noStrike" kern="0" cap="none" spc="0" normalizeH="0" baseline="0" noProof="0" dirty="0" smtClean="0">
                <a:ln>
                  <a:noFill/>
                </a:ln>
                <a:solidFill>
                  <a:sysClr val="windowText" lastClr="000000"/>
                </a:solidFill>
                <a:effectLst/>
                <a:uLnTx/>
                <a:uFillTx/>
                <a:latin typeface="Arial"/>
                <a:ea typeface="標楷體"/>
                <a:cs typeface="+mn-cs"/>
              </a:rPr>
              <a:t>技術移轉</a:t>
            </a:r>
            <a:r>
              <a:rPr kumimoji="0" lang="en-US" altLang="zh-TW" sz="2400" b="1" i="0" u="none" strike="noStrike" kern="0" cap="none" spc="0" normalizeH="0" baseline="0" noProof="0" dirty="0" smtClean="0">
                <a:ln>
                  <a:noFill/>
                </a:ln>
                <a:solidFill>
                  <a:sysClr val="windowText" lastClr="000000"/>
                </a:solidFill>
                <a:effectLst/>
                <a:uLnTx/>
                <a:uFillTx/>
                <a:latin typeface="Arial"/>
                <a:ea typeface="標楷體"/>
                <a:cs typeface="+mn-cs"/>
              </a:rPr>
              <a:t> </a:t>
            </a:r>
            <a:endParaRPr kumimoji="0" lang="zh-TW" altLang="en-US" sz="2400" b="1" i="0" u="none" strike="noStrike" kern="0" cap="none" spc="0" normalizeH="0" baseline="0" noProof="0" dirty="0">
              <a:ln>
                <a:noFill/>
              </a:ln>
              <a:solidFill>
                <a:sysClr val="windowText" lastClr="000000"/>
              </a:solidFill>
              <a:effectLst/>
              <a:uLnTx/>
              <a:uFillTx/>
              <a:latin typeface="Arial"/>
              <a:ea typeface="標楷體"/>
              <a:cs typeface="+mn-cs"/>
            </a:endParaRPr>
          </a:p>
        </p:txBody>
      </p:sp>
      <p:pic>
        <p:nvPicPr>
          <p:cNvPr id="4" name="圖片 3"/>
          <p:cNvPicPr>
            <a:picLocks noChangeAspect="1"/>
          </p:cNvPicPr>
          <p:nvPr/>
        </p:nvPicPr>
        <p:blipFill>
          <a:blip r:embed="rId3"/>
          <a:stretch>
            <a:fillRect/>
          </a:stretch>
        </p:blipFill>
        <p:spPr>
          <a:xfrm>
            <a:off x="247650" y="2088604"/>
            <a:ext cx="9976189" cy="3872458"/>
          </a:xfrm>
          <a:prstGeom prst="rect">
            <a:avLst/>
          </a:prstGeom>
        </p:spPr>
      </p:pic>
    </p:spTree>
    <p:extLst>
      <p:ext uri="{BB962C8B-B14F-4D97-AF65-F5344CB8AC3E}">
        <p14:creationId xmlns:p14="http://schemas.microsoft.com/office/powerpoint/2010/main" val="2920438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1965" y="360412"/>
            <a:ext cx="9619326" cy="838006"/>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a:solidFill>
                  <a:srgbClr val="0070C0"/>
                </a:solidFill>
                <a:latin typeface="微軟正黑體" panose="020B0604030504040204" pitchFamily="34" charset="-120"/>
                <a:ea typeface="微軟正黑體" panose="020B0604030504040204" pitchFamily="34" charset="-120"/>
              </a:rPr>
              <a:t>研發成果</a:t>
            </a:r>
            <a:r>
              <a:rPr lang="zh-TW" altLang="en-US" dirty="0" smtClean="0">
                <a:solidFill>
                  <a:srgbClr val="0070C0"/>
                </a:solidFill>
                <a:latin typeface="微軟正黑體" panose="020B0604030504040204" pitchFamily="34" charset="-120"/>
                <a:ea typeface="微軟正黑體" panose="020B0604030504040204" pitchFamily="34" charset="-120"/>
              </a:rPr>
              <a:t>運用彙整表及摘要表</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213" name="Picture 1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4" y="1362585"/>
            <a:ext cx="6437461" cy="295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124" name="Object 4"/>
          <p:cNvGraphicFramePr>
            <a:graphicFrameLocks noChangeAspect="1"/>
          </p:cNvGraphicFramePr>
          <p:nvPr>
            <p:extLst/>
          </p:nvPr>
        </p:nvGraphicFramePr>
        <p:xfrm>
          <a:off x="5760715" y="1362585"/>
          <a:ext cx="4852110" cy="3642026"/>
        </p:xfrm>
        <a:graphic>
          <a:graphicData uri="http://schemas.openxmlformats.org/presentationml/2006/ole">
            <mc:AlternateContent xmlns:mc="http://schemas.openxmlformats.org/markup-compatibility/2006">
              <mc:Choice xmlns:v="urn:schemas-microsoft-com:vml" Requires="v">
                <p:oleObj spid="_x0000_s1032" name="文件" r:id="rId6" imgW="6105053" imgH="3119052" progId="Word.Document.12">
                  <p:embed/>
                </p:oleObj>
              </mc:Choice>
              <mc:Fallback>
                <p:oleObj name="文件" r:id="rId6" imgW="6105053" imgH="3119052" progId="Word.Document.12">
                  <p:embed/>
                  <p:pic>
                    <p:nvPicPr>
                      <p:cNvPr id="512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0715" y="1362585"/>
                        <a:ext cx="4852110" cy="3642026"/>
                      </a:xfrm>
                      <a:prstGeom prst="rect">
                        <a:avLst/>
                      </a:prstGeom>
                      <a:solidFill>
                        <a:srgbClr val="CCFFFF"/>
                      </a:solidFill>
                      <a:ln w="9525">
                        <a:solidFill>
                          <a:srgbClr val="FF0000"/>
                        </a:solidFill>
                        <a:miter lim="800000"/>
                        <a:headEnd/>
                        <a:tailEnd/>
                      </a:ln>
                      <a:effectLst/>
                    </p:spPr>
                  </p:pic>
                </p:oleObj>
              </mc:Fallback>
            </mc:AlternateContent>
          </a:graphicData>
        </a:graphic>
      </p:graphicFrame>
      <p:pic>
        <p:nvPicPr>
          <p:cNvPr id="6"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72283" y="3159700"/>
            <a:ext cx="6696744" cy="4329504"/>
          </a:xfrm>
          <a:prstGeom prst="rect">
            <a:avLst/>
          </a:prstGeom>
          <a:solidFill>
            <a:srgbClr val="FFFF99"/>
          </a:solidFill>
          <a:ln>
            <a:noFill/>
          </a:ln>
        </p:spPr>
      </p:pic>
      <p:sp>
        <p:nvSpPr>
          <p:cNvPr id="7" name="矩形 6"/>
          <p:cNvSpPr/>
          <p:nvPr/>
        </p:nvSpPr>
        <p:spPr>
          <a:xfrm>
            <a:off x="1632671" y="1872580"/>
            <a:ext cx="1631524" cy="30709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0" name="矩形 9"/>
          <p:cNvSpPr/>
          <p:nvPr/>
        </p:nvSpPr>
        <p:spPr>
          <a:xfrm>
            <a:off x="6192763" y="1362585"/>
            <a:ext cx="3960440" cy="4379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1" name="矩形 10"/>
          <p:cNvSpPr/>
          <p:nvPr/>
        </p:nvSpPr>
        <p:spPr>
          <a:xfrm>
            <a:off x="4012631" y="3312740"/>
            <a:ext cx="2324148" cy="28494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2321046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15" y="1296516"/>
            <a:ext cx="10295020"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1"/>
          <p:cNvSpPr>
            <a:spLocks noGrp="1"/>
          </p:cNvSpPr>
          <p:nvPr>
            <p:ph type="title"/>
          </p:nvPr>
        </p:nvSpPr>
        <p:spPr>
          <a:xfrm>
            <a:off x="874365" y="360412"/>
            <a:ext cx="9619326" cy="838006"/>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smtClean="0">
                <a:solidFill>
                  <a:srgbClr val="0070C0"/>
                </a:solidFill>
                <a:latin typeface="微軟正黑體" panose="020B0604030504040204" pitchFamily="34" charset="-120"/>
                <a:ea typeface="微軟正黑體" panose="020B0604030504040204" pitchFamily="34" charset="-120"/>
              </a:rPr>
              <a:t>成本計價表</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矩形 4"/>
          <p:cNvSpPr/>
          <p:nvPr/>
        </p:nvSpPr>
        <p:spPr>
          <a:xfrm>
            <a:off x="4464571" y="1512540"/>
            <a:ext cx="2736304" cy="28803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608670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032523" y="1656556"/>
            <a:ext cx="6705998" cy="5328593"/>
          </a:xfrm>
          <a:prstGeom prst="rect">
            <a:avLst/>
          </a:prstGeom>
        </p:spPr>
      </p:pic>
      <p:pic>
        <p:nvPicPr>
          <p:cNvPr id="6" name="內容版面配置區 5"/>
          <p:cNvPicPr>
            <a:picLocks noGrp="1" noChangeAspect="1" noChangeArrowheads="1"/>
          </p:cNvPicPr>
          <p:nvPr>
            <p:ph idx="1"/>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083" y="1491626"/>
            <a:ext cx="5327126" cy="5841443"/>
          </a:xfrm>
          <a:prstGeom prst="rect">
            <a:avLst/>
          </a:prstGeom>
          <a:solidFill>
            <a:srgbClr val="FFFF00"/>
          </a:solidFill>
          <a:extLst/>
        </p:spPr>
      </p:pic>
      <p:sp>
        <p:nvSpPr>
          <p:cNvPr id="5" name="標題 1"/>
          <p:cNvSpPr>
            <a:spLocks noGrp="1"/>
          </p:cNvSpPr>
          <p:nvPr>
            <p:ph type="title"/>
          </p:nvPr>
        </p:nvSpPr>
        <p:spPr>
          <a:xfrm>
            <a:off x="874365" y="360412"/>
            <a:ext cx="9619326" cy="838006"/>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技術移轉業務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dirty="0">
                <a:solidFill>
                  <a:srgbClr val="0070C0"/>
                </a:solidFill>
                <a:latin typeface="微軟正黑體" panose="020B0604030504040204" pitchFamily="34" charset="-120"/>
                <a:ea typeface="微軟正黑體" panose="020B0604030504040204" pitchFamily="34" charset="-120"/>
              </a:rPr>
              <a:t>合約</a:t>
            </a:r>
            <a:r>
              <a:rPr lang="zh-TW" altLang="en-US" dirty="0" smtClean="0">
                <a:solidFill>
                  <a:srgbClr val="0070C0"/>
                </a:solidFill>
                <a:latin typeface="微軟正黑體" panose="020B0604030504040204" pitchFamily="34" charset="-120"/>
                <a:ea typeface="微軟正黑體" panose="020B0604030504040204" pitchFamily="34" charset="-120"/>
              </a:rPr>
              <a:t>範本</a:t>
            </a:r>
            <a:endParaRPr lang="en-US" altLang="zh-TW" dirty="0">
              <a:solidFill>
                <a:srgbClr val="0070C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931764" y="4176836"/>
            <a:ext cx="1596703" cy="37952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8" name="矩形 7"/>
          <p:cNvSpPr/>
          <p:nvPr/>
        </p:nvSpPr>
        <p:spPr>
          <a:xfrm>
            <a:off x="8280995" y="1672904"/>
            <a:ext cx="1944216" cy="34369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1725198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945016" y="29649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綜計組組織架構</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155" y="1368524"/>
            <a:ext cx="9409778"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516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smtClean="0">
                <a:solidFill>
                  <a:srgbClr val="0070C0"/>
                </a:solidFill>
                <a:latin typeface="微軟正黑體" panose="020B0604030504040204" pitchFamily="34" charset="-120"/>
                <a:ea typeface="微軟正黑體" panose="020B0604030504040204" pitchFamily="34" charset="-120"/>
              </a:rPr>
              <a:t>專利的好處</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349237" y="6681147"/>
            <a:ext cx="7560840" cy="400110"/>
          </a:xfrm>
          <a:prstGeom prst="rect">
            <a:avLst/>
          </a:prstGeom>
          <a:noFill/>
        </p:spPr>
        <p:txBody>
          <a:bodyPr wrap="square" rtlCol="0">
            <a:spAutoFit/>
          </a:bodyP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000000"/>
                </a:solidFill>
                <a:effectLst/>
                <a:uLnTx/>
                <a:uFillTx/>
                <a:latin typeface="Arial"/>
                <a:ea typeface="標楷體"/>
                <a:cs typeface="+mn-cs"/>
              </a:rPr>
              <a:t>圖片來源出處</a:t>
            </a:r>
            <a:r>
              <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rPr>
              <a:t>:</a:t>
            </a:r>
            <a:r>
              <a:rPr kumimoji="0" lang="en-US" altLang="zh-TW" sz="2000" b="0" i="0" u="none" strike="noStrike" kern="1200" cap="none" spc="0" normalizeH="0" baseline="0" noProof="0" dirty="0">
                <a:ln>
                  <a:noFill/>
                </a:ln>
                <a:solidFill>
                  <a:srgbClr val="000000"/>
                </a:solidFill>
                <a:effectLst/>
                <a:uLnTx/>
                <a:uFillTx/>
                <a:latin typeface="Arial"/>
                <a:ea typeface="標楷體"/>
                <a:cs typeface="+mn-cs"/>
                <a:hlinkClick r:id="rId3"/>
              </a:rPr>
              <a:t> https://</a:t>
            </a:r>
            <a:r>
              <a:rPr kumimoji="0" lang="en-US" altLang="zh-TW" sz="2000" b="0" i="0" u="none" strike="noStrike" kern="1200" cap="none" spc="0" normalizeH="0" baseline="0" noProof="0" dirty="0" smtClean="0">
                <a:ln>
                  <a:noFill/>
                </a:ln>
                <a:solidFill>
                  <a:srgbClr val="000000"/>
                </a:solidFill>
                <a:effectLst/>
                <a:uLnTx/>
                <a:uFillTx/>
                <a:latin typeface="Arial"/>
                <a:ea typeface="標楷體"/>
                <a:cs typeface="+mn-cs"/>
                <a:hlinkClick r:id="rId3"/>
              </a:rPr>
              <a:t>www.ogerip.com/patent-benefits.php</a:t>
            </a:r>
            <a:r>
              <a:rPr kumimoji="0" lang="zh-TW" altLang="en-US" sz="2000" b="0" i="0" u="none" strike="noStrike" kern="1200" cap="none" spc="0" normalizeH="0" baseline="0" noProof="0" dirty="0" smtClean="0">
                <a:ln>
                  <a:noFill/>
                </a:ln>
                <a:solidFill>
                  <a:srgbClr val="000000"/>
                </a:solidFill>
                <a:effectLst/>
                <a:uLnTx/>
                <a:uFillTx/>
                <a:latin typeface="Arial"/>
                <a:ea typeface="標楷體"/>
                <a:cs typeface="+mn-cs"/>
              </a:rPr>
              <a:t> </a:t>
            </a:r>
            <a:endParaRPr kumimoji="0" lang="zh-TW" altLang="en-US" sz="2000" b="0" i="0" u="none" strike="noStrike" kern="1200" cap="none" spc="0" normalizeH="0" baseline="0" noProof="0" dirty="0">
              <a:ln>
                <a:noFill/>
              </a:ln>
              <a:solidFill>
                <a:srgbClr val="000000"/>
              </a:solidFill>
              <a:effectLst/>
              <a:uLnTx/>
              <a:uFillTx/>
              <a:latin typeface="Arial"/>
              <a:ea typeface="標楷體"/>
              <a:cs typeface="+mn-cs"/>
            </a:endParaRP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08" y="1343241"/>
            <a:ext cx="9021062" cy="5337906"/>
          </a:xfrm>
          <a:prstGeom prst="rect">
            <a:avLst/>
          </a:prstGeom>
        </p:spPr>
      </p:pic>
    </p:spTree>
    <p:extLst>
      <p:ext uri="{BB962C8B-B14F-4D97-AF65-F5344CB8AC3E}">
        <p14:creationId xmlns:p14="http://schemas.microsoft.com/office/powerpoint/2010/main" val="16283395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smtClean="0">
                <a:solidFill>
                  <a:srgbClr val="0070C0"/>
                </a:solidFill>
                <a:latin typeface="微軟正黑體" panose="020B0604030504040204" pitchFamily="34" charset="-120"/>
                <a:ea typeface="微軟正黑體" panose="020B0604030504040204" pitchFamily="34" charset="-120"/>
              </a:rPr>
              <a:t>專利流程</a:t>
            </a:r>
            <a:r>
              <a:rPr lang="zh-TW" altLang="en-US" dirty="0">
                <a:solidFill>
                  <a:srgbClr val="0070C0"/>
                </a:solidFill>
                <a:latin typeface="微軟正黑體" panose="020B0604030504040204" pitchFamily="34" charset="-120"/>
                <a:ea typeface="微軟正黑體" panose="020B0604030504040204" pitchFamily="34" charset="-120"/>
              </a:rPr>
              <a:t>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1440235" y="1512540"/>
          <a:ext cx="936104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6371565" y="2966831"/>
            <a:ext cx="1730854"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領證</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1" name="圓角矩形 10"/>
          <p:cNvSpPr/>
          <p:nvPr/>
        </p:nvSpPr>
        <p:spPr>
          <a:xfrm>
            <a:off x="4141785" y="2973481"/>
            <a:ext cx="1656184"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核駁</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與</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答辯</a:t>
            </a:r>
          </a:p>
        </p:txBody>
      </p:sp>
      <p:sp>
        <p:nvSpPr>
          <p:cNvPr id="12" name="圓角矩形 11"/>
          <p:cNvSpPr/>
          <p:nvPr/>
        </p:nvSpPr>
        <p:spPr>
          <a:xfrm>
            <a:off x="1464575" y="3012740"/>
            <a:ext cx="2155874"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智慧財產局</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申請</a:t>
            </a:r>
          </a:p>
        </p:txBody>
      </p:sp>
      <p:sp>
        <p:nvSpPr>
          <p:cNvPr id="13" name="圓角矩形 12"/>
          <p:cNvSpPr/>
          <p:nvPr/>
        </p:nvSpPr>
        <p:spPr>
          <a:xfrm>
            <a:off x="8189691" y="3888804"/>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外國專利年費</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4" name="圓角矩形 13"/>
          <p:cNvSpPr/>
          <p:nvPr/>
        </p:nvSpPr>
        <p:spPr>
          <a:xfrm>
            <a:off x="8189691" y="2016596"/>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中華民國年費</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081582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專利申請流程簡圖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360116"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提案申請</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6" name="圓角矩形 5"/>
          <p:cNvSpPr/>
          <p:nvPr/>
        </p:nvSpPr>
        <p:spPr>
          <a:xfrm>
            <a:off x="4536580" y="3166359"/>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與事務所討論稿件並定稿</a:t>
            </a:r>
          </a:p>
        </p:txBody>
      </p:sp>
      <p:sp>
        <p:nvSpPr>
          <p:cNvPr id="7" name="圓角矩形 6"/>
          <p:cNvSpPr/>
          <p:nvPr/>
        </p:nvSpPr>
        <p:spPr>
          <a:xfrm>
            <a:off x="2232324" y="3166359"/>
            <a:ext cx="2160240"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撰稿</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6336780" y="4104828"/>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辦理購案發債</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6336780" y="2232620"/>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事務所到智財局送件</a:t>
            </a:r>
          </a:p>
        </p:txBody>
      </p:sp>
    </p:spTree>
    <p:extLst>
      <p:ext uri="{BB962C8B-B14F-4D97-AF65-F5344CB8AC3E}">
        <p14:creationId xmlns:p14="http://schemas.microsoft.com/office/powerpoint/2010/main" val="840143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專利相關業務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專利核駁答辯流程簡圖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360116"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核</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駁答辯評估</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表</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6" name="圓角矩形 5"/>
          <p:cNvSpPr/>
          <p:nvPr/>
        </p:nvSpPr>
        <p:spPr>
          <a:xfrm>
            <a:off x="4536580" y="3166359"/>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與事務所討論稿件並定稿</a:t>
            </a:r>
          </a:p>
        </p:txBody>
      </p:sp>
      <p:sp>
        <p:nvSpPr>
          <p:cNvPr id="7" name="圓角矩形 6"/>
          <p:cNvSpPr/>
          <p:nvPr/>
        </p:nvSpPr>
        <p:spPr>
          <a:xfrm>
            <a:off x="2232324" y="3166359"/>
            <a:ext cx="2160240"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撰稿</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6336780" y="4104828"/>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辦理購案發債</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6336780" y="2232620"/>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事務所把答辯稿送件</a:t>
            </a:r>
          </a:p>
        </p:txBody>
      </p:sp>
    </p:spTree>
    <p:extLst>
      <p:ext uri="{BB962C8B-B14F-4D97-AF65-F5344CB8AC3E}">
        <p14:creationId xmlns:p14="http://schemas.microsoft.com/office/powerpoint/2010/main" val="37427609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專利領證流程簡圖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360116"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領證</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確認</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單</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7" name="圓角矩形 6"/>
          <p:cNvSpPr/>
          <p:nvPr/>
        </p:nvSpPr>
        <p:spPr>
          <a:xfrm>
            <a:off x="2232324" y="3166359"/>
            <a:ext cx="2160240"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事務所領</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證</a:t>
            </a:r>
          </a:p>
        </p:txBody>
      </p:sp>
      <p:sp>
        <p:nvSpPr>
          <p:cNvPr id="8" name="圓角矩形 7"/>
          <p:cNvSpPr/>
          <p:nvPr/>
        </p:nvSpPr>
        <p:spPr>
          <a:xfrm>
            <a:off x="6336780" y="4104828"/>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辦理購案發債</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6336780" y="2232620"/>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代理領</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證</a:t>
            </a:r>
          </a:p>
        </p:txBody>
      </p:sp>
    </p:spTree>
    <p:extLst>
      <p:ext uri="{BB962C8B-B14F-4D97-AF65-F5344CB8AC3E}">
        <p14:creationId xmlns:p14="http://schemas.microsoft.com/office/powerpoint/2010/main" val="11741774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專利年費維護流程簡圖</a:t>
            </a: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中華民國</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2016224"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辦理結報</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及</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預付款</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轉正</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504131"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費維護評估</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表</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7" name="圓角矩形 6"/>
          <p:cNvSpPr/>
          <p:nvPr/>
        </p:nvSpPr>
        <p:spPr>
          <a:xfrm>
            <a:off x="2376339" y="3166359"/>
            <a:ext cx="2160239"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請</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申請人發債</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 9"/>
          <p:cNvSpPr/>
          <p:nvPr/>
        </p:nvSpPr>
        <p:spPr>
          <a:xfrm>
            <a:off x="4680596" y="3166359"/>
            <a:ext cx="1944216"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購案發債</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及</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預借款</a:t>
            </a:r>
            <a:endPar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採購</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11" name="圓角矩形 10"/>
          <p:cNvSpPr/>
          <p:nvPr/>
        </p:nvSpPr>
        <p:spPr>
          <a:xfrm>
            <a:off x="6768828" y="3168724"/>
            <a:ext cx="1333592"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主計室</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匯款</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1046919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專利年費維護流程簡圖</a:t>
            </a:r>
            <a:r>
              <a:rPr lang="en-US" altLang="zh-TW" dirty="0">
                <a:solidFill>
                  <a:srgbClr val="0070C0"/>
                </a:solidFill>
                <a:latin typeface="微軟正黑體" panose="020B0604030504040204" pitchFamily="34" charset="-120"/>
                <a:ea typeface="微軟正黑體" panose="020B0604030504040204" pitchFamily="34" charset="-120"/>
              </a:rPr>
              <a:t>-</a:t>
            </a:r>
            <a:r>
              <a:rPr lang="zh-TW" altLang="en-US" dirty="0">
                <a:solidFill>
                  <a:srgbClr val="0070C0"/>
                </a:solidFill>
                <a:latin typeface="微軟正黑體" panose="020B0604030504040204" pitchFamily="34" charset="-120"/>
                <a:ea typeface="微軟正黑體" panose="020B0604030504040204" pitchFamily="34" charset="-120"/>
              </a:rPr>
              <a:t>國外</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nvPr>
        </p:nvGraphicFramePr>
        <p:xfrm>
          <a:off x="216024" y="1728564"/>
          <a:ext cx="10729267"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圓角矩形 3"/>
          <p:cNvSpPr/>
          <p:nvPr/>
        </p:nvSpPr>
        <p:spPr>
          <a:xfrm>
            <a:off x="8208988" y="3132720"/>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辦理結</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5" name="圓角矩形 4"/>
          <p:cNvSpPr/>
          <p:nvPr/>
        </p:nvSpPr>
        <p:spPr>
          <a:xfrm>
            <a:off x="360116" y="3199998"/>
            <a:ext cx="1728192" cy="1800200"/>
          </a:xfrm>
          <a:prstGeom prst="roundRect">
            <a:avLst/>
          </a:prstGeom>
          <a:solidFill>
            <a:srgbClr val="26667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a:t>
            </a: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費維護評估</a:t>
            </a: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表</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p>
        </p:txBody>
      </p:sp>
      <p:sp>
        <p:nvSpPr>
          <p:cNvPr id="7" name="圓角矩形 6"/>
          <p:cNvSpPr/>
          <p:nvPr/>
        </p:nvSpPr>
        <p:spPr>
          <a:xfrm>
            <a:off x="2232323" y="3166359"/>
            <a:ext cx="2232247" cy="1800200"/>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核可後，</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系統</a:t>
            </a:r>
            <a:r>
              <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Email</a:t>
            </a:r>
          </a:p>
          <a:p>
            <a:pPr marL="0" marR="0" lvl="0" indent="0" algn="l"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事務所繳年費</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8" name="圓角矩形 7"/>
          <p:cNvSpPr/>
          <p:nvPr/>
        </p:nvSpPr>
        <p:spPr>
          <a:xfrm>
            <a:off x="6336780" y="4104828"/>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辦理購案發債</a:t>
            </a: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專利</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&amp;</a:t>
            </a:r>
            <a:r>
              <a:rPr kumimoji="0" lang="zh-TW" altLang="en-US"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採購系統</a:t>
            </a:r>
            <a:r>
              <a:rPr kumimoji="0" lang="en-US" altLang="zh-TW" sz="2400" b="0" i="0" u="none" strike="noStrike" kern="1200" cap="none" spc="0" normalizeH="0" baseline="0" noProof="0" dirty="0">
                <a:ln>
                  <a:noFill/>
                </a:ln>
                <a:solidFill>
                  <a:srgbClr val="CC99FF"/>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9" name="圓角矩形 8"/>
          <p:cNvSpPr/>
          <p:nvPr/>
        </p:nvSpPr>
        <p:spPr>
          <a:xfrm>
            <a:off x="6336780" y="2232620"/>
            <a:ext cx="1747488" cy="1800200"/>
          </a:xfrm>
          <a:prstGeom prst="roundRect">
            <a:avLst/>
          </a:prstGeom>
          <a:solidFill>
            <a:srgbClr val="AC83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事務所</a:t>
            </a:r>
            <a:endParaRPr kumimoji="0" lang="en-US" altLang="zh-TW"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89123"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代繳年費</a:t>
            </a:r>
            <a:endParaRPr kumimoji="0" lang="zh-TW" altLang="en-US" sz="2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1919828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4575" y="72380"/>
            <a:ext cx="8359795" cy="1081889"/>
          </a:xfrm>
        </p:spPr>
        <p:txBody>
          <a:bodyPr/>
          <a:lstStyle/>
          <a:p>
            <a:pPr>
              <a:lnSpc>
                <a:spcPct val="90000"/>
              </a:lnSpc>
            </a:pPr>
            <a:r>
              <a:rPr lang="zh-TW" altLang="en-US"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五、專利相關業務</a:t>
            </a:r>
            <a: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dirty="0" smtClean="0">
                <a:solidFill>
                  <a:srgbClr val="0070C0"/>
                </a:solidFill>
                <a:latin typeface="微軟正黑體" panose="020B0604030504040204" pitchFamily="34" charset="-120"/>
                <a:ea typeface="微軟正黑體" panose="020B0604030504040204" pitchFamily="34" charset="-120"/>
              </a:rPr>
              <a:t>-</a:t>
            </a:r>
            <a:r>
              <a:rPr lang="zh-TW" altLang="en-US" dirty="0" smtClean="0">
                <a:solidFill>
                  <a:srgbClr val="0070C0"/>
                </a:solidFill>
                <a:latin typeface="微軟正黑體" panose="020B0604030504040204" pitchFamily="34" charset="-120"/>
                <a:ea typeface="微軟正黑體" panose="020B0604030504040204" pitchFamily="34" charset="-120"/>
              </a:rPr>
              <a:t>專利預估費用表</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stretch>
            <a:fillRect/>
          </a:stretch>
        </p:blipFill>
        <p:spPr>
          <a:xfrm>
            <a:off x="0" y="1584548"/>
            <a:ext cx="10761113" cy="4680520"/>
          </a:xfrm>
          <a:prstGeom prst="rect">
            <a:avLst/>
          </a:prstGeom>
        </p:spPr>
      </p:pic>
    </p:spTree>
    <p:extLst>
      <p:ext uri="{BB962C8B-B14F-4D97-AF65-F5344CB8AC3E}">
        <p14:creationId xmlns:p14="http://schemas.microsoft.com/office/powerpoint/2010/main" val="3650187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09047" y="372"/>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相關業務</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100" dirty="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專利管</a:t>
            </a:r>
            <a:r>
              <a:rPr lang="zh-TW" altLang="en-US" sz="4100" dirty="0">
                <a:solidFill>
                  <a:srgbClr val="0070C0"/>
                </a:solidFill>
                <a:latin typeface="微軟正黑體" panose="020B0604030504040204" pitchFamily="34" charset="-120"/>
                <a:ea typeface="微軟正黑體" panose="020B0604030504040204" pitchFamily="34" charset="-120"/>
              </a:rPr>
              <a:t>理</a:t>
            </a:r>
            <a:r>
              <a:rPr lang="zh-TW" altLang="en-US" sz="4100" dirty="0" smtClean="0">
                <a:solidFill>
                  <a:srgbClr val="0070C0"/>
                </a:solidFill>
                <a:latin typeface="微軟正黑體" panose="020B0604030504040204" pitchFamily="34" charset="-120"/>
                <a:ea typeface="微軟正黑體" panose="020B0604030504040204" pitchFamily="34" charset="-120"/>
              </a:rPr>
              <a:t>系統入口</a:t>
            </a:r>
            <a:r>
              <a:rPr lang="zh-TW" altLang="en-US" dirty="0">
                <a:solidFill>
                  <a:schemeClr val="tx1"/>
                </a:solidFill>
                <a:effectLst>
                  <a:outerShdw blurRad="38100" dist="38100" dir="2700000" algn="tl">
                    <a:srgbClr val="000000">
                      <a:alpha val="43137"/>
                    </a:srgbClr>
                  </a:outerShdw>
                </a:effectLst>
              </a:rPr>
              <a:t/>
            </a:r>
            <a:br>
              <a:rPr lang="zh-TW" altLang="en-US" dirty="0">
                <a:solidFill>
                  <a:schemeClr val="tx1"/>
                </a:solidFill>
                <a:effectLst>
                  <a:outerShdw blurRad="38100" dist="38100" dir="2700000" algn="tl">
                    <a:srgbClr val="000000">
                      <a:alpha val="43137"/>
                    </a:srgbClr>
                  </a:outerShdw>
                </a:effectLst>
              </a:rPr>
            </a:br>
            <a:endParaRPr lang="en-US" altLang="zh-TW" dirty="0">
              <a:solidFill>
                <a:schemeClr val="tx1"/>
              </a:solidFill>
              <a:effectLst>
                <a:outerShdw blurRad="38100" dist="38100" dir="2700000" algn="tl">
                  <a:srgbClr val="000000">
                    <a:alpha val="43137"/>
                  </a:srgbClr>
                </a:outerShdw>
              </a:effectLst>
            </a:endParaRPr>
          </a:p>
        </p:txBody>
      </p:sp>
      <p:sp>
        <p:nvSpPr>
          <p:cNvPr id="6" name="矩形 5"/>
          <p:cNvSpPr/>
          <p:nvPr/>
        </p:nvSpPr>
        <p:spPr>
          <a:xfrm>
            <a:off x="288107" y="1296516"/>
            <a:ext cx="10441160" cy="956446"/>
          </a:xfrm>
          <a:prstGeom prst="rect">
            <a:avLst/>
          </a:prstGeom>
        </p:spPr>
        <p:txBody>
          <a:bodyPr wrap="square" lIns="93756" tIns="46878" rIns="93756" bIns="46878">
            <a:spAutoFit/>
          </a:bodyPr>
          <a:lstStyle/>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專利相關業務需要透過所內專利系統進行申請與查詢</a:t>
            </a:r>
            <a:endPar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入口位置由</a:t>
            </a: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所內首頁畫面上方點選進入</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09" y="2268624"/>
            <a:ext cx="1056065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圖片 2"/>
          <p:cNvPicPr>
            <a:picLocks noChangeAspect="1"/>
          </p:cNvPicPr>
          <p:nvPr/>
        </p:nvPicPr>
        <p:blipFill>
          <a:blip r:embed="rId4"/>
          <a:stretch>
            <a:fillRect/>
          </a:stretch>
        </p:blipFill>
        <p:spPr>
          <a:xfrm>
            <a:off x="6333882" y="4467136"/>
            <a:ext cx="2900033" cy="2833156"/>
          </a:xfrm>
          <a:prstGeom prst="rect">
            <a:avLst/>
          </a:prstGeom>
        </p:spPr>
      </p:pic>
      <p:sp>
        <p:nvSpPr>
          <p:cNvPr id="10" name="矩形 9"/>
          <p:cNvSpPr/>
          <p:nvPr/>
        </p:nvSpPr>
        <p:spPr>
          <a:xfrm>
            <a:off x="6696819" y="7012260"/>
            <a:ext cx="2037131"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7" name="矩形 6"/>
          <p:cNvSpPr/>
          <p:nvPr/>
        </p:nvSpPr>
        <p:spPr>
          <a:xfrm>
            <a:off x="5688707" y="3873012"/>
            <a:ext cx="637220" cy="9497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1" name="矩形 10"/>
          <p:cNvSpPr/>
          <p:nvPr/>
        </p:nvSpPr>
        <p:spPr>
          <a:xfrm>
            <a:off x="7344891" y="3168724"/>
            <a:ext cx="833902" cy="36004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Tree>
    <p:extLst>
      <p:ext uri="{BB962C8B-B14F-4D97-AF65-F5344CB8AC3E}">
        <p14:creationId xmlns:p14="http://schemas.microsoft.com/office/powerpoint/2010/main" val="2988868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4091" y="1512540"/>
            <a:ext cx="10467125" cy="576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 name="標題 1"/>
          <p:cNvSpPr>
            <a:spLocks noGrp="1"/>
          </p:cNvSpPr>
          <p:nvPr>
            <p:ph type="title"/>
          </p:nvPr>
        </p:nvSpPr>
        <p:spPr>
          <a:xfrm>
            <a:off x="909047" y="372"/>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相關業務</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100" dirty="0" smtClean="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查詢</a:t>
            </a:r>
            <a:r>
              <a:rPr lang="en-US" altLang="zh-TW" sz="4100" dirty="0" smtClean="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全所專利</a:t>
            </a:r>
            <a:r>
              <a:rPr lang="en-US" altLang="zh-TW" sz="4100" dirty="0" smtClean="0">
                <a:solidFill>
                  <a:srgbClr val="0070C0"/>
                </a:solidFill>
                <a:latin typeface="微軟正黑體" panose="020B0604030504040204" pitchFamily="34" charset="-120"/>
                <a:ea typeface="微軟正黑體" panose="020B0604030504040204" pitchFamily="34" charset="-120"/>
              </a:rPr>
              <a:t>)</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91" y="1541199"/>
            <a:ext cx="1044116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91" y="4160440"/>
            <a:ext cx="104671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91" y="5168552"/>
            <a:ext cx="104671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91" y="6177805"/>
            <a:ext cx="104671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144091" y="4160440"/>
            <a:ext cx="458013" cy="232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4" name="矩形 13"/>
          <p:cNvSpPr/>
          <p:nvPr/>
        </p:nvSpPr>
        <p:spPr>
          <a:xfrm>
            <a:off x="578803" y="5168552"/>
            <a:ext cx="1535469" cy="232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矩形 14"/>
          <p:cNvSpPr/>
          <p:nvPr/>
        </p:nvSpPr>
        <p:spPr>
          <a:xfrm>
            <a:off x="2071327" y="6177805"/>
            <a:ext cx="619010" cy="251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2" name="矩形 11"/>
          <p:cNvSpPr/>
          <p:nvPr/>
        </p:nvSpPr>
        <p:spPr>
          <a:xfrm>
            <a:off x="144091" y="1517540"/>
            <a:ext cx="10467125" cy="715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cxnSp>
        <p:nvCxnSpPr>
          <p:cNvPr id="16" name="直線單箭頭接點 15"/>
          <p:cNvCxnSpPr>
            <a:endCxn id="13" idx="0"/>
          </p:cNvCxnSpPr>
          <p:nvPr/>
        </p:nvCxnSpPr>
        <p:spPr>
          <a:xfrm flipH="1">
            <a:off x="373098" y="2998129"/>
            <a:ext cx="589046" cy="116231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962144" y="2998129"/>
            <a:ext cx="0" cy="221971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962144" y="2998129"/>
            <a:ext cx="1109183" cy="317967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68327" y="3455554"/>
            <a:ext cx="6444716" cy="774154"/>
          </a:xfrm>
          <a:prstGeom prst="rect">
            <a:avLst/>
          </a:prstGeom>
          <a:ln w="31750">
            <a:solidFill>
              <a:srgbClr val="F45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rPr>
              <a:t>可</a:t>
            </a:r>
            <a:r>
              <a:rPr lang="zh-TW" altLang="en-US" sz="3200" b="1" dirty="0" smtClean="0">
                <a:solidFill>
                  <a:srgbClr val="FF0000"/>
                </a:solidFill>
              </a:rPr>
              <a:t>查詢該專利歷程費用及相關資訊</a:t>
            </a:r>
            <a:endParaRPr lang="zh-TW" altLang="en-US" sz="3200" b="1" dirty="0">
              <a:solidFill>
                <a:srgbClr val="FF0000"/>
              </a:solidFill>
            </a:endParaRPr>
          </a:p>
        </p:txBody>
      </p:sp>
      <p:cxnSp>
        <p:nvCxnSpPr>
          <p:cNvPr id="20" name="直線單箭頭接點 19"/>
          <p:cNvCxnSpPr/>
          <p:nvPr/>
        </p:nvCxnSpPr>
        <p:spPr>
          <a:xfrm>
            <a:off x="962143" y="3041737"/>
            <a:ext cx="1443258" cy="536930"/>
          </a:xfrm>
          <a:prstGeom prst="straightConnector1">
            <a:avLst/>
          </a:prstGeom>
          <a:ln w="76200">
            <a:solidFill>
              <a:srgbClr val="002E8A"/>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882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標題 1">
            <a:extLst>
              <a:ext uri="{FF2B5EF4-FFF2-40B4-BE49-F238E27FC236}">
                <a16:creationId xmlns:a16="http://schemas.microsoft.com/office/drawing/2014/main" xmlns="" id="{6E389433-A769-4876-85EC-2F126065FC09}"/>
              </a:ext>
            </a:extLst>
          </p:cNvPr>
          <p:cNvSpPr txBox="1">
            <a:spLocks/>
          </p:cNvSpPr>
          <p:nvPr/>
        </p:nvSpPr>
        <p:spPr>
          <a:xfrm>
            <a:off x="945016" y="29649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計畫科主要業務簡介</a:t>
            </a:r>
          </a:p>
        </p:txBody>
      </p:sp>
      <p:sp>
        <p:nvSpPr>
          <p:cNvPr id="4" name="圓角矩形 3"/>
          <p:cNvSpPr/>
          <p:nvPr/>
        </p:nvSpPr>
        <p:spPr bwMode="auto">
          <a:xfrm>
            <a:off x="802996" y="1437401"/>
            <a:ext cx="9156768" cy="2862982"/>
          </a:xfrm>
          <a:prstGeom prst="roundRect">
            <a:avLst/>
          </a:prstGeom>
          <a:solidFill>
            <a:srgbClr val="D2FEED"/>
          </a:solidFill>
          <a:ln w="127000" cap="flat" cmpd="tri" algn="ctr">
            <a:no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sp>
        <p:nvSpPr>
          <p:cNvPr id="47" name="任意多边形 7"/>
          <p:cNvSpPr/>
          <p:nvPr/>
        </p:nvSpPr>
        <p:spPr>
          <a:xfrm>
            <a:off x="947757" y="1547606"/>
            <a:ext cx="2496483" cy="2655949"/>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9059" tIns="329059" rIns="329059" bIns="329059" numCol="1" spcCol="1270" anchor="ctr" anchorCtr="0">
            <a:noAutofit/>
          </a:bodyPr>
          <a:lstStyle/>
          <a:p>
            <a:pPr algn="ctr" defTabSz="2413177">
              <a:lnSpc>
                <a:spcPct val="90000"/>
              </a:lnSpc>
              <a:spcBef>
                <a:spcPct val="0"/>
              </a:spcBef>
              <a:spcAft>
                <a:spcPct val="35000"/>
              </a:spcAft>
            </a:pPr>
            <a:endParaRPr lang="zh-CN" altLang="en-US" sz="5429"/>
          </a:p>
        </p:txBody>
      </p:sp>
      <p:sp>
        <p:nvSpPr>
          <p:cNvPr id="56" name="文本框 19"/>
          <p:cNvSpPr txBox="1"/>
          <p:nvPr/>
        </p:nvSpPr>
        <p:spPr>
          <a:xfrm>
            <a:off x="1406916" y="2988707"/>
            <a:ext cx="1415772" cy="1077218"/>
          </a:xfrm>
          <a:prstGeom prst="rect">
            <a:avLst/>
          </a:prstGeom>
          <a:noFill/>
        </p:spPr>
        <p:txBody>
          <a:bodyPr wrap="none" rtlCol="0">
            <a:spAutoFit/>
          </a:bodyPr>
          <a:lstStyle/>
          <a:p>
            <a:r>
              <a:rPr lang="zh-TW" altLang="en-US" sz="3200" b="1" dirty="0">
                <a:solidFill>
                  <a:schemeClr val="bg1"/>
                </a:solidFill>
                <a:latin typeface="微软雅黑" panose="020B0503020204020204" pitchFamily="34" charset="-122"/>
                <a:ea typeface="微软雅黑" panose="020B0503020204020204" pitchFamily="34" charset="-122"/>
              </a:rPr>
              <a:t>施政計</a:t>
            </a:r>
            <a:endParaRPr lang="en-US" altLang="zh-TW" sz="3200" b="1" dirty="0">
              <a:solidFill>
                <a:schemeClr val="bg1"/>
              </a:solidFill>
              <a:latin typeface="微软雅黑" panose="020B0503020204020204" pitchFamily="34" charset="-122"/>
              <a:ea typeface="微软雅黑" panose="020B0503020204020204" pitchFamily="34" charset="-122"/>
            </a:endParaRPr>
          </a:p>
          <a:p>
            <a:r>
              <a:rPr lang="zh-TW" altLang="en-US" sz="3200" b="1" dirty="0">
                <a:solidFill>
                  <a:schemeClr val="bg1"/>
                </a:solidFill>
                <a:latin typeface="微软雅黑" panose="020B0503020204020204" pitchFamily="34" charset="-122"/>
                <a:ea typeface="微软雅黑" panose="020B0503020204020204" pitchFamily="34" charset="-122"/>
              </a:rPr>
              <a:t>畫管理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9" name="TextBox 15"/>
          <p:cNvSpPr txBox="1"/>
          <p:nvPr/>
        </p:nvSpPr>
        <p:spPr>
          <a:xfrm>
            <a:off x="3580490" y="1441020"/>
            <a:ext cx="6430386" cy="2560509"/>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政策之參與及規劃</a:t>
            </a:r>
            <a:endParaRPr lang="en-US" altLang="zh-TW" sz="2800" b="1" dirty="0">
              <a:latin typeface="微軟正黑體" pitchFamily="34" charset="-120"/>
              <a:ea typeface="微軟正黑體" pitchFamily="34" charset="-120"/>
              <a:cs typeface="Open Sans" pitchFamily="34" charset="0"/>
            </a:endParaRPr>
          </a:p>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科技計畫之先期規劃及預算編審</a:t>
            </a:r>
            <a:endParaRPr lang="en-US" altLang="zh-TW" sz="2800" b="1" dirty="0">
              <a:latin typeface="微軟正黑體" panose="020B0604030504040204" pitchFamily="34" charset="-120"/>
              <a:ea typeface="微軟正黑體" panose="020B0604030504040204" pitchFamily="34" charset="-120"/>
            </a:endParaRPr>
          </a:p>
          <a:p>
            <a:pPr marL="457200" indent="-457200">
              <a:lnSpc>
                <a:spcPct val="150000"/>
              </a:lnSpc>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施政計畫之管考：</a:t>
            </a:r>
            <a:endParaRPr lang="en-US" altLang="zh-TW" sz="2800" b="1" dirty="0">
              <a:latin typeface="微軟正黑體" panose="020B0604030504040204" pitchFamily="34" charset="-120"/>
              <a:ea typeface="微軟正黑體" panose="020B0604030504040204" pitchFamily="34" charset="-120"/>
            </a:endParaRPr>
          </a:p>
          <a:p>
            <a:pPr lvl="1">
              <a:lnSpc>
                <a:spcPct val="150000"/>
              </a:lnSpc>
            </a:pPr>
            <a:r>
              <a:rPr lang="zh-TW" altLang="en-US" sz="2600" b="1" dirty="0">
                <a:solidFill>
                  <a:schemeClr val="accent5">
                    <a:lumMod val="25000"/>
                  </a:schemeClr>
                </a:solidFill>
                <a:latin typeface="細明體" panose="02020509000000000000" pitchFamily="49" charset="-120"/>
                <a:ea typeface="細明體" panose="02020509000000000000" pitchFamily="49" charset="-120"/>
              </a:rPr>
              <a:t>作業計畫</a:t>
            </a:r>
            <a:r>
              <a:rPr lang="en-US" altLang="zh-TW" sz="2600" b="1" dirty="0">
                <a:solidFill>
                  <a:schemeClr val="accent5">
                    <a:lumMod val="25000"/>
                  </a:schemeClr>
                </a:solidFill>
                <a:latin typeface="細明體" panose="02020509000000000000" pitchFamily="49" charset="-120"/>
                <a:ea typeface="細明體" panose="02020509000000000000" pitchFamily="49" charset="-120"/>
              </a:rPr>
              <a:t>/</a:t>
            </a:r>
            <a:r>
              <a:rPr lang="zh-TW" altLang="en-US" sz="2600" b="1" dirty="0">
                <a:solidFill>
                  <a:schemeClr val="accent5">
                    <a:lumMod val="25000"/>
                  </a:schemeClr>
                </a:solidFill>
                <a:latin typeface="細明體" panose="02020509000000000000" pitchFamily="49" charset="-120"/>
                <a:ea typeface="細明體" panose="02020509000000000000" pitchFamily="49" charset="-120"/>
              </a:rPr>
              <a:t>進度管制</a:t>
            </a:r>
            <a:r>
              <a:rPr lang="en-US" altLang="zh-TW" sz="2600" b="1" dirty="0">
                <a:solidFill>
                  <a:schemeClr val="accent5">
                    <a:lumMod val="25000"/>
                  </a:schemeClr>
                </a:solidFill>
                <a:latin typeface="細明體" panose="02020509000000000000" pitchFamily="49" charset="-120"/>
                <a:ea typeface="細明體" panose="02020509000000000000" pitchFamily="49" charset="-120"/>
              </a:rPr>
              <a:t>/</a:t>
            </a:r>
            <a:r>
              <a:rPr lang="zh-TW" altLang="en-US" sz="2600" b="1" dirty="0">
                <a:solidFill>
                  <a:schemeClr val="accent5">
                    <a:lumMod val="25000"/>
                  </a:schemeClr>
                </a:solidFill>
                <a:latin typeface="細明體" panose="02020509000000000000" pitchFamily="49" charset="-120"/>
                <a:ea typeface="細明體" panose="02020509000000000000" pitchFamily="49" charset="-120"/>
              </a:rPr>
              <a:t>計畫評核</a:t>
            </a:r>
            <a:endParaRPr lang="en-US" altLang="zh-TW" sz="2600" b="1" dirty="0">
              <a:solidFill>
                <a:schemeClr val="accent5">
                  <a:lumMod val="25000"/>
                </a:schemeClr>
              </a:solidFill>
              <a:latin typeface="微軟正黑體" panose="020B0604030504040204" pitchFamily="34" charset="-120"/>
              <a:ea typeface="微軟正黑體" panose="020B0604030504040204" pitchFamily="34" charset="-120"/>
            </a:endParaRPr>
          </a:p>
        </p:txBody>
      </p:sp>
      <p:sp>
        <p:nvSpPr>
          <p:cNvPr id="24" name="Freeform 14">
            <a:extLst>
              <a:ext uri="{FF2B5EF4-FFF2-40B4-BE49-F238E27FC236}">
                <a16:creationId xmlns:a16="http://schemas.microsoft.com/office/drawing/2014/main" xmlns="" id="{D859BFC0-10F6-4C8F-9F63-DD3B2878F909}"/>
              </a:ext>
            </a:extLst>
          </p:cNvPr>
          <p:cNvSpPr>
            <a:spLocks noEditPoints="1"/>
          </p:cNvSpPr>
          <p:nvPr/>
        </p:nvSpPr>
        <p:spPr bwMode="black">
          <a:xfrm rot="900000">
            <a:off x="1557549" y="1756959"/>
            <a:ext cx="1143965" cy="1183718"/>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275" tIns="41138" rIns="82275" bIns="41138"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latin typeface="Segoe UI"/>
            </a:endParaRPr>
          </a:p>
        </p:txBody>
      </p:sp>
      <p:sp>
        <p:nvSpPr>
          <p:cNvPr id="14" name="圓角矩形 13"/>
          <p:cNvSpPr/>
          <p:nvPr/>
        </p:nvSpPr>
        <p:spPr bwMode="auto">
          <a:xfrm>
            <a:off x="778583" y="4470759"/>
            <a:ext cx="9156768" cy="2862982"/>
          </a:xfrm>
          <a:prstGeom prst="roundRect">
            <a:avLst/>
          </a:prstGeom>
          <a:solidFill>
            <a:srgbClr val="FEE8D2"/>
          </a:solidFill>
          <a:ln w="127000" cap="flat" cmpd="tri" algn="ctr">
            <a:no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sp>
        <p:nvSpPr>
          <p:cNvPr id="15" name="任意多边形 7"/>
          <p:cNvSpPr/>
          <p:nvPr/>
        </p:nvSpPr>
        <p:spPr>
          <a:xfrm>
            <a:off x="923344" y="4580964"/>
            <a:ext cx="2496483" cy="2655949"/>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F4511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9059" tIns="329059" rIns="329059" bIns="329059" numCol="1" spcCol="1270" anchor="ctr" anchorCtr="0">
            <a:noAutofit/>
          </a:bodyPr>
          <a:lstStyle/>
          <a:p>
            <a:pPr algn="ctr" defTabSz="2413177">
              <a:lnSpc>
                <a:spcPct val="90000"/>
              </a:lnSpc>
              <a:spcBef>
                <a:spcPct val="0"/>
              </a:spcBef>
              <a:spcAft>
                <a:spcPct val="35000"/>
              </a:spcAft>
            </a:pPr>
            <a:endParaRPr lang="zh-CN" altLang="en-US" sz="5429"/>
          </a:p>
        </p:txBody>
      </p:sp>
      <p:sp>
        <p:nvSpPr>
          <p:cNvPr id="16" name="文本框 19"/>
          <p:cNvSpPr txBox="1"/>
          <p:nvPr/>
        </p:nvSpPr>
        <p:spPr>
          <a:xfrm>
            <a:off x="1382503" y="6022065"/>
            <a:ext cx="1415772" cy="1077218"/>
          </a:xfrm>
          <a:prstGeom prst="rect">
            <a:avLst/>
          </a:prstGeom>
          <a:noFill/>
        </p:spPr>
        <p:txBody>
          <a:bodyPr wrap="none" rtlCol="0">
            <a:spAutoFit/>
          </a:bodyPr>
          <a:lstStyle/>
          <a:p>
            <a:r>
              <a:rPr lang="zh-TW" altLang="en-US" sz="3200" b="1" dirty="0">
                <a:solidFill>
                  <a:schemeClr val="bg1"/>
                </a:solidFill>
                <a:latin typeface="微软雅黑" panose="020B0503020204020204" pitchFamily="34" charset="-122"/>
                <a:ea typeface="微软雅黑" panose="020B0503020204020204" pitchFamily="34" charset="-122"/>
              </a:rPr>
              <a:t>委託計</a:t>
            </a:r>
            <a:endParaRPr lang="en-US" altLang="zh-TW" sz="3200" b="1" dirty="0">
              <a:solidFill>
                <a:schemeClr val="bg1"/>
              </a:solidFill>
              <a:latin typeface="微软雅黑" panose="020B0503020204020204" pitchFamily="34" charset="-122"/>
              <a:ea typeface="微软雅黑" panose="020B0503020204020204" pitchFamily="34" charset="-122"/>
            </a:endParaRPr>
          </a:p>
          <a:p>
            <a:r>
              <a:rPr lang="zh-TW" altLang="en-US" sz="3200" b="1" dirty="0">
                <a:solidFill>
                  <a:schemeClr val="bg1"/>
                </a:solidFill>
                <a:latin typeface="微软雅黑" panose="020B0503020204020204" pitchFamily="34" charset="-122"/>
                <a:ea typeface="微软雅黑" panose="020B0503020204020204" pitchFamily="34" charset="-122"/>
              </a:rPr>
              <a:t>畫管理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7" name="TextBox 15"/>
          <p:cNvSpPr txBox="1"/>
          <p:nvPr/>
        </p:nvSpPr>
        <p:spPr>
          <a:xfrm>
            <a:off x="3589216" y="4602984"/>
            <a:ext cx="6430386" cy="2598532"/>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政府部門之委託或補助</a:t>
            </a:r>
            <a:endParaRPr lang="en-US" altLang="zh-TW" sz="2800" b="1" dirty="0">
              <a:latin typeface="微軟正黑體" panose="020B0604030504040204" pitchFamily="34" charset="-120"/>
              <a:ea typeface="微軟正黑體" panose="020B0604030504040204" pitchFamily="34" charset="-120"/>
            </a:endParaRPr>
          </a:p>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非政府部門之委託</a:t>
            </a:r>
            <a:endParaRPr lang="en-US" altLang="zh-TW" sz="2800" b="1" dirty="0">
              <a:latin typeface="微軟正黑體" pitchFamily="34" charset="-120"/>
              <a:ea typeface="微軟正黑體" pitchFamily="34" charset="-120"/>
              <a:cs typeface="Open Sans" pitchFamily="34" charset="0"/>
            </a:endParaRPr>
          </a:p>
          <a:p>
            <a:pPr marL="457200" indent="-457200">
              <a:lnSpc>
                <a:spcPct val="150000"/>
              </a:lnSpc>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委託外界計畫</a:t>
            </a:r>
            <a:endParaRPr lang="en-US" altLang="zh-TW" sz="2800" b="1" dirty="0">
              <a:latin typeface="微軟正黑體" panose="020B0604030504040204" pitchFamily="34" charset="-120"/>
              <a:ea typeface="微軟正黑體" panose="020B0604030504040204" pitchFamily="34" charset="-120"/>
            </a:endParaRPr>
          </a:p>
          <a:p>
            <a:pPr marL="457200" indent="-457200">
              <a:lnSpc>
                <a:spcPct val="150000"/>
              </a:lnSpc>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原子能學術合作之補助研究</a:t>
            </a:r>
            <a:endParaRPr lang="en-US" altLang="zh-TW" sz="2800" b="1" dirty="0">
              <a:latin typeface="微軟正黑體" panose="020B0604030504040204" pitchFamily="34" charset="-120"/>
              <a:ea typeface="微軟正黑體" panose="020B0604030504040204" pitchFamily="34" charset="-120"/>
            </a:endParaRPr>
          </a:p>
        </p:txBody>
      </p:sp>
      <p:pic>
        <p:nvPicPr>
          <p:cNvPr id="18" name="Picture 2" descr="「書」的圖片搜尋結果">
            <a:extLst>
              <a:ext uri="{FF2B5EF4-FFF2-40B4-BE49-F238E27FC236}">
                <a16:creationId xmlns:a16="http://schemas.microsoft.com/office/drawing/2014/main" xmlns="" id="{E5CCD876-5E37-442D-878F-DBEE5CD9D417}"/>
              </a:ext>
            </a:extLst>
          </p:cNvPr>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469188" y="4851962"/>
            <a:ext cx="1108631" cy="1079311"/>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1830147" y="4865815"/>
            <a:ext cx="598767"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rPr>
              <a:t>2</a:t>
            </a:r>
            <a:endParaRPr lang="zh-TW" altLang="en-US"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endParaRPr>
          </a:p>
        </p:txBody>
      </p:sp>
      <p:sp>
        <p:nvSpPr>
          <p:cNvPr id="19" name="文字方塊 18"/>
          <p:cNvSpPr txBox="1"/>
          <p:nvPr/>
        </p:nvSpPr>
        <p:spPr>
          <a:xfrm>
            <a:off x="1830146" y="1911900"/>
            <a:ext cx="598767"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rPr>
              <a:t>1</a:t>
            </a:r>
            <a:endParaRPr lang="zh-TW" altLang="en-US"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67816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7039" y="72380"/>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五、專利</a:t>
            </a:r>
            <a:r>
              <a:rPr lang="zh-TW" altLang="en-US"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相關業務</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100" dirty="0" smtClean="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智慧財產講座</a:t>
            </a:r>
            <a:r>
              <a:rPr lang="zh-TW" altLang="en-US" dirty="0">
                <a:solidFill>
                  <a:schemeClr val="tx1"/>
                </a:solidFill>
                <a:effectLst>
                  <a:outerShdw blurRad="38100" dist="38100" dir="2700000" algn="tl">
                    <a:srgbClr val="000000">
                      <a:alpha val="43137"/>
                    </a:srgbClr>
                  </a:outerShdw>
                </a:effectLst>
              </a:rPr>
              <a:t/>
            </a:r>
            <a:br>
              <a:rPr lang="zh-TW" altLang="en-US" dirty="0">
                <a:solidFill>
                  <a:schemeClr val="tx1"/>
                </a:solidFill>
                <a:effectLst>
                  <a:outerShdw blurRad="38100" dist="38100" dir="2700000" algn="tl">
                    <a:srgbClr val="000000">
                      <a:alpha val="43137"/>
                    </a:srgbClr>
                  </a:outerShdw>
                </a:effectLst>
              </a:rPr>
            </a:br>
            <a:endParaRPr lang="en-US" altLang="zh-TW" dirty="0">
              <a:solidFill>
                <a:schemeClr val="tx1"/>
              </a:solidFill>
              <a:effectLst>
                <a:outerShdw blurRad="38100" dist="38100" dir="2700000" algn="tl">
                  <a:srgbClr val="000000">
                    <a:alpha val="43137"/>
                  </a:srgbClr>
                </a:outerShdw>
              </a:effectLst>
            </a:endParaRPr>
          </a:p>
        </p:txBody>
      </p:sp>
      <p:sp>
        <p:nvSpPr>
          <p:cNvPr id="6" name="矩形 5"/>
          <p:cNvSpPr/>
          <p:nvPr/>
        </p:nvSpPr>
        <p:spPr>
          <a:xfrm>
            <a:off x="72008" y="1512540"/>
            <a:ext cx="10585251" cy="1387333"/>
          </a:xfrm>
          <a:prstGeom prst="rect">
            <a:avLst/>
          </a:prstGeom>
        </p:spPr>
        <p:txBody>
          <a:bodyPr wrap="square" lIns="93756" tIns="46878" rIns="93756" bIns="46878">
            <a:spAutoFit/>
          </a:bodyPr>
          <a:lstStyle/>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每 </a:t>
            </a:r>
            <a:r>
              <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年約有 </a:t>
            </a:r>
            <a:r>
              <a:rPr lang="en-US" altLang="zh-TW" sz="2800" b="1" dirty="0" smtClean="0">
                <a:solidFill>
                  <a:srgbClr val="000000"/>
                </a:solidFill>
                <a:latin typeface="微軟正黑體" panose="020B0604030504040204" pitchFamily="34" charset="-120"/>
                <a:ea typeface="微軟正黑體" panose="020B0604030504040204" pitchFamily="34" charset="-120"/>
              </a:rPr>
              <a:t>2</a:t>
            </a:r>
            <a:r>
              <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 </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場次的智慧財產講座</a:t>
            </a:r>
            <a:endPar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邀請事務所專業人員與同仁分享智慧財產相關</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知識</a:t>
            </a:r>
            <a:endPar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8912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講座前 </a:t>
            </a:r>
            <a:r>
              <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 </a:t>
            </a:r>
            <a:r>
              <a:rPr kumimoji="0" lang="zh-TW"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週會公告於所內首頁，鼓勵同仁踴躍參加</a:t>
            </a:r>
            <a:endParaRPr kumimoji="0" lang="en-US" altLang="zh-TW"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399" y="3490986"/>
            <a:ext cx="3443288" cy="4286250"/>
          </a:xfrm>
          <a:prstGeom prst="rect">
            <a:avLst/>
          </a:prstGeom>
        </p:spPr>
      </p:pic>
    </p:spTree>
    <p:extLst>
      <p:ext uri="{BB962C8B-B14F-4D97-AF65-F5344CB8AC3E}">
        <p14:creationId xmlns:p14="http://schemas.microsoft.com/office/powerpoint/2010/main" val="1815296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54" y="1922003"/>
            <a:ext cx="4769078" cy="382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772" y="912671"/>
            <a:ext cx="3158474" cy="451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909047" y="372"/>
            <a:ext cx="9316164" cy="1656184"/>
          </a:xfrm>
        </p:spPr>
        <p:txBody>
          <a:bodyPr/>
          <a:lstStyle/>
          <a:p>
            <a:pPr algn="ctr">
              <a:lnSpc>
                <a:spcPct val="90000"/>
              </a:lnSpc>
            </a:pPr>
            <a:r>
              <a:rPr lang="zh-TW" altLang="en-US"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六、帳務管理</a:t>
            </a:r>
            <a: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4100" dirty="0" smtClean="0">
                <a:solidFill>
                  <a:srgbClr val="0070C0"/>
                </a:solidFill>
                <a:latin typeface="微軟正黑體" panose="020B0604030504040204" pitchFamily="34" charset="-120"/>
                <a:ea typeface="微軟正黑體" panose="020B0604030504040204" pitchFamily="34" charset="-120"/>
              </a:rPr>
              <a:t>-</a:t>
            </a:r>
            <a:r>
              <a:rPr lang="zh-TW" altLang="en-US" sz="4100" dirty="0" smtClean="0">
                <a:solidFill>
                  <a:srgbClr val="0070C0"/>
                </a:solidFill>
                <a:latin typeface="微軟正黑體" panose="020B0604030504040204" pitchFamily="34" charset="-120"/>
                <a:ea typeface="微軟正黑體" panose="020B0604030504040204" pitchFamily="34" charset="-120"/>
              </a:rPr>
              <a:t>合約查詢</a:t>
            </a:r>
            <a:endParaRPr lang="en-US" altLang="zh-TW"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05" y="1114802"/>
            <a:ext cx="3322212" cy="273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529798" y="3395316"/>
            <a:ext cx="792088" cy="277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1987" y="1378307"/>
            <a:ext cx="3812677" cy="283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3744491" y="5063842"/>
            <a:ext cx="718114" cy="2045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6" name="矩形 15"/>
          <p:cNvSpPr/>
          <p:nvPr/>
        </p:nvSpPr>
        <p:spPr>
          <a:xfrm>
            <a:off x="7323638" y="1559289"/>
            <a:ext cx="735316" cy="3149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9" name="矩形 18"/>
          <p:cNvSpPr/>
          <p:nvPr/>
        </p:nvSpPr>
        <p:spPr>
          <a:xfrm>
            <a:off x="349777" y="3168724"/>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1</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sp>
        <p:nvSpPr>
          <p:cNvPr id="20" name="矩形 19"/>
          <p:cNvSpPr/>
          <p:nvPr/>
        </p:nvSpPr>
        <p:spPr>
          <a:xfrm>
            <a:off x="3165992" y="4851199"/>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2</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sp>
        <p:nvSpPr>
          <p:cNvPr id="21" name="矩形 20"/>
          <p:cNvSpPr/>
          <p:nvPr/>
        </p:nvSpPr>
        <p:spPr>
          <a:xfrm>
            <a:off x="5026340" y="3357472"/>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4</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sp>
        <p:nvSpPr>
          <p:cNvPr id="22" name="矩形 21"/>
          <p:cNvSpPr/>
          <p:nvPr/>
        </p:nvSpPr>
        <p:spPr>
          <a:xfrm>
            <a:off x="3994380" y="2687609"/>
            <a:ext cx="872348" cy="239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15" name="矩形 14"/>
          <p:cNvSpPr/>
          <p:nvPr/>
        </p:nvSpPr>
        <p:spPr>
          <a:xfrm>
            <a:off x="4038527" y="3370814"/>
            <a:ext cx="1218132" cy="2510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rgbClr val="FFFFFF"/>
              </a:solidFill>
              <a:effectLst/>
              <a:uLnTx/>
              <a:uFillTx/>
              <a:latin typeface="Arial"/>
              <a:ea typeface="標楷體"/>
              <a:cs typeface="+mn-cs"/>
            </a:endParaRPr>
          </a:p>
        </p:txBody>
      </p:sp>
      <p:sp>
        <p:nvSpPr>
          <p:cNvPr id="24" name="矩形 23"/>
          <p:cNvSpPr/>
          <p:nvPr/>
        </p:nvSpPr>
        <p:spPr>
          <a:xfrm>
            <a:off x="4428199" y="2418060"/>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3</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sp>
        <p:nvSpPr>
          <p:cNvPr id="26" name="矩形 25"/>
          <p:cNvSpPr/>
          <p:nvPr/>
        </p:nvSpPr>
        <p:spPr>
          <a:xfrm>
            <a:off x="7450693" y="1914004"/>
            <a:ext cx="72008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123"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smtClean="0">
                <a:ln>
                  <a:noFill/>
                </a:ln>
                <a:solidFill>
                  <a:srgbClr val="FF0000"/>
                </a:solidFill>
                <a:effectLst/>
                <a:uLnTx/>
                <a:uFillTx/>
                <a:latin typeface="Arial"/>
                <a:ea typeface="標楷體"/>
                <a:cs typeface="+mn-cs"/>
              </a:rPr>
              <a:t>5</a:t>
            </a:r>
          </a:p>
          <a:p>
            <a:pPr marL="0" marR="0" lvl="0" indent="0" algn="ctr" defTabSz="989123"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FFFFFF"/>
              </a:solidFill>
              <a:effectLst/>
              <a:uLnTx/>
              <a:uFillTx/>
              <a:latin typeface="Arial"/>
              <a:ea typeface="標楷體"/>
              <a:cs typeface="+mn-cs"/>
            </a:endParaRPr>
          </a:p>
        </p:txBody>
      </p:sp>
      <p:pic>
        <p:nvPicPr>
          <p:cNvPr id="8" name="圖片 7"/>
          <p:cNvPicPr>
            <a:picLocks noChangeAspect="1"/>
          </p:cNvPicPr>
          <p:nvPr/>
        </p:nvPicPr>
        <p:blipFill>
          <a:blip r:embed="rId7"/>
          <a:stretch>
            <a:fillRect/>
          </a:stretch>
        </p:blipFill>
        <p:spPr>
          <a:xfrm>
            <a:off x="155505" y="5747377"/>
            <a:ext cx="10531700" cy="1273925"/>
          </a:xfrm>
          <a:prstGeom prst="rect">
            <a:avLst/>
          </a:prstGeom>
        </p:spPr>
      </p:pic>
      <p:cxnSp>
        <p:nvCxnSpPr>
          <p:cNvPr id="17" name="直線單箭頭接點 16"/>
          <p:cNvCxnSpPr/>
          <p:nvPr/>
        </p:nvCxnSpPr>
        <p:spPr>
          <a:xfrm flipH="1">
            <a:off x="4944675" y="1922004"/>
            <a:ext cx="2675681" cy="413057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604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32145" y="2088604"/>
            <a:ext cx="7066503" cy="1214675"/>
          </a:xfrm>
        </p:spPr>
        <p:txBody>
          <a:bodyPr>
            <a:noAutofit/>
          </a:bodyPr>
          <a:lstStyle/>
          <a:p>
            <a:r>
              <a:rPr lang="en-US" altLang="zh-TW" sz="4620" b="1" dirty="0">
                <a:solidFill>
                  <a:srgbClr val="002060">
                    <a:alpha val="100000"/>
                  </a:srgbClr>
                </a:solidFill>
                <a:latin typeface="微軟正黑體"/>
                <a:ea typeface="微軟正黑體"/>
                <a:cs typeface="微軟正黑體"/>
              </a:rPr>
              <a:t>111</a:t>
            </a:r>
            <a:r>
              <a:rPr lang="zh-TW" altLang="en-US" sz="4620" b="1" dirty="0">
                <a:solidFill>
                  <a:srgbClr val="002060">
                    <a:alpha val="100000"/>
                  </a:srgbClr>
                </a:solidFill>
                <a:latin typeface="微軟正黑體"/>
                <a:ea typeface="微軟正黑體"/>
                <a:cs typeface="微軟正黑體"/>
              </a:rPr>
              <a:t>年新進人員業務簡介</a:t>
            </a:r>
          </a:p>
        </p:txBody>
      </p:sp>
      <p:sp>
        <p:nvSpPr>
          <p:cNvPr id="3" name="副標題 2"/>
          <p:cNvSpPr>
            <a:spLocks noGrp="1"/>
          </p:cNvSpPr>
          <p:nvPr>
            <p:ph type="subTitle" idx="1"/>
          </p:nvPr>
        </p:nvSpPr>
        <p:spPr>
          <a:xfrm>
            <a:off x="2565835" y="4427044"/>
            <a:ext cx="5799124" cy="1566524"/>
          </a:xfrm>
        </p:spPr>
        <p:txBody>
          <a:bodyPr>
            <a:normAutofit fontScale="92500" lnSpcReduction="10000"/>
          </a:bodyPr>
          <a:lstStyle/>
          <a:p>
            <a:pPr defTabSz="758582">
              <a:spcBef>
                <a:spcPts val="1063"/>
              </a:spcBef>
            </a:pPr>
            <a:r>
              <a:rPr lang="zh-TW" altLang="en-US" sz="4300" b="1" dirty="0">
                <a:ln w="12700">
                  <a:noFill/>
                  <a:prstDash val="solid"/>
                </a:ln>
                <a:solidFill>
                  <a:srgbClr val="002060"/>
                </a:solidFill>
                <a:latin typeface="微軟正黑體" pitchFamily="34" charset="-120"/>
                <a:ea typeface="微軟正黑體" pitchFamily="34" charset="-120"/>
              </a:rPr>
              <a:t>綜計組圖資科</a:t>
            </a:r>
            <a:r>
              <a:rPr lang="en-US" altLang="zh-TW" sz="4300" b="1" dirty="0">
                <a:ln w="12700">
                  <a:noFill/>
                  <a:prstDash val="solid"/>
                </a:ln>
                <a:solidFill>
                  <a:srgbClr val="002060"/>
                </a:solidFill>
                <a:latin typeface="微軟正黑體" pitchFamily="34" charset="-120"/>
                <a:ea typeface="微軟正黑體" pitchFamily="34" charset="-120"/>
              </a:rPr>
              <a:t>-</a:t>
            </a:r>
            <a:r>
              <a:rPr lang="zh-TW" altLang="en-US" sz="4300" b="1" dirty="0">
                <a:ln w="12700">
                  <a:noFill/>
                  <a:prstDash val="solid"/>
                </a:ln>
                <a:solidFill>
                  <a:srgbClr val="002060"/>
                </a:solidFill>
                <a:latin typeface="微軟正黑體" pitchFamily="34" charset="-120"/>
                <a:ea typeface="微軟正黑體" pitchFamily="34" charset="-120"/>
              </a:rPr>
              <a:t>丁麗娟</a:t>
            </a:r>
            <a:endParaRPr lang="en-US" altLang="zh-TW" sz="4300" b="1" dirty="0">
              <a:ln w="12700">
                <a:noFill/>
                <a:prstDash val="solid"/>
              </a:ln>
              <a:solidFill>
                <a:srgbClr val="002060"/>
              </a:solidFill>
              <a:latin typeface="微軟正黑體" pitchFamily="34" charset="-120"/>
              <a:ea typeface="微軟正黑體" pitchFamily="34" charset="-120"/>
            </a:endParaRPr>
          </a:p>
          <a:p>
            <a:pPr defTabSz="758582">
              <a:spcBef>
                <a:spcPts val="1063"/>
              </a:spcBef>
            </a:pPr>
            <a:endParaRPr lang="en-US" altLang="zh-TW" sz="1917" b="1" dirty="0">
              <a:ln w="12700">
                <a:noFill/>
                <a:prstDash val="solid"/>
              </a:ln>
              <a:solidFill>
                <a:srgbClr val="002060"/>
              </a:solidFill>
              <a:latin typeface="微軟正黑體" pitchFamily="34" charset="-120"/>
              <a:ea typeface="微軟正黑體" pitchFamily="34" charset="-120"/>
            </a:endParaRPr>
          </a:p>
          <a:p>
            <a:pPr defTabSz="758582">
              <a:spcBef>
                <a:spcPts val="1063"/>
              </a:spcBef>
            </a:pPr>
            <a:r>
              <a:rPr lang="en-US" altLang="zh-TW" sz="2700" b="1" dirty="0">
                <a:ln w="12700">
                  <a:noFill/>
                  <a:prstDash val="solid"/>
                </a:ln>
                <a:solidFill>
                  <a:srgbClr val="002060"/>
                </a:solidFill>
                <a:latin typeface="微軟正黑體" pitchFamily="34" charset="-120"/>
                <a:ea typeface="微軟正黑體" pitchFamily="34" charset="-120"/>
              </a:rPr>
              <a:t>111</a:t>
            </a:r>
            <a:r>
              <a:rPr lang="zh-TW" altLang="en-US" sz="2700" b="1" dirty="0">
                <a:ln w="12700">
                  <a:noFill/>
                  <a:prstDash val="solid"/>
                </a:ln>
                <a:solidFill>
                  <a:srgbClr val="002060"/>
                </a:solidFill>
                <a:latin typeface="微軟正黑體" pitchFamily="34" charset="-120"/>
                <a:ea typeface="微軟正黑體" pitchFamily="34" charset="-120"/>
              </a:rPr>
              <a:t>年</a:t>
            </a:r>
            <a:r>
              <a:rPr lang="en-US" altLang="zh-TW" sz="2700" b="1" dirty="0">
                <a:ln w="12700">
                  <a:noFill/>
                  <a:prstDash val="solid"/>
                </a:ln>
                <a:solidFill>
                  <a:srgbClr val="002060"/>
                </a:solidFill>
                <a:latin typeface="微軟正黑體" pitchFamily="34" charset="-120"/>
                <a:ea typeface="微軟正黑體" pitchFamily="34" charset="-120"/>
              </a:rPr>
              <a:t>3</a:t>
            </a:r>
            <a:r>
              <a:rPr lang="zh-TW" altLang="en-US" sz="2700" b="1" dirty="0">
                <a:ln w="12700">
                  <a:noFill/>
                  <a:prstDash val="solid"/>
                </a:ln>
                <a:solidFill>
                  <a:srgbClr val="002060"/>
                </a:solidFill>
                <a:latin typeface="微軟正黑體" pitchFamily="34" charset="-120"/>
                <a:ea typeface="微軟正黑體" pitchFamily="34" charset="-120"/>
              </a:rPr>
              <a:t>月</a:t>
            </a:r>
            <a:r>
              <a:rPr lang="en-US" altLang="zh-TW" sz="2700" b="1" dirty="0">
                <a:ln w="12700">
                  <a:noFill/>
                  <a:prstDash val="solid"/>
                </a:ln>
                <a:solidFill>
                  <a:srgbClr val="002060"/>
                </a:solidFill>
                <a:latin typeface="微軟正黑體" pitchFamily="34" charset="-120"/>
                <a:ea typeface="微軟正黑體" pitchFamily="34" charset="-120"/>
              </a:rPr>
              <a:t>17</a:t>
            </a:r>
            <a:r>
              <a:rPr lang="zh-TW" altLang="en-US" sz="2700" b="1" dirty="0">
                <a:ln w="12700">
                  <a:noFill/>
                  <a:prstDash val="solid"/>
                </a:ln>
                <a:solidFill>
                  <a:srgbClr val="002060"/>
                </a:solidFill>
                <a:latin typeface="微軟正黑體" pitchFamily="34" charset="-120"/>
                <a:ea typeface="微軟正黑體" pitchFamily="34" charset="-120"/>
              </a:rPr>
              <a:t>日</a:t>
            </a:r>
          </a:p>
          <a:p>
            <a:pPr defTabSz="758582">
              <a:spcBef>
                <a:spcPts val="1063"/>
              </a:spcBef>
            </a:pPr>
            <a:endParaRPr lang="en-US" altLang="zh-TW" b="1" dirty="0" smtClean="0"/>
          </a:p>
        </p:txBody>
      </p:sp>
    </p:spTree>
    <p:extLst>
      <p:ext uri="{BB962C8B-B14F-4D97-AF65-F5344CB8AC3E}">
        <p14:creationId xmlns:p14="http://schemas.microsoft.com/office/powerpoint/2010/main" val="2567016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32523" y="432420"/>
            <a:ext cx="2904710" cy="784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pPr>
            <a:r>
              <a:rPr kumimoji="1" lang="zh-TW" altLang="en-US" sz="4400" b="1" dirty="0">
                <a:ln w="12700">
                  <a:noFill/>
                  <a:prstDash val="solid"/>
                </a:ln>
                <a:solidFill>
                  <a:srgbClr val="002060"/>
                </a:solidFill>
                <a:latin typeface="微軟正黑體" pitchFamily="34" charset="-120"/>
                <a:ea typeface="微軟正黑體" pitchFamily="34" charset="-120"/>
              </a:rPr>
              <a:t>簡 報 大 綱</a:t>
            </a:r>
          </a:p>
        </p:txBody>
      </p:sp>
      <p:sp>
        <p:nvSpPr>
          <p:cNvPr id="6" name="Rectangle 3"/>
          <p:cNvSpPr txBox="1">
            <a:spLocks noChangeArrowheads="1"/>
          </p:cNvSpPr>
          <p:nvPr/>
        </p:nvSpPr>
        <p:spPr>
          <a:xfrm>
            <a:off x="720155" y="1584548"/>
            <a:ext cx="8856984" cy="5112568"/>
          </a:xfrm>
          <a:prstGeom prst="rect">
            <a:avLst/>
          </a:prstGeom>
        </p:spPr>
        <p:txBody>
          <a:bodyPr/>
          <a:lstStyle>
            <a:lvl1pPr marL="386602" indent="-386602" algn="l" rtl="0" eaLnBrk="0" fontAlgn="base" hangingPunct="0">
              <a:spcBef>
                <a:spcPct val="20000"/>
              </a:spcBef>
              <a:spcAft>
                <a:spcPct val="0"/>
              </a:spcAft>
              <a:buChar char="•"/>
              <a:defRPr kumimoji="1" sz="3200" b="1">
                <a:solidFill>
                  <a:schemeClr val="tx1"/>
                </a:solidFill>
                <a:latin typeface="+mn-lt"/>
                <a:ea typeface="+mn-ea"/>
                <a:cs typeface="+mn-cs"/>
              </a:defRPr>
            </a:lvl1pPr>
            <a:lvl2pPr marL="837639" indent="-322167" algn="l" rtl="0" eaLnBrk="0" fontAlgn="base" hangingPunct="0">
              <a:spcBef>
                <a:spcPct val="20000"/>
              </a:spcBef>
              <a:spcAft>
                <a:spcPct val="0"/>
              </a:spcAft>
              <a:buChar char="–"/>
              <a:defRPr kumimoji="1" sz="2700">
                <a:solidFill>
                  <a:schemeClr val="tx1"/>
                </a:solidFill>
                <a:latin typeface="+mn-lt"/>
                <a:ea typeface="+mn-ea"/>
              </a:defRPr>
            </a:lvl2pPr>
            <a:lvl3pPr marL="1288674" indent="-257736" algn="l" rtl="0" eaLnBrk="0" fontAlgn="base" hangingPunct="0">
              <a:spcBef>
                <a:spcPct val="20000"/>
              </a:spcBef>
              <a:spcAft>
                <a:spcPct val="0"/>
              </a:spcAft>
              <a:buChar char="•"/>
              <a:defRPr kumimoji="1" sz="2300">
                <a:solidFill>
                  <a:schemeClr val="tx1"/>
                </a:solidFill>
                <a:latin typeface="+mn-lt"/>
                <a:ea typeface="+mn-ea"/>
              </a:defRPr>
            </a:lvl3pPr>
            <a:lvl4pPr marL="1804142" indent="-257736" algn="l" rtl="0" eaLnBrk="0" fontAlgn="base" hangingPunct="0">
              <a:spcBef>
                <a:spcPct val="20000"/>
              </a:spcBef>
              <a:spcAft>
                <a:spcPct val="0"/>
              </a:spcAft>
              <a:buChar char="–"/>
              <a:defRPr kumimoji="1">
                <a:solidFill>
                  <a:schemeClr val="tx1"/>
                </a:solidFill>
                <a:latin typeface="+mn-lt"/>
                <a:ea typeface="+mn-ea"/>
              </a:defRPr>
            </a:lvl4pPr>
            <a:lvl5pPr marL="2319606" indent="-257736" algn="l" rtl="0" eaLnBrk="0" fontAlgn="base" hangingPunct="0">
              <a:spcBef>
                <a:spcPct val="20000"/>
              </a:spcBef>
              <a:spcAft>
                <a:spcPct val="0"/>
              </a:spcAft>
              <a:buChar char="»"/>
              <a:defRPr kumimoji="1" sz="1800">
                <a:solidFill>
                  <a:schemeClr val="tx1"/>
                </a:solidFill>
                <a:latin typeface="+mn-lt"/>
                <a:ea typeface="+mn-ea"/>
              </a:defRPr>
            </a:lvl5pPr>
            <a:lvl6pPr marL="2835080" indent="-257736" algn="l" rtl="0" fontAlgn="base">
              <a:spcBef>
                <a:spcPct val="20000"/>
              </a:spcBef>
              <a:spcAft>
                <a:spcPct val="0"/>
              </a:spcAft>
              <a:buChar char="»"/>
              <a:defRPr kumimoji="1" sz="1800">
                <a:solidFill>
                  <a:schemeClr val="tx1"/>
                </a:solidFill>
                <a:latin typeface="+mn-lt"/>
                <a:ea typeface="+mn-ea"/>
              </a:defRPr>
            </a:lvl6pPr>
            <a:lvl7pPr marL="3350550" indent="-257736" algn="l" rtl="0" fontAlgn="base">
              <a:spcBef>
                <a:spcPct val="20000"/>
              </a:spcBef>
              <a:spcAft>
                <a:spcPct val="0"/>
              </a:spcAft>
              <a:buChar char="»"/>
              <a:defRPr kumimoji="1" sz="1800">
                <a:solidFill>
                  <a:schemeClr val="tx1"/>
                </a:solidFill>
                <a:latin typeface="+mn-lt"/>
                <a:ea typeface="+mn-ea"/>
              </a:defRPr>
            </a:lvl7pPr>
            <a:lvl8pPr marL="3866013" indent="-257736" algn="l" rtl="0" fontAlgn="base">
              <a:spcBef>
                <a:spcPct val="20000"/>
              </a:spcBef>
              <a:spcAft>
                <a:spcPct val="0"/>
              </a:spcAft>
              <a:buChar char="»"/>
              <a:defRPr kumimoji="1" sz="1800">
                <a:solidFill>
                  <a:schemeClr val="tx1"/>
                </a:solidFill>
                <a:latin typeface="+mn-lt"/>
                <a:ea typeface="+mn-ea"/>
              </a:defRPr>
            </a:lvl8pPr>
            <a:lvl9pPr marL="4381487" indent="-257736" algn="l" rtl="0" fontAlgn="base">
              <a:spcBef>
                <a:spcPct val="20000"/>
              </a:spcBef>
              <a:spcAft>
                <a:spcPct val="0"/>
              </a:spcAft>
              <a:buChar char="»"/>
              <a:defRPr kumimoji="1" sz="1800">
                <a:solidFill>
                  <a:schemeClr val="tx1"/>
                </a:solidFill>
                <a:latin typeface="+mn-lt"/>
                <a:ea typeface="+mn-ea"/>
              </a:defRPr>
            </a:lvl9pPr>
          </a:lstStyle>
          <a:p>
            <a:pPr marL="0" indent="0" defTabSz="701275" eaLnBrk="1" hangingPunct="1">
              <a:buNone/>
              <a:defRPr/>
            </a:pPr>
            <a:r>
              <a:rPr lang="zh-TW" altLang="en-US" sz="2147" kern="0" dirty="0">
                <a:solidFill>
                  <a:srgbClr val="000000"/>
                </a:solidFill>
                <a:latin typeface="微軟正黑體" panose="020B0604030504040204" pitchFamily="34" charset="-120"/>
                <a:ea typeface="微軟正黑體" panose="020B0604030504040204" pitchFamily="34" charset="-120"/>
              </a:rPr>
              <a:t>一、</a:t>
            </a:r>
            <a:r>
              <a:rPr lang="zh-TW" altLang="en-US" sz="2800" kern="0" dirty="0">
                <a:solidFill>
                  <a:srgbClr val="000000"/>
                </a:solidFill>
                <a:latin typeface="微軟正黑體" panose="020B0604030504040204" pitchFamily="34" charset="-120"/>
                <a:ea typeface="微軟正黑體" panose="020B0604030504040204" pitchFamily="34" charset="-120"/>
              </a:rPr>
              <a:t>圖書館環境</a:t>
            </a:r>
            <a:endParaRPr lang="en-US" altLang="zh-TW" sz="2800"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2400" kern="0" dirty="0">
                <a:solidFill>
                  <a:srgbClr val="000000"/>
                </a:solidFill>
                <a:latin typeface="微軟正黑體" panose="020B0604030504040204" pitchFamily="34" charset="-120"/>
                <a:ea typeface="微軟正黑體" panose="020B0604030504040204" pitchFamily="34" charset="-120"/>
              </a:rPr>
              <a:t>館舍方位、樓層分佈</a:t>
            </a:r>
            <a:endParaRPr lang="en-US" altLang="zh-TW" sz="2400"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2400" kern="0" dirty="0">
                <a:solidFill>
                  <a:srgbClr val="000000"/>
                </a:solidFill>
                <a:latin typeface="微軟正黑體" panose="020B0604030504040204" pitchFamily="34" charset="-120"/>
                <a:ea typeface="微軟正黑體" panose="020B0604030504040204" pitchFamily="34" charset="-120"/>
              </a:rPr>
              <a:t>服務時間、閱覽規則</a:t>
            </a:r>
            <a:endParaRPr lang="en-US" altLang="zh-TW" sz="2400" kern="0" dirty="0">
              <a:solidFill>
                <a:srgbClr val="000000"/>
              </a:solidFill>
              <a:latin typeface="微軟正黑體" panose="020B0604030504040204" pitchFamily="34" charset="-120"/>
              <a:ea typeface="微軟正黑體" panose="020B0604030504040204" pitchFamily="34" charset="-120"/>
            </a:endParaRPr>
          </a:p>
          <a:p>
            <a:pPr marL="395328" lvl="1" indent="0" defTabSz="701275" eaLnBrk="1" hangingPunct="1">
              <a:buNone/>
              <a:defRPr/>
            </a:pPr>
            <a:endParaRPr lang="en-US" altLang="zh-TW" sz="1841" kern="0" dirty="0">
              <a:solidFill>
                <a:srgbClr val="000000"/>
              </a:solidFill>
              <a:latin typeface="Arial"/>
              <a:ea typeface="標楷體"/>
            </a:endParaRPr>
          </a:p>
          <a:p>
            <a:pPr marL="0" indent="0" defTabSz="701275" eaLnBrk="1" hangingPunct="1">
              <a:buNone/>
              <a:defRPr/>
            </a:pPr>
            <a:r>
              <a:rPr lang="zh-TW" altLang="en-US" sz="2147" kern="0" dirty="0">
                <a:solidFill>
                  <a:srgbClr val="000000"/>
                </a:solidFill>
                <a:latin typeface="微軟正黑體" panose="020B0604030504040204" pitchFamily="34" charset="-120"/>
                <a:ea typeface="微軟正黑體" panose="020B0604030504040204" pitchFamily="34" charset="-120"/>
              </a:rPr>
              <a:t>二、</a:t>
            </a:r>
            <a:r>
              <a:rPr lang="zh-TW" altLang="en-US" sz="2800" kern="0" dirty="0">
                <a:solidFill>
                  <a:srgbClr val="000000"/>
                </a:solidFill>
                <a:latin typeface="微軟正黑體" panose="020B0604030504040204" pitchFamily="34" charset="-120"/>
                <a:ea typeface="微軟正黑體" panose="020B0604030504040204" pitchFamily="34" charset="-120"/>
              </a:rPr>
              <a:t>圖書館服務</a:t>
            </a:r>
            <a:endParaRPr lang="en-US" altLang="zh-TW" sz="2800"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2400" kern="0" dirty="0">
                <a:solidFill>
                  <a:srgbClr val="000000"/>
                </a:solidFill>
                <a:latin typeface="微軟正黑體" panose="020B0604030504040204" pitchFamily="34" charset="-120"/>
                <a:ea typeface="微軟正黑體" panose="020B0604030504040204" pitchFamily="34" charset="-120"/>
              </a:rPr>
              <a:t>館藏資源、電子資料</a:t>
            </a:r>
            <a:endParaRPr lang="en-US" altLang="zh-TW" sz="2400"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2400" kern="0" dirty="0">
                <a:solidFill>
                  <a:srgbClr val="000000"/>
                </a:solidFill>
                <a:latin typeface="微軟正黑體" panose="020B0604030504040204" pitchFamily="34" charset="-120"/>
                <a:ea typeface="微軟正黑體" panose="020B0604030504040204" pitchFamily="34" charset="-120"/>
              </a:rPr>
              <a:t>館際合作、本所論著</a:t>
            </a:r>
            <a:endParaRPr lang="en-US" altLang="zh-TW" sz="2400" kern="0" dirty="0">
              <a:solidFill>
                <a:srgbClr val="000000"/>
              </a:solidFill>
              <a:latin typeface="微軟正黑體" panose="020B0604030504040204" pitchFamily="34" charset="-120"/>
              <a:ea typeface="微軟正黑體" panose="020B0604030504040204" pitchFamily="34" charset="-120"/>
            </a:endParaRPr>
          </a:p>
          <a:p>
            <a:pPr marL="642405" lvl="1" indent="-247078" defTabSz="701275" eaLnBrk="1" hangingPunct="1">
              <a:buClr>
                <a:srgbClr val="FF0000"/>
              </a:buClr>
              <a:buFont typeface="Wingdings" panose="05000000000000000000" pitchFamily="2" charset="2"/>
              <a:buChar char="p"/>
              <a:defRPr/>
            </a:pPr>
            <a:r>
              <a:rPr lang="zh-TW" altLang="en-US" sz="2400" kern="0" dirty="0">
                <a:solidFill>
                  <a:srgbClr val="000000"/>
                </a:solidFill>
                <a:latin typeface="微軟正黑體" panose="020B0604030504040204" pitchFamily="34" charset="-120"/>
                <a:ea typeface="微軟正黑體" panose="020B0604030504040204" pitchFamily="34" charset="-120"/>
              </a:rPr>
              <a:t>圖書推薦、表單申請</a:t>
            </a:r>
          </a:p>
          <a:p>
            <a:pPr marL="0" indent="0" defTabSz="701275" eaLnBrk="1" hangingPunct="1">
              <a:buNone/>
              <a:defRPr/>
            </a:pPr>
            <a:endParaRPr lang="zh-TW" altLang="en-US" sz="2454" kern="0" dirty="0">
              <a:solidFill>
                <a:srgbClr val="000000"/>
              </a:solidFill>
              <a:latin typeface="Arial"/>
              <a:ea typeface="標楷體"/>
            </a:endParaRPr>
          </a:p>
          <a:p>
            <a:pPr marL="642405" lvl="1" indent="-247078" defTabSz="701275" eaLnBrk="1" hangingPunct="1">
              <a:buNone/>
              <a:defRPr/>
            </a:pPr>
            <a:endParaRPr lang="zh-TW" altLang="en-US" sz="2070" kern="0" dirty="0">
              <a:solidFill>
                <a:srgbClr val="000000"/>
              </a:solidFill>
              <a:latin typeface="Arial"/>
              <a:ea typeface="標楷體"/>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662" y="4754141"/>
            <a:ext cx="1177568" cy="1731717"/>
          </a:xfrm>
          <a:prstGeom prst="rect">
            <a:avLst/>
          </a:prstGeom>
        </p:spPr>
      </p:pic>
    </p:spTree>
    <p:extLst>
      <p:ext uri="{BB962C8B-B14F-4D97-AF65-F5344CB8AC3E}">
        <p14:creationId xmlns:p14="http://schemas.microsoft.com/office/powerpoint/2010/main" val="1635348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G_15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4109" y="2803601"/>
            <a:ext cx="4985078" cy="292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4032523" y="414534"/>
            <a:ext cx="3048980" cy="78483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
        <p:nvSpPr>
          <p:cNvPr id="4" name="矩形 3"/>
          <p:cNvSpPr/>
          <p:nvPr/>
        </p:nvSpPr>
        <p:spPr>
          <a:xfrm>
            <a:off x="2232323" y="762450"/>
            <a:ext cx="1415772" cy="461665"/>
          </a:xfrm>
          <a:prstGeom prst="rect">
            <a:avLst/>
          </a:prstGeom>
        </p:spPr>
        <p:txBody>
          <a:bodyPr wrap="none">
            <a:spAutoFit/>
          </a:bodyPr>
          <a:lstStyle/>
          <a:p>
            <a:pPr defTabSz="758582">
              <a:defRPr/>
            </a:pPr>
            <a:r>
              <a:rPr lang="zh-TW" altLang="en-US" sz="2400" b="1" dirty="0">
                <a:solidFill>
                  <a:srgbClr val="0000FF"/>
                </a:solidFill>
                <a:effectLst>
                  <a:outerShdw blurRad="38100" dist="38100" dir="2700000" algn="tl">
                    <a:srgbClr val="000000">
                      <a:alpha val="43137"/>
                    </a:srgbClr>
                  </a:outerShdw>
                </a:effectLst>
                <a:latin typeface="Arial"/>
                <a:ea typeface="標楷體"/>
              </a:rPr>
              <a:t>館舍方位</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648915"/>
            <a:ext cx="4087930" cy="5233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橢圓 1"/>
          <p:cNvSpPr/>
          <p:nvPr/>
        </p:nvSpPr>
        <p:spPr>
          <a:xfrm>
            <a:off x="1800275" y="4608884"/>
            <a:ext cx="110458" cy="110458"/>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58582">
              <a:defRPr/>
            </a:pPr>
            <a:endParaRPr lang="zh-TW" altLang="en-US" sz="1533">
              <a:solidFill>
                <a:srgbClr val="FF0000"/>
              </a:solidFill>
              <a:latin typeface="Arial"/>
              <a:ea typeface="標楷體"/>
            </a:endParaRPr>
          </a:p>
        </p:txBody>
      </p:sp>
      <p:sp>
        <p:nvSpPr>
          <p:cNvPr id="6" name="矩形 5"/>
          <p:cNvSpPr/>
          <p:nvPr/>
        </p:nvSpPr>
        <p:spPr>
          <a:xfrm>
            <a:off x="672174" y="3456756"/>
            <a:ext cx="552289" cy="220916"/>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758582">
              <a:defRPr/>
            </a:pPr>
            <a:r>
              <a:rPr lang="zh-TW" altLang="en-US" sz="1227" dirty="0">
                <a:solidFill>
                  <a:srgbClr val="FFFFFF"/>
                </a:solidFill>
                <a:latin typeface="Arial"/>
                <a:ea typeface="標楷體"/>
              </a:rPr>
              <a:t>大門</a:t>
            </a:r>
          </a:p>
        </p:txBody>
      </p:sp>
    </p:spTree>
    <p:extLst>
      <p:ext uri="{BB962C8B-B14F-4D97-AF65-F5344CB8AC3E}">
        <p14:creationId xmlns:p14="http://schemas.microsoft.com/office/powerpoint/2010/main" val="2180406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63"/>
          <a:stretch/>
        </p:blipFill>
        <p:spPr bwMode="auto">
          <a:xfrm>
            <a:off x="677571" y="1440532"/>
            <a:ext cx="9819411"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單箭頭接點 4"/>
          <p:cNvCxnSpPr/>
          <p:nvPr/>
        </p:nvCxnSpPr>
        <p:spPr>
          <a:xfrm flipH="1" flipV="1">
            <a:off x="6120755" y="3240732"/>
            <a:ext cx="453148" cy="27953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flipV="1">
            <a:off x="1440235" y="4181087"/>
            <a:ext cx="411211" cy="27953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960515" y="432420"/>
            <a:ext cx="3048979" cy="77428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Tree>
    <p:extLst>
      <p:ext uri="{BB962C8B-B14F-4D97-AF65-F5344CB8AC3E}">
        <p14:creationId xmlns:p14="http://schemas.microsoft.com/office/powerpoint/2010/main" val="159420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88507" y="43242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pic>
        <p:nvPicPr>
          <p:cNvPr id="6" name="圖片 5"/>
          <p:cNvPicPr/>
          <p:nvPr/>
        </p:nvPicPr>
        <p:blipFill>
          <a:blip r:embed="rId3"/>
          <a:stretch>
            <a:fillRect/>
          </a:stretch>
        </p:blipFill>
        <p:spPr>
          <a:xfrm>
            <a:off x="520396" y="1440532"/>
            <a:ext cx="9721080" cy="5760640"/>
          </a:xfrm>
          <a:prstGeom prst="rect">
            <a:avLst/>
          </a:prstGeom>
        </p:spPr>
      </p:pic>
      <p:sp>
        <p:nvSpPr>
          <p:cNvPr id="3" name="圓角矩形 2"/>
          <p:cNvSpPr/>
          <p:nvPr/>
        </p:nvSpPr>
        <p:spPr>
          <a:xfrm>
            <a:off x="5544691" y="5833020"/>
            <a:ext cx="864096" cy="5760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Tree>
    <p:extLst>
      <p:ext uri="{BB962C8B-B14F-4D97-AF65-F5344CB8AC3E}">
        <p14:creationId xmlns:p14="http://schemas.microsoft.com/office/powerpoint/2010/main" val="133356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31" y="1368524"/>
            <a:ext cx="9939414"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4104531" y="420688"/>
            <a:ext cx="2984860"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
        <p:nvSpPr>
          <p:cNvPr id="5" name="矩形 4"/>
          <p:cNvSpPr/>
          <p:nvPr/>
        </p:nvSpPr>
        <p:spPr>
          <a:xfrm>
            <a:off x="1728267" y="800136"/>
            <a:ext cx="1723549" cy="461665"/>
          </a:xfrm>
          <a:prstGeom prst="rect">
            <a:avLst/>
          </a:prstGeom>
        </p:spPr>
        <p:txBody>
          <a:bodyPr wrap="none">
            <a:spAutoFit/>
          </a:bodyPr>
          <a:lstStyle/>
          <a:p>
            <a:pPr defTabSz="758582">
              <a:defRPr/>
            </a:pPr>
            <a:r>
              <a:rPr lang="zh-TW" altLang="en-US" sz="2400" b="1" dirty="0" smtClean="0">
                <a:solidFill>
                  <a:srgbClr val="0000FF"/>
                </a:solidFill>
                <a:effectLst>
                  <a:outerShdw blurRad="38100" dist="38100" dir="2700000" algn="tl">
                    <a:srgbClr val="000000">
                      <a:alpha val="43137"/>
                    </a:srgbClr>
                  </a:outerShdw>
                </a:effectLst>
                <a:latin typeface="Arial"/>
                <a:ea typeface="標楷體"/>
              </a:rPr>
              <a:t>圖書館</a:t>
            </a:r>
            <a:r>
              <a:rPr lang="zh-TW" altLang="en-US" sz="2400" b="1" dirty="0">
                <a:solidFill>
                  <a:srgbClr val="0000FF"/>
                </a:solidFill>
                <a:effectLst>
                  <a:outerShdw blurRad="38100" dist="38100" dir="2700000" algn="tl">
                    <a:srgbClr val="000000">
                      <a:alpha val="43137"/>
                    </a:srgbClr>
                  </a:outerShdw>
                </a:effectLst>
                <a:latin typeface="Arial"/>
                <a:ea typeface="標楷體"/>
              </a:rPr>
              <a:t>網頁</a:t>
            </a:r>
          </a:p>
        </p:txBody>
      </p:sp>
    </p:spTree>
    <p:extLst>
      <p:ext uri="{BB962C8B-B14F-4D97-AF65-F5344CB8AC3E}">
        <p14:creationId xmlns:p14="http://schemas.microsoft.com/office/powerpoint/2010/main" val="2069519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31" y="1357822"/>
            <a:ext cx="9957651" cy="58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a:off x="1224211" y="4680892"/>
            <a:ext cx="607252"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
        <p:nvSpPr>
          <p:cNvPr id="5" name="矩形 4"/>
          <p:cNvSpPr/>
          <p:nvPr/>
        </p:nvSpPr>
        <p:spPr>
          <a:xfrm>
            <a:off x="1728267" y="800136"/>
            <a:ext cx="1723549" cy="461665"/>
          </a:xfrm>
          <a:prstGeom prst="rect">
            <a:avLst/>
          </a:prstGeom>
        </p:spPr>
        <p:txBody>
          <a:bodyPr wrap="none">
            <a:spAutoFit/>
          </a:bodyPr>
          <a:lstStyle/>
          <a:p>
            <a:pPr defTabSz="758582">
              <a:defRPr/>
            </a:pPr>
            <a:r>
              <a:rPr lang="zh-TW" altLang="en-US" sz="2400" b="1" dirty="0" smtClean="0">
                <a:solidFill>
                  <a:srgbClr val="0000FF"/>
                </a:solidFill>
                <a:effectLst>
                  <a:outerShdw blurRad="38100" dist="38100" dir="2700000" algn="tl">
                    <a:srgbClr val="000000">
                      <a:alpha val="43137"/>
                    </a:srgbClr>
                  </a:outerShdw>
                </a:effectLst>
                <a:latin typeface="Arial"/>
                <a:ea typeface="標楷體"/>
              </a:rPr>
              <a:t>圖書館</a:t>
            </a:r>
            <a:r>
              <a:rPr lang="zh-TW" altLang="en-US" sz="2400" b="1" dirty="0">
                <a:solidFill>
                  <a:srgbClr val="0000FF"/>
                </a:solidFill>
                <a:effectLst>
                  <a:outerShdw blurRad="38100" dist="38100" dir="2700000" algn="tl">
                    <a:srgbClr val="000000">
                      <a:alpha val="43137"/>
                    </a:srgbClr>
                  </a:outerShdw>
                </a:effectLst>
                <a:latin typeface="Arial"/>
                <a:ea typeface="標楷體"/>
              </a:rPr>
              <a:t>網頁</a:t>
            </a:r>
          </a:p>
        </p:txBody>
      </p:sp>
    </p:spTree>
    <p:extLst>
      <p:ext uri="{BB962C8B-B14F-4D97-AF65-F5344CB8AC3E}">
        <p14:creationId xmlns:p14="http://schemas.microsoft.com/office/powerpoint/2010/main" val="34609045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55" y="1540935"/>
            <a:ext cx="9696668"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線單箭頭接點 2"/>
          <p:cNvCxnSpPr/>
          <p:nvPr/>
        </p:nvCxnSpPr>
        <p:spPr>
          <a:xfrm flipV="1">
            <a:off x="7920955" y="4565272"/>
            <a:ext cx="0" cy="648071"/>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 name="圓角矩形 3"/>
          <p:cNvSpPr/>
          <p:nvPr/>
        </p:nvSpPr>
        <p:spPr>
          <a:xfrm>
            <a:off x="2016299" y="1623153"/>
            <a:ext cx="912046" cy="8424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圓角矩形 4"/>
          <p:cNvSpPr/>
          <p:nvPr/>
        </p:nvSpPr>
        <p:spPr>
          <a:xfrm>
            <a:off x="6192763" y="2837079"/>
            <a:ext cx="834703" cy="913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6" name="圓角矩形 5"/>
          <p:cNvSpPr/>
          <p:nvPr/>
        </p:nvSpPr>
        <p:spPr>
          <a:xfrm>
            <a:off x="3949657" y="5213343"/>
            <a:ext cx="2891178" cy="16417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7" name="矩形 6"/>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
        <p:nvSpPr>
          <p:cNvPr id="8" name="矩形 7"/>
          <p:cNvSpPr/>
          <p:nvPr/>
        </p:nvSpPr>
        <p:spPr>
          <a:xfrm>
            <a:off x="1440235" y="819915"/>
            <a:ext cx="1415772" cy="461665"/>
          </a:xfrm>
          <a:prstGeom prst="rect">
            <a:avLst/>
          </a:prstGeom>
        </p:spPr>
        <p:txBody>
          <a:bodyPr wrap="none">
            <a:spAutoFit/>
          </a:bodyPr>
          <a:lstStyle/>
          <a:p>
            <a:pPr defTabSz="758582">
              <a:defRPr/>
            </a:pPr>
            <a:r>
              <a:rPr lang="zh-TW" altLang="en-US" sz="2400" b="1" dirty="0">
                <a:solidFill>
                  <a:srgbClr val="0000FF"/>
                </a:solidFill>
                <a:effectLst>
                  <a:outerShdw blurRad="38100" dist="38100" dir="2700000" algn="tl">
                    <a:srgbClr val="000000">
                      <a:alpha val="43137"/>
                    </a:srgbClr>
                  </a:outerShdw>
                </a:effectLst>
                <a:latin typeface="Arial"/>
                <a:ea typeface="標楷體"/>
              </a:rPr>
              <a:t>樓層分佈</a:t>
            </a:r>
          </a:p>
        </p:txBody>
      </p:sp>
      <p:cxnSp>
        <p:nvCxnSpPr>
          <p:cNvPr id="13" name="直線單箭頭接點 12"/>
          <p:cNvCxnSpPr/>
          <p:nvPr/>
        </p:nvCxnSpPr>
        <p:spPr>
          <a:xfrm flipH="1">
            <a:off x="3228241" y="1278785"/>
            <a:ext cx="12194" cy="34436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6225641" y="2837079"/>
            <a:ext cx="834703" cy="913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Tree>
    <p:extLst>
      <p:ext uri="{BB962C8B-B14F-4D97-AF65-F5344CB8AC3E}">
        <p14:creationId xmlns:p14="http://schemas.microsoft.com/office/powerpoint/2010/main" val="3462299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標題 1">
            <a:extLst>
              <a:ext uri="{FF2B5EF4-FFF2-40B4-BE49-F238E27FC236}">
                <a16:creationId xmlns:a16="http://schemas.microsoft.com/office/drawing/2014/main" xmlns="" id="{6E389433-A769-4876-85EC-2F126065FC09}"/>
              </a:ext>
            </a:extLst>
          </p:cNvPr>
          <p:cNvSpPr txBox="1">
            <a:spLocks/>
          </p:cNvSpPr>
          <p:nvPr/>
        </p:nvSpPr>
        <p:spPr>
          <a:xfrm>
            <a:off x="945016" y="296496"/>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計畫科主要業務簡介</a:t>
            </a:r>
          </a:p>
        </p:txBody>
      </p:sp>
      <p:sp>
        <p:nvSpPr>
          <p:cNvPr id="27" name="圓角矩形 47">
            <a:extLst>
              <a:ext uri="{FF2B5EF4-FFF2-40B4-BE49-F238E27FC236}">
                <a16:creationId xmlns:a16="http://schemas.microsoft.com/office/drawing/2014/main" xmlns="" id="{0EA2329E-56FF-4C16-90CC-D615519BA56D}"/>
              </a:ext>
            </a:extLst>
          </p:cNvPr>
          <p:cNvSpPr/>
          <p:nvPr/>
        </p:nvSpPr>
        <p:spPr bwMode="auto">
          <a:xfrm>
            <a:off x="806439" y="4419578"/>
            <a:ext cx="9153325" cy="2853601"/>
          </a:xfrm>
          <a:prstGeom prst="roundRect">
            <a:avLst/>
          </a:prstGeom>
          <a:solidFill>
            <a:srgbClr val="CCFFFF"/>
          </a:solidFill>
          <a:ln w="127000" cap="flat" cmpd="tri"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p:txBody>
      </p:sp>
      <p:grpSp>
        <p:nvGrpSpPr>
          <p:cNvPr id="28" name="群組 27">
            <a:extLst>
              <a:ext uri="{FF2B5EF4-FFF2-40B4-BE49-F238E27FC236}">
                <a16:creationId xmlns:a16="http://schemas.microsoft.com/office/drawing/2014/main" xmlns="" id="{4CF46BF6-4B51-4DF2-A241-DF28AB9C1911}"/>
              </a:ext>
            </a:extLst>
          </p:cNvPr>
          <p:cNvGrpSpPr/>
          <p:nvPr/>
        </p:nvGrpSpPr>
        <p:grpSpPr>
          <a:xfrm>
            <a:off x="981736" y="4560176"/>
            <a:ext cx="2462515" cy="2496980"/>
            <a:chOff x="3178774" y="1467843"/>
            <a:chExt cx="2119195" cy="2070953"/>
          </a:xfrm>
          <a:solidFill>
            <a:srgbClr val="0099CC"/>
          </a:solidFill>
        </p:grpSpPr>
        <p:sp>
          <p:nvSpPr>
            <p:cNvPr id="29" name="任意多边形 8">
              <a:extLst>
                <a:ext uri="{FF2B5EF4-FFF2-40B4-BE49-F238E27FC236}">
                  <a16:creationId xmlns:a16="http://schemas.microsoft.com/office/drawing/2014/main" xmlns="" id="{C7E3E0EB-72AF-43E2-B248-A898973EC0F4}"/>
                </a:ext>
              </a:extLst>
            </p:cNvPr>
            <p:cNvSpPr/>
            <p:nvPr/>
          </p:nvSpPr>
          <p:spPr>
            <a:xfrm>
              <a:off x="3178774" y="1467843"/>
              <a:ext cx="2119195" cy="2070953"/>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4700" kern="1200"/>
            </a:p>
          </p:txBody>
        </p:sp>
        <p:sp>
          <p:nvSpPr>
            <p:cNvPr id="30" name="文本框 22">
              <a:extLst>
                <a:ext uri="{FF2B5EF4-FFF2-40B4-BE49-F238E27FC236}">
                  <a16:creationId xmlns:a16="http://schemas.microsoft.com/office/drawing/2014/main" xmlns="" id="{CE06B169-6BA9-4783-8A80-427642A1BDA4}"/>
                </a:ext>
              </a:extLst>
            </p:cNvPr>
            <p:cNvSpPr txBox="1"/>
            <p:nvPr/>
          </p:nvSpPr>
          <p:spPr>
            <a:xfrm>
              <a:off x="3544681" y="2564337"/>
              <a:ext cx="1218387" cy="893426"/>
            </a:xfrm>
            <a:prstGeom prst="rect">
              <a:avLst/>
            </a:prstGeom>
            <a:grpFill/>
          </p:spPr>
          <p:txBody>
            <a:bodyPr wrap="none" rtlCol="0">
              <a:spAutoFit/>
            </a:bodyPr>
            <a:lstStyle/>
            <a:p>
              <a:r>
                <a:rPr lang="zh-TW" altLang="en-US" sz="3200" b="1" dirty="0">
                  <a:solidFill>
                    <a:schemeClr val="bg1"/>
                  </a:solidFill>
                  <a:latin typeface="微软雅黑" panose="020B0503020204020204" pitchFamily="34" charset="-122"/>
                  <a:ea typeface="微软雅黑" panose="020B0503020204020204" pitchFamily="34" charset="-122"/>
                </a:rPr>
                <a:t>施政溝</a:t>
              </a:r>
              <a:endParaRPr lang="en-US" altLang="zh-TW" sz="3200" b="1" dirty="0">
                <a:solidFill>
                  <a:schemeClr val="bg1"/>
                </a:solidFill>
                <a:latin typeface="微软雅黑" panose="020B0503020204020204" pitchFamily="34" charset="-122"/>
                <a:ea typeface="微软雅黑" panose="020B0503020204020204" pitchFamily="34" charset="-122"/>
              </a:endParaRPr>
            </a:p>
            <a:p>
              <a:r>
                <a:rPr lang="zh-TW" altLang="en-US" sz="3200" b="1" dirty="0">
                  <a:solidFill>
                    <a:schemeClr val="bg1"/>
                  </a:solidFill>
                  <a:latin typeface="微软雅黑" panose="020B0503020204020204" pitchFamily="34" charset="-122"/>
                  <a:ea typeface="微软雅黑" panose="020B0503020204020204" pitchFamily="34" charset="-122"/>
                </a:rPr>
                <a:t>通管理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32" name="TextBox 15">
            <a:extLst>
              <a:ext uri="{FF2B5EF4-FFF2-40B4-BE49-F238E27FC236}">
                <a16:creationId xmlns:a16="http://schemas.microsoft.com/office/drawing/2014/main" xmlns="" id="{B1324CF2-143D-4D7D-98EF-95C9DDEF79AA}"/>
              </a:ext>
            </a:extLst>
          </p:cNvPr>
          <p:cNvSpPr txBox="1"/>
          <p:nvPr/>
        </p:nvSpPr>
        <p:spPr>
          <a:xfrm>
            <a:off x="3619548" y="4509400"/>
            <a:ext cx="5448692" cy="2598532"/>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行政院含各部會之施政溝通</a:t>
            </a:r>
            <a:endParaRPr lang="en-US" altLang="zh-TW" sz="2800" b="1" dirty="0">
              <a:latin typeface="微軟正黑體" pitchFamily="34" charset="-120"/>
              <a:ea typeface="微軟正黑體" pitchFamily="34" charset="-120"/>
              <a:cs typeface="Open Sans" pitchFamily="34" charset="0"/>
            </a:endParaRPr>
          </a:p>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監察院含審計部之諮詢溝通</a:t>
            </a:r>
            <a:endParaRPr lang="en-US" altLang="zh-TW" sz="2800" b="1" dirty="0">
              <a:latin typeface="微軟正黑體" pitchFamily="34" charset="-120"/>
              <a:ea typeface="微軟正黑體" pitchFamily="34" charset="-120"/>
              <a:cs typeface="Open Sans" pitchFamily="34" charset="0"/>
            </a:endParaRPr>
          </a:p>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立法委員之諮詢回應</a:t>
            </a:r>
            <a:endParaRPr lang="en-US" altLang="zh-TW" sz="2800" b="1" dirty="0">
              <a:latin typeface="微軟正黑體" pitchFamily="34" charset="-120"/>
              <a:ea typeface="微軟正黑體" pitchFamily="34" charset="-120"/>
              <a:cs typeface="Open Sans" pitchFamily="34" charset="0"/>
            </a:endParaRPr>
          </a:p>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涉利益關係人之重要議題管理</a:t>
            </a:r>
            <a:endParaRPr lang="en-US" altLang="zh-TW" sz="2800" b="1" dirty="0">
              <a:latin typeface="微軟正黑體" pitchFamily="34" charset="-120"/>
              <a:ea typeface="微軟正黑體" pitchFamily="34" charset="-120"/>
              <a:cs typeface="Open Sans" pitchFamily="34" charset="0"/>
            </a:endParaRPr>
          </a:p>
        </p:txBody>
      </p:sp>
      <p:sp>
        <p:nvSpPr>
          <p:cNvPr id="15" name="圓角矩形 47">
            <a:extLst>
              <a:ext uri="{FF2B5EF4-FFF2-40B4-BE49-F238E27FC236}">
                <a16:creationId xmlns:a16="http://schemas.microsoft.com/office/drawing/2014/main" xmlns="" id="{0EA2329E-56FF-4C16-90CC-D615519BA56D}"/>
              </a:ext>
            </a:extLst>
          </p:cNvPr>
          <p:cNvSpPr/>
          <p:nvPr/>
        </p:nvSpPr>
        <p:spPr bwMode="auto">
          <a:xfrm>
            <a:off x="780882" y="1367208"/>
            <a:ext cx="9204437" cy="2853601"/>
          </a:xfrm>
          <a:prstGeom prst="roundRect">
            <a:avLst/>
          </a:prstGeom>
          <a:solidFill>
            <a:schemeClr val="accent1"/>
          </a:solidFill>
          <a:ln w="127000" cap="flat" cmpd="tri"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none" strike="noStrike" cap="none" normalizeH="0" baseline="0">
              <a:ln>
                <a:noFill/>
              </a:ln>
              <a:solidFill>
                <a:schemeClr val="tx1"/>
              </a:solidFill>
              <a:effectLst/>
              <a:latin typeface="Arial" panose="020B0604020202020204" pitchFamily="34" charset="0"/>
              <a:ea typeface="新細明體" panose="02020500000000000000" pitchFamily="18" charset="-120"/>
            </a:endParaRPr>
          </a:p>
        </p:txBody>
      </p:sp>
      <p:grpSp>
        <p:nvGrpSpPr>
          <p:cNvPr id="16" name="群組 15">
            <a:extLst>
              <a:ext uri="{FF2B5EF4-FFF2-40B4-BE49-F238E27FC236}">
                <a16:creationId xmlns:a16="http://schemas.microsoft.com/office/drawing/2014/main" xmlns="" id="{4CF46BF6-4B51-4DF2-A241-DF28AB9C1911}"/>
              </a:ext>
            </a:extLst>
          </p:cNvPr>
          <p:cNvGrpSpPr/>
          <p:nvPr/>
        </p:nvGrpSpPr>
        <p:grpSpPr>
          <a:xfrm>
            <a:off x="956174" y="1507806"/>
            <a:ext cx="2462512" cy="2496980"/>
            <a:chOff x="3178774" y="1467843"/>
            <a:chExt cx="2119195" cy="2070953"/>
          </a:xfrm>
        </p:grpSpPr>
        <p:sp>
          <p:nvSpPr>
            <p:cNvPr id="17" name="任意多边形 8">
              <a:extLst>
                <a:ext uri="{FF2B5EF4-FFF2-40B4-BE49-F238E27FC236}">
                  <a16:creationId xmlns:a16="http://schemas.microsoft.com/office/drawing/2014/main" xmlns="" id="{C7E3E0EB-72AF-43E2-B248-A898973EC0F4}"/>
                </a:ext>
              </a:extLst>
            </p:cNvPr>
            <p:cNvSpPr/>
            <p:nvPr/>
          </p:nvSpPr>
          <p:spPr>
            <a:xfrm>
              <a:off x="3178774" y="1467843"/>
              <a:ext cx="2119195" cy="2070953"/>
            </a:xfrm>
            <a:custGeom>
              <a:avLst/>
              <a:gdLst>
                <a:gd name="connsiteX0" fmla="*/ 0 w 2167466"/>
                <a:gd name="connsiteY0" fmla="*/ 361252 h 2167466"/>
                <a:gd name="connsiteX1" fmla="*/ 361252 w 2167466"/>
                <a:gd name="connsiteY1" fmla="*/ 0 h 2167466"/>
                <a:gd name="connsiteX2" fmla="*/ 1806214 w 2167466"/>
                <a:gd name="connsiteY2" fmla="*/ 0 h 2167466"/>
                <a:gd name="connsiteX3" fmla="*/ 2167466 w 2167466"/>
                <a:gd name="connsiteY3" fmla="*/ 361252 h 2167466"/>
                <a:gd name="connsiteX4" fmla="*/ 2167466 w 2167466"/>
                <a:gd name="connsiteY4" fmla="*/ 1806214 h 2167466"/>
                <a:gd name="connsiteX5" fmla="*/ 1806214 w 2167466"/>
                <a:gd name="connsiteY5" fmla="*/ 2167466 h 2167466"/>
                <a:gd name="connsiteX6" fmla="*/ 361252 w 2167466"/>
                <a:gd name="connsiteY6" fmla="*/ 2167466 h 2167466"/>
                <a:gd name="connsiteX7" fmla="*/ 0 w 2167466"/>
                <a:gd name="connsiteY7" fmla="*/ 1806214 h 2167466"/>
                <a:gd name="connsiteX8" fmla="*/ 0 w 2167466"/>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466" h="2167466">
                  <a:moveTo>
                    <a:pt x="0" y="361252"/>
                  </a:moveTo>
                  <a:cubicBezTo>
                    <a:pt x="0" y="161738"/>
                    <a:pt x="161738" y="0"/>
                    <a:pt x="361252" y="0"/>
                  </a:cubicBezTo>
                  <a:lnTo>
                    <a:pt x="1806214" y="0"/>
                  </a:lnTo>
                  <a:cubicBezTo>
                    <a:pt x="2005728" y="0"/>
                    <a:pt x="2167466" y="161738"/>
                    <a:pt x="2167466" y="361252"/>
                  </a:cubicBezTo>
                  <a:lnTo>
                    <a:pt x="2167466" y="1806214"/>
                  </a:lnTo>
                  <a:cubicBezTo>
                    <a:pt x="2167466" y="2005728"/>
                    <a:pt x="2005728" y="2167466"/>
                    <a:pt x="1806214" y="2167466"/>
                  </a:cubicBezTo>
                  <a:lnTo>
                    <a:pt x="361252" y="2167466"/>
                  </a:lnTo>
                  <a:cubicBezTo>
                    <a:pt x="161738" y="2167466"/>
                    <a:pt x="0" y="2005728"/>
                    <a:pt x="0" y="1806214"/>
                  </a:cubicBezTo>
                  <a:lnTo>
                    <a:pt x="0" y="361252"/>
                  </a:lnTo>
                  <a:close/>
                </a:path>
              </a:pathLst>
            </a:custGeom>
            <a:solidFill>
              <a:srgbClr val="2E648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4877" tIns="284877" rIns="284877" bIns="284877" numCol="1" spcCol="1270" anchor="ctr" anchorCtr="0">
              <a:noAutofit/>
            </a:bodyPr>
            <a:lstStyle/>
            <a:p>
              <a:pPr lvl="0" algn="ctr" defTabSz="2089150">
                <a:lnSpc>
                  <a:spcPct val="90000"/>
                </a:lnSpc>
                <a:spcBef>
                  <a:spcPct val="0"/>
                </a:spcBef>
                <a:spcAft>
                  <a:spcPct val="35000"/>
                </a:spcAft>
              </a:pPr>
              <a:endParaRPr lang="zh-CN" altLang="en-US" sz="4700" kern="1200"/>
            </a:p>
          </p:txBody>
        </p:sp>
        <p:sp>
          <p:nvSpPr>
            <p:cNvPr id="18" name="文本框 22">
              <a:extLst>
                <a:ext uri="{FF2B5EF4-FFF2-40B4-BE49-F238E27FC236}">
                  <a16:creationId xmlns:a16="http://schemas.microsoft.com/office/drawing/2014/main" xmlns="" id="{CE06B169-6BA9-4783-8A80-427642A1BDA4}"/>
                </a:ext>
              </a:extLst>
            </p:cNvPr>
            <p:cNvSpPr txBox="1"/>
            <p:nvPr/>
          </p:nvSpPr>
          <p:spPr>
            <a:xfrm>
              <a:off x="3544681" y="2564337"/>
              <a:ext cx="1218389" cy="893426"/>
            </a:xfrm>
            <a:prstGeom prst="rect">
              <a:avLst/>
            </a:prstGeom>
            <a:noFill/>
          </p:spPr>
          <p:txBody>
            <a:bodyPr wrap="none" rtlCol="0">
              <a:spAutoFit/>
            </a:bodyPr>
            <a:lstStyle/>
            <a:p>
              <a:r>
                <a:rPr lang="zh-TW" altLang="en-US" sz="3200" b="1" dirty="0">
                  <a:solidFill>
                    <a:schemeClr val="bg1"/>
                  </a:solidFill>
                  <a:latin typeface="微软雅黑" panose="020B0503020204020204" pitchFamily="34" charset="-122"/>
                  <a:ea typeface="微软雅黑" panose="020B0503020204020204" pitchFamily="34" charset="-122"/>
                </a:rPr>
                <a:t>施政績</a:t>
              </a:r>
              <a:endParaRPr lang="en-US" altLang="zh-TW" sz="3200" b="1" dirty="0">
                <a:solidFill>
                  <a:schemeClr val="bg1"/>
                </a:solidFill>
                <a:latin typeface="微软雅黑" panose="020B0503020204020204" pitchFamily="34" charset="-122"/>
                <a:ea typeface="微软雅黑" panose="020B0503020204020204" pitchFamily="34" charset="-122"/>
              </a:endParaRPr>
            </a:p>
            <a:p>
              <a:r>
                <a:rPr lang="zh-TW" altLang="en-US" sz="3200" b="1" dirty="0">
                  <a:solidFill>
                    <a:schemeClr val="bg1"/>
                  </a:solidFill>
                  <a:latin typeface="微软雅黑" panose="020B0503020204020204" pitchFamily="34" charset="-122"/>
                  <a:ea typeface="微软雅黑" panose="020B0503020204020204" pitchFamily="34" charset="-122"/>
                </a:rPr>
                <a:t>效管理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19" name="TextBox 15">
            <a:extLst>
              <a:ext uri="{FF2B5EF4-FFF2-40B4-BE49-F238E27FC236}">
                <a16:creationId xmlns:a16="http://schemas.microsoft.com/office/drawing/2014/main" xmlns="" id="{B1324CF2-143D-4D7D-98EF-95C9DDEF79AA}"/>
              </a:ext>
            </a:extLst>
          </p:cNvPr>
          <p:cNvSpPr txBox="1"/>
          <p:nvPr/>
        </p:nvSpPr>
        <p:spPr>
          <a:xfrm>
            <a:off x="3601934" y="1566954"/>
            <a:ext cx="5448692" cy="2552365"/>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績效及目標之規劃</a:t>
            </a:r>
            <a:endParaRPr lang="en-US" altLang="zh-TW" sz="2800" b="1" dirty="0">
              <a:latin typeface="微軟正黑體" pitchFamily="34" charset="-120"/>
              <a:ea typeface="微軟正黑體" pitchFamily="34" charset="-120"/>
              <a:cs typeface="Open Sans" pitchFamily="34" charset="0"/>
            </a:endParaRPr>
          </a:p>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績效管制：</a:t>
            </a:r>
            <a:endParaRPr lang="en-US" altLang="zh-TW" sz="2800" b="1" dirty="0">
              <a:latin typeface="微軟正黑體" pitchFamily="34" charset="-120"/>
              <a:ea typeface="微軟正黑體" pitchFamily="34" charset="-120"/>
              <a:cs typeface="Open Sans" pitchFamily="34" charset="0"/>
            </a:endParaRPr>
          </a:p>
          <a:p>
            <a:pPr lvl="1">
              <a:lnSpc>
                <a:spcPct val="150000"/>
              </a:lnSpc>
            </a:pPr>
            <a:r>
              <a:rPr lang="zh-TW" altLang="en-US" sz="2600" b="1" dirty="0">
                <a:solidFill>
                  <a:schemeClr val="accent5">
                    <a:lumMod val="25000"/>
                  </a:schemeClr>
                </a:solidFill>
                <a:latin typeface="細明體" panose="02020509000000000000" pitchFamily="49" charset="-120"/>
                <a:ea typeface="細明體" panose="02020509000000000000" pitchFamily="49" charset="-120"/>
              </a:rPr>
              <a:t>會議報告</a:t>
            </a:r>
            <a:r>
              <a:rPr lang="en-US" altLang="zh-TW" sz="2600" b="1" dirty="0">
                <a:solidFill>
                  <a:schemeClr val="accent5">
                    <a:lumMod val="25000"/>
                  </a:schemeClr>
                </a:solidFill>
                <a:latin typeface="細明體" panose="02020509000000000000" pitchFamily="49" charset="-120"/>
                <a:ea typeface="細明體" panose="02020509000000000000" pitchFamily="49" charset="-120"/>
              </a:rPr>
              <a:t>/</a:t>
            </a:r>
            <a:r>
              <a:rPr lang="zh-TW" altLang="en-US" sz="2600" b="1" dirty="0">
                <a:solidFill>
                  <a:schemeClr val="accent5">
                    <a:lumMod val="25000"/>
                  </a:schemeClr>
                </a:solidFill>
                <a:latin typeface="細明體" panose="02020509000000000000" pitchFamily="49" charset="-120"/>
                <a:ea typeface="細明體" panose="02020509000000000000" pitchFamily="49" charset="-120"/>
              </a:rPr>
              <a:t>量化統計</a:t>
            </a:r>
            <a:r>
              <a:rPr lang="en-US" altLang="zh-TW" sz="2600" b="1" dirty="0">
                <a:solidFill>
                  <a:schemeClr val="accent5">
                    <a:lumMod val="25000"/>
                  </a:schemeClr>
                </a:solidFill>
                <a:latin typeface="細明體" panose="02020509000000000000" pitchFamily="49" charset="-120"/>
                <a:ea typeface="細明體" panose="02020509000000000000" pitchFamily="49" charset="-120"/>
              </a:rPr>
              <a:t>/</a:t>
            </a:r>
            <a:r>
              <a:rPr lang="zh-TW" altLang="en-US" sz="2600" b="1" dirty="0">
                <a:solidFill>
                  <a:schemeClr val="accent5">
                    <a:lumMod val="25000"/>
                  </a:schemeClr>
                </a:solidFill>
                <a:latin typeface="細明體" panose="02020509000000000000" pitchFamily="49" charset="-120"/>
                <a:ea typeface="細明體" panose="02020509000000000000" pitchFamily="49" charset="-120"/>
              </a:rPr>
              <a:t>質化追蹤</a:t>
            </a:r>
            <a:endParaRPr lang="en-US" altLang="zh-TW" sz="2600" b="1" dirty="0">
              <a:solidFill>
                <a:srgbClr val="0070C0"/>
              </a:solidFill>
              <a:latin typeface="微軟正黑體" panose="020B0604030504040204" pitchFamily="34" charset="-120"/>
              <a:ea typeface="微軟正黑體" panose="020B0604030504040204" pitchFamily="34" charset="-120"/>
            </a:endParaRPr>
          </a:p>
          <a:p>
            <a:pPr marL="457200" indent="-457200">
              <a:lnSpc>
                <a:spcPct val="150000"/>
              </a:lnSpc>
              <a:buFont typeface="Wingdings" panose="05000000000000000000" pitchFamily="2" charset="2"/>
              <a:buChar char="l"/>
            </a:pPr>
            <a:r>
              <a:rPr lang="zh-TW" altLang="en-US" sz="2800" b="1" dirty="0">
                <a:latin typeface="微軟正黑體" pitchFamily="34" charset="-120"/>
                <a:ea typeface="微軟正黑體" pitchFamily="34" charset="-120"/>
                <a:cs typeface="Open Sans" pitchFamily="34" charset="0"/>
              </a:rPr>
              <a:t>年度績效考評</a:t>
            </a:r>
            <a:endParaRPr lang="en-US" altLang="zh-TW" sz="2800" b="1" dirty="0">
              <a:latin typeface="微軟正黑體" pitchFamily="34" charset="-120"/>
              <a:ea typeface="微軟正黑體" pitchFamily="34" charset="-120"/>
              <a:cs typeface="Open Sans" pitchFamily="34" charset="0"/>
            </a:endParaRPr>
          </a:p>
        </p:txBody>
      </p:sp>
      <p:sp>
        <p:nvSpPr>
          <p:cNvPr id="20" name="Freeform 9">
            <a:extLst>
              <a:ext uri="{FF2B5EF4-FFF2-40B4-BE49-F238E27FC236}">
                <a16:creationId xmlns:a16="http://schemas.microsoft.com/office/drawing/2014/main" xmlns="" id="{486EAC6F-BD0E-4824-9B5B-F9ADF21814DE}"/>
              </a:ext>
            </a:extLst>
          </p:cNvPr>
          <p:cNvSpPr>
            <a:spLocks noEditPoints="1"/>
          </p:cNvSpPr>
          <p:nvPr/>
        </p:nvSpPr>
        <p:spPr bwMode="auto">
          <a:xfrm>
            <a:off x="1558694" y="1706779"/>
            <a:ext cx="1250958" cy="863294"/>
          </a:xfrm>
          <a:custGeom>
            <a:avLst/>
            <a:gdLst>
              <a:gd name="T0" fmla="*/ 209 w 223"/>
              <a:gd name="T1" fmla="*/ 56 h 204"/>
              <a:gd name="T2" fmla="*/ 196 w 223"/>
              <a:gd name="T3" fmla="*/ 43 h 204"/>
              <a:gd name="T4" fmla="*/ 123 w 223"/>
              <a:gd name="T5" fmla="*/ 118 h 204"/>
              <a:gd name="T6" fmla="*/ 116 w 223"/>
              <a:gd name="T7" fmla="*/ 121 h 204"/>
              <a:gd name="T8" fmla="*/ 116 w 223"/>
              <a:gd name="T9" fmla="*/ 121 h 204"/>
              <a:gd name="T10" fmla="*/ 109 w 223"/>
              <a:gd name="T11" fmla="*/ 118 h 204"/>
              <a:gd name="T12" fmla="*/ 71 w 223"/>
              <a:gd name="T13" fmla="*/ 79 h 204"/>
              <a:gd name="T14" fmla="*/ 18 w 223"/>
              <a:gd name="T15" fmla="*/ 136 h 204"/>
              <a:gd name="T16" fmla="*/ 11 w 223"/>
              <a:gd name="T17" fmla="*/ 139 h 204"/>
              <a:gd name="T18" fmla="*/ 4 w 223"/>
              <a:gd name="T19" fmla="*/ 136 h 204"/>
              <a:gd name="T20" fmla="*/ 4 w 223"/>
              <a:gd name="T21" fmla="*/ 122 h 204"/>
              <a:gd name="T22" fmla="*/ 64 w 223"/>
              <a:gd name="T23" fmla="*/ 58 h 204"/>
              <a:gd name="T24" fmla="*/ 71 w 223"/>
              <a:gd name="T25" fmla="*/ 55 h 204"/>
              <a:gd name="T26" fmla="*/ 71 w 223"/>
              <a:gd name="T27" fmla="*/ 55 h 204"/>
              <a:gd name="T28" fmla="*/ 78 w 223"/>
              <a:gd name="T29" fmla="*/ 58 h 204"/>
              <a:gd name="T30" fmla="*/ 116 w 223"/>
              <a:gd name="T31" fmla="*/ 98 h 204"/>
              <a:gd name="T32" fmla="*/ 182 w 223"/>
              <a:gd name="T33" fmla="*/ 29 h 204"/>
              <a:gd name="T34" fmla="*/ 168 w 223"/>
              <a:gd name="T35" fmla="*/ 16 h 204"/>
              <a:gd name="T36" fmla="*/ 223 w 223"/>
              <a:gd name="T37" fmla="*/ 0 h 204"/>
              <a:gd name="T38" fmla="*/ 209 w 223"/>
              <a:gd name="T39" fmla="*/ 56 h 204"/>
              <a:gd name="T40" fmla="*/ 11 w 223"/>
              <a:gd name="T41" fmla="*/ 151 h 204"/>
              <a:gd name="T42" fmla="*/ 4 w 223"/>
              <a:gd name="T43" fmla="*/ 150 h 204"/>
              <a:gd name="T44" fmla="*/ 4 w 223"/>
              <a:gd name="T45" fmla="*/ 204 h 204"/>
              <a:gd name="T46" fmla="*/ 33 w 223"/>
              <a:gd name="T47" fmla="*/ 204 h 204"/>
              <a:gd name="T48" fmla="*/ 33 w 223"/>
              <a:gd name="T49" fmla="*/ 138 h 204"/>
              <a:gd name="T50" fmla="*/ 27 w 223"/>
              <a:gd name="T51" fmla="*/ 144 h 204"/>
              <a:gd name="T52" fmla="*/ 11 w 223"/>
              <a:gd name="T53" fmla="*/ 151 h 204"/>
              <a:gd name="T54" fmla="*/ 39 w 223"/>
              <a:gd name="T55" fmla="*/ 204 h 204"/>
              <a:gd name="T56" fmla="*/ 68 w 223"/>
              <a:gd name="T57" fmla="*/ 204 h 204"/>
              <a:gd name="T58" fmla="*/ 68 w 223"/>
              <a:gd name="T59" fmla="*/ 101 h 204"/>
              <a:gd name="T60" fmla="*/ 39 w 223"/>
              <a:gd name="T61" fmla="*/ 131 h 204"/>
              <a:gd name="T62" fmla="*/ 39 w 223"/>
              <a:gd name="T63" fmla="*/ 204 h 204"/>
              <a:gd name="T64" fmla="*/ 100 w 223"/>
              <a:gd name="T65" fmla="*/ 127 h 204"/>
              <a:gd name="T66" fmla="*/ 75 w 223"/>
              <a:gd name="T67" fmla="*/ 101 h 204"/>
              <a:gd name="T68" fmla="*/ 75 w 223"/>
              <a:gd name="T69" fmla="*/ 204 h 204"/>
              <a:gd name="T70" fmla="*/ 103 w 223"/>
              <a:gd name="T71" fmla="*/ 204 h 204"/>
              <a:gd name="T72" fmla="*/ 103 w 223"/>
              <a:gd name="T73" fmla="*/ 130 h 204"/>
              <a:gd name="T74" fmla="*/ 100 w 223"/>
              <a:gd name="T75" fmla="*/ 127 h 204"/>
              <a:gd name="T76" fmla="*/ 116 w 223"/>
              <a:gd name="T77" fmla="*/ 134 h 204"/>
              <a:gd name="T78" fmla="*/ 110 w 223"/>
              <a:gd name="T79" fmla="*/ 133 h 204"/>
              <a:gd name="T80" fmla="*/ 110 w 223"/>
              <a:gd name="T81" fmla="*/ 204 h 204"/>
              <a:gd name="T82" fmla="*/ 139 w 223"/>
              <a:gd name="T83" fmla="*/ 204 h 204"/>
              <a:gd name="T84" fmla="*/ 139 w 223"/>
              <a:gd name="T85" fmla="*/ 120 h 204"/>
              <a:gd name="T86" fmla="*/ 132 w 223"/>
              <a:gd name="T87" fmla="*/ 127 h 204"/>
              <a:gd name="T88" fmla="*/ 116 w 223"/>
              <a:gd name="T89" fmla="*/ 134 h 204"/>
              <a:gd name="T90" fmla="*/ 145 w 223"/>
              <a:gd name="T91" fmla="*/ 114 h 204"/>
              <a:gd name="T92" fmla="*/ 145 w 223"/>
              <a:gd name="T93" fmla="*/ 204 h 204"/>
              <a:gd name="T94" fmla="*/ 174 w 223"/>
              <a:gd name="T95" fmla="*/ 204 h 204"/>
              <a:gd name="T96" fmla="*/ 174 w 223"/>
              <a:gd name="T97" fmla="*/ 84 h 204"/>
              <a:gd name="T98" fmla="*/ 145 w 223"/>
              <a:gd name="T99" fmla="*/ 114 h 204"/>
              <a:gd name="T100" fmla="*/ 196 w 223"/>
              <a:gd name="T101" fmla="*/ 61 h 204"/>
              <a:gd name="T102" fmla="*/ 180 w 223"/>
              <a:gd name="T103" fmla="*/ 77 h 204"/>
              <a:gd name="T104" fmla="*/ 180 w 223"/>
              <a:gd name="T105" fmla="*/ 204 h 204"/>
              <a:gd name="T106" fmla="*/ 209 w 223"/>
              <a:gd name="T107" fmla="*/ 204 h 204"/>
              <a:gd name="T108" fmla="*/ 209 w 223"/>
              <a:gd name="T109" fmla="*/ 73 h 204"/>
              <a:gd name="T110" fmla="*/ 196 w 223"/>
              <a:gd name="T111" fmla="*/ 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3" h="204">
                <a:moveTo>
                  <a:pt x="209" y="56"/>
                </a:moveTo>
                <a:cubicBezTo>
                  <a:pt x="196" y="43"/>
                  <a:pt x="196" y="43"/>
                  <a:pt x="196" y="43"/>
                </a:cubicBezTo>
                <a:cubicBezTo>
                  <a:pt x="123" y="118"/>
                  <a:pt x="123" y="118"/>
                  <a:pt x="123" y="118"/>
                </a:cubicBezTo>
                <a:cubicBezTo>
                  <a:pt x="121" y="120"/>
                  <a:pt x="119" y="121"/>
                  <a:pt x="116" y="121"/>
                </a:cubicBezTo>
                <a:cubicBezTo>
                  <a:pt x="116" y="121"/>
                  <a:pt x="116" y="121"/>
                  <a:pt x="116" y="121"/>
                </a:cubicBezTo>
                <a:cubicBezTo>
                  <a:pt x="114" y="121"/>
                  <a:pt x="111" y="120"/>
                  <a:pt x="109" y="118"/>
                </a:cubicBezTo>
                <a:cubicBezTo>
                  <a:pt x="71" y="79"/>
                  <a:pt x="71" y="79"/>
                  <a:pt x="71" y="79"/>
                </a:cubicBezTo>
                <a:cubicBezTo>
                  <a:pt x="18" y="136"/>
                  <a:pt x="18" y="136"/>
                  <a:pt x="18" y="136"/>
                </a:cubicBezTo>
                <a:cubicBezTo>
                  <a:pt x="16" y="138"/>
                  <a:pt x="13" y="139"/>
                  <a:pt x="11" y="139"/>
                </a:cubicBezTo>
                <a:cubicBezTo>
                  <a:pt x="8" y="139"/>
                  <a:pt x="6" y="138"/>
                  <a:pt x="4" y="136"/>
                </a:cubicBezTo>
                <a:cubicBezTo>
                  <a:pt x="0" y="132"/>
                  <a:pt x="0" y="126"/>
                  <a:pt x="4" y="122"/>
                </a:cubicBezTo>
                <a:cubicBezTo>
                  <a:pt x="64" y="58"/>
                  <a:pt x="64" y="58"/>
                  <a:pt x="64" y="58"/>
                </a:cubicBezTo>
                <a:cubicBezTo>
                  <a:pt x="66" y="56"/>
                  <a:pt x="69" y="55"/>
                  <a:pt x="71" y="55"/>
                </a:cubicBezTo>
                <a:cubicBezTo>
                  <a:pt x="71" y="55"/>
                  <a:pt x="71" y="55"/>
                  <a:pt x="71" y="55"/>
                </a:cubicBezTo>
                <a:cubicBezTo>
                  <a:pt x="74" y="55"/>
                  <a:pt x="77" y="56"/>
                  <a:pt x="78" y="58"/>
                </a:cubicBezTo>
                <a:cubicBezTo>
                  <a:pt x="116" y="98"/>
                  <a:pt x="116" y="98"/>
                  <a:pt x="116" y="98"/>
                </a:cubicBezTo>
                <a:cubicBezTo>
                  <a:pt x="182" y="29"/>
                  <a:pt x="182" y="29"/>
                  <a:pt x="182" y="29"/>
                </a:cubicBezTo>
                <a:cubicBezTo>
                  <a:pt x="168" y="16"/>
                  <a:pt x="168" y="16"/>
                  <a:pt x="168" y="16"/>
                </a:cubicBezTo>
                <a:cubicBezTo>
                  <a:pt x="223" y="0"/>
                  <a:pt x="223" y="0"/>
                  <a:pt x="223" y="0"/>
                </a:cubicBezTo>
                <a:lnTo>
                  <a:pt x="209" y="56"/>
                </a:lnTo>
                <a:close/>
                <a:moveTo>
                  <a:pt x="11" y="151"/>
                </a:moveTo>
                <a:cubicBezTo>
                  <a:pt x="8" y="151"/>
                  <a:pt x="6" y="151"/>
                  <a:pt x="4" y="150"/>
                </a:cubicBezTo>
                <a:cubicBezTo>
                  <a:pt x="4" y="204"/>
                  <a:pt x="4" y="204"/>
                  <a:pt x="4" y="204"/>
                </a:cubicBezTo>
                <a:cubicBezTo>
                  <a:pt x="33" y="204"/>
                  <a:pt x="33" y="204"/>
                  <a:pt x="33" y="204"/>
                </a:cubicBezTo>
                <a:cubicBezTo>
                  <a:pt x="33" y="138"/>
                  <a:pt x="33" y="138"/>
                  <a:pt x="33" y="138"/>
                </a:cubicBezTo>
                <a:cubicBezTo>
                  <a:pt x="27" y="144"/>
                  <a:pt x="27" y="144"/>
                  <a:pt x="27" y="144"/>
                </a:cubicBezTo>
                <a:cubicBezTo>
                  <a:pt x="23" y="149"/>
                  <a:pt x="17" y="151"/>
                  <a:pt x="11" y="151"/>
                </a:cubicBezTo>
                <a:close/>
                <a:moveTo>
                  <a:pt x="39" y="204"/>
                </a:moveTo>
                <a:cubicBezTo>
                  <a:pt x="68" y="204"/>
                  <a:pt x="68" y="204"/>
                  <a:pt x="68" y="204"/>
                </a:cubicBezTo>
                <a:cubicBezTo>
                  <a:pt x="68" y="101"/>
                  <a:pt x="68" y="101"/>
                  <a:pt x="68" y="101"/>
                </a:cubicBezTo>
                <a:cubicBezTo>
                  <a:pt x="39" y="131"/>
                  <a:pt x="39" y="131"/>
                  <a:pt x="39" y="131"/>
                </a:cubicBezTo>
                <a:lnTo>
                  <a:pt x="39" y="204"/>
                </a:lnTo>
                <a:close/>
                <a:moveTo>
                  <a:pt x="100" y="127"/>
                </a:moveTo>
                <a:cubicBezTo>
                  <a:pt x="75" y="101"/>
                  <a:pt x="75" y="101"/>
                  <a:pt x="75" y="101"/>
                </a:cubicBezTo>
                <a:cubicBezTo>
                  <a:pt x="75" y="204"/>
                  <a:pt x="75" y="204"/>
                  <a:pt x="75" y="204"/>
                </a:cubicBezTo>
                <a:cubicBezTo>
                  <a:pt x="103" y="204"/>
                  <a:pt x="103" y="204"/>
                  <a:pt x="103" y="204"/>
                </a:cubicBezTo>
                <a:cubicBezTo>
                  <a:pt x="103" y="130"/>
                  <a:pt x="103" y="130"/>
                  <a:pt x="103" y="130"/>
                </a:cubicBezTo>
                <a:cubicBezTo>
                  <a:pt x="102" y="129"/>
                  <a:pt x="101" y="128"/>
                  <a:pt x="100" y="127"/>
                </a:cubicBezTo>
                <a:close/>
                <a:moveTo>
                  <a:pt x="116" y="134"/>
                </a:moveTo>
                <a:cubicBezTo>
                  <a:pt x="114" y="134"/>
                  <a:pt x="112" y="133"/>
                  <a:pt x="110" y="133"/>
                </a:cubicBezTo>
                <a:cubicBezTo>
                  <a:pt x="110" y="204"/>
                  <a:pt x="110" y="204"/>
                  <a:pt x="110" y="204"/>
                </a:cubicBezTo>
                <a:cubicBezTo>
                  <a:pt x="139" y="204"/>
                  <a:pt x="139" y="204"/>
                  <a:pt x="139" y="204"/>
                </a:cubicBezTo>
                <a:cubicBezTo>
                  <a:pt x="139" y="120"/>
                  <a:pt x="139" y="120"/>
                  <a:pt x="139" y="120"/>
                </a:cubicBezTo>
                <a:cubicBezTo>
                  <a:pt x="132" y="127"/>
                  <a:pt x="132" y="127"/>
                  <a:pt x="132" y="127"/>
                </a:cubicBezTo>
                <a:cubicBezTo>
                  <a:pt x="128" y="131"/>
                  <a:pt x="122" y="134"/>
                  <a:pt x="116" y="134"/>
                </a:cubicBezTo>
                <a:close/>
                <a:moveTo>
                  <a:pt x="145" y="114"/>
                </a:moveTo>
                <a:cubicBezTo>
                  <a:pt x="145" y="204"/>
                  <a:pt x="145" y="204"/>
                  <a:pt x="145" y="204"/>
                </a:cubicBezTo>
                <a:cubicBezTo>
                  <a:pt x="174" y="204"/>
                  <a:pt x="174" y="204"/>
                  <a:pt x="174" y="204"/>
                </a:cubicBezTo>
                <a:cubicBezTo>
                  <a:pt x="174" y="84"/>
                  <a:pt x="174" y="84"/>
                  <a:pt x="174" y="84"/>
                </a:cubicBezTo>
                <a:lnTo>
                  <a:pt x="145" y="114"/>
                </a:lnTo>
                <a:close/>
                <a:moveTo>
                  <a:pt x="196" y="61"/>
                </a:moveTo>
                <a:cubicBezTo>
                  <a:pt x="180" y="77"/>
                  <a:pt x="180" y="77"/>
                  <a:pt x="180" y="77"/>
                </a:cubicBezTo>
                <a:cubicBezTo>
                  <a:pt x="180" y="204"/>
                  <a:pt x="180" y="204"/>
                  <a:pt x="180" y="204"/>
                </a:cubicBezTo>
                <a:cubicBezTo>
                  <a:pt x="209" y="204"/>
                  <a:pt x="209" y="204"/>
                  <a:pt x="209" y="204"/>
                </a:cubicBezTo>
                <a:cubicBezTo>
                  <a:pt x="209" y="73"/>
                  <a:pt x="209" y="73"/>
                  <a:pt x="209" y="73"/>
                </a:cubicBezTo>
                <a:lnTo>
                  <a:pt x="196" y="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1" name="Freeform 5">
            <a:extLst>
              <a:ext uri="{FF2B5EF4-FFF2-40B4-BE49-F238E27FC236}">
                <a16:creationId xmlns:a16="http://schemas.microsoft.com/office/drawing/2014/main" xmlns="" id="{5237ACBE-9841-43BF-B573-6BB7F96F05F0}"/>
              </a:ext>
            </a:extLst>
          </p:cNvPr>
          <p:cNvSpPr>
            <a:spLocks noEditPoints="1"/>
          </p:cNvSpPr>
          <p:nvPr/>
        </p:nvSpPr>
        <p:spPr bwMode="auto">
          <a:xfrm>
            <a:off x="1733110" y="4766581"/>
            <a:ext cx="994914" cy="899632"/>
          </a:xfrm>
          <a:custGeom>
            <a:avLst/>
            <a:gdLst>
              <a:gd name="T0" fmla="*/ 45 w 218"/>
              <a:gd name="T1" fmla="*/ 106 h 272"/>
              <a:gd name="T2" fmla="*/ 45 w 218"/>
              <a:gd name="T3" fmla="*/ 163 h 272"/>
              <a:gd name="T4" fmla="*/ 173 w 218"/>
              <a:gd name="T5" fmla="*/ 163 h 272"/>
              <a:gd name="T6" fmla="*/ 173 w 218"/>
              <a:gd name="T7" fmla="*/ 106 h 272"/>
              <a:gd name="T8" fmla="*/ 173 w 218"/>
              <a:gd name="T9" fmla="*/ 163 h 272"/>
              <a:gd name="T10" fmla="*/ 160 w 218"/>
              <a:gd name="T11" fmla="*/ 173 h 272"/>
              <a:gd name="T12" fmla="*/ 128 w 218"/>
              <a:gd name="T13" fmla="*/ 223 h 272"/>
              <a:gd name="T14" fmla="*/ 110 w 218"/>
              <a:gd name="T15" fmla="*/ 238 h 272"/>
              <a:gd name="T16" fmla="*/ 92 w 218"/>
              <a:gd name="T17" fmla="*/ 228 h 272"/>
              <a:gd name="T18" fmla="*/ 90 w 218"/>
              <a:gd name="T19" fmla="*/ 205 h 272"/>
              <a:gd name="T20" fmla="*/ 32 w 218"/>
              <a:gd name="T21" fmla="*/ 173 h 272"/>
              <a:gd name="T22" fmla="*/ 0 w 218"/>
              <a:gd name="T23" fmla="*/ 246 h 272"/>
              <a:gd name="T24" fmla="*/ 8 w 218"/>
              <a:gd name="T25" fmla="*/ 254 h 272"/>
              <a:gd name="T26" fmla="*/ 16 w 218"/>
              <a:gd name="T27" fmla="*/ 272 h 272"/>
              <a:gd name="T28" fmla="*/ 74 w 218"/>
              <a:gd name="T29" fmla="*/ 235 h 272"/>
              <a:gd name="T30" fmla="*/ 102 w 218"/>
              <a:gd name="T31" fmla="*/ 254 h 272"/>
              <a:gd name="T32" fmla="*/ 128 w 218"/>
              <a:gd name="T33" fmla="*/ 246 h 272"/>
              <a:gd name="T34" fmla="*/ 144 w 218"/>
              <a:gd name="T35" fmla="*/ 272 h 272"/>
              <a:gd name="T36" fmla="*/ 202 w 218"/>
              <a:gd name="T37" fmla="*/ 246 h 272"/>
              <a:gd name="T38" fmla="*/ 210 w 218"/>
              <a:gd name="T39" fmla="*/ 254 h 272"/>
              <a:gd name="T40" fmla="*/ 218 w 218"/>
              <a:gd name="T41" fmla="*/ 205 h 272"/>
              <a:gd name="T42" fmla="*/ 173 w 218"/>
              <a:gd name="T43" fmla="*/ 45 h 272"/>
              <a:gd name="T44" fmla="*/ 94 w 218"/>
              <a:gd name="T45" fmla="*/ 89 h 272"/>
              <a:gd name="T46" fmla="*/ 72 w 218"/>
              <a:gd name="T47" fmla="*/ 83 h 272"/>
              <a:gd name="T48" fmla="*/ 106 w 218"/>
              <a:gd name="T49" fmla="*/ 0 h 272"/>
              <a:gd name="T50" fmla="*/ 88 w 218"/>
              <a:gd name="T51" fmla="*/ 45 h 272"/>
              <a:gd name="T52" fmla="*/ 69 w 218"/>
              <a:gd name="T53" fmla="*/ 45 h 272"/>
              <a:gd name="T54" fmla="*/ 88 w 218"/>
              <a:gd name="T55" fmla="*/ 45 h 272"/>
              <a:gd name="T56" fmla="*/ 107 w 218"/>
              <a:gd name="T57" fmla="*/ 35 h 272"/>
              <a:gd name="T58" fmla="*/ 107 w 218"/>
              <a:gd name="T59" fmla="*/ 54 h 272"/>
              <a:gd name="T60" fmla="*/ 146 w 218"/>
              <a:gd name="T61" fmla="*/ 45 h 272"/>
              <a:gd name="T62" fmla="*/ 126 w 218"/>
              <a:gd name="T63" fmla="*/ 45 h 272"/>
              <a:gd name="T64" fmla="*/ 146 w 218"/>
              <a:gd name="T65" fmla="*/ 4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272">
                <a:moveTo>
                  <a:pt x="16" y="134"/>
                </a:moveTo>
                <a:cubicBezTo>
                  <a:pt x="16" y="118"/>
                  <a:pt x="29" y="106"/>
                  <a:pt x="45" y="106"/>
                </a:cubicBezTo>
                <a:cubicBezTo>
                  <a:pt x="61" y="106"/>
                  <a:pt x="74" y="118"/>
                  <a:pt x="74" y="134"/>
                </a:cubicBezTo>
                <a:cubicBezTo>
                  <a:pt x="74" y="150"/>
                  <a:pt x="61" y="163"/>
                  <a:pt x="45" y="163"/>
                </a:cubicBezTo>
                <a:cubicBezTo>
                  <a:pt x="29" y="163"/>
                  <a:pt x="16" y="150"/>
                  <a:pt x="16" y="134"/>
                </a:cubicBezTo>
                <a:close/>
                <a:moveTo>
                  <a:pt x="173" y="163"/>
                </a:moveTo>
                <a:cubicBezTo>
                  <a:pt x="189" y="163"/>
                  <a:pt x="202" y="150"/>
                  <a:pt x="202" y="134"/>
                </a:cubicBezTo>
                <a:cubicBezTo>
                  <a:pt x="202" y="118"/>
                  <a:pt x="189" y="106"/>
                  <a:pt x="173" y="106"/>
                </a:cubicBezTo>
                <a:cubicBezTo>
                  <a:pt x="157" y="106"/>
                  <a:pt x="144" y="118"/>
                  <a:pt x="144" y="134"/>
                </a:cubicBezTo>
                <a:cubicBezTo>
                  <a:pt x="144" y="150"/>
                  <a:pt x="157" y="163"/>
                  <a:pt x="173" y="163"/>
                </a:cubicBezTo>
                <a:close/>
                <a:moveTo>
                  <a:pt x="186" y="173"/>
                </a:moveTo>
                <a:cubicBezTo>
                  <a:pt x="160" y="173"/>
                  <a:pt x="160" y="173"/>
                  <a:pt x="160" y="173"/>
                </a:cubicBezTo>
                <a:cubicBezTo>
                  <a:pt x="142" y="173"/>
                  <a:pt x="128" y="187"/>
                  <a:pt x="128" y="205"/>
                </a:cubicBezTo>
                <a:cubicBezTo>
                  <a:pt x="128" y="223"/>
                  <a:pt x="128" y="223"/>
                  <a:pt x="128" y="223"/>
                </a:cubicBezTo>
                <a:cubicBezTo>
                  <a:pt x="128" y="225"/>
                  <a:pt x="127" y="227"/>
                  <a:pt x="125" y="228"/>
                </a:cubicBezTo>
                <a:cubicBezTo>
                  <a:pt x="110" y="238"/>
                  <a:pt x="110" y="238"/>
                  <a:pt x="110" y="238"/>
                </a:cubicBezTo>
                <a:cubicBezTo>
                  <a:pt x="109" y="239"/>
                  <a:pt x="108" y="239"/>
                  <a:pt x="106" y="238"/>
                </a:cubicBezTo>
                <a:cubicBezTo>
                  <a:pt x="92" y="228"/>
                  <a:pt x="92" y="228"/>
                  <a:pt x="92" y="228"/>
                </a:cubicBezTo>
                <a:cubicBezTo>
                  <a:pt x="91" y="227"/>
                  <a:pt x="90" y="225"/>
                  <a:pt x="90" y="223"/>
                </a:cubicBezTo>
                <a:cubicBezTo>
                  <a:pt x="90" y="205"/>
                  <a:pt x="90" y="205"/>
                  <a:pt x="90" y="205"/>
                </a:cubicBezTo>
                <a:cubicBezTo>
                  <a:pt x="90" y="187"/>
                  <a:pt x="75" y="173"/>
                  <a:pt x="58" y="173"/>
                </a:cubicBezTo>
                <a:cubicBezTo>
                  <a:pt x="32" y="173"/>
                  <a:pt x="32" y="173"/>
                  <a:pt x="32" y="173"/>
                </a:cubicBezTo>
                <a:cubicBezTo>
                  <a:pt x="14" y="173"/>
                  <a:pt x="0" y="187"/>
                  <a:pt x="0" y="205"/>
                </a:cubicBezTo>
                <a:cubicBezTo>
                  <a:pt x="0" y="246"/>
                  <a:pt x="0" y="246"/>
                  <a:pt x="0" y="246"/>
                </a:cubicBezTo>
                <a:cubicBezTo>
                  <a:pt x="0" y="251"/>
                  <a:pt x="4" y="254"/>
                  <a:pt x="8" y="254"/>
                </a:cubicBezTo>
                <a:cubicBezTo>
                  <a:pt x="8" y="254"/>
                  <a:pt x="8" y="254"/>
                  <a:pt x="8" y="254"/>
                </a:cubicBezTo>
                <a:cubicBezTo>
                  <a:pt x="12" y="254"/>
                  <a:pt x="16" y="251"/>
                  <a:pt x="16" y="246"/>
                </a:cubicBezTo>
                <a:cubicBezTo>
                  <a:pt x="16" y="272"/>
                  <a:pt x="16" y="272"/>
                  <a:pt x="16" y="272"/>
                </a:cubicBezTo>
                <a:cubicBezTo>
                  <a:pt x="74" y="272"/>
                  <a:pt x="74" y="272"/>
                  <a:pt x="74" y="272"/>
                </a:cubicBezTo>
                <a:cubicBezTo>
                  <a:pt x="74" y="235"/>
                  <a:pt x="74" y="235"/>
                  <a:pt x="74" y="235"/>
                </a:cubicBezTo>
                <a:cubicBezTo>
                  <a:pt x="90" y="246"/>
                  <a:pt x="90" y="246"/>
                  <a:pt x="90" y="246"/>
                </a:cubicBezTo>
                <a:cubicBezTo>
                  <a:pt x="102" y="254"/>
                  <a:pt x="102" y="254"/>
                  <a:pt x="102" y="254"/>
                </a:cubicBezTo>
                <a:cubicBezTo>
                  <a:pt x="106" y="257"/>
                  <a:pt x="112" y="257"/>
                  <a:pt x="116" y="254"/>
                </a:cubicBezTo>
                <a:cubicBezTo>
                  <a:pt x="128" y="246"/>
                  <a:pt x="128" y="246"/>
                  <a:pt x="128" y="246"/>
                </a:cubicBezTo>
                <a:cubicBezTo>
                  <a:pt x="144" y="235"/>
                  <a:pt x="144" y="235"/>
                  <a:pt x="144" y="235"/>
                </a:cubicBezTo>
                <a:cubicBezTo>
                  <a:pt x="144" y="272"/>
                  <a:pt x="144" y="272"/>
                  <a:pt x="144" y="272"/>
                </a:cubicBezTo>
                <a:cubicBezTo>
                  <a:pt x="202" y="272"/>
                  <a:pt x="202" y="272"/>
                  <a:pt x="202" y="272"/>
                </a:cubicBezTo>
                <a:cubicBezTo>
                  <a:pt x="202" y="246"/>
                  <a:pt x="202" y="246"/>
                  <a:pt x="202" y="246"/>
                </a:cubicBezTo>
                <a:cubicBezTo>
                  <a:pt x="202" y="251"/>
                  <a:pt x="205" y="254"/>
                  <a:pt x="210" y="254"/>
                </a:cubicBezTo>
                <a:cubicBezTo>
                  <a:pt x="210" y="254"/>
                  <a:pt x="210" y="254"/>
                  <a:pt x="210" y="254"/>
                </a:cubicBezTo>
                <a:cubicBezTo>
                  <a:pt x="214" y="254"/>
                  <a:pt x="218" y="251"/>
                  <a:pt x="218" y="246"/>
                </a:cubicBezTo>
                <a:cubicBezTo>
                  <a:pt x="218" y="205"/>
                  <a:pt x="218" y="205"/>
                  <a:pt x="218" y="205"/>
                </a:cubicBezTo>
                <a:cubicBezTo>
                  <a:pt x="218" y="187"/>
                  <a:pt x="203" y="173"/>
                  <a:pt x="186" y="173"/>
                </a:cubicBezTo>
                <a:close/>
                <a:moveTo>
                  <a:pt x="173" y="45"/>
                </a:moveTo>
                <a:cubicBezTo>
                  <a:pt x="173" y="70"/>
                  <a:pt x="143" y="90"/>
                  <a:pt x="106" y="90"/>
                </a:cubicBezTo>
                <a:cubicBezTo>
                  <a:pt x="102" y="90"/>
                  <a:pt x="98" y="89"/>
                  <a:pt x="94" y="89"/>
                </a:cubicBezTo>
                <a:cubicBezTo>
                  <a:pt x="84" y="99"/>
                  <a:pt x="66" y="101"/>
                  <a:pt x="66" y="101"/>
                </a:cubicBezTo>
                <a:cubicBezTo>
                  <a:pt x="69" y="95"/>
                  <a:pt x="71" y="89"/>
                  <a:pt x="72" y="83"/>
                </a:cubicBezTo>
                <a:cubicBezTo>
                  <a:pt x="52" y="76"/>
                  <a:pt x="38" y="61"/>
                  <a:pt x="38" y="45"/>
                </a:cubicBezTo>
                <a:cubicBezTo>
                  <a:pt x="38" y="20"/>
                  <a:pt x="68" y="0"/>
                  <a:pt x="106" y="0"/>
                </a:cubicBezTo>
                <a:cubicBezTo>
                  <a:pt x="143" y="0"/>
                  <a:pt x="173" y="20"/>
                  <a:pt x="173" y="45"/>
                </a:cubicBezTo>
                <a:close/>
                <a:moveTo>
                  <a:pt x="88" y="45"/>
                </a:moveTo>
                <a:cubicBezTo>
                  <a:pt x="88" y="39"/>
                  <a:pt x="84" y="35"/>
                  <a:pt x="78" y="35"/>
                </a:cubicBezTo>
                <a:cubicBezTo>
                  <a:pt x="73" y="35"/>
                  <a:pt x="69" y="39"/>
                  <a:pt x="69" y="45"/>
                </a:cubicBezTo>
                <a:cubicBezTo>
                  <a:pt x="69" y="50"/>
                  <a:pt x="73" y="54"/>
                  <a:pt x="78" y="54"/>
                </a:cubicBezTo>
                <a:cubicBezTo>
                  <a:pt x="84" y="54"/>
                  <a:pt x="88" y="50"/>
                  <a:pt x="88" y="45"/>
                </a:cubicBezTo>
                <a:close/>
                <a:moveTo>
                  <a:pt x="117" y="45"/>
                </a:moveTo>
                <a:cubicBezTo>
                  <a:pt x="117" y="39"/>
                  <a:pt x="113" y="35"/>
                  <a:pt x="107" y="35"/>
                </a:cubicBezTo>
                <a:cubicBezTo>
                  <a:pt x="102" y="35"/>
                  <a:pt x="98" y="39"/>
                  <a:pt x="98" y="45"/>
                </a:cubicBezTo>
                <a:cubicBezTo>
                  <a:pt x="98" y="50"/>
                  <a:pt x="102" y="54"/>
                  <a:pt x="107" y="54"/>
                </a:cubicBezTo>
                <a:cubicBezTo>
                  <a:pt x="113" y="54"/>
                  <a:pt x="117" y="50"/>
                  <a:pt x="117" y="45"/>
                </a:cubicBezTo>
                <a:close/>
                <a:moveTo>
                  <a:pt x="146" y="45"/>
                </a:moveTo>
                <a:cubicBezTo>
                  <a:pt x="146" y="39"/>
                  <a:pt x="141" y="35"/>
                  <a:pt x="136" y="35"/>
                </a:cubicBezTo>
                <a:cubicBezTo>
                  <a:pt x="131" y="35"/>
                  <a:pt x="126" y="39"/>
                  <a:pt x="126" y="45"/>
                </a:cubicBezTo>
                <a:cubicBezTo>
                  <a:pt x="126" y="50"/>
                  <a:pt x="131" y="54"/>
                  <a:pt x="136" y="54"/>
                </a:cubicBezTo>
                <a:cubicBezTo>
                  <a:pt x="141" y="54"/>
                  <a:pt x="146" y="50"/>
                  <a:pt x="146" y="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文字方塊 21"/>
          <p:cNvSpPr txBox="1"/>
          <p:nvPr/>
        </p:nvSpPr>
        <p:spPr>
          <a:xfrm>
            <a:off x="1884789" y="1706779"/>
            <a:ext cx="598767" cy="1395960"/>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rPr>
              <a:t>3</a:t>
            </a:r>
            <a:endParaRPr lang="zh-TW" altLang="en-US"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endParaRPr>
          </a:p>
        </p:txBody>
      </p:sp>
      <p:sp>
        <p:nvSpPr>
          <p:cNvPr id="24" name="文字方塊 23"/>
          <p:cNvSpPr txBox="1"/>
          <p:nvPr/>
        </p:nvSpPr>
        <p:spPr>
          <a:xfrm>
            <a:off x="1931183" y="4735773"/>
            <a:ext cx="598767"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rPr>
              <a:t>4</a:t>
            </a:r>
            <a:endParaRPr lang="zh-TW" altLang="en-US"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149708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56"/>
          <a:stretch/>
        </p:blipFill>
        <p:spPr bwMode="auto">
          <a:xfrm>
            <a:off x="633974" y="1440532"/>
            <a:ext cx="9696666"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Tree>
    <p:extLst>
      <p:ext uri="{BB962C8B-B14F-4D97-AF65-F5344CB8AC3E}">
        <p14:creationId xmlns:p14="http://schemas.microsoft.com/office/powerpoint/2010/main" val="815025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82" y="1440532"/>
            <a:ext cx="9696668"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4075180" y="2872741"/>
            <a:ext cx="925671" cy="7566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4" name="矩形 3"/>
          <p:cNvSpPr/>
          <p:nvPr/>
        </p:nvSpPr>
        <p:spPr>
          <a:xfrm>
            <a:off x="3960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Tree>
    <p:extLst>
      <p:ext uri="{BB962C8B-B14F-4D97-AF65-F5344CB8AC3E}">
        <p14:creationId xmlns:p14="http://schemas.microsoft.com/office/powerpoint/2010/main" val="24081858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39" y="1440532"/>
            <a:ext cx="969774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圓角矩形 3"/>
          <p:cNvSpPr/>
          <p:nvPr/>
        </p:nvSpPr>
        <p:spPr>
          <a:xfrm>
            <a:off x="1452011" y="4464868"/>
            <a:ext cx="1933015" cy="2177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
        <p:nvSpPr>
          <p:cNvPr id="2" name="矩形 1"/>
          <p:cNvSpPr/>
          <p:nvPr/>
        </p:nvSpPr>
        <p:spPr>
          <a:xfrm>
            <a:off x="1967766" y="761786"/>
            <a:ext cx="1415772" cy="461665"/>
          </a:xfrm>
          <a:prstGeom prst="rect">
            <a:avLst/>
          </a:prstGeom>
        </p:spPr>
        <p:txBody>
          <a:bodyPr wrap="none">
            <a:spAutoFit/>
          </a:bodyPr>
          <a:lstStyle/>
          <a:p>
            <a:pPr defTabSz="758582">
              <a:defRPr/>
            </a:pPr>
            <a:r>
              <a:rPr lang="zh-TW" altLang="en-US" sz="2400" b="1" dirty="0">
                <a:solidFill>
                  <a:srgbClr val="0000FF"/>
                </a:solidFill>
                <a:latin typeface="Arial"/>
                <a:ea typeface="標楷體"/>
              </a:rPr>
              <a:t>服務時間</a:t>
            </a:r>
          </a:p>
        </p:txBody>
      </p:sp>
    </p:spTree>
    <p:extLst>
      <p:ext uri="{BB962C8B-B14F-4D97-AF65-F5344CB8AC3E}">
        <p14:creationId xmlns:p14="http://schemas.microsoft.com/office/powerpoint/2010/main" val="34608944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29" y="1440533"/>
            <a:ext cx="9732798" cy="571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a:off x="1224211" y="4464868"/>
            <a:ext cx="607252"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387" y="1476261"/>
            <a:ext cx="7578154" cy="5675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矩形 4"/>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圖書館環境</a:t>
            </a:r>
          </a:p>
        </p:txBody>
      </p:sp>
      <p:sp>
        <p:nvSpPr>
          <p:cNvPr id="6" name="矩形 5"/>
          <p:cNvSpPr/>
          <p:nvPr/>
        </p:nvSpPr>
        <p:spPr>
          <a:xfrm>
            <a:off x="1948730" y="775074"/>
            <a:ext cx="1415772" cy="461665"/>
          </a:xfrm>
          <a:prstGeom prst="rect">
            <a:avLst/>
          </a:prstGeom>
        </p:spPr>
        <p:txBody>
          <a:bodyPr wrap="none">
            <a:spAutoFit/>
          </a:bodyPr>
          <a:lstStyle/>
          <a:p>
            <a:pPr defTabSz="758582">
              <a:defRPr/>
            </a:pPr>
            <a:r>
              <a:rPr lang="zh-TW" altLang="en-US" sz="2400" b="1" dirty="0">
                <a:solidFill>
                  <a:srgbClr val="0000FF"/>
                </a:solidFill>
                <a:latin typeface="Arial"/>
                <a:ea typeface="標楷體"/>
              </a:rPr>
              <a:t>閱覽規則</a:t>
            </a:r>
          </a:p>
        </p:txBody>
      </p:sp>
    </p:spTree>
    <p:extLst>
      <p:ext uri="{BB962C8B-B14F-4D97-AF65-F5344CB8AC3E}">
        <p14:creationId xmlns:p14="http://schemas.microsoft.com/office/powerpoint/2010/main" val="15669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07" y="1440532"/>
            <a:ext cx="9693994" cy="568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H="1" flipV="1">
            <a:off x="5329797" y="2759709"/>
            <a:ext cx="534327" cy="360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圓角矩形 1"/>
          <p:cNvSpPr>
            <a:spLocks noChangeArrowheads="1"/>
          </p:cNvSpPr>
          <p:nvPr/>
        </p:nvSpPr>
        <p:spPr bwMode="auto">
          <a:xfrm>
            <a:off x="5040635" y="3146705"/>
            <a:ext cx="3377459" cy="599053"/>
          </a:xfrm>
          <a:prstGeom prst="roundRect">
            <a:avLst>
              <a:gd name="adj" fmla="val 16667"/>
            </a:avLst>
          </a:prstGeom>
          <a:solidFill>
            <a:srgbClr val="FFFF66"/>
          </a:solidFill>
          <a:ln w="38100" algn="ctr">
            <a:solidFill>
              <a:srgbClr val="0000FF"/>
            </a:solidFill>
            <a:round/>
            <a:headEnd/>
            <a:tailEnd/>
          </a:ln>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r>
              <a:rPr lang="zh-TW" altLang="en-US" sz="1533" b="1" dirty="0">
                <a:solidFill>
                  <a:srgbClr val="FF5050"/>
                </a:solidFill>
                <a:latin typeface="微軟正黑體" panose="020B0604030504040204" pitchFamily="34" charset="-120"/>
                <a:ea typeface="微軟正黑體" panose="020B0604030504040204" pitchFamily="34" charset="-120"/>
              </a:rPr>
              <a:t>圖書、期刊、視聽資料、</a:t>
            </a:r>
            <a:r>
              <a:rPr lang="zh-TW" altLang="en-US" sz="1533" b="1" dirty="0">
                <a:solidFill>
                  <a:srgbClr val="C00000"/>
                </a:solidFill>
                <a:latin typeface="微軟正黑體" panose="020B0604030504040204" pitchFamily="34" charset="-120"/>
                <a:ea typeface="微軟正黑體" panose="020B0604030504040204" pitchFamily="34" charset="-120"/>
              </a:rPr>
              <a:t>電子資源</a:t>
            </a:r>
            <a:r>
              <a:rPr lang="zh-TW" altLang="en-US" sz="1533" b="1" dirty="0">
                <a:solidFill>
                  <a:srgbClr val="FF5050"/>
                </a:solidFill>
                <a:latin typeface="微軟正黑體" panose="020B0604030504040204" pitchFamily="34" charset="-120"/>
                <a:ea typeface="微軟正黑體" panose="020B0604030504040204" pitchFamily="34" charset="-120"/>
              </a:rPr>
              <a:t>、</a:t>
            </a:r>
            <a:endParaRPr lang="en-US" altLang="zh-TW" sz="1533" b="1" dirty="0">
              <a:solidFill>
                <a:srgbClr val="FF5050"/>
              </a:solidFill>
              <a:latin typeface="微軟正黑體" panose="020B0604030504040204" pitchFamily="34" charset="-120"/>
              <a:ea typeface="微軟正黑體" panose="020B0604030504040204" pitchFamily="34" charset="-120"/>
            </a:endParaRPr>
          </a:p>
          <a:p>
            <a:pPr algn="ctr" defTabSz="758582" eaLnBrk="1" hangingPunct="1">
              <a:spcBef>
                <a:spcPct val="0"/>
              </a:spcBef>
              <a:buClrTx/>
              <a:buNone/>
              <a:defRPr/>
            </a:pPr>
            <a:r>
              <a:rPr lang="zh-TW" altLang="en-US" sz="1533" b="1" dirty="0">
                <a:solidFill>
                  <a:srgbClr val="FF5050"/>
                </a:solidFill>
                <a:latin typeface="微軟正黑體" panose="020B0604030504040204" pitchFamily="34" charset="-120"/>
                <a:ea typeface="微軟正黑體" panose="020B0604030504040204" pitchFamily="34" charset="-120"/>
              </a:rPr>
              <a:t>論著報告等</a:t>
            </a:r>
            <a:r>
              <a:rPr lang="en-US" altLang="zh-TW" sz="1533" b="1" dirty="0">
                <a:solidFill>
                  <a:srgbClr val="FF5050"/>
                </a:solidFill>
                <a:latin typeface="微軟正黑體" panose="020B0604030504040204" pitchFamily="34" charset="-120"/>
                <a:ea typeface="微軟正黑體" panose="020B0604030504040204" pitchFamily="34" charset="-120"/>
              </a:rPr>
              <a:t>...</a:t>
            </a:r>
            <a:r>
              <a:rPr lang="zh-TW" altLang="en-US" sz="1533" b="1" dirty="0">
                <a:solidFill>
                  <a:srgbClr val="FF5050"/>
                </a:solidFill>
                <a:latin typeface="微軟正黑體" panose="020B0604030504040204" pitchFamily="34" charset="-120"/>
                <a:ea typeface="微軟正黑體" panose="020B0604030504040204" pitchFamily="34" charset="-120"/>
              </a:rPr>
              <a:t>整合查詢</a:t>
            </a:r>
          </a:p>
        </p:txBody>
      </p:sp>
      <p:sp>
        <p:nvSpPr>
          <p:cNvPr id="5" name="矩形 4"/>
          <p:cNvSpPr/>
          <p:nvPr/>
        </p:nvSpPr>
        <p:spPr>
          <a:xfrm>
            <a:off x="4032000" y="421200"/>
            <a:ext cx="2984860"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
        <p:nvSpPr>
          <p:cNvPr id="6" name="矩形 5"/>
          <p:cNvSpPr/>
          <p:nvPr/>
        </p:nvSpPr>
        <p:spPr>
          <a:xfrm>
            <a:off x="1236983" y="823488"/>
            <a:ext cx="2954655" cy="461665"/>
          </a:xfrm>
          <a:prstGeom prst="rect">
            <a:avLst/>
          </a:prstGeom>
        </p:spPr>
        <p:txBody>
          <a:bodyPr wrap="none">
            <a:spAutoFit/>
          </a:bodyPr>
          <a:lstStyle/>
          <a:p>
            <a:pPr defTabSz="758582">
              <a:defRPr/>
            </a:pPr>
            <a:r>
              <a:rPr lang="zh-TW" altLang="en-US" sz="2400" b="1" dirty="0">
                <a:solidFill>
                  <a:srgbClr val="0000FF"/>
                </a:solidFill>
                <a:effectLst>
                  <a:outerShdw blurRad="38100" dist="38100" dir="2700000" algn="tl">
                    <a:srgbClr val="000000">
                      <a:alpha val="43137"/>
                    </a:srgbClr>
                  </a:outerShdw>
                </a:effectLst>
                <a:latin typeface="Arial"/>
                <a:ea typeface="標楷體"/>
              </a:rPr>
              <a:t>館藏資源、電子資料</a:t>
            </a:r>
          </a:p>
        </p:txBody>
      </p:sp>
    </p:spTree>
    <p:extLst>
      <p:ext uri="{BB962C8B-B14F-4D97-AF65-F5344CB8AC3E}">
        <p14:creationId xmlns:p14="http://schemas.microsoft.com/office/powerpoint/2010/main" val="11756278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15" y="1401328"/>
            <a:ext cx="9820499"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H="1">
            <a:off x="4800478" y="2736676"/>
            <a:ext cx="747471"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橢圓 4"/>
          <p:cNvSpPr>
            <a:spLocks noChangeArrowheads="1"/>
          </p:cNvSpPr>
          <p:nvPr/>
        </p:nvSpPr>
        <p:spPr bwMode="auto">
          <a:xfrm>
            <a:off x="4176539" y="3816796"/>
            <a:ext cx="1296144" cy="576064"/>
          </a:xfrm>
          <a:prstGeom prst="ellipse">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endParaRPr lang="zh-TW" altLang="en-US" sz="1533">
              <a:solidFill>
                <a:srgbClr val="FF5050"/>
              </a:solidFill>
            </a:endParaRPr>
          </a:p>
        </p:txBody>
      </p:sp>
      <p:sp>
        <p:nvSpPr>
          <p:cNvPr id="5" name="橢圓 4"/>
          <p:cNvSpPr>
            <a:spLocks noChangeArrowheads="1"/>
          </p:cNvSpPr>
          <p:nvPr/>
        </p:nvSpPr>
        <p:spPr bwMode="auto">
          <a:xfrm>
            <a:off x="4176539" y="5025374"/>
            <a:ext cx="1296144" cy="59162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endParaRPr lang="zh-TW" altLang="en-US" sz="1533">
              <a:solidFill>
                <a:srgbClr val="FF5050"/>
              </a:solidFill>
            </a:endParaRPr>
          </a:p>
        </p:txBody>
      </p:sp>
      <p:sp>
        <p:nvSpPr>
          <p:cNvPr id="6" name="矩形 5"/>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199922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47" y="1431158"/>
            <a:ext cx="9836479" cy="577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H="1">
            <a:off x="3384451" y="2088604"/>
            <a:ext cx="747471"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直線單箭頭接點 3"/>
          <p:cNvCxnSpPr/>
          <p:nvPr/>
        </p:nvCxnSpPr>
        <p:spPr>
          <a:xfrm flipH="1">
            <a:off x="3672483" y="3384748"/>
            <a:ext cx="747471"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427231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39" y="1440532"/>
            <a:ext cx="9818183"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3960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26214321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39" y="1440532"/>
            <a:ext cx="9793088" cy="574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圓角矩形 2"/>
          <p:cNvSpPr/>
          <p:nvPr/>
        </p:nvSpPr>
        <p:spPr>
          <a:xfrm>
            <a:off x="7128867" y="1724818"/>
            <a:ext cx="2252936" cy="3469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4" name="圓角矩形 3"/>
          <p:cNvSpPr/>
          <p:nvPr/>
        </p:nvSpPr>
        <p:spPr>
          <a:xfrm>
            <a:off x="7488907" y="4326290"/>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4031214"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345054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39" y="1440532"/>
            <a:ext cx="9942154"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群組 2"/>
          <p:cNvGrpSpPr/>
          <p:nvPr/>
        </p:nvGrpSpPr>
        <p:grpSpPr>
          <a:xfrm>
            <a:off x="3384451" y="4464868"/>
            <a:ext cx="3888432" cy="1296144"/>
            <a:chOff x="2286000" y="3797634"/>
            <a:chExt cx="4572000" cy="1349520"/>
          </a:xfrm>
        </p:grpSpPr>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164491"/>
              <a:ext cx="4572000"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橢圓 3"/>
            <p:cNvSpPr>
              <a:spLocks noChangeArrowheads="1"/>
            </p:cNvSpPr>
            <p:nvPr/>
          </p:nvSpPr>
          <p:spPr bwMode="auto">
            <a:xfrm>
              <a:off x="4022809" y="3797634"/>
              <a:ext cx="876300" cy="241300"/>
            </a:xfrm>
            <a:prstGeom prst="ellipse">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endParaRPr lang="zh-TW" altLang="en-US" sz="1533">
                <a:solidFill>
                  <a:srgbClr val="FF5050"/>
                </a:solidFill>
              </a:endParaRPr>
            </a:p>
          </p:txBody>
        </p:sp>
      </p:grpSp>
      <p:sp>
        <p:nvSpPr>
          <p:cNvPr id="6" name="矩形 5"/>
          <p:cNvSpPr/>
          <p:nvPr/>
        </p:nvSpPr>
        <p:spPr>
          <a:xfrm>
            <a:off x="3960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69634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68227" y="61705"/>
            <a:ext cx="8359795" cy="1081889"/>
          </a:xfrm>
        </p:spPr>
        <p:txBody>
          <a:bodyPr/>
          <a:lstStyle/>
          <a:p>
            <a:pPr defTabSz="989123"/>
            <a:r>
              <a:rPr lang="zh-TW" altLang="en-US" sz="2000" b="1" dirty="0">
                <a:latin typeface="微軟正黑體" panose="020B0604030504040204" pitchFamily="34" charset="-120"/>
                <a:ea typeface="微軟正黑體" panose="020B0604030504040204" pitchFamily="34" charset="-120"/>
              </a:rPr>
              <a:t/>
            </a:r>
            <a:br>
              <a:rPr lang="zh-TW" altLang="en-US" sz="2000" b="1" dirty="0">
                <a:latin typeface="微軟正黑體" panose="020B0604030504040204" pitchFamily="34" charset="-120"/>
                <a:ea typeface="微軟正黑體" panose="020B0604030504040204" pitchFamily="34" charset="-120"/>
              </a:rPr>
            </a:br>
            <a:r>
              <a:rPr lang="zh-TW" altLang="en-US" sz="4800" kern="1200" dirty="0">
                <a:solidFill>
                  <a:schemeClr val="tx2"/>
                </a:solidFill>
                <a:latin typeface="微軟正黑體" panose="020B0604030504040204" pitchFamily="34" charset="-120"/>
                <a:ea typeface="微軟正黑體" panose="020B0604030504040204" pitchFamily="34" charset="-120"/>
              </a:rPr>
              <a:t>績效管理工具簡介</a:t>
            </a:r>
            <a:r>
              <a:rPr lang="en-US" altLang="zh-TW" sz="4800" kern="1200" dirty="0">
                <a:solidFill>
                  <a:schemeClr val="tx2"/>
                </a:solidFill>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a:r>
            <a:br>
              <a:rPr lang="zh-TW" altLang="en-US" sz="2000" b="1" dirty="0">
                <a:latin typeface="微軟正黑體" panose="020B0604030504040204" pitchFamily="34" charset="-120"/>
                <a:ea typeface="微軟正黑體" panose="020B0604030504040204" pitchFamily="34" charset="-120"/>
              </a:rPr>
            </a:br>
            <a:r>
              <a:rPr lang="en-US" altLang="zh-TW" sz="4000" b="0" kern="1200" dirty="0">
                <a:solidFill>
                  <a:srgbClr val="0070C0"/>
                </a:solidFill>
                <a:latin typeface="微軟正黑體" panose="020B0604030504040204" pitchFamily="34" charset="-120"/>
                <a:ea typeface="微軟正黑體" panose="020B0604030504040204" pitchFamily="34" charset="-120"/>
              </a:rPr>
              <a:t>KPI</a:t>
            </a:r>
            <a:r>
              <a:rPr lang="zh-TW" altLang="en-US" sz="4000" b="0" kern="1200" dirty="0">
                <a:solidFill>
                  <a:srgbClr val="0070C0"/>
                </a:solidFill>
                <a:latin typeface="微軟正黑體" panose="020B0604030504040204" pitchFamily="34" charset="-120"/>
                <a:ea typeface="微軟正黑體" panose="020B0604030504040204" pitchFamily="34" charset="-120"/>
              </a:rPr>
              <a:t>關鍵績效指標</a:t>
            </a:r>
          </a:p>
        </p:txBody>
      </p:sp>
      <p:sp>
        <p:nvSpPr>
          <p:cNvPr id="9" name="文本占位符 1"/>
          <p:cNvSpPr txBox="1">
            <a:spLocks/>
          </p:cNvSpPr>
          <p:nvPr/>
        </p:nvSpPr>
        <p:spPr>
          <a:xfrm>
            <a:off x="176005" y="1538523"/>
            <a:ext cx="2033137" cy="507871"/>
          </a:xfrm>
          <a:prstGeom prst="rect">
            <a:avLst/>
          </a:prstGeom>
        </p:spPr>
        <p:txBody>
          <a:bodyPr vert="horz" lIns="105622" tIns="52811" rIns="105622" bIns="52811" rtlCol="0" anchor="ctr">
            <a:normAutofit/>
          </a:bodyPr>
          <a:lstStyle>
            <a:lvl1pPr marL="0" indent="0" algn="l" defTabSz="914400" rtl="0" eaLnBrk="1" latinLnBrk="0" hangingPunct="1">
              <a:spcBef>
                <a:spcPct val="20000"/>
              </a:spcBef>
              <a:buFont typeface="Arial" pitchFamily="34" charset="0"/>
              <a:buNone/>
              <a:defRPr sz="20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56223">
              <a:defRPr/>
            </a:pPr>
            <a:r>
              <a:rPr kumimoji="1" lang="zh-TW" altLang="en-US" sz="2310" dirty="0" smtClean="0">
                <a:solidFill>
                  <a:schemeClr val="tx1">
                    <a:lumMod val="75000"/>
                    <a:lumOff val="25000"/>
                  </a:schemeClr>
                </a:solidFill>
                <a:latin typeface="Century Gothic"/>
                <a:ea typeface="微软雅黑" charset="0"/>
              </a:rPr>
              <a:t>技術發展進程</a:t>
            </a:r>
            <a:endParaRPr kumimoji="1" lang="zh-CN" altLang="en-US" sz="2310" dirty="0">
              <a:solidFill>
                <a:schemeClr val="tx1">
                  <a:lumMod val="75000"/>
                  <a:lumOff val="25000"/>
                </a:schemeClr>
              </a:solidFill>
              <a:latin typeface="Century Gothic"/>
              <a:ea typeface="微软雅黑" charset="0"/>
            </a:endParaRPr>
          </a:p>
        </p:txBody>
      </p:sp>
      <p:sp>
        <p:nvSpPr>
          <p:cNvPr id="10" name="矩形 9"/>
          <p:cNvSpPr/>
          <p:nvPr/>
        </p:nvSpPr>
        <p:spPr>
          <a:xfrm>
            <a:off x="119592" y="3461559"/>
            <a:ext cx="10132692" cy="288021"/>
          </a:xfrm>
          <a:prstGeom prst="rect">
            <a:avLst/>
          </a:prstGeom>
          <a:solidFill>
            <a:srgbClr val="F79646"/>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grpSp>
        <p:nvGrpSpPr>
          <p:cNvPr id="11" name="组合 3"/>
          <p:cNvGrpSpPr/>
          <p:nvPr/>
        </p:nvGrpSpPr>
        <p:grpSpPr>
          <a:xfrm>
            <a:off x="2187290" y="2542288"/>
            <a:ext cx="192015" cy="1151571"/>
            <a:chOff x="653444" y="1151906"/>
            <a:chExt cx="166255" cy="997080"/>
          </a:xfrm>
        </p:grpSpPr>
        <p:sp>
          <p:nvSpPr>
            <p:cNvPr id="12" name="椭圆 18"/>
            <p:cNvSpPr/>
            <p:nvPr/>
          </p:nvSpPr>
          <p:spPr>
            <a:xfrm>
              <a:off x="653444" y="1982731"/>
              <a:ext cx="166255" cy="166255"/>
            </a:xfrm>
            <a:prstGeom prst="ellipse">
              <a:avLst/>
            </a:prstGeom>
            <a:solidFill>
              <a:srgbClr val="4F81BD"/>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cxnSp>
          <p:nvCxnSpPr>
            <p:cNvPr id="13" name="直线连接符 20"/>
            <p:cNvCxnSpPr/>
            <p:nvPr/>
          </p:nvCxnSpPr>
          <p:spPr>
            <a:xfrm flipH="1" flipV="1">
              <a:off x="726484" y="1151906"/>
              <a:ext cx="10088" cy="858872"/>
            </a:xfrm>
            <a:prstGeom prst="line">
              <a:avLst/>
            </a:prstGeom>
            <a:noFill/>
            <a:ln w="19050" cap="flat" cmpd="sng" algn="ctr">
              <a:solidFill>
                <a:srgbClr val="4F81BD">
                  <a:alpha val="99000"/>
                </a:srgbClr>
              </a:solidFill>
              <a:prstDash val="solid"/>
              <a:tailEnd type="oval" w="lg" len="lg"/>
            </a:ln>
            <a:effectLst/>
          </p:spPr>
        </p:cxnSp>
      </p:grpSp>
      <p:sp>
        <p:nvSpPr>
          <p:cNvPr id="14" name="矩形 13"/>
          <p:cNvSpPr/>
          <p:nvPr/>
        </p:nvSpPr>
        <p:spPr>
          <a:xfrm>
            <a:off x="2448827" y="1907678"/>
            <a:ext cx="1295547" cy="536750"/>
          </a:xfrm>
          <a:prstGeom prst="rect">
            <a:avLst/>
          </a:prstGeom>
        </p:spPr>
        <p:txBody>
          <a:bodyPr wrap="none">
            <a:spAutoFit/>
          </a:bodyPr>
          <a:lstStyle/>
          <a:p>
            <a:r>
              <a:rPr lang="zh-TW" altLang="en-US" sz="2888" b="1" dirty="0">
                <a:solidFill>
                  <a:srgbClr val="4F81BD"/>
                </a:solidFill>
                <a:latin typeface="Century Gothic"/>
                <a:ea typeface="微软雅黑" charset="0"/>
              </a:rPr>
              <a:t>研發期</a:t>
            </a:r>
            <a:endParaRPr lang="zh-CN" altLang="en-US" sz="2888" b="1" dirty="0">
              <a:solidFill>
                <a:srgbClr val="4F81BD"/>
              </a:solidFill>
              <a:latin typeface="Century Gothic"/>
              <a:ea typeface="微软雅黑" charset="0"/>
            </a:endParaRPr>
          </a:p>
        </p:txBody>
      </p:sp>
      <p:grpSp>
        <p:nvGrpSpPr>
          <p:cNvPr id="15" name="组合 4"/>
          <p:cNvGrpSpPr/>
          <p:nvPr/>
        </p:nvGrpSpPr>
        <p:grpSpPr>
          <a:xfrm>
            <a:off x="3664288" y="3534237"/>
            <a:ext cx="192015" cy="1131467"/>
            <a:chOff x="2525772" y="2487879"/>
            <a:chExt cx="166255" cy="979675"/>
          </a:xfrm>
        </p:grpSpPr>
        <p:sp>
          <p:nvSpPr>
            <p:cNvPr id="16" name="椭圆 41"/>
            <p:cNvSpPr/>
            <p:nvPr/>
          </p:nvSpPr>
          <p:spPr>
            <a:xfrm>
              <a:off x="2525772" y="2487879"/>
              <a:ext cx="166255" cy="166255"/>
            </a:xfrm>
            <a:prstGeom prst="ellipse">
              <a:avLst/>
            </a:prstGeom>
            <a:solidFill>
              <a:srgbClr val="C0504D"/>
            </a:solidFill>
            <a:ln w="25400" cap="flat" cmpd="sng" algn="ctr">
              <a:noFill/>
              <a:prstDash val="solid"/>
            </a:ln>
            <a:effectLst/>
          </p:spPr>
          <p:txBody>
            <a:bodyPr rtlCol="0" anchor="ctr"/>
            <a:lstStyle/>
            <a:p>
              <a:pPr algn="ctr" defTabSz="1056223">
                <a:defRPr/>
              </a:pPr>
              <a:endParaRPr lang="zh-CN" altLang="en-US" sz="2772" kern="0">
                <a:solidFill>
                  <a:prstClr val="white"/>
                </a:solidFill>
                <a:latin typeface="Calibri"/>
                <a:ea typeface="宋体" panose="02010600030101010101" pitchFamily="2" charset="-122"/>
              </a:endParaRPr>
            </a:p>
          </p:txBody>
        </p:sp>
        <p:cxnSp>
          <p:nvCxnSpPr>
            <p:cNvPr id="17" name="直线连接符 54"/>
            <p:cNvCxnSpPr/>
            <p:nvPr/>
          </p:nvCxnSpPr>
          <p:spPr>
            <a:xfrm flipH="1">
              <a:off x="2608899" y="2644980"/>
              <a:ext cx="1" cy="822574"/>
            </a:xfrm>
            <a:prstGeom prst="line">
              <a:avLst/>
            </a:prstGeom>
            <a:noFill/>
            <a:ln w="19050" cap="flat" cmpd="sng" algn="ctr">
              <a:solidFill>
                <a:srgbClr val="C0504D">
                  <a:alpha val="99000"/>
                </a:srgbClr>
              </a:solidFill>
              <a:prstDash val="solid"/>
              <a:tailEnd type="oval" w="lg" len="lg"/>
            </a:ln>
            <a:effectLst/>
          </p:spPr>
        </p:cxnSp>
      </p:grpSp>
      <p:sp>
        <p:nvSpPr>
          <p:cNvPr id="18" name="矩形 17"/>
          <p:cNvSpPr/>
          <p:nvPr/>
        </p:nvSpPr>
        <p:spPr>
          <a:xfrm>
            <a:off x="3889914" y="4319168"/>
            <a:ext cx="2260555" cy="447815"/>
          </a:xfrm>
          <a:prstGeom prst="rect">
            <a:avLst/>
          </a:prstGeom>
        </p:spPr>
        <p:txBody>
          <a:bodyPr wrap="none">
            <a:spAutoFit/>
          </a:bodyPr>
          <a:lstStyle/>
          <a:p>
            <a:r>
              <a:rPr lang="zh-TW" altLang="en-US" sz="2310" b="1" dirty="0">
                <a:solidFill>
                  <a:srgbClr val="FFFFFF">
                    <a:lumMod val="50000"/>
                  </a:srgbClr>
                </a:solidFill>
                <a:latin typeface="Century Gothic"/>
                <a:ea typeface="微软雅黑" charset="0"/>
              </a:rPr>
              <a:t>專利申請與取得</a:t>
            </a:r>
            <a:endParaRPr lang="zh-CN" altLang="en-US" sz="2310" b="1" dirty="0">
              <a:solidFill>
                <a:srgbClr val="FFFFFF">
                  <a:lumMod val="50000"/>
                </a:srgbClr>
              </a:solidFill>
              <a:latin typeface="Century Gothic"/>
              <a:ea typeface="微软雅黑" charset="0"/>
            </a:endParaRPr>
          </a:p>
        </p:txBody>
      </p:sp>
      <p:sp>
        <p:nvSpPr>
          <p:cNvPr id="19" name="矩形 18"/>
          <p:cNvSpPr/>
          <p:nvPr/>
        </p:nvSpPr>
        <p:spPr>
          <a:xfrm>
            <a:off x="3856303" y="3844314"/>
            <a:ext cx="1295547" cy="536750"/>
          </a:xfrm>
          <a:prstGeom prst="rect">
            <a:avLst/>
          </a:prstGeom>
        </p:spPr>
        <p:txBody>
          <a:bodyPr wrap="none">
            <a:spAutoFit/>
          </a:bodyPr>
          <a:lstStyle/>
          <a:p>
            <a:r>
              <a:rPr lang="zh-TW" altLang="en-US" sz="2888" b="1" dirty="0">
                <a:solidFill>
                  <a:srgbClr val="C0504D"/>
                </a:solidFill>
                <a:latin typeface="Century Gothic"/>
                <a:ea typeface="微软雅黑" charset="0"/>
              </a:rPr>
              <a:t>示範期</a:t>
            </a:r>
            <a:endParaRPr lang="en-US" altLang="zh-TW" sz="2888" b="1" dirty="0">
              <a:solidFill>
                <a:srgbClr val="C0504D"/>
              </a:solidFill>
              <a:latin typeface="Century Gothic"/>
              <a:ea typeface="微软雅黑" charset="0"/>
            </a:endParaRPr>
          </a:p>
        </p:txBody>
      </p:sp>
      <p:grpSp>
        <p:nvGrpSpPr>
          <p:cNvPr id="20" name="组合 6"/>
          <p:cNvGrpSpPr/>
          <p:nvPr/>
        </p:nvGrpSpPr>
        <p:grpSpPr>
          <a:xfrm>
            <a:off x="5857255" y="2550526"/>
            <a:ext cx="192015" cy="1133202"/>
            <a:chOff x="4408187" y="1151906"/>
            <a:chExt cx="166255" cy="981176"/>
          </a:xfrm>
          <a:solidFill>
            <a:srgbClr val="669900"/>
          </a:solidFill>
        </p:grpSpPr>
        <p:sp>
          <p:nvSpPr>
            <p:cNvPr id="21" name="椭圆 42"/>
            <p:cNvSpPr/>
            <p:nvPr/>
          </p:nvSpPr>
          <p:spPr>
            <a:xfrm>
              <a:off x="4408187" y="1966827"/>
              <a:ext cx="166255" cy="166255"/>
            </a:xfrm>
            <a:prstGeom prst="ellipse">
              <a:avLst/>
            </a:prstGeom>
            <a:grpFill/>
            <a:ln w="25400" cap="flat" cmpd="sng" algn="ctr">
              <a:noFill/>
              <a:prstDash val="solid"/>
            </a:ln>
            <a:effectLst/>
          </p:spPr>
          <p:txBody>
            <a:bodyPr rtlCol="0" anchor="ctr"/>
            <a:lstStyle/>
            <a:p>
              <a:pPr algn="ctr" defTabSz="1056223">
                <a:defRPr/>
              </a:pPr>
              <a:endParaRPr lang="zh-CN" altLang="en-US" sz="2772" kern="0">
                <a:solidFill>
                  <a:srgbClr val="404040"/>
                </a:solidFill>
                <a:latin typeface="Calibri"/>
                <a:ea typeface="宋体" panose="02010600030101010101" pitchFamily="2" charset="-122"/>
              </a:endParaRPr>
            </a:p>
          </p:txBody>
        </p:sp>
        <p:cxnSp>
          <p:nvCxnSpPr>
            <p:cNvPr id="22" name="直线连接符 58"/>
            <p:cNvCxnSpPr/>
            <p:nvPr/>
          </p:nvCxnSpPr>
          <p:spPr>
            <a:xfrm flipV="1">
              <a:off x="4491315" y="1151906"/>
              <a:ext cx="0" cy="823694"/>
            </a:xfrm>
            <a:prstGeom prst="line">
              <a:avLst/>
            </a:prstGeom>
            <a:grpFill/>
            <a:ln w="19050" cap="flat" cmpd="sng" algn="ctr">
              <a:solidFill>
                <a:srgbClr val="669900">
                  <a:alpha val="99000"/>
                </a:srgbClr>
              </a:solidFill>
              <a:prstDash val="solid"/>
              <a:tailEnd type="oval" w="lg" len="lg"/>
            </a:ln>
            <a:effectLst/>
          </p:spPr>
        </p:cxnSp>
      </p:grpSp>
      <p:sp>
        <p:nvSpPr>
          <p:cNvPr id="23" name="矩形 22"/>
          <p:cNvSpPr/>
          <p:nvPr/>
        </p:nvSpPr>
        <p:spPr>
          <a:xfrm>
            <a:off x="5857254" y="1851177"/>
            <a:ext cx="2406428" cy="536750"/>
          </a:xfrm>
          <a:prstGeom prst="rect">
            <a:avLst/>
          </a:prstGeom>
        </p:spPr>
        <p:txBody>
          <a:bodyPr wrap="none">
            <a:spAutoFit/>
          </a:bodyPr>
          <a:lstStyle/>
          <a:p>
            <a:r>
              <a:rPr lang="zh-TW" altLang="en-US" sz="2888" b="1" dirty="0">
                <a:solidFill>
                  <a:srgbClr val="669900"/>
                </a:solidFill>
                <a:latin typeface="Century Gothic"/>
                <a:ea typeface="微软雅黑" charset="0"/>
              </a:rPr>
              <a:t>商業化成熟期</a:t>
            </a:r>
          </a:p>
        </p:txBody>
      </p:sp>
      <p:grpSp>
        <p:nvGrpSpPr>
          <p:cNvPr id="24" name="组合 6"/>
          <p:cNvGrpSpPr/>
          <p:nvPr/>
        </p:nvGrpSpPr>
        <p:grpSpPr>
          <a:xfrm>
            <a:off x="8522520" y="3519881"/>
            <a:ext cx="166452" cy="1238221"/>
            <a:chOff x="6301669" y="2496203"/>
            <a:chExt cx="144122" cy="1072107"/>
          </a:xfrm>
          <a:solidFill>
            <a:srgbClr val="4BACC6"/>
          </a:solidFill>
        </p:grpSpPr>
        <p:sp>
          <p:nvSpPr>
            <p:cNvPr id="25" name="椭圆 45"/>
            <p:cNvSpPr/>
            <p:nvPr/>
          </p:nvSpPr>
          <p:spPr>
            <a:xfrm>
              <a:off x="6301669" y="2496203"/>
              <a:ext cx="144122" cy="144085"/>
            </a:xfrm>
            <a:prstGeom prst="ellipse">
              <a:avLst/>
            </a:prstGeom>
            <a:grpFill/>
            <a:ln w="25400" cap="flat" cmpd="sng" algn="ctr">
              <a:solidFill>
                <a:srgbClr val="4BACC6"/>
              </a:solidFill>
              <a:prstDash val="solid"/>
            </a:ln>
            <a:effectLst/>
          </p:spPr>
          <p:txBody>
            <a:bodyPr rtlCol="0" anchor="ctr"/>
            <a:lstStyle/>
            <a:p>
              <a:pPr algn="ctr" defTabSz="1056223">
                <a:defRPr/>
              </a:pPr>
              <a:endParaRPr lang="zh-CN" altLang="en-US" sz="2772" kern="0">
                <a:solidFill>
                  <a:srgbClr val="FFFFFF"/>
                </a:solidFill>
                <a:latin typeface="Calibri"/>
                <a:ea typeface="宋体" panose="02010600030101010101" pitchFamily="2" charset="-122"/>
              </a:endParaRPr>
            </a:p>
          </p:txBody>
        </p:sp>
        <p:cxnSp>
          <p:nvCxnSpPr>
            <p:cNvPr id="26" name="直线连接符 62"/>
            <p:cNvCxnSpPr/>
            <p:nvPr/>
          </p:nvCxnSpPr>
          <p:spPr>
            <a:xfrm flipH="1">
              <a:off x="6373729" y="2644980"/>
              <a:ext cx="1" cy="923330"/>
            </a:xfrm>
            <a:prstGeom prst="line">
              <a:avLst/>
            </a:prstGeom>
            <a:grpFill/>
            <a:ln w="25400" cap="flat" cmpd="sng" algn="ctr">
              <a:solidFill>
                <a:srgbClr val="4BACC6"/>
              </a:solidFill>
              <a:prstDash val="solid"/>
              <a:tailEnd type="oval" w="lg" len="lg"/>
            </a:ln>
            <a:effectLst/>
          </p:spPr>
        </p:cxnSp>
      </p:grpSp>
      <p:sp>
        <p:nvSpPr>
          <p:cNvPr id="27" name="矩形 26"/>
          <p:cNvSpPr/>
          <p:nvPr/>
        </p:nvSpPr>
        <p:spPr>
          <a:xfrm>
            <a:off x="8766876" y="3844314"/>
            <a:ext cx="1295547" cy="536750"/>
          </a:xfrm>
          <a:prstGeom prst="rect">
            <a:avLst/>
          </a:prstGeom>
        </p:spPr>
        <p:txBody>
          <a:bodyPr wrap="none">
            <a:spAutoFit/>
          </a:bodyPr>
          <a:lstStyle/>
          <a:p>
            <a:r>
              <a:rPr lang="zh-TW" altLang="en-US" sz="2888" b="1" dirty="0">
                <a:solidFill>
                  <a:srgbClr val="4BACC6"/>
                </a:solidFill>
                <a:latin typeface="Century Gothic"/>
                <a:ea typeface="微软雅黑" charset="0"/>
              </a:rPr>
              <a:t>衰退期</a:t>
            </a:r>
          </a:p>
        </p:txBody>
      </p:sp>
      <p:sp>
        <p:nvSpPr>
          <p:cNvPr id="28" name="矩形 27"/>
          <p:cNvSpPr/>
          <p:nvPr/>
        </p:nvSpPr>
        <p:spPr>
          <a:xfrm>
            <a:off x="2524557" y="2443678"/>
            <a:ext cx="1370888" cy="803297"/>
          </a:xfrm>
          <a:prstGeom prst="rect">
            <a:avLst/>
          </a:prstGeom>
        </p:spPr>
        <p:txBody>
          <a:bodyPr wrap="none">
            <a:spAutoFit/>
          </a:bodyPr>
          <a:lstStyle/>
          <a:p>
            <a:r>
              <a:rPr lang="zh-TW" altLang="en-US" sz="2310" b="1" dirty="0">
                <a:solidFill>
                  <a:srgbClr val="FFFFFF">
                    <a:lumMod val="50000"/>
                  </a:srgbClr>
                </a:solidFill>
                <a:latin typeface="Century Gothic"/>
                <a:ea typeface="微软雅黑" charset="0"/>
              </a:rPr>
              <a:t>期刊論文</a:t>
            </a:r>
            <a:endParaRPr lang="en-US" altLang="zh-TW" sz="2310" b="1" dirty="0">
              <a:solidFill>
                <a:srgbClr val="FFFFFF">
                  <a:lumMod val="50000"/>
                </a:srgbClr>
              </a:solidFill>
              <a:latin typeface="Century Gothic"/>
              <a:ea typeface="微软雅黑" charset="0"/>
            </a:endParaRPr>
          </a:p>
          <a:p>
            <a:r>
              <a:rPr lang="zh-TW" altLang="en-US" sz="2310" b="1" dirty="0">
                <a:solidFill>
                  <a:srgbClr val="FFFFFF">
                    <a:lumMod val="50000"/>
                  </a:srgbClr>
                </a:solidFill>
                <a:latin typeface="Century Gothic"/>
                <a:ea typeface="微软雅黑" charset="0"/>
              </a:rPr>
              <a:t>研究報告</a:t>
            </a:r>
            <a:endParaRPr lang="zh-CN" altLang="en-US" sz="2310" b="1" dirty="0">
              <a:solidFill>
                <a:srgbClr val="FFFFFF">
                  <a:lumMod val="50000"/>
                </a:srgbClr>
              </a:solidFill>
              <a:latin typeface="Century Gothic"/>
              <a:ea typeface="微软雅黑" charset="0"/>
            </a:endParaRPr>
          </a:p>
        </p:txBody>
      </p:sp>
      <p:sp>
        <p:nvSpPr>
          <p:cNvPr id="29" name="矩形 28"/>
          <p:cNvSpPr/>
          <p:nvPr/>
        </p:nvSpPr>
        <p:spPr>
          <a:xfrm>
            <a:off x="240803" y="2029886"/>
            <a:ext cx="1833641" cy="52810"/>
          </a:xfrm>
          <a:prstGeom prst="rect">
            <a:avLst/>
          </a:prstGeom>
          <a:solidFill>
            <a:schemeClr val="tx1">
              <a:lumMod val="75000"/>
              <a:lumOff val="25000"/>
            </a:schemeClr>
          </a:solidFill>
          <a:ln w="25400" cap="flat" cmpd="sng" algn="ctr">
            <a:noFill/>
            <a:prstDash val="solid"/>
          </a:ln>
          <a:effectLst/>
        </p:spPr>
        <p:txBody>
          <a:bodyPr rtlCol="0" anchor="ctr"/>
          <a:lstStyle/>
          <a:p>
            <a:pPr algn="ctr" defTabSz="1056223">
              <a:defRPr/>
            </a:pPr>
            <a:endParaRPr lang="zh-CN" altLang="en-US" sz="2772" kern="0">
              <a:latin typeface="Calibri"/>
              <a:ea typeface="宋体" panose="02010600030101010101" pitchFamily="2" charset="-122"/>
            </a:endParaRPr>
          </a:p>
        </p:txBody>
      </p:sp>
      <p:sp>
        <p:nvSpPr>
          <p:cNvPr id="30" name="矩形 29"/>
          <p:cNvSpPr/>
          <p:nvPr/>
        </p:nvSpPr>
        <p:spPr>
          <a:xfrm>
            <a:off x="6170500" y="2361052"/>
            <a:ext cx="2000729" cy="1158779"/>
          </a:xfrm>
          <a:prstGeom prst="rect">
            <a:avLst/>
          </a:prstGeom>
        </p:spPr>
        <p:txBody>
          <a:bodyPr wrap="square">
            <a:spAutoFit/>
          </a:bodyPr>
          <a:lstStyle/>
          <a:p>
            <a:r>
              <a:rPr lang="zh-TW" altLang="en-US" sz="2310" b="1" dirty="0">
                <a:solidFill>
                  <a:srgbClr val="FFFFFF">
                    <a:lumMod val="50000"/>
                  </a:srgbClr>
                </a:solidFill>
                <a:latin typeface="Century Gothic"/>
                <a:ea typeface="微软雅黑" charset="0"/>
              </a:rPr>
              <a:t>簽約金</a:t>
            </a:r>
            <a:endParaRPr lang="en-US" altLang="zh-TW" sz="2310" b="1" dirty="0">
              <a:solidFill>
                <a:srgbClr val="FFFFFF">
                  <a:lumMod val="50000"/>
                </a:srgbClr>
              </a:solidFill>
              <a:latin typeface="Century Gothic"/>
              <a:ea typeface="微软雅黑" charset="0"/>
            </a:endParaRPr>
          </a:p>
          <a:p>
            <a:r>
              <a:rPr lang="zh-TW" altLang="en-US" sz="2310" b="1" dirty="0">
                <a:solidFill>
                  <a:srgbClr val="FFFFFF">
                    <a:lumMod val="50000"/>
                  </a:srgbClr>
                </a:solidFill>
                <a:latin typeface="Century Gothic"/>
                <a:ea typeface="微软雅黑" charset="0"/>
              </a:rPr>
              <a:t>技轉收入</a:t>
            </a:r>
            <a:endParaRPr lang="en-US" altLang="zh-TW" sz="2310" b="1" dirty="0">
              <a:solidFill>
                <a:srgbClr val="FFFFFF">
                  <a:lumMod val="50000"/>
                </a:srgbClr>
              </a:solidFill>
              <a:latin typeface="Century Gothic"/>
              <a:ea typeface="微软雅黑" charset="0"/>
            </a:endParaRPr>
          </a:p>
          <a:p>
            <a:r>
              <a:rPr lang="zh-TW" altLang="en-US" sz="2310" b="1" dirty="0">
                <a:solidFill>
                  <a:srgbClr val="FFFFFF">
                    <a:lumMod val="50000"/>
                  </a:srgbClr>
                </a:solidFill>
                <a:latin typeface="Century Gothic"/>
                <a:ea typeface="微软雅黑" charset="0"/>
              </a:rPr>
              <a:t>技服收入</a:t>
            </a:r>
            <a:endParaRPr lang="zh-CN" altLang="en-US" sz="2310" b="1" dirty="0">
              <a:solidFill>
                <a:srgbClr val="FFFFFF">
                  <a:lumMod val="50000"/>
                </a:srgbClr>
              </a:solidFill>
              <a:latin typeface="Century Gothic"/>
              <a:ea typeface="微软雅黑" charset="0"/>
            </a:endParaRPr>
          </a:p>
        </p:txBody>
      </p:sp>
      <p:sp>
        <p:nvSpPr>
          <p:cNvPr id="31" name="等腰三角形 30"/>
          <p:cNvSpPr/>
          <p:nvPr/>
        </p:nvSpPr>
        <p:spPr>
          <a:xfrm rot="5400000">
            <a:off x="10254060" y="3457593"/>
            <a:ext cx="292398" cy="295952"/>
          </a:xfrm>
          <a:prstGeom prst="triangle">
            <a:avLst/>
          </a:prstGeom>
          <a:solidFill>
            <a:srgbClr val="F79646"/>
          </a:solidFill>
          <a:ln w="25400"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36" name="矩形 35"/>
          <p:cNvSpPr/>
          <p:nvPr/>
        </p:nvSpPr>
        <p:spPr>
          <a:xfrm>
            <a:off x="145527" y="5183319"/>
            <a:ext cx="4633000" cy="447815"/>
          </a:xfrm>
          <a:prstGeom prst="rect">
            <a:avLst/>
          </a:prstGeom>
        </p:spPr>
        <p:txBody>
          <a:bodyPr wrap="none">
            <a:spAutoFit/>
          </a:bodyPr>
          <a:lstStyle/>
          <a:p>
            <a:pPr>
              <a:spcBef>
                <a:spcPct val="20000"/>
              </a:spcBef>
              <a:defRPr/>
            </a:pPr>
            <a:r>
              <a:rPr lang="zh-TW" altLang="en-US" sz="2310" b="1" dirty="0">
                <a:solidFill>
                  <a:schemeClr val="tx1">
                    <a:lumMod val="75000"/>
                    <a:lumOff val="25000"/>
                  </a:schemeClr>
                </a:solidFill>
                <a:latin typeface="Century Gothic"/>
                <a:ea typeface="微软雅黑" charset="0"/>
              </a:rPr>
              <a:t>本所年度各單位量化績效衡量指標</a:t>
            </a:r>
            <a:endParaRPr lang="zh-CN" altLang="en-US" sz="2310" b="1" dirty="0">
              <a:solidFill>
                <a:schemeClr val="tx1">
                  <a:lumMod val="75000"/>
                  <a:lumOff val="25000"/>
                </a:schemeClr>
              </a:solidFill>
              <a:latin typeface="Century Gothic"/>
              <a:ea typeface="微软雅黑" charset="0"/>
            </a:endParaRPr>
          </a:p>
        </p:txBody>
      </p:sp>
      <p:sp>
        <p:nvSpPr>
          <p:cNvPr id="37" name="矩形 36"/>
          <p:cNvSpPr/>
          <p:nvPr/>
        </p:nvSpPr>
        <p:spPr>
          <a:xfrm>
            <a:off x="245273" y="5641041"/>
            <a:ext cx="4407108" cy="52810"/>
          </a:xfrm>
          <a:prstGeom prst="rect">
            <a:avLst/>
          </a:prstGeom>
          <a:solidFill>
            <a:schemeClr val="tx1">
              <a:lumMod val="75000"/>
              <a:lumOff val="25000"/>
            </a:schemeClr>
          </a:solidFill>
          <a:ln w="25400" cap="flat" cmpd="sng" algn="ctr">
            <a:noFill/>
            <a:prstDash val="solid"/>
          </a:ln>
          <a:effectLst/>
        </p:spPr>
        <p:txBody>
          <a:bodyPr rtlCol="0" anchor="ctr"/>
          <a:lstStyle/>
          <a:p>
            <a:pPr algn="ctr" defTabSz="1056223">
              <a:defRPr/>
            </a:pPr>
            <a:endParaRPr lang="zh-CN" altLang="en-US" sz="2772" kern="0">
              <a:latin typeface="Calibri"/>
              <a:ea typeface="宋体" panose="02010600030101010101" pitchFamily="2" charset="-122"/>
            </a:endParaRPr>
          </a:p>
        </p:txBody>
      </p:sp>
      <p:sp>
        <p:nvSpPr>
          <p:cNvPr id="38" name="矩形 37"/>
          <p:cNvSpPr/>
          <p:nvPr/>
        </p:nvSpPr>
        <p:spPr>
          <a:xfrm>
            <a:off x="553800" y="5893655"/>
            <a:ext cx="2326595" cy="1727589"/>
          </a:xfrm>
          <a:prstGeom prst="rect">
            <a:avLst/>
          </a:prstGeom>
        </p:spPr>
        <p:txBody>
          <a:bodyPr wrap="square">
            <a:spAutoFit/>
          </a:bodyPr>
          <a:lstStyle/>
          <a:p>
            <a:pPr>
              <a:spcBef>
                <a:spcPct val="20000"/>
              </a:spcBef>
              <a:defRPr/>
            </a:pPr>
            <a:r>
              <a:rPr lang="zh-TW" altLang="en-US" sz="2310" b="1" dirty="0" smtClean="0">
                <a:solidFill>
                  <a:srgbClr val="002060"/>
                </a:solidFill>
                <a:latin typeface="Century Gothic"/>
                <a:ea typeface="微软雅黑" charset="0"/>
              </a:rPr>
              <a:t>國外期刊</a:t>
            </a:r>
            <a:endParaRPr lang="en-US" altLang="zh-TW" sz="2310" b="1" dirty="0" smtClean="0">
              <a:solidFill>
                <a:srgbClr val="002060"/>
              </a:solidFill>
              <a:latin typeface="Century Gothic"/>
              <a:ea typeface="微软雅黑" charset="0"/>
            </a:endParaRPr>
          </a:p>
          <a:p>
            <a:pPr>
              <a:spcBef>
                <a:spcPct val="20000"/>
              </a:spcBef>
              <a:defRPr/>
            </a:pPr>
            <a:r>
              <a:rPr lang="zh-TW" altLang="en-US" sz="2310" b="1" dirty="0" smtClean="0">
                <a:solidFill>
                  <a:srgbClr val="002060"/>
                </a:solidFill>
                <a:latin typeface="Century Gothic"/>
                <a:ea typeface="微软雅黑" charset="0"/>
              </a:rPr>
              <a:t>研究</a:t>
            </a:r>
            <a:r>
              <a:rPr lang="zh-TW" altLang="en-US" sz="2310" b="1" dirty="0" smtClean="0">
                <a:solidFill>
                  <a:srgbClr val="002060"/>
                </a:solidFill>
                <a:latin typeface="Century Gothic"/>
                <a:ea typeface="微软雅黑" charset="0"/>
              </a:rPr>
              <a:t>報告</a:t>
            </a:r>
            <a:endParaRPr lang="en-US" altLang="zh-TW" sz="2310" b="1" dirty="0" smtClean="0">
              <a:solidFill>
                <a:srgbClr val="002060"/>
              </a:solidFill>
              <a:latin typeface="Century Gothic"/>
              <a:ea typeface="微软雅黑" charset="0"/>
            </a:endParaRPr>
          </a:p>
          <a:p>
            <a:pPr>
              <a:spcBef>
                <a:spcPct val="20000"/>
              </a:spcBef>
              <a:defRPr/>
            </a:pPr>
            <a:r>
              <a:rPr lang="zh-TW" altLang="en-US" sz="2310" b="1" dirty="0" smtClean="0">
                <a:solidFill>
                  <a:srgbClr val="002060"/>
                </a:solidFill>
                <a:latin typeface="Century Gothic"/>
                <a:ea typeface="微软雅黑" charset="0"/>
              </a:rPr>
              <a:t>專利</a:t>
            </a:r>
            <a:r>
              <a:rPr lang="zh-TW" altLang="en-US" sz="2310" b="1" dirty="0">
                <a:solidFill>
                  <a:srgbClr val="002060"/>
                </a:solidFill>
                <a:latin typeface="Century Gothic"/>
                <a:ea typeface="微软雅黑" charset="0"/>
              </a:rPr>
              <a:t>申請與應用</a:t>
            </a:r>
            <a:endParaRPr lang="en-US" altLang="zh-TW" sz="2310" b="1" dirty="0">
              <a:solidFill>
                <a:srgbClr val="002060"/>
              </a:solidFill>
              <a:latin typeface="Century Gothic"/>
              <a:ea typeface="微软雅黑" charset="0"/>
            </a:endParaRPr>
          </a:p>
          <a:p>
            <a:pPr>
              <a:spcBef>
                <a:spcPct val="20000"/>
              </a:spcBef>
              <a:defRPr/>
            </a:pPr>
            <a:endParaRPr lang="en-US" altLang="zh-TW" sz="2310" b="1" dirty="0">
              <a:solidFill>
                <a:srgbClr val="002060"/>
              </a:solidFill>
              <a:latin typeface="Century Gothic"/>
              <a:ea typeface="微软雅黑" charset="0"/>
            </a:endParaRPr>
          </a:p>
        </p:txBody>
      </p:sp>
      <p:sp>
        <p:nvSpPr>
          <p:cNvPr id="32" name="矩形 31"/>
          <p:cNvSpPr/>
          <p:nvPr/>
        </p:nvSpPr>
        <p:spPr>
          <a:xfrm>
            <a:off x="2909230" y="5889015"/>
            <a:ext cx="1972430" cy="1300997"/>
          </a:xfrm>
          <a:prstGeom prst="rect">
            <a:avLst/>
          </a:prstGeom>
        </p:spPr>
        <p:txBody>
          <a:bodyPr wrap="square">
            <a:spAutoFit/>
          </a:bodyPr>
          <a:lstStyle/>
          <a:p>
            <a:pPr>
              <a:spcBef>
                <a:spcPct val="20000"/>
              </a:spcBef>
              <a:defRPr/>
            </a:pPr>
            <a:r>
              <a:rPr lang="zh-TW" altLang="en-US" sz="2310" b="1" dirty="0">
                <a:solidFill>
                  <a:srgbClr val="002060"/>
                </a:solidFill>
                <a:latin typeface="Century Gothic"/>
                <a:ea typeface="微软雅黑" charset="0"/>
              </a:rPr>
              <a:t>簽約金                       </a:t>
            </a:r>
            <a:endParaRPr lang="en-US" altLang="zh-TW" sz="2310" b="1" dirty="0" smtClean="0">
              <a:solidFill>
                <a:srgbClr val="002060"/>
              </a:solidFill>
              <a:latin typeface="Century Gothic"/>
              <a:ea typeface="微软雅黑" charset="0"/>
            </a:endParaRPr>
          </a:p>
          <a:p>
            <a:pPr>
              <a:spcBef>
                <a:spcPct val="20000"/>
              </a:spcBef>
              <a:defRPr/>
            </a:pPr>
            <a:r>
              <a:rPr lang="zh-TW" altLang="en-US" sz="2310" b="1" dirty="0" smtClean="0">
                <a:solidFill>
                  <a:srgbClr val="002060"/>
                </a:solidFill>
                <a:latin typeface="Century Gothic"/>
                <a:ea typeface="微软雅黑" charset="0"/>
              </a:rPr>
              <a:t>研發</a:t>
            </a:r>
            <a:r>
              <a:rPr lang="zh-TW" altLang="en-US" sz="2310" b="1" dirty="0">
                <a:solidFill>
                  <a:srgbClr val="002060"/>
                </a:solidFill>
                <a:latin typeface="Century Gothic"/>
                <a:ea typeface="微软雅黑" charset="0"/>
              </a:rPr>
              <a:t>成果</a:t>
            </a:r>
            <a:r>
              <a:rPr lang="zh-TW" altLang="en-US" sz="2310" b="1" dirty="0" smtClean="0">
                <a:solidFill>
                  <a:srgbClr val="002060"/>
                </a:solidFill>
                <a:latin typeface="Century Gothic"/>
                <a:ea typeface="微软雅黑" charset="0"/>
              </a:rPr>
              <a:t>收入            </a:t>
            </a:r>
            <a:endParaRPr lang="en-US" altLang="zh-TW" sz="2310" b="1" dirty="0">
              <a:solidFill>
                <a:srgbClr val="002060"/>
              </a:solidFill>
              <a:latin typeface="Century Gothic"/>
              <a:ea typeface="微软雅黑" charset="0"/>
            </a:endParaRPr>
          </a:p>
          <a:p>
            <a:pPr>
              <a:spcBef>
                <a:spcPct val="20000"/>
              </a:spcBef>
              <a:defRPr/>
            </a:pPr>
            <a:r>
              <a:rPr lang="zh-TW" altLang="en-US" sz="2310" b="1" dirty="0">
                <a:solidFill>
                  <a:srgbClr val="002060"/>
                </a:solidFill>
                <a:latin typeface="Century Gothic"/>
                <a:ea typeface="微软雅黑" charset="0"/>
              </a:rPr>
              <a:t>外委計畫</a:t>
            </a:r>
            <a:r>
              <a:rPr lang="zh-TW" altLang="en-US" sz="2310" b="1" dirty="0" smtClean="0">
                <a:solidFill>
                  <a:srgbClr val="002060"/>
                </a:solidFill>
                <a:latin typeface="Century Gothic"/>
                <a:ea typeface="微软雅黑" charset="0"/>
              </a:rPr>
              <a:t>收入 </a:t>
            </a:r>
            <a:endParaRPr lang="en-US" altLang="zh-TW" sz="2310" b="1" dirty="0">
              <a:solidFill>
                <a:srgbClr val="002060"/>
              </a:solidFill>
              <a:latin typeface="Century Gothic"/>
              <a:ea typeface="微软雅黑" charset="0"/>
            </a:endParaRPr>
          </a:p>
        </p:txBody>
      </p:sp>
    </p:spTree>
    <p:extLst>
      <p:ext uri="{BB962C8B-B14F-4D97-AF65-F5344CB8AC3E}">
        <p14:creationId xmlns:p14="http://schemas.microsoft.com/office/powerpoint/2010/main" val="3959426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15" y="1411109"/>
            <a:ext cx="9937104" cy="582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10" name="群組 9"/>
          <p:cNvGrpSpPr/>
          <p:nvPr/>
        </p:nvGrpSpPr>
        <p:grpSpPr>
          <a:xfrm>
            <a:off x="1476239" y="3120417"/>
            <a:ext cx="7704856" cy="2438717"/>
            <a:chOff x="1152203" y="2952701"/>
            <a:chExt cx="8424936" cy="2814392"/>
          </a:xfrm>
        </p:grpSpPr>
        <p:sp>
          <p:nvSpPr>
            <p:cNvPr id="6" name="圓角矩形 1"/>
            <p:cNvSpPr>
              <a:spLocks noChangeArrowheads="1"/>
            </p:cNvSpPr>
            <p:nvPr/>
          </p:nvSpPr>
          <p:spPr bwMode="auto">
            <a:xfrm>
              <a:off x="1152203" y="3056594"/>
              <a:ext cx="3072982" cy="544178"/>
            </a:xfrm>
            <a:prstGeom prst="roundRect">
              <a:avLst>
                <a:gd name="adj" fmla="val 16667"/>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endParaRPr lang="zh-TW" altLang="en-US" sz="1533">
                <a:solidFill>
                  <a:srgbClr val="FF5050"/>
                </a:solidFill>
              </a:endParaRPr>
            </a:p>
          </p:txBody>
        </p:sp>
        <p:sp>
          <p:nvSpPr>
            <p:cNvPr id="7" name="圓角矩形 6"/>
            <p:cNvSpPr/>
            <p:nvPr/>
          </p:nvSpPr>
          <p:spPr>
            <a:xfrm>
              <a:off x="7776939" y="2952701"/>
              <a:ext cx="1800200" cy="28143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grpSp>
      <p:grpSp>
        <p:nvGrpSpPr>
          <p:cNvPr id="11" name="群組 10"/>
          <p:cNvGrpSpPr/>
          <p:nvPr/>
        </p:nvGrpSpPr>
        <p:grpSpPr>
          <a:xfrm>
            <a:off x="1258445" y="3684667"/>
            <a:ext cx="5912028" cy="2981825"/>
            <a:chOff x="0" y="3600772"/>
            <a:chExt cx="7708151" cy="3887728"/>
          </a:xfrm>
        </p:grpSpPr>
        <p:pic>
          <p:nvPicPr>
            <p:cNvPr id="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00772"/>
              <a:ext cx="7708151" cy="388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線單箭頭接點 5"/>
            <p:cNvCxnSpPr>
              <a:cxnSpLocks noChangeShapeType="1"/>
            </p:cNvCxnSpPr>
            <p:nvPr/>
          </p:nvCxnSpPr>
          <p:spPr bwMode="auto">
            <a:xfrm flipV="1">
              <a:off x="785764" y="4454908"/>
              <a:ext cx="636939" cy="393894"/>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12" name="矩形 11"/>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35772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11" y="1491004"/>
            <a:ext cx="9607984" cy="563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cxnSp>
        <p:nvCxnSpPr>
          <p:cNvPr id="3" name="直線單箭頭接點 2"/>
          <p:cNvCxnSpPr/>
          <p:nvPr/>
        </p:nvCxnSpPr>
        <p:spPr>
          <a:xfrm flipV="1">
            <a:off x="1080195" y="5905028"/>
            <a:ext cx="514073" cy="30438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155" y="1365052"/>
            <a:ext cx="7714874" cy="403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551" y="2592659"/>
            <a:ext cx="8671763"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4032523"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267329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29" y="1440532"/>
            <a:ext cx="9816703" cy="576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488907" y="4536876"/>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
        <p:nvSpPr>
          <p:cNvPr id="3" name="矩形 2"/>
          <p:cNvSpPr/>
          <p:nvPr/>
        </p:nvSpPr>
        <p:spPr>
          <a:xfrm>
            <a:off x="1127168" y="830001"/>
            <a:ext cx="2954655" cy="461665"/>
          </a:xfrm>
          <a:prstGeom prst="rect">
            <a:avLst/>
          </a:prstGeom>
        </p:spPr>
        <p:txBody>
          <a:bodyPr wrap="none">
            <a:spAutoFit/>
          </a:bodyPr>
          <a:lstStyle/>
          <a:p>
            <a:pPr defTabSz="758582">
              <a:defRPr/>
            </a:pPr>
            <a:r>
              <a:rPr lang="zh-TW" altLang="en-US" sz="2400" b="1" dirty="0">
                <a:solidFill>
                  <a:srgbClr val="0000FF"/>
                </a:solidFill>
                <a:effectLst>
                  <a:outerShdw blurRad="38100" dist="38100" dir="2700000" algn="tl">
                    <a:srgbClr val="000000">
                      <a:alpha val="43137"/>
                    </a:srgbClr>
                  </a:outerShdw>
                </a:effectLst>
                <a:latin typeface="Arial"/>
                <a:ea typeface="標楷體"/>
              </a:rPr>
              <a:t>館際合作、本所論著</a:t>
            </a:r>
          </a:p>
        </p:txBody>
      </p:sp>
    </p:spTree>
    <p:extLst>
      <p:ext uri="{BB962C8B-B14F-4D97-AF65-F5344CB8AC3E}">
        <p14:creationId xmlns:p14="http://schemas.microsoft.com/office/powerpoint/2010/main" val="20512720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16" y="1440532"/>
            <a:ext cx="9827517" cy="576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1"/>
          <p:cNvSpPr>
            <a:spLocks noChangeArrowheads="1"/>
          </p:cNvSpPr>
          <p:nvPr/>
        </p:nvSpPr>
        <p:spPr bwMode="auto">
          <a:xfrm>
            <a:off x="1296219" y="4156805"/>
            <a:ext cx="2088232" cy="332210"/>
          </a:xfrm>
          <a:prstGeom prst="roundRect">
            <a:avLst>
              <a:gd name="adj" fmla="val 16667"/>
            </a:avLst>
          </a:prstGeom>
          <a:noFill/>
          <a:ln w="381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2"/>
              </a:buClr>
              <a:buChar char="•"/>
              <a:defRPr sz="2200">
                <a:solidFill>
                  <a:schemeClr val="tx1"/>
                </a:solidFill>
                <a:latin typeface="標楷體" pitchFamily="65" charset="-120"/>
                <a:ea typeface="標楷體" pitchFamily="65" charset="-120"/>
              </a:defRPr>
            </a:lvl1pPr>
            <a:lvl2pPr marL="742950" indent="-285750" eaLnBrk="0" hangingPunct="0">
              <a:spcBef>
                <a:spcPct val="20000"/>
              </a:spcBef>
              <a:buClr>
                <a:schemeClr val="tx2"/>
              </a:buClr>
              <a:buFont typeface="Arial" charset="0"/>
              <a:buChar char="–"/>
              <a:defRPr sz="2000">
                <a:solidFill>
                  <a:schemeClr val="tx1"/>
                </a:solidFill>
                <a:latin typeface="標楷體" pitchFamily="65" charset="-120"/>
                <a:ea typeface="標楷體" pitchFamily="65" charset="-120"/>
              </a:defRPr>
            </a:lvl2pPr>
            <a:lvl3pPr marL="1143000" indent="-228600" eaLnBrk="0" hangingPunct="0">
              <a:spcBef>
                <a:spcPct val="20000"/>
              </a:spcBef>
              <a:buClr>
                <a:schemeClr val="accent2"/>
              </a:buClr>
              <a:buChar char="•"/>
              <a:defRPr sz="2000">
                <a:solidFill>
                  <a:schemeClr val="tx1"/>
                </a:solidFill>
                <a:latin typeface="標楷體" pitchFamily="65" charset="-120"/>
                <a:ea typeface="標楷體" pitchFamily="65" charset="-120"/>
              </a:defRPr>
            </a:lvl3pPr>
            <a:lvl4pPr marL="1600200" indent="-228600" eaLnBrk="0" hangingPunct="0">
              <a:spcBef>
                <a:spcPct val="20000"/>
              </a:spcBef>
              <a:buClr>
                <a:schemeClr val="hlink"/>
              </a:buClr>
              <a:buFont typeface="Arial" charset="0"/>
              <a:buChar char="–"/>
              <a:defRPr sz="2000">
                <a:solidFill>
                  <a:schemeClr val="tx1"/>
                </a:solidFill>
                <a:latin typeface="標楷體" pitchFamily="65" charset="-120"/>
                <a:ea typeface="標楷體" pitchFamily="65" charset="-120"/>
              </a:defRPr>
            </a:lvl4pPr>
            <a:lvl5pPr marL="2057400" indent="-228600" eaLnBrk="0" hangingPunct="0">
              <a:spcBef>
                <a:spcPct val="20000"/>
              </a:spcBef>
              <a:buClr>
                <a:schemeClr val="accent1"/>
              </a:buClr>
              <a:buFont typeface="Arial" charset="0"/>
              <a:buChar char="»"/>
              <a:defRPr sz="2000">
                <a:solidFill>
                  <a:schemeClr val="tx1"/>
                </a:solidFill>
                <a:latin typeface="標楷體" pitchFamily="65" charset="-120"/>
                <a:ea typeface="標楷體" pitchFamily="65" charset="-120"/>
              </a:defRPr>
            </a:lvl5pPr>
            <a:lvl6pPr marL="25146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6pPr>
            <a:lvl7pPr marL="29718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7pPr>
            <a:lvl8pPr marL="34290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8pPr>
            <a:lvl9pPr marL="3886200" indent="-228600" eaLnBrk="0" fontAlgn="base" hangingPunct="0">
              <a:spcBef>
                <a:spcPct val="20000"/>
              </a:spcBef>
              <a:spcAft>
                <a:spcPct val="0"/>
              </a:spcAft>
              <a:buClr>
                <a:schemeClr val="accent1"/>
              </a:buClr>
              <a:buFont typeface="Arial" charset="0"/>
              <a:buChar char="»"/>
              <a:defRPr sz="2000">
                <a:solidFill>
                  <a:schemeClr val="tx1"/>
                </a:solidFill>
                <a:latin typeface="標楷體" pitchFamily="65" charset="-120"/>
                <a:ea typeface="標楷體" pitchFamily="65" charset="-120"/>
              </a:defRPr>
            </a:lvl9pPr>
          </a:lstStyle>
          <a:p>
            <a:pPr algn="ctr" defTabSz="758582" eaLnBrk="1" hangingPunct="1">
              <a:spcBef>
                <a:spcPct val="0"/>
              </a:spcBef>
              <a:buClrTx/>
              <a:buNone/>
              <a:defRPr/>
            </a:pPr>
            <a:endParaRPr lang="zh-TW" altLang="en-US" sz="1533">
              <a:solidFill>
                <a:srgbClr val="FF5050"/>
              </a:solidFill>
            </a:endParaRPr>
          </a:p>
        </p:txBody>
      </p:sp>
      <p:sp>
        <p:nvSpPr>
          <p:cNvPr id="4" name="圓角矩形 3"/>
          <p:cNvSpPr/>
          <p:nvPr/>
        </p:nvSpPr>
        <p:spPr>
          <a:xfrm>
            <a:off x="1224211" y="4824908"/>
            <a:ext cx="4248472" cy="3296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4032523"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33108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15" y="1439961"/>
            <a:ext cx="9865095" cy="578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6048747" y="3312740"/>
            <a:ext cx="3312368" cy="1944216"/>
            <a:chOff x="4448686" y="2915570"/>
            <a:chExt cx="4032448" cy="2514392"/>
          </a:xfrm>
        </p:grpSpPr>
        <p:sp>
          <p:nvSpPr>
            <p:cNvPr id="6" name="圓角矩形圖說文字 5"/>
            <p:cNvSpPr/>
            <p:nvPr/>
          </p:nvSpPr>
          <p:spPr>
            <a:xfrm>
              <a:off x="6032862" y="3413738"/>
              <a:ext cx="2448272" cy="2016224"/>
            </a:xfrm>
            <a:prstGeom prst="wedgeRoundRectCallout">
              <a:avLst>
                <a:gd name="adj1" fmla="val -41339"/>
                <a:gd name="adj2" fmla="val -59102"/>
                <a:gd name="adj3" fmla="val 1666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7" name="文字方塊 6"/>
            <p:cNvSpPr txBox="1"/>
            <p:nvPr/>
          </p:nvSpPr>
          <p:spPr>
            <a:xfrm>
              <a:off x="4448686" y="2915570"/>
              <a:ext cx="2088231" cy="612790"/>
            </a:xfrm>
            <a:prstGeom prst="rect">
              <a:avLst/>
            </a:prstGeom>
            <a:noFill/>
          </p:spPr>
          <p:txBody>
            <a:bodyPr wrap="square" rtlCol="0">
              <a:spAutoFit/>
            </a:bodyPr>
            <a:lstStyle/>
            <a:p>
              <a:pPr defTabSz="758582">
                <a:defRPr/>
              </a:pPr>
              <a:r>
                <a:rPr lang="zh-TW" altLang="en-US" sz="1227" b="1" dirty="0">
                  <a:solidFill>
                    <a:srgbClr val="000000"/>
                  </a:solidFill>
                  <a:latin typeface="標楷體" panose="03000509000000000000" pitchFamily="65" charset="-120"/>
                  <a:ea typeface="標楷體" panose="03000509000000000000" pitchFamily="65" charset="-120"/>
                </a:rPr>
                <a:t>帳號：身分證字號</a:t>
              </a:r>
              <a:endParaRPr lang="en-US" altLang="zh-TW" sz="1227" b="1" dirty="0">
                <a:solidFill>
                  <a:srgbClr val="000000"/>
                </a:solidFill>
                <a:latin typeface="標楷體" panose="03000509000000000000" pitchFamily="65" charset="-120"/>
                <a:ea typeface="標楷體" panose="03000509000000000000" pitchFamily="65" charset="-120"/>
              </a:endParaRPr>
            </a:p>
            <a:p>
              <a:pPr defTabSz="758582">
                <a:defRPr/>
              </a:pPr>
              <a:r>
                <a:rPr lang="zh-TW" altLang="en-US" sz="1227" b="1" dirty="0">
                  <a:solidFill>
                    <a:srgbClr val="000000"/>
                  </a:solidFill>
                  <a:latin typeface="標楷體" panose="03000509000000000000" pitchFamily="65" charset="-120"/>
                  <a:ea typeface="標楷體" panose="03000509000000000000" pitchFamily="65" charset="-120"/>
                </a:rPr>
                <a:t>密碼：自訂</a:t>
              </a:r>
            </a:p>
          </p:txBody>
        </p:sp>
      </p:grpSp>
      <p:grpSp>
        <p:nvGrpSpPr>
          <p:cNvPr id="8" name="群組 7"/>
          <p:cNvGrpSpPr/>
          <p:nvPr/>
        </p:nvGrpSpPr>
        <p:grpSpPr>
          <a:xfrm>
            <a:off x="993855" y="2772995"/>
            <a:ext cx="9505055" cy="4392487"/>
            <a:chOff x="-1" y="2153634"/>
            <a:chExt cx="9104537" cy="4774086"/>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53634"/>
              <a:ext cx="9104537" cy="465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群組 9"/>
            <p:cNvGrpSpPr/>
            <p:nvPr/>
          </p:nvGrpSpPr>
          <p:grpSpPr>
            <a:xfrm>
              <a:off x="3019927" y="5396067"/>
              <a:ext cx="6005425" cy="1531653"/>
              <a:chOff x="3019927" y="5396067"/>
              <a:chExt cx="6005425" cy="1531653"/>
            </a:xfrm>
          </p:grpSpPr>
          <p:sp>
            <p:nvSpPr>
              <p:cNvPr id="11" name="向左箭號 10"/>
              <p:cNvSpPr/>
              <p:nvPr/>
            </p:nvSpPr>
            <p:spPr>
              <a:xfrm>
                <a:off x="3019927" y="5534527"/>
                <a:ext cx="637673" cy="360948"/>
              </a:xfrm>
              <a:prstGeom prst="lef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12" name="圓角矩形 11"/>
              <p:cNvSpPr/>
              <p:nvPr/>
            </p:nvSpPr>
            <p:spPr>
              <a:xfrm>
                <a:off x="3763219" y="5396067"/>
                <a:ext cx="5262133" cy="153165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58582">
                  <a:defRPr/>
                </a:pPr>
                <a:r>
                  <a:rPr lang="zh-TW" altLang="en-US" sz="997" dirty="0">
                    <a:solidFill>
                      <a:srgbClr val="FF0000"/>
                    </a:solidFill>
                    <a:latin typeface="Arial"/>
                    <a:ea typeface="標楷體"/>
                  </a:rPr>
                  <a:t>網址：</a:t>
                </a:r>
                <a:r>
                  <a:rPr lang="en-US" altLang="zh-TW" sz="997" dirty="0">
                    <a:solidFill>
                      <a:srgbClr val="FF0000"/>
                    </a:solidFill>
                    <a:latin typeface="Arial"/>
                    <a:ea typeface="標楷體"/>
                    <a:hlinkClick r:id="rId5"/>
                  </a:rPr>
                  <a:t>http://owl.iner.gov.tw/faq/index.php?action=artikel&amp;cat=12&amp;id=86&amp;artlang=tw</a:t>
                </a:r>
                <a:endParaRPr lang="en-US" altLang="zh-TW" sz="997" dirty="0">
                  <a:solidFill>
                    <a:srgbClr val="FF0000"/>
                  </a:solidFill>
                  <a:latin typeface="Arial"/>
                  <a:ea typeface="標楷體"/>
                </a:endParaRPr>
              </a:p>
              <a:p>
                <a:pPr defTabSz="758582">
                  <a:defRPr/>
                </a:pPr>
                <a:r>
                  <a:rPr lang="zh-TW" altLang="en-US" sz="997" dirty="0">
                    <a:solidFill>
                      <a:srgbClr val="FF0000"/>
                    </a:solidFill>
                    <a:latin typeface="Arial"/>
                    <a:ea typeface="標楷體"/>
                  </a:rPr>
                  <a:t>路徑：</a:t>
                </a:r>
                <a:endParaRPr lang="en-US" altLang="zh-TW" sz="997" dirty="0">
                  <a:solidFill>
                    <a:srgbClr val="FF0000"/>
                  </a:solidFill>
                  <a:latin typeface="Arial"/>
                  <a:ea typeface="標楷體"/>
                </a:endParaRPr>
              </a:p>
              <a:p>
                <a:pPr defTabSz="758582">
                  <a:defRPr/>
                </a:pPr>
                <a:r>
                  <a:rPr lang="en-US" altLang="zh-TW" sz="997" dirty="0">
                    <a:solidFill>
                      <a:srgbClr val="FF0000"/>
                    </a:solidFill>
                    <a:latin typeface="Arial"/>
                    <a:ea typeface="標楷體"/>
                  </a:rPr>
                  <a:t>1.</a:t>
                </a:r>
                <a:r>
                  <a:rPr lang="zh-TW" altLang="en-US" sz="997" dirty="0">
                    <a:solidFill>
                      <a:srgbClr val="FF0000"/>
                    </a:solidFill>
                    <a:latin typeface="Arial"/>
                    <a:ea typeface="標楷體"/>
                  </a:rPr>
                  <a:t>圖書館首頁下方</a:t>
                </a:r>
                <a:r>
                  <a:rPr lang="en-US" altLang="zh-TW" sz="997" dirty="0">
                    <a:solidFill>
                      <a:srgbClr val="FF0000"/>
                    </a:solidFill>
                    <a:latin typeface="Arial"/>
                    <a:ea typeface="標楷體"/>
                  </a:rPr>
                  <a:t>【</a:t>
                </a:r>
                <a:r>
                  <a:rPr lang="zh-TW" altLang="en-US" sz="997" dirty="0">
                    <a:solidFill>
                      <a:srgbClr val="FF0000"/>
                    </a:solidFill>
                    <a:latin typeface="Arial"/>
                    <a:ea typeface="標楷體"/>
                  </a:rPr>
                  <a:t>最新消息</a:t>
                </a:r>
                <a:r>
                  <a:rPr lang="en-US" altLang="zh-TW" sz="997" dirty="0">
                    <a:solidFill>
                      <a:srgbClr val="FF0000"/>
                    </a:solidFill>
                    <a:latin typeface="Arial"/>
                    <a:ea typeface="標楷體"/>
                  </a:rPr>
                  <a:t>】</a:t>
                </a:r>
                <a:r>
                  <a:rPr lang="zh-TW" altLang="en-US" sz="997" dirty="0">
                    <a:solidFill>
                      <a:srgbClr val="FF0000"/>
                    </a:solidFill>
                    <a:latin typeface="Arial"/>
                    <a:ea typeface="標楷體"/>
                  </a:rPr>
                  <a:t>第</a:t>
                </a:r>
                <a:r>
                  <a:rPr lang="en-US" altLang="zh-TW" sz="997" dirty="0">
                    <a:solidFill>
                      <a:srgbClr val="FF0000"/>
                    </a:solidFill>
                    <a:latin typeface="Arial"/>
                    <a:ea typeface="標楷體"/>
                  </a:rPr>
                  <a:t>3</a:t>
                </a:r>
                <a:r>
                  <a:rPr lang="zh-TW" altLang="en-US" sz="997" dirty="0">
                    <a:solidFill>
                      <a:srgbClr val="FF0000"/>
                    </a:solidFill>
                    <a:latin typeface="Arial"/>
                    <a:ea typeface="標楷體"/>
                  </a:rPr>
                  <a:t>條</a:t>
                </a:r>
                <a:r>
                  <a:rPr lang="en-US" altLang="zh-TW" sz="997" dirty="0">
                    <a:solidFill>
                      <a:srgbClr val="FF0000"/>
                    </a:solidFill>
                    <a:latin typeface="Arial"/>
                    <a:ea typeface="標楷體"/>
                  </a:rPr>
                  <a:t>【</a:t>
                </a:r>
                <a:r>
                  <a:rPr lang="zh-TW" altLang="en-US" sz="997" dirty="0">
                    <a:solidFill>
                      <a:srgbClr val="FF0000"/>
                    </a:solidFill>
                    <a:latin typeface="Arial"/>
                    <a:ea typeface="標楷體"/>
                  </a:rPr>
                  <a:t>在圖書館找不到我要的期刊</a:t>
                </a:r>
                <a:r>
                  <a:rPr lang="en-US" altLang="zh-TW" sz="997" dirty="0">
                    <a:solidFill>
                      <a:srgbClr val="FF0000"/>
                    </a:solidFill>
                    <a:latin typeface="Arial"/>
                    <a:ea typeface="標楷體"/>
                  </a:rPr>
                  <a:t>paper</a:t>
                </a:r>
                <a:br>
                  <a:rPr lang="en-US" altLang="zh-TW" sz="997" dirty="0">
                    <a:solidFill>
                      <a:srgbClr val="FF0000"/>
                    </a:solidFill>
                    <a:latin typeface="Arial"/>
                    <a:ea typeface="標楷體"/>
                  </a:rPr>
                </a:br>
                <a:r>
                  <a:rPr lang="zh-TW" altLang="en-US" sz="997" dirty="0">
                    <a:solidFill>
                      <a:srgbClr val="FF0000"/>
                    </a:solidFill>
                    <a:latin typeface="Arial"/>
                    <a:ea typeface="標楷體"/>
                  </a:rPr>
                  <a:t>   或圖書時，該怎麼辦？</a:t>
                </a:r>
                <a:r>
                  <a:rPr lang="en-US" altLang="zh-TW" sz="997" dirty="0">
                    <a:solidFill>
                      <a:srgbClr val="FF0000"/>
                    </a:solidFill>
                    <a:latin typeface="Arial"/>
                    <a:ea typeface="標楷體"/>
                  </a:rPr>
                  <a:t>】</a:t>
                </a:r>
              </a:p>
              <a:p>
                <a:pPr defTabSz="758582">
                  <a:defRPr/>
                </a:pPr>
                <a:r>
                  <a:rPr lang="en-US" altLang="zh-TW" sz="997" dirty="0">
                    <a:solidFill>
                      <a:srgbClr val="FF0000"/>
                    </a:solidFill>
                    <a:latin typeface="Arial"/>
                    <a:ea typeface="標楷體"/>
                  </a:rPr>
                  <a:t>2.</a:t>
                </a:r>
                <a:r>
                  <a:rPr lang="zh-TW" altLang="en-US" sz="997" dirty="0">
                    <a:solidFill>
                      <a:srgbClr val="FF0000"/>
                    </a:solidFill>
                    <a:latin typeface="Arial"/>
                    <a:ea typeface="標楷體"/>
                  </a:rPr>
                  <a:t>本所首頁→更多服務→線上</a:t>
                </a:r>
                <a:r>
                  <a:rPr lang="en-US" altLang="zh-TW" sz="997" dirty="0">
                    <a:solidFill>
                      <a:srgbClr val="FF0000"/>
                    </a:solidFill>
                    <a:latin typeface="Arial"/>
                    <a:ea typeface="標楷體"/>
                  </a:rPr>
                  <a:t>FAQ</a:t>
                </a:r>
                <a:r>
                  <a:rPr lang="zh-TW" altLang="en-US" sz="997" dirty="0">
                    <a:solidFill>
                      <a:srgbClr val="FF0000"/>
                    </a:solidFill>
                    <a:latin typeface="Arial"/>
                    <a:ea typeface="標楷體"/>
                  </a:rPr>
                  <a:t> →綜合計畫組→圖書館→第</a:t>
                </a:r>
                <a:r>
                  <a:rPr lang="en-US" altLang="zh-TW" sz="997" dirty="0">
                    <a:solidFill>
                      <a:srgbClr val="FF0000"/>
                    </a:solidFill>
                    <a:latin typeface="Arial"/>
                    <a:ea typeface="標楷體"/>
                  </a:rPr>
                  <a:t>2</a:t>
                </a:r>
                <a:r>
                  <a:rPr lang="zh-TW" altLang="en-US" sz="997" dirty="0">
                    <a:solidFill>
                      <a:srgbClr val="FF0000"/>
                    </a:solidFill>
                    <a:latin typeface="Arial"/>
                    <a:ea typeface="標楷體"/>
                  </a:rPr>
                  <a:t>頁第</a:t>
                </a:r>
                <a:r>
                  <a:rPr lang="en-US" altLang="zh-TW" sz="997" dirty="0">
                    <a:solidFill>
                      <a:srgbClr val="FF0000"/>
                    </a:solidFill>
                    <a:latin typeface="Arial"/>
                    <a:ea typeface="標楷體"/>
                  </a:rPr>
                  <a:t>1</a:t>
                </a:r>
                <a:r>
                  <a:rPr lang="zh-TW" altLang="en-US" sz="997" dirty="0">
                    <a:solidFill>
                      <a:srgbClr val="FF0000"/>
                    </a:solidFill>
                    <a:latin typeface="Arial"/>
                    <a:ea typeface="標楷體"/>
                  </a:rPr>
                  <a:t>條</a:t>
                </a:r>
                <a:endParaRPr lang="en-US" altLang="zh-TW" sz="997" dirty="0">
                  <a:solidFill>
                    <a:srgbClr val="FF0000"/>
                  </a:solidFill>
                  <a:latin typeface="Arial"/>
                  <a:ea typeface="標楷體"/>
                </a:endParaRPr>
              </a:p>
              <a:p>
                <a:pPr defTabSz="758582">
                  <a:defRPr/>
                </a:pPr>
                <a:r>
                  <a:rPr lang="zh-TW" altLang="en-US" sz="997" dirty="0">
                    <a:solidFill>
                      <a:srgbClr val="FF0000"/>
                    </a:solidFill>
                    <a:latin typeface="Arial"/>
                    <a:ea typeface="標楷體"/>
                  </a:rPr>
                  <a:t> </a:t>
                </a:r>
                <a:r>
                  <a:rPr lang="en-US" altLang="zh-TW" sz="997" dirty="0">
                    <a:solidFill>
                      <a:srgbClr val="FF0000"/>
                    </a:solidFill>
                    <a:latin typeface="Arial"/>
                    <a:ea typeface="標楷體"/>
                  </a:rPr>
                  <a:t>【</a:t>
                </a:r>
                <a:r>
                  <a:rPr lang="zh-TW" altLang="en-US" sz="997" dirty="0">
                    <a:solidFill>
                      <a:srgbClr val="FF0000"/>
                    </a:solidFill>
                    <a:latin typeface="Arial"/>
                    <a:ea typeface="標楷體"/>
                  </a:rPr>
                  <a:t>圖書館找不到我要的資料時，該怎麼辦？</a:t>
                </a:r>
                <a:r>
                  <a:rPr lang="en-US" altLang="zh-TW" sz="997" dirty="0">
                    <a:solidFill>
                      <a:srgbClr val="FF0000"/>
                    </a:solidFill>
                    <a:latin typeface="Arial"/>
                    <a:ea typeface="標楷體"/>
                  </a:rPr>
                  <a:t>】</a:t>
                </a:r>
              </a:p>
              <a:p>
                <a:pPr algn="ctr" defTabSz="758582">
                  <a:defRPr/>
                </a:pPr>
                <a:endParaRPr lang="zh-TW" altLang="en-US" sz="920" dirty="0">
                  <a:solidFill>
                    <a:srgbClr val="FF0000"/>
                  </a:solidFill>
                  <a:latin typeface="Arial"/>
                  <a:ea typeface="標楷體"/>
                </a:endParaRPr>
              </a:p>
            </p:txBody>
          </p:sp>
        </p:grpSp>
      </p:grpSp>
      <p:sp>
        <p:nvSpPr>
          <p:cNvPr id="13" name="矩形 12"/>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26597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39" y="1440532"/>
            <a:ext cx="9804985" cy="575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416899" y="4752900"/>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4032000" y="421200"/>
            <a:ext cx="2728379" cy="69734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0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9431882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06" y="1440531"/>
            <a:ext cx="9735321" cy="571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4569633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47" y="1448886"/>
            <a:ext cx="9806259" cy="575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3" name="群組 2"/>
          <p:cNvGrpSpPr/>
          <p:nvPr/>
        </p:nvGrpSpPr>
        <p:grpSpPr>
          <a:xfrm>
            <a:off x="2673581" y="4032820"/>
            <a:ext cx="2943118" cy="1152128"/>
            <a:chOff x="1750990" y="3358076"/>
            <a:chExt cx="3174734" cy="1063761"/>
          </a:xfrm>
        </p:grpSpPr>
        <p:cxnSp>
          <p:nvCxnSpPr>
            <p:cNvPr id="4" name="直線單箭頭接點 3"/>
            <p:cNvCxnSpPr/>
            <p:nvPr/>
          </p:nvCxnSpPr>
          <p:spPr>
            <a:xfrm flipH="1" flipV="1">
              <a:off x="1750990" y="3358076"/>
              <a:ext cx="696660" cy="4694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橢圓 1"/>
            <p:cNvSpPr>
              <a:spLocks noChangeArrowheads="1"/>
            </p:cNvSpPr>
            <p:nvPr/>
          </p:nvSpPr>
          <p:spPr bwMode="auto">
            <a:xfrm>
              <a:off x="2285711" y="3796362"/>
              <a:ext cx="2640013" cy="625475"/>
            </a:xfrm>
            <a:prstGeom prst="ellipse">
              <a:avLst/>
            </a:prstGeom>
            <a:solidFill>
              <a:schemeClr val="accent1"/>
            </a:solidFill>
            <a:ln w="9525" algn="ctr">
              <a:solidFill>
                <a:schemeClr val="tx1"/>
              </a:solidFill>
              <a:round/>
              <a:headEnd/>
              <a:tailEnd/>
            </a:ln>
          </p:spPr>
          <p:txBody>
            <a:bodyPr wrap="none" anchor="ctr"/>
            <a:lstStyle>
              <a:lvl1pPr eaLnBrk="0" hangingPunct="0">
                <a:spcBef>
                  <a:spcPct val="20000"/>
                </a:spcBef>
                <a:buClr>
                  <a:schemeClr val="accent2"/>
                </a:buClr>
                <a:buChar char="•"/>
                <a:defRPr sz="2200">
                  <a:solidFill>
                    <a:schemeClr val="tx1"/>
                  </a:solidFill>
                  <a:latin typeface="標楷體" panose="03000509000000000000" pitchFamily="65" charset="-120"/>
                  <a:ea typeface="標楷體" panose="03000509000000000000" pitchFamily="65" charset="-120"/>
                </a:defRPr>
              </a:lvl1pPr>
              <a:lvl2pPr marL="742950" indent="-285750" eaLnBrk="0" hangingPunct="0">
                <a:spcBef>
                  <a:spcPct val="20000"/>
                </a:spcBef>
                <a:buClr>
                  <a:schemeClr val="tx2"/>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2pPr>
              <a:lvl3pPr marL="1143000" indent="-228600" eaLnBrk="0" hangingPunct="0">
                <a:spcBef>
                  <a:spcPct val="20000"/>
                </a:spcBef>
                <a:buClr>
                  <a:schemeClr val="accent2"/>
                </a:buClr>
                <a:buChar char="•"/>
                <a:defRPr sz="2000">
                  <a:solidFill>
                    <a:schemeClr val="tx1"/>
                  </a:solidFill>
                  <a:latin typeface="標楷體" panose="03000509000000000000" pitchFamily="65" charset="-120"/>
                  <a:ea typeface="標楷體" panose="03000509000000000000" pitchFamily="65" charset="-120"/>
                </a:defRPr>
              </a:lvl3pPr>
              <a:lvl4pPr marL="1600200" indent="-228600" eaLnBrk="0" hangingPunct="0">
                <a:spcBef>
                  <a:spcPct val="20000"/>
                </a:spcBef>
                <a:buClr>
                  <a:schemeClr val="hlink"/>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4pPr>
              <a:lvl5pPr marL="2057400" indent="-228600" eaLnBrk="0" hangingPunct="0">
                <a:spcBef>
                  <a:spcPct val="20000"/>
                </a:spcBef>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9pPr>
            </a:lstStyle>
            <a:p>
              <a:pPr algn="ctr" defTabSz="758582" eaLnBrk="1" hangingPunct="1">
                <a:spcBef>
                  <a:spcPct val="0"/>
                </a:spcBef>
                <a:buClrTx/>
                <a:buNone/>
                <a:defRPr/>
              </a:pPr>
              <a:r>
                <a:rPr lang="zh-TW" altLang="en-US" sz="1731" dirty="0">
                  <a:solidFill>
                    <a:srgbClr val="000000"/>
                  </a:solidFill>
                </a:rPr>
                <a:t>本所論著報告資料庫</a:t>
              </a:r>
            </a:p>
          </p:txBody>
        </p:sp>
      </p:grpSp>
      <p:sp>
        <p:nvSpPr>
          <p:cNvPr id="6" name="矩形 5"/>
          <p:cNvSpPr/>
          <p:nvPr/>
        </p:nvSpPr>
        <p:spPr>
          <a:xfrm>
            <a:off x="4032523"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114241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39" y="1440532"/>
            <a:ext cx="982050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31075526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31" y="1368524"/>
            <a:ext cx="9939411" cy="583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416899" y="4896916"/>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
        <p:nvSpPr>
          <p:cNvPr id="3" name="矩形 2"/>
          <p:cNvSpPr/>
          <p:nvPr/>
        </p:nvSpPr>
        <p:spPr>
          <a:xfrm>
            <a:off x="1239585" y="824213"/>
            <a:ext cx="2954655" cy="461665"/>
          </a:xfrm>
          <a:prstGeom prst="rect">
            <a:avLst/>
          </a:prstGeom>
        </p:spPr>
        <p:txBody>
          <a:bodyPr wrap="none">
            <a:spAutoFit/>
          </a:bodyPr>
          <a:lstStyle/>
          <a:p>
            <a:pPr defTabSz="758582">
              <a:defRPr/>
            </a:pPr>
            <a:r>
              <a:rPr lang="zh-TW" altLang="en-US" sz="2400" b="1" dirty="0">
                <a:solidFill>
                  <a:srgbClr val="0000FF"/>
                </a:solidFill>
                <a:effectLst>
                  <a:outerShdw blurRad="38100" dist="38100" dir="2700000" algn="tl">
                    <a:srgbClr val="000000">
                      <a:alpha val="43137"/>
                    </a:srgbClr>
                  </a:outerShdw>
                </a:effectLst>
                <a:latin typeface="Arial"/>
                <a:ea typeface="標楷體"/>
              </a:rPr>
              <a:t>圖書推薦、表單申請</a:t>
            </a:r>
          </a:p>
        </p:txBody>
      </p:sp>
    </p:spTree>
    <p:extLst>
      <p:ext uri="{BB962C8B-B14F-4D97-AF65-F5344CB8AC3E}">
        <p14:creationId xmlns:p14="http://schemas.microsoft.com/office/powerpoint/2010/main" val="2153162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十字箭头 6"/>
          <p:cNvSpPr/>
          <p:nvPr/>
        </p:nvSpPr>
        <p:spPr>
          <a:xfrm>
            <a:off x="738602" y="4911931"/>
            <a:ext cx="9140300" cy="2499561"/>
          </a:xfrm>
          <a:prstGeom prst="quadArrow">
            <a:avLst>
              <a:gd name="adj1" fmla="val 2000"/>
              <a:gd name="adj2" fmla="val 4000"/>
              <a:gd name="adj3" fmla="val 5000"/>
            </a:avLst>
          </a:prstGeom>
          <a:solidFill>
            <a:srgbClr val="595959"/>
          </a:solidFill>
          <a:ln>
            <a:noFill/>
          </a:ln>
          <a:effectLst/>
        </p:spPr>
      </p:sp>
      <p:sp>
        <p:nvSpPr>
          <p:cNvPr id="33" name="文字方塊 32"/>
          <p:cNvSpPr txBox="1"/>
          <p:nvPr/>
        </p:nvSpPr>
        <p:spPr>
          <a:xfrm>
            <a:off x="2065555" y="4674988"/>
            <a:ext cx="619605"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6900" dirty="0">
              <a:ln>
                <a:solidFill>
                  <a:prstClr val="white">
                    <a:lumMod val="75000"/>
                  </a:prstClr>
                </a:solidFill>
              </a:ln>
              <a:solidFill>
                <a:prstClr val="white">
                  <a:lumMod val="85000"/>
                </a:prst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p:cNvSpPr txBox="1"/>
          <p:nvPr/>
        </p:nvSpPr>
        <p:spPr>
          <a:xfrm>
            <a:off x="2165277" y="5817753"/>
            <a:ext cx="598767"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rPr>
              <a:t>2</a:t>
            </a:r>
            <a:endParaRPr lang="zh-TW" altLang="en-US"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endParaRPr>
          </a:p>
        </p:txBody>
      </p:sp>
      <p:sp>
        <p:nvSpPr>
          <p:cNvPr id="35" name="文字方塊 34"/>
          <p:cNvSpPr txBox="1"/>
          <p:nvPr/>
        </p:nvSpPr>
        <p:spPr>
          <a:xfrm>
            <a:off x="7786727" y="4655938"/>
            <a:ext cx="619605"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6900" dirty="0">
              <a:ln>
                <a:solidFill>
                  <a:prstClr val="white">
                    <a:lumMod val="75000"/>
                  </a:prstClr>
                </a:solidFill>
              </a:ln>
              <a:solidFill>
                <a:prstClr val="white">
                  <a:lumMod val="85000"/>
                </a:prst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p:cNvSpPr txBox="1"/>
          <p:nvPr/>
        </p:nvSpPr>
        <p:spPr>
          <a:xfrm>
            <a:off x="7824712" y="5826321"/>
            <a:ext cx="598767" cy="1592744"/>
          </a:xfrm>
          <a:prstGeom prst="rect">
            <a:avLst/>
          </a:prstGeom>
          <a:noFill/>
        </p:spPr>
        <p:txBody>
          <a:bodyPr wrap="none" lIns="0" tIns="0" rIns="105613" bIns="0" rtlCol="0" anchor="t">
            <a:spAutoFit/>
          </a:bodyPr>
          <a:lstStyle/>
          <a:p>
            <a:pPr>
              <a:lnSpc>
                <a:spcPct val="150000"/>
              </a:lnSpc>
            </a:pPr>
            <a:r>
              <a:rPr lang="en-US" altLang="zh-TW"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rPr>
              <a:t>4</a:t>
            </a:r>
            <a:endParaRPr lang="zh-TW" altLang="en-US" sz="6900" dirty="0">
              <a:ln>
                <a:solidFill>
                  <a:prstClr val="white">
                    <a:lumMod val="75000"/>
                  </a:prstClr>
                </a:solidFill>
              </a:ln>
              <a:solidFill>
                <a:prstClr val="white">
                  <a:lumMod val="85000"/>
                </a:prstClr>
              </a:solidFill>
              <a:latin typeface="Arial" panose="020B0604020202020204" pitchFamily="34" charset="0"/>
              <a:ea typeface="標楷體" panose="03000509000000000000" pitchFamily="65" charset="-120"/>
              <a:cs typeface="Arial" panose="020B0604020202020204" pitchFamily="34" charset="0"/>
            </a:endParaRPr>
          </a:p>
        </p:txBody>
      </p:sp>
      <p:sp>
        <p:nvSpPr>
          <p:cNvPr id="40" name="矩形 39"/>
          <p:cNvSpPr/>
          <p:nvPr/>
        </p:nvSpPr>
        <p:spPr>
          <a:xfrm>
            <a:off x="72083" y="3425770"/>
            <a:ext cx="10657184" cy="971570"/>
          </a:xfrm>
          <a:prstGeom prst="rect">
            <a:avLst/>
          </a:prstGeom>
          <a:solidFill>
            <a:srgbClr val="4384A0"/>
          </a:solidFill>
          <a:ln w="12700" cap="flat" cmpd="sng" algn="ctr">
            <a:noFill/>
            <a:prstDash val="solid"/>
            <a:miter lim="800000"/>
          </a:ln>
          <a:effectLst/>
        </p:spPr>
        <p:txBody>
          <a:bodyPr lIns="105613" tIns="52807" rIns="105613" bIns="52807" rtlCol="0" anchor="ctr"/>
          <a:lstStyle/>
          <a:p>
            <a:pPr algn="ctr" defTabSz="1056132">
              <a:defRPr/>
            </a:pPr>
            <a:endParaRPr lang="zh-CN"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矩形 40"/>
          <p:cNvSpPr/>
          <p:nvPr/>
        </p:nvSpPr>
        <p:spPr>
          <a:xfrm>
            <a:off x="1538085" y="3561962"/>
            <a:ext cx="7753815" cy="752976"/>
          </a:xfrm>
          <a:prstGeom prst="rect">
            <a:avLst/>
          </a:prstGeom>
        </p:spPr>
        <p:txBody>
          <a:bodyPr wrap="none" lIns="105613" tIns="52807" rIns="105613" bIns="52807">
            <a:spAutoFit/>
          </a:bodyPr>
          <a:lstStyle/>
          <a:p>
            <a:r>
              <a:rPr lang="zh-TW" altLang="en-US" sz="4200" b="1" u="sng" dirty="0">
                <a:solidFill>
                  <a:prstClr val="white"/>
                </a:solidFill>
                <a:latin typeface="Arial" panose="020B0604020202020204" pitchFamily="34" charset="0"/>
                <a:ea typeface="微軟正黑體" panose="020B0604030504040204" pitchFamily="34" charset="-120"/>
                <a:cs typeface="Arial" panose="020B0604020202020204" pitchFamily="34" charset="0"/>
              </a:rPr>
              <a:t>權衡</a:t>
            </a:r>
            <a:r>
              <a:rPr lang="zh-TW" altLang="en-US" sz="4200" b="1" u="sng" dirty="0" smtClean="0">
                <a:solidFill>
                  <a:prstClr val="white"/>
                </a:solidFill>
                <a:latin typeface="Arial" panose="020B0604020202020204" pitchFamily="34" charset="0"/>
                <a:ea typeface="微軟正黑體" panose="020B0604030504040204" pitchFamily="34" charset="-120"/>
                <a:cs typeface="Arial" panose="020B0604020202020204" pitchFamily="34" charset="0"/>
              </a:rPr>
              <a:t>取捨</a:t>
            </a:r>
            <a:r>
              <a:rPr lang="zh-TW" altLang="en-US" sz="4200" b="1" dirty="0">
                <a:solidFill>
                  <a:prstClr val="white"/>
                </a:solidFill>
                <a:latin typeface="Arial" panose="020B0604020202020204" pitchFamily="34" charset="0"/>
                <a:ea typeface="微軟正黑體" panose="020B0604030504040204" pitchFamily="34" charset="-120"/>
                <a:cs typeface="Arial" panose="020B0604020202020204" pitchFamily="34" charset="0"/>
              </a:rPr>
              <a:t>，找出</a:t>
            </a:r>
            <a:r>
              <a:rPr lang="zh-TW" altLang="en-US" sz="4200" b="1" u="sng" dirty="0">
                <a:solidFill>
                  <a:prstClr val="white"/>
                </a:solidFill>
                <a:latin typeface="Arial" panose="020B0604020202020204" pitchFamily="34" charset="0"/>
                <a:ea typeface="微軟正黑體" panose="020B0604030504040204" pitchFamily="34" charset="-120"/>
                <a:cs typeface="Arial" panose="020B0604020202020204" pitchFamily="34" charset="0"/>
              </a:rPr>
              <a:t>最重要的事</a:t>
            </a:r>
            <a:r>
              <a:rPr lang="zh-TW" altLang="en-US" sz="4200" b="1" dirty="0">
                <a:solidFill>
                  <a:prstClr val="white"/>
                </a:solidFill>
                <a:latin typeface="Arial" panose="020B0604020202020204" pitchFamily="34" charset="0"/>
                <a:ea typeface="微軟正黑體" panose="020B0604030504040204" pitchFamily="34" charset="-120"/>
                <a:cs typeface="Arial" panose="020B0604020202020204" pitchFamily="34" charset="0"/>
              </a:rPr>
              <a:t>去</a:t>
            </a:r>
            <a:r>
              <a:rPr lang="zh-TW" altLang="en-US" sz="4200" b="1" dirty="0" smtClean="0">
                <a:solidFill>
                  <a:prstClr val="white"/>
                </a:solidFill>
                <a:latin typeface="Arial" panose="020B0604020202020204" pitchFamily="34" charset="0"/>
                <a:ea typeface="微軟正黑體" panose="020B0604030504040204" pitchFamily="34" charset="-120"/>
                <a:cs typeface="Arial" panose="020B0604020202020204" pitchFamily="34" charset="0"/>
              </a:rPr>
              <a:t>做</a:t>
            </a:r>
            <a:endParaRPr lang="zh-TW" altLang="en-US" sz="4200" b="1" u="sng"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41"/>
          <p:cNvSpPr/>
          <p:nvPr/>
        </p:nvSpPr>
        <p:spPr>
          <a:xfrm>
            <a:off x="685747" y="4493603"/>
            <a:ext cx="9931810" cy="391061"/>
          </a:xfrm>
          <a:prstGeom prst="rect">
            <a:avLst/>
          </a:prstGeom>
        </p:spPr>
        <p:txBody>
          <a:bodyPr wrap="square" lIns="105613" tIns="52807" rIns="105613" bIns="52807">
            <a:spAutoFit/>
          </a:bodyPr>
          <a:lstStyle/>
          <a:p>
            <a:r>
              <a:rPr lang="zh-TW" altLang="en-US" sz="18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在有限資源下，聚焦發展有潛力的項目，以能技轉技服為目標，利於未來爭取更多合作機會</a:t>
            </a:r>
            <a:endParaRPr lang="zh-TW" altLang="en-US" sz="1800"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3" name="矩形 42"/>
          <p:cNvSpPr/>
          <p:nvPr/>
        </p:nvSpPr>
        <p:spPr>
          <a:xfrm>
            <a:off x="556710" y="5021483"/>
            <a:ext cx="3762338" cy="783754"/>
          </a:xfrm>
          <a:prstGeom prst="rect">
            <a:avLst/>
          </a:prstGeom>
        </p:spPr>
        <p:txBody>
          <a:bodyPr wrap="none" lIns="105613" tIns="52807" rIns="105613" bIns="52807">
            <a:spAutoFit/>
          </a:bodyPr>
          <a:lstStyle/>
          <a:p>
            <a:pPr algn="ctr"/>
            <a:r>
              <a:rPr kumimoji="0" lang="zh-TW" altLang="zh-TW" sz="2400" b="1" dirty="0">
                <a:solidFill>
                  <a:srgbClr val="DD4B39"/>
                </a:solidFill>
                <a:latin typeface="Arial" panose="020B0604020202020204" pitchFamily="34" charset="0"/>
                <a:ea typeface="微軟正黑體" panose="020B0604030504040204" pitchFamily="34" charset="-120"/>
                <a:cs typeface="Arial" panose="020B0604020202020204" pitchFamily="34" charset="0"/>
              </a:rPr>
              <a:t>專注</a:t>
            </a:r>
            <a:r>
              <a:rPr kumimoji="0" lang="zh-TW"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投入優先要務</a:t>
            </a:r>
            <a:endParaRPr kumimoji="0"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pPr algn="ctr"/>
            <a:r>
              <a:rPr kumimoji="0"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a:t>
            </a:r>
            <a:r>
              <a:rPr kumimoji="0" lang="zh-TW" altLang="en-US" b="1" dirty="0">
                <a:solidFill>
                  <a:srgbClr val="3333FF"/>
                </a:solidFill>
                <a:latin typeface="Arial" panose="020B0604020202020204" pitchFamily="34" charset="0"/>
                <a:ea typeface="微軟正黑體" panose="020B0604030504040204" pitchFamily="34" charset="-120"/>
                <a:cs typeface="Arial" panose="020B0604020202020204" pitchFamily="34" charset="0"/>
              </a:rPr>
              <a:t>召開組部與所部</a:t>
            </a:r>
            <a:r>
              <a:rPr kumimoji="0"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OKR</a:t>
            </a:r>
            <a:r>
              <a:rPr kumimoji="0" lang="zh-TW" altLang="en-US" b="1" dirty="0">
                <a:solidFill>
                  <a:srgbClr val="3333FF"/>
                </a:solidFill>
                <a:latin typeface="Arial" panose="020B0604020202020204" pitchFamily="34" charset="0"/>
                <a:ea typeface="微軟正黑體" panose="020B0604030504040204" pitchFamily="34" charset="-120"/>
                <a:cs typeface="Arial" panose="020B0604020202020204" pitchFamily="34" charset="0"/>
              </a:rPr>
              <a:t>規劃會議</a:t>
            </a:r>
            <a:r>
              <a:rPr kumimoji="0"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a:t>
            </a:r>
            <a:endParaRPr kumimoji="0" lang="zh-TW" altLang="en-US" dirty="0">
              <a:solidFill>
                <a:srgbClr val="3333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4" name="矩形 43"/>
          <p:cNvSpPr/>
          <p:nvPr/>
        </p:nvSpPr>
        <p:spPr>
          <a:xfrm>
            <a:off x="551904" y="6523818"/>
            <a:ext cx="3975537" cy="475977"/>
          </a:xfrm>
          <a:prstGeom prst="rect">
            <a:avLst/>
          </a:prstGeom>
        </p:spPr>
        <p:txBody>
          <a:bodyPr wrap="none" lIns="105613" tIns="52807" rIns="105613" bIns="52807">
            <a:spAutoFit/>
          </a:bodyPr>
          <a:lstStyle/>
          <a:p>
            <a:r>
              <a:rPr kumimoji="0" lang="zh-TW" altLang="zh-TW" sz="2400" b="1" dirty="0">
                <a:solidFill>
                  <a:srgbClr val="DD4B39"/>
                </a:solidFill>
                <a:latin typeface="Arial" panose="020B0604020202020204" pitchFamily="34" charset="0"/>
                <a:ea typeface="微軟正黑體" panose="020B0604030504040204" pitchFamily="34" charset="-120"/>
                <a:cs typeface="Arial" panose="020B0604020202020204" pitchFamily="34" charset="0"/>
              </a:rPr>
              <a:t>契合</a:t>
            </a:r>
            <a:r>
              <a:rPr kumimoji="0" lang="zh-TW"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與連結，造就團隊合作</a:t>
            </a:r>
            <a:r>
              <a:rPr kumimoji="0"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 </a:t>
            </a:r>
            <a:endParaRPr kumimoji="0" lang="zh-TW" altLang="en-US" sz="2400"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5" name="矩形 44"/>
          <p:cNvSpPr/>
          <p:nvPr/>
        </p:nvSpPr>
        <p:spPr>
          <a:xfrm>
            <a:off x="6190463" y="4827220"/>
            <a:ext cx="3775711" cy="1091530"/>
          </a:xfrm>
          <a:prstGeom prst="rect">
            <a:avLst/>
          </a:prstGeom>
        </p:spPr>
        <p:txBody>
          <a:bodyPr wrap="square" lIns="105613" tIns="52807" rIns="105613" bIns="52807">
            <a:spAutoFit/>
          </a:bodyPr>
          <a:lstStyle/>
          <a:p>
            <a:pPr algn="ctr"/>
            <a:r>
              <a:rPr kumimoji="0" lang="zh-TW" altLang="zh-TW" sz="2400" b="1" dirty="0">
                <a:solidFill>
                  <a:srgbClr val="DD4B39"/>
                </a:solidFill>
                <a:latin typeface="Arial" panose="020B0604020202020204" pitchFamily="34" charset="0"/>
                <a:ea typeface="微軟正黑體" panose="020B0604030504040204" pitchFamily="34" charset="-120"/>
                <a:cs typeface="Arial" panose="020B0604020202020204" pitchFamily="34" charset="0"/>
              </a:rPr>
              <a:t>追蹤</a:t>
            </a:r>
            <a:r>
              <a:rPr kumimoji="0" lang="zh-TW"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當責</a:t>
            </a:r>
            <a:endParaRPr kumimoji="0"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a:t>
            </a:r>
            <a:r>
              <a:rPr lang="zh-TW" altLang="en-US" b="1" dirty="0">
                <a:solidFill>
                  <a:srgbClr val="3333FF"/>
                </a:solidFill>
                <a:latin typeface="Arial" panose="020B0604020202020204" pitchFamily="34" charset="0"/>
                <a:ea typeface="微軟正黑體" panose="020B0604030504040204" pitchFamily="34" charset="-120"/>
                <a:cs typeface="Arial" panose="020B0604020202020204" pitchFamily="34" charset="0"/>
              </a:rPr>
              <a:t>主管會議及計畫技術會報        檢討</a:t>
            </a:r>
            <a:r>
              <a:rPr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OKR</a:t>
            </a:r>
            <a:r>
              <a:rPr lang="zh-TW" altLang="en-US" b="1" dirty="0">
                <a:solidFill>
                  <a:srgbClr val="3333FF"/>
                </a:solidFill>
                <a:latin typeface="Arial" panose="020B0604020202020204" pitchFamily="34" charset="0"/>
                <a:ea typeface="微軟正黑體" panose="020B0604030504040204" pitchFamily="34" charset="-120"/>
                <a:cs typeface="Arial" panose="020B0604020202020204" pitchFamily="34" charset="0"/>
              </a:rPr>
              <a:t>執行情形</a:t>
            </a:r>
            <a:r>
              <a:rPr lang="en-US" altLang="zh-TW" b="1" dirty="0">
                <a:solidFill>
                  <a:srgbClr val="3333FF"/>
                </a:solidFill>
                <a:latin typeface="Arial" panose="020B0604020202020204" pitchFamily="34" charset="0"/>
                <a:ea typeface="微軟正黑體" panose="020B0604030504040204" pitchFamily="34" charset="-120"/>
                <a:cs typeface="Arial" panose="020B0604020202020204" pitchFamily="34" charset="0"/>
              </a:rPr>
              <a:t>)</a:t>
            </a:r>
            <a:endParaRPr kumimoji="0" lang="zh-TW" altLang="en-US" dirty="0">
              <a:solidFill>
                <a:srgbClr val="3333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45"/>
          <p:cNvSpPr/>
          <p:nvPr/>
        </p:nvSpPr>
        <p:spPr>
          <a:xfrm>
            <a:off x="6548246" y="6523818"/>
            <a:ext cx="2983278" cy="475977"/>
          </a:xfrm>
          <a:prstGeom prst="rect">
            <a:avLst/>
          </a:prstGeom>
        </p:spPr>
        <p:txBody>
          <a:bodyPr wrap="none" lIns="105613" tIns="52807" rIns="105613" bIns="52807">
            <a:spAutoFit/>
          </a:bodyPr>
          <a:lstStyle/>
          <a:p>
            <a:r>
              <a:rPr kumimoji="0" lang="zh-TW" altLang="zh-TW" sz="2400" b="1" dirty="0">
                <a:solidFill>
                  <a:srgbClr val="DD4B39"/>
                </a:solidFill>
                <a:latin typeface="Arial" panose="020B0604020202020204" pitchFamily="34" charset="0"/>
                <a:ea typeface="微軟正黑體" panose="020B0604030504040204" pitchFamily="34" charset="-120"/>
                <a:cs typeface="Arial" panose="020B0604020202020204" pitchFamily="34" charset="0"/>
              </a:rPr>
              <a:t>激發潛能</a:t>
            </a:r>
            <a:r>
              <a:rPr kumimoji="0" lang="zh-TW"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，成就突破</a:t>
            </a:r>
            <a:endParaRPr kumimoji="0"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8" name="矩形 47"/>
          <p:cNvSpPr/>
          <p:nvPr/>
        </p:nvSpPr>
        <p:spPr>
          <a:xfrm>
            <a:off x="2416657" y="1857659"/>
            <a:ext cx="7503545" cy="1122308"/>
          </a:xfrm>
          <a:prstGeom prst="rect">
            <a:avLst/>
          </a:prstGeom>
        </p:spPr>
        <p:txBody>
          <a:bodyPr wrap="square" lIns="105613" tIns="52807" rIns="105613" bIns="52807">
            <a:spAutoFit/>
          </a:bodyPr>
          <a:lstStyle/>
          <a:p>
            <a:r>
              <a:rPr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目標與關鍵結果</a:t>
            </a:r>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(Objectives and Key Results</a:t>
            </a:r>
            <a:r>
              <a:rPr lang="en-US" altLang="zh-TW" sz="18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a:t>
            </a:r>
          </a:p>
          <a:p>
            <a:endParaRPr lang="en-US" altLang="zh-TW" sz="1800" b="1"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O=</a:t>
            </a:r>
            <a:r>
              <a:rPr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你想要什麼</a:t>
            </a:r>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?KRs=</a:t>
            </a:r>
            <a:r>
              <a:rPr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 如何實現</a:t>
            </a:r>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a:t>
            </a:r>
            <a:r>
              <a:rPr lang="zh-TW" altLang="en-US"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 如何衡量是否完成</a:t>
            </a:r>
            <a:r>
              <a:rPr lang="en-US" altLang="zh-TW" sz="2400" b="1" dirty="0">
                <a:solidFill>
                  <a:srgbClr val="002060"/>
                </a:solidFill>
                <a:latin typeface="Arial" panose="020B0604020202020204" pitchFamily="34" charset="0"/>
                <a:ea typeface="微軟正黑體" panose="020B0604030504040204" pitchFamily="34" charset="-120"/>
                <a:cs typeface="Arial" panose="020B0604020202020204" pitchFamily="34" charset="0"/>
              </a:rPr>
              <a:t>?</a:t>
            </a:r>
            <a:endParaRPr lang="zh-TW" altLang="en-US" sz="2400"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9" name="圓角矩形 48"/>
          <p:cNvSpPr/>
          <p:nvPr/>
        </p:nvSpPr>
        <p:spPr>
          <a:xfrm>
            <a:off x="2083873" y="1659016"/>
            <a:ext cx="7813347" cy="1609127"/>
          </a:xfrm>
          <a:prstGeom prst="roundRect">
            <a:avLst/>
          </a:prstGeom>
          <a:noFill/>
          <a:ln w="19050" cap="flat" cmpd="sng" algn="ctr">
            <a:solidFill>
              <a:srgbClr val="F44336"/>
            </a:solidFill>
            <a:prstDash val="sysDash"/>
            <a:miter lim="800000"/>
          </a:ln>
          <a:effectLst/>
        </p:spPr>
        <p:txBody>
          <a:bodyPr rot="0" spcFirstLastPara="0" vertOverflow="overflow" horzOverflow="overflow" vert="horz" wrap="square" lIns="105613" tIns="52807" rIns="105613" bIns="52807"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0" name="群組 49"/>
          <p:cNvGrpSpPr/>
          <p:nvPr/>
        </p:nvGrpSpPr>
        <p:grpSpPr>
          <a:xfrm>
            <a:off x="4828787" y="1416775"/>
            <a:ext cx="1793212" cy="420229"/>
            <a:chOff x="3286514" y="1470036"/>
            <a:chExt cx="1552517" cy="363805"/>
          </a:xfrm>
        </p:grpSpPr>
        <p:sp>
          <p:nvSpPr>
            <p:cNvPr id="51" name="圓角矩形 50"/>
            <p:cNvSpPr/>
            <p:nvPr/>
          </p:nvSpPr>
          <p:spPr>
            <a:xfrm>
              <a:off x="3286514" y="1470036"/>
              <a:ext cx="1483826" cy="353903"/>
            </a:xfrm>
            <a:prstGeom prst="roundRect">
              <a:avLst/>
            </a:prstGeom>
            <a:solidFill>
              <a:srgbClr val="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 name="矩形 51"/>
            <p:cNvSpPr/>
            <p:nvPr/>
          </p:nvSpPr>
          <p:spPr>
            <a:xfrm>
              <a:off x="3321845" y="1487453"/>
              <a:ext cx="1517186" cy="346388"/>
            </a:xfrm>
            <a:prstGeom prst="rect">
              <a:avLst/>
            </a:prstGeom>
          </p:spPr>
          <p:txBody>
            <a:bodyPr wrap="none">
              <a:spAutoFit/>
            </a:bodyPr>
            <a:lstStyle/>
            <a:p>
              <a:pPr algn="ctr" defTabSz="1056132">
                <a:defRPr/>
              </a:pPr>
              <a:r>
                <a:rPr lang="zh-TW" altLang="en-US" b="1" kern="0" dirty="0">
                  <a:solidFill>
                    <a:srgbClr val="F44336"/>
                  </a:solidFill>
                  <a:latin typeface="Arial" panose="020B0604020202020204" pitchFamily="34" charset="0"/>
                  <a:ea typeface="微軟正黑體" panose="020B0604030504040204" pitchFamily="34" charset="-120"/>
                  <a:cs typeface="Arial" panose="020B0604020202020204" pitchFamily="34" charset="0"/>
                </a:rPr>
                <a:t>什麼是</a:t>
              </a:r>
              <a:r>
                <a:rPr lang="en-US" altLang="zh-TW" b="1" kern="0" dirty="0">
                  <a:solidFill>
                    <a:srgbClr val="F44336"/>
                  </a:solidFill>
                  <a:latin typeface="Arial" panose="020B0604020202020204" pitchFamily="34" charset="0"/>
                  <a:ea typeface="微軟正黑體" panose="020B0604030504040204" pitchFamily="34" charset="-120"/>
                  <a:cs typeface="Arial" panose="020B0604020202020204" pitchFamily="34" charset="0"/>
                </a:rPr>
                <a:t>OKR? </a:t>
              </a:r>
            </a:p>
          </p:txBody>
        </p:sp>
      </p:grpSp>
      <p:sp>
        <p:nvSpPr>
          <p:cNvPr id="53" name="向下箭號 52"/>
          <p:cNvSpPr/>
          <p:nvPr/>
        </p:nvSpPr>
        <p:spPr>
          <a:xfrm>
            <a:off x="5414993" y="2296849"/>
            <a:ext cx="282975" cy="243927"/>
          </a:xfrm>
          <a:prstGeom prst="downArrow">
            <a:avLst/>
          </a:prstGeom>
          <a:solidFill>
            <a:srgbClr val="F44336"/>
          </a:solidFill>
          <a:ln w="12700" cap="flat" cmpd="sng" algn="ctr">
            <a:noFill/>
            <a:prstDash val="solid"/>
            <a:miter lim="800000"/>
          </a:ln>
          <a:effectLst/>
        </p:spPr>
        <p:txBody>
          <a:bodyPr rot="0" spcFirstLastPara="0" vertOverflow="overflow" horzOverflow="overflow" vert="horz" wrap="square" lIns="105613" tIns="52807" rIns="105613" bIns="52807"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3" name="群組 62"/>
          <p:cNvGrpSpPr/>
          <p:nvPr/>
        </p:nvGrpSpPr>
        <p:grpSpPr>
          <a:xfrm>
            <a:off x="4172594" y="5050042"/>
            <a:ext cx="2271794" cy="2213305"/>
            <a:chOff x="4004965" y="5272765"/>
            <a:chExt cx="2271794" cy="2213305"/>
          </a:xfrm>
        </p:grpSpPr>
        <p:sp>
          <p:nvSpPr>
            <p:cNvPr id="64" name="橢圓 63"/>
            <p:cNvSpPr/>
            <p:nvPr/>
          </p:nvSpPr>
          <p:spPr>
            <a:xfrm>
              <a:off x="4004965" y="5272765"/>
              <a:ext cx="2271794" cy="2213305"/>
            </a:xfrm>
            <a:prstGeom prst="ellipse">
              <a:avLst/>
            </a:prstGeom>
            <a:solidFill>
              <a:srgbClr val="3B7C98">
                <a:alpha val="36863"/>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橢圓 64"/>
            <p:cNvSpPr/>
            <p:nvPr/>
          </p:nvSpPr>
          <p:spPr>
            <a:xfrm>
              <a:off x="4205786" y="5482384"/>
              <a:ext cx="1870151" cy="1791297"/>
            </a:xfrm>
            <a:prstGeom prst="ellipse">
              <a:avLst/>
            </a:prstGeom>
            <a:solidFill>
              <a:srgbClr val="3B7C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056132">
                <a:defRPr/>
              </a:pPr>
              <a:endParaRPr lang="zh-TW" altLang="en-US" sz="21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66" name="矩形 65"/>
          <p:cNvSpPr/>
          <p:nvPr/>
        </p:nvSpPr>
        <p:spPr>
          <a:xfrm>
            <a:off x="4381549" y="5602369"/>
            <a:ext cx="1821332" cy="954107"/>
          </a:xfrm>
          <a:prstGeom prst="rect">
            <a:avLst/>
          </a:prstGeom>
        </p:spPr>
        <p:txBody>
          <a:bodyPr wrap="none">
            <a:spAutoFit/>
          </a:bodyPr>
          <a:lstStyle/>
          <a:p>
            <a:pPr algn="ctr" defTabSz="1056132">
              <a:defRPr/>
            </a:pPr>
            <a:r>
              <a:rPr lang="en-US" altLang="zh-TW"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rPr>
              <a:t>OKR</a:t>
            </a:r>
            <a:r>
              <a:rPr lang="zh-TW" altLang="en-US"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pPr algn="ctr" defTabSz="1056132">
              <a:defRPr/>
            </a:pPr>
            <a:r>
              <a:rPr lang="en-US" altLang="zh-TW"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rPr>
              <a:t>4</a:t>
            </a:r>
            <a:r>
              <a:rPr lang="zh-TW" altLang="zh-TW"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rPr>
              <a:t>大超能力</a:t>
            </a:r>
            <a:endParaRPr lang="zh-TW" altLang="en-US" sz="2800" b="1" kern="0" dirty="0">
              <a:solidFill>
                <a:srgbClr val="FFFF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標題 1">
            <a:extLst>
              <a:ext uri="{FF2B5EF4-FFF2-40B4-BE49-F238E27FC236}">
                <a16:creationId xmlns:a16="http://schemas.microsoft.com/office/drawing/2014/main" xmlns="" id="{2DA2A764-9DA9-4C93-8E6E-0213D15D93B4}"/>
              </a:ext>
            </a:extLst>
          </p:cNvPr>
          <p:cNvSpPr txBox="1">
            <a:spLocks/>
          </p:cNvSpPr>
          <p:nvPr/>
        </p:nvSpPr>
        <p:spPr bwMode="auto">
          <a:xfrm>
            <a:off x="1368227" y="61705"/>
            <a:ext cx="8359795" cy="108188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103092" tIns="51544" rIns="103092" bIns="51544" numCol="1" anchor="ctr" anchorCtr="0" compatLnSpc="1">
            <a:prstTxWarp prst="textNoShape">
              <a:avLst/>
            </a:prstTxWarp>
          </a:bodyPr>
          <a:lstStyle>
            <a:lvl1pPr algn="ctr" rtl="0" eaLnBrk="0" fontAlgn="base" hangingPunct="0">
              <a:spcBef>
                <a:spcPct val="0"/>
              </a:spcBef>
              <a:spcAft>
                <a:spcPct val="0"/>
              </a:spcAft>
              <a:defRPr kumimoji="1" sz="4100" b="1">
                <a:solidFill>
                  <a:srgbClr val="700000"/>
                </a:solidFill>
                <a:latin typeface="+mj-lt"/>
                <a:ea typeface="+mj-ea"/>
                <a:cs typeface="+mj-cs"/>
              </a:defRPr>
            </a:lvl1pPr>
            <a:lvl2pPr algn="ctr" rtl="0" eaLnBrk="0" fontAlgn="base" hangingPunct="0">
              <a:spcBef>
                <a:spcPct val="0"/>
              </a:spcBef>
              <a:spcAft>
                <a:spcPct val="0"/>
              </a:spcAft>
              <a:defRPr kumimoji="1" sz="4100" b="1">
                <a:solidFill>
                  <a:srgbClr val="006666"/>
                </a:solidFill>
                <a:latin typeface="Arial" charset="0"/>
                <a:ea typeface="標楷體" pitchFamily="65" charset="-120"/>
              </a:defRPr>
            </a:lvl2pPr>
            <a:lvl3pPr algn="ctr" rtl="0" eaLnBrk="0" fontAlgn="base" hangingPunct="0">
              <a:spcBef>
                <a:spcPct val="0"/>
              </a:spcBef>
              <a:spcAft>
                <a:spcPct val="0"/>
              </a:spcAft>
              <a:defRPr kumimoji="1" sz="4100" b="1">
                <a:solidFill>
                  <a:srgbClr val="006666"/>
                </a:solidFill>
                <a:latin typeface="Arial" charset="0"/>
                <a:ea typeface="標楷體" pitchFamily="65" charset="-120"/>
              </a:defRPr>
            </a:lvl3pPr>
            <a:lvl4pPr algn="ctr" rtl="0" eaLnBrk="0" fontAlgn="base" hangingPunct="0">
              <a:spcBef>
                <a:spcPct val="0"/>
              </a:spcBef>
              <a:spcAft>
                <a:spcPct val="0"/>
              </a:spcAft>
              <a:defRPr kumimoji="1" sz="4100" b="1">
                <a:solidFill>
                  <a:srgbClr val="006666"/>
                </a:solidFill>
                <a:latin typeface="Arial" charset="0"/>
                <a:ea typeface="標楷體" pitchFamily="65" charset="-120"/>
              </a:defRPr>
            </a:lvl4pPr>
            <a:lvl5pPr algn="ctr" rtl="0" eaLnBrk="0" fontAlgn="base" hangingPunct="0">
              <a:spcBef>
                <a:spcPct val="0"/>
              </a:spcBef>
              <a:spcAft>
                <a:spcPct val="0"/>
              </a:spcAft>
              <a:defRPr kumimoji="1" sz="4100" b="1">
                <a:solidFill>
                  <a:srgbClr val="006666"/>
                </a:solidFill>
                <a:latin typeface="Arial" charset="0"/>
                <a:ea typeface="標楷體" pitchFamily="65" charset="-120"/>
              </a:defRPr>
            </a:lvl5pPr>
            <a:lvl6pPr marL="515467" algn="ctr" rtl="0" fontAlgn="base">
              <a:spcBef>
                <a:spcPct val="0"/>
              </a:spcBef>
              <a:spcAft>
                <a:spcPct val="0"/>
              </a:spcAft>
              <a:defRPr kumimoji="1" sz="4100" b="1">
                <a:solidFill>
                  <a:srgbClr val="006666"/>
                </a:solidFill>
                <a:latin typeface="Arial" charset="0"/>
                <a:ea typeface="標楷體" pitchFamily="65" charset="-120"/>
              </a:defRPr>
            </a:lvl6pPr>
            <a:lvl7pPr marL="1030938" algn="ctr" rtl="0" fontAlgn="base">
              <a:spcBef>
                <a:spcPct val="0"/>
              </a:spcBef>
              <a:spcAft>
                <a:spcPct val="0"/>
              </a:spcAft>
              <a:defRPr kumimoji="1" sz="4100" b="1">
                <a:solidFill>
                  <a:srgbClr val="006666"/>
                </a:solidFill>
                <a:latin typeface="Arial" charset="0"/>
                <a:ea typeface="標楷體" pitchFamily="65" charset="-120"/>
              </a:defRPr>
            </a:lvl7pPr>
            <a:lvl8pPr marL="1546408" algn="ctr" rtl="0" fontAlgn="base">
              <a:spcBef>
                <a:spcPct val="0"/>
              </a:spcBef>
              <a:spcAft>
                <a:spcPct val="0"/>
              </a:spcAft>
              <a:defRPr kumimoji="1" sz="4100" b="1">
                <a:solidFill>
                  <a:srgbClr val="006666"/>
                </a:solidFill>
                <a:latin typeface="Arial" charset="0"/>
                <a:ea typeface="標楷體" pitchFamily="65" charset="-120"/>
              </a:defRPr>
            </a:lvl8pPr>
            <a:lvl9pPr marL="2061875" algn="ctr" rtl="0" fontAlgn="base">
              <a:spcBef>
                <a:spcPct val="0"/>
              </a:spcBef>
              <a:spcAft>
                <a:spcPct val="0"/>
              </a:spcAft>
              <a:defRPr kumimoji="1" sz="4100" b="1">
                <a:solidFill>
                  <a:srgbClr val="006666"/>
                </a:solidFill>
                <a:latin typeface="Arial" charset="0"/>
                <a:ea typeface="標楷體" pitchFamily="65" charset="-120"/>
              </a:defRPr>
            </a:lvl9pPr>
          </a:lstStyle>
          <a:p>
            <a:pPr defTabSz="989123"/>
            <a:r>
              <a:rPr lang="zh-TW" altLang="en-US" sz="2000" kern="0" dirty="0">
                <a:latin typeface="微軟正黑體" panose="020B0604030504040204" pitchFamily="34" charset="-120"/>
                <a:ea typeface="微軟正黑體" panose="020B0604030504040204" pitchFamily="34" charset="-120"/>
              </a:rPr>
              <a:t/>
            </a:r>
            <a:br>
              <a:rPr lang="zh-TW" altLang="en-US" sz="2000" kern="0" dirty="0">
                <a:latin typeface="微軟正黑體" panose="020B0604030504040204" pitchFamily="34" charset="-120"/>
                <a:ea typeface="微軟正黑體" panose="020B0604030504040204" pitchFamily="34" charset="-120"/>
              </a:rPr>
            </a:br>
            <a:r>
              <a:rPr lang="zh-TW" altLang="en-US" sz="4800" kern="1200" dirty="0">
                <a:solidFill>
                  <a:schemeClr val="tx2"/>
                </a:solidFill>
                <a:latin typeface="微軟正黑體" panose="020B0604030504040204" pitchFamily="34" charset="-120"/>
                <a:ea typeface="微軟正黑體" panose="020B0604030504040204" pitchFamily="34" charset="-120"/>
              </a:rPr>
              <a:t>績效管理工具簡介</a:t>
            </a:r>
            <a:r>
              <a:rPr lang="en-US" altLang="zh-TW" sz="4800" kern="1200" dirty="0">
                <a:solidFill>
                  <a:schemeClr val="tx2"/>
                </a:solidFill>
                <a:latin typeface="微軟正黑體" panose="020B0604030504040204" pitchFamily="34" charset="-120"/>
                <a:ea typeface="微軟正黑體" panose="020B0604030504040204" pitchFamily="34" charset="-120"/>
              </a:rPr>
              <a:t>-</a:t>
            </a:r>
            <a:r>
              <a:rPr lang="zh-TW" altLang="en-US" sz="2000" kern="0" dirty="0">
                <a:latin typeface="微軟正黑體" panose="020B0604030504040204" pitchFamily="34" charset="-120"/>
                <a:ea typeface="微軟正黑體" panose="020B0604030504040204" pitchFamily="34" charset="-120"/>
              </a:rPr>
              <a:t/>
            </a:r>
            <a:br>
              <a:rPr lang="zh-TW" altLang="en-US" sz="2000" kern="0" dirty="0">
                <a:latin typeface="微軟正黑體" panose="020B0604030504040204" pitchFamily="34" charset="-120"/>
                <a:ea typeface="微軟正黑體" panose="020B0604030504040204" pitchFamily="34" charset="-120"/>
              </a:rPr>
            </a:br>
            <a:r>
              <a:rPr lang="en-US" altLang="zh-TW" sz="4000" b="0" dirty="0">
                <a:solidFill>
                  <a:srgbClr val="0070C0"/>
                </a:solidFill>
                <a:latin typeface="微軟正黑體" panose="020B0604030504040204" pitchFamily="34" charset="-120"/>
                <a:ea typeface="微軟正黑體" panose="020B0604030504040204" pitchFamily="34" charset="-120"/>
              </a:rPr>
              <a:t>OKR</a:t>
            </a:r>
            <a:r>
              <a:rPr lang="zh-TW" altLang="en-US" sz="4000" b="0" dirty="0">
                <a:solidFill>
                  <a:srgbClr val="0070C0"/>
                </a:solidFill>
                <a:latin typeface="微軟正黑體" panose="020B0604030504040204" pitchFamily="34" charset="-120"/>
                <a:ea typeface="微軟正黑體" panose="020B0604030504040204" pitchFamily="34" charset="-120"/>
              </a:rPr>
              <a:t>目標與關鍵成果</a:t>
            </a:r>
          </a:p>
        </p:txBody>
      </p:sp>
    </p:spTree>
    <p:extLst>
      <p:ext uri="{BB962C8B-B14F-4D97-AF65-F5344CB8AC3E}">
        <p14:creationId xmlns:p14="http://schemas.microsoft.com/office/powerpoint/2010/main" val="268928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39" y="1440532"/>
            <a:ext cx="9819411"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書卷 (垂直) 5"/>
          <p:cNvSpPr/>
          <p:nvPr/>
        </p:nvSpPr>
        <p:spPr>
          <a:xfrm>
            <a:off x="560372" y="1800572"/>
            <a:ext cx="2536048" cy="1944216"/>
          </a:xfrm>
          <a:prstGeom prst="verticalScroll">
            <a:avLst/>
          </a:prstGeom>
          <a:solidFill>
            <a:srgbClr val="FFFF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758582">
              <a:spcBef>
                <a:spcPts val="920"/>
              </a:spcBef>
              <a:spcAft>
                <a:spcPts val="920"/>
              </a:spcAft>
              <a:defRPr/>
            </a:pPr>
            <a:r>
              <a:rPr lang="zh-TW" altLang="en-US" sz="1304" dirty="0">
                <a:solidFill>
                  <a:srgbClr val="000000"/>
                </a:solidFill>
                <a:latin typeface="標楷體" panose="03000509000000000000" pitchFamily="65" charset="-120"/>
                <a:ea typeface="標楷體" panose="03000509000000000000" pitchFamily="65" charset="-120"/>
              </a:rPr>
              <a:t>提醒：</a:t>
            </a:r>
            <a:endParaRPr lang="en-US" altLang="zh-TW" sz="1304" dirty="0">
              <a:solidFill>
                <a:srgbClr val="000000"/>
              </a:solidFill>
              <a:latin typeface="標楷體" panose="03000509000000000000" pitchFamily="65" charset="-120"/>
              <a:ea typeface="標楷體" panose="03000509000000000000" pitchFamily="65" charset="-120"/>
            </a:endParaRPr>
          </a:p>
          <a:p>
            <a:pPr marL="219149" indent="-219149" defTabSz="758582">
              <a:spcBef>
                <a:spcPts val="230"/>
              </a:spcBef>
              <a:spcAft>
                <a:spcPts val="230"/>
              </a:spcAft>
              <a:buClr>
                <a:srgbClr val="FF0000"/>
              </a:buClr>
              <a:buSzPct val="90000"/>
              <a:buFont typeface="Wingdings" panose="05000000000000000000" pitchFamily="2" charset="2"/>
              <a:buChar char="Ø"/>
              <a:defRPr/>
            </a:pPr>
            <a:r>
              <a:rPr lang="zh-TW" altLang="en-US" sz="1304" dirty="0">
                <a:solidFill>
                  <a:srgbClr val="FF0000"/>
                </a:solidFill>
                <a:latin typeface="標楷體" panose="03000509000000000000" pitchFamily="65" charset="-120"/>
                <a:ea typeface="標楷體" panose="03000509000000000000" pitchFamily="65" charset="-120"/>
              </a:rPr>
              <a:t>*</a:t>
            </a:r>
            <a:r>
              <a:rPr lang="zh-TW" altLang="en-US" sz="1304" dirty="0">
                <a:solidFill>
                  <a:srgbClr val="000000"/>
                </a:solidFill>
                <a:latin typeface="標楷體" panose="03000509000000000000" pitchFamily="65" charset="-120"/>
                <a:ea typeface="標楷體" panose="03000509000000000000" pitchFamily="65" charset="-120"/>
              </a:rPr>
              <a:t>為必填欄位</a:t>
            </a:r>
            <a:endParaRPr lang="en-US" altLang="zh-TW" sz="1304" dirty="0">
              <a:solidFill>
                <a:srgbClr val="000000"/>
              </a:solidFill>
              <a:latin typeface="標楷體" panose="03000509000000000000" pitchFamily="65" charset="-120"/>
              <a:ea typeface="標楷體" panose="03000509000000000000" pitchFamily="65" charset="-120"/>
            </a:endParaRPr>
          </a:p>
          <a:p>
            <a:pPr marL="219149" indent="-219149" defTabSz="758582">
              <a:spcBef>
                <a:spcPts val="230"/>
              </a:spcBef>
              <a:spcAft>
                <a:spcPts val="230"/>
              </a:spcAft>
              <a:buClr>
                <a:srgbClr val="FF0000"/>
              </a:buClr>
              <a:buSzPct val="90000"/>
              <a:buFont typeface="Wingdings" panose="05000000000000000000" pitchFamily="2" charset="2"/>
              <a:buChar char="Ø"/>
              <a:defRPr/>
            </a:pPr>
            <a:r>
              <a:rPr lang="zh-TW" altLang="en-US" sz="1304" dirty="0">
                <a:solidFill>
                  <a:srgbClr val="000000"/>
                </a:solidFill>
                <a:latin typeface="標楷體" panose="03000509000000000000" pitchFamily="65" charset="-120"/>
                <a:ea typeface="標楷體" panose="03000509000000000000" pitchFamily="65" charset="-120"/>
              </a:rPr>
              <a:t>審核機制</a:t>
            </a:r>
            <a:endParaRPr lang="en-US" altLang="zh-TW" sz="1304" dirty="0">
              <a:solidFill>
                <a:srgbClr val="000000"/>
              </a:solidFill>
              <a:latin typeface="標楷體" panose="03000509000000000000" pitchFamily="65" charset="-120"/>
              <a:ea typeface="標楷體" panose="03000509000000000000" pitchFamily="65" charset="-120"/>
            </a:endParaRPr>
          </a:p>
          <a:p>
            <a:pPr marL="219149" indent="-219149" defTabSz="758582">
              <a:spcBef>
                <a:spcPts val="230"/>
              </a:spcBef>
              <a:spcAft>
                <a:spcPts val="230"/>
              </a:spcAft>
              <a:buClr>
                <a:srgbClr val="FF0000"/>
              </a:buClr>
              <a:buSzPct val="90000"/>
              <a:buFont typeface="Wingdings" panose="05000000000000000000" pitchFamily="2" charset="2"/>
              <a:buChar char="Ø"/>
              <a:defRPr/>
            </a:pPr>
            <a:r>
              <a:rPr lang="zh-TW" altLang="en-US" sz="1304" dirty="0">
                <a:solidFill>
                  <a:srgbClr val="000000"/>
                </a:solidFill>
                <a:latin typeface="標楷體" panose="03000509000000000000" pitchFamily="65" charset="-120"/>
                <a:ea typeface="標楷體" panose="03000509000000000000" pitchFamily="65" charset="-120"/>
              </a:rPr>
              <a:t>利用年度專業圖書推薦</a:t>
            </a:r>
          </a:p>
        </p:txBody>
      </p:sp>
      <p:sp>
        <p:nvSpPr>
          <p:cNvPr id="4" name="矩形 3"/>
          <p:cNvSpPr/>
          <p:nvPr/>
        </p:nvSpPr>
        <p:spPr>
          <a:xfrm>
            <a:off x="4032000" y="421200"/>
            <a:ext cx="2728379" cy="69734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0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28795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31" y="1368524"/>
            <a:ext cx="9939411" cy="583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 name="圓角矩形 3"/>
          <p:cNvSpPr/>
          <p:nvPr/>
        </p:nvSpPr>
        <p:spPr>
          <a:xfrm>
            <a:off x="7416899" y="5112940"/>
            <a:ext cx="1005873" cy="236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5" name="矩形 4"/>
          <p:cNvSpPr/>
          <p:nvPr/>
        </p:nvSpPr>
        <p:spPr>
          <a:xfrm>
            <a:off x="4032000" y="421200"/>
            <a:ext cx="2728379" cy="69734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0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36190063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31" y="1436354"/>
            <a:ext cx="9826530" cy="576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圓角矩形 2"/>
          <p:cNvSpPr/>
          <p:nvPr/>
        </p:nvSpPr>
        <p:spPr>
          <a:xfrm>
            <a:off x="720155" y="3888804"/>
            <a:ext cx="2232248" cy="6480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8582">
              <a:defRPr/>
            </a:pPr>
            <a:endParaRPr lang="zh-TW" altLang="en-US" sz="1533">
              <a:solidFill>
                <a:srgbClr val="FFFFFF"/>
              </a:solidFill>
              <a:latin typeface="Arial"/>
              <a:ea typeface="標楷體"/>
            </a:endParaRPr>
          </a:p>
        </p:txBody>
      </p:sp>
      <p:sp>
        <p:nvSpPr>
          <p:cNvPr id="4" name="矩形 3"/>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18699703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23" y="1440532"/>
            <a:ext cx="9865096" cy="578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4032000"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9407527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23" y="1368524"/>
            <a:ext cx="9937104" cy="5829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矩形 2"/>
          <p:cNvSpPr/>
          <p:nvPr/>
        </p:nvSpPr>
        <p:spPr>
          <a:xfrm>
            <a:off x="4032523" y="421200"/>
            <a:ext cx="2984859" cy="75889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80996" tIns="40498" rIns="80996" bIns="40498" numCol="1" anchor="ctr" anchorCtr="0" compatLnSpc="1">
            <a:prstTxWarp prst="textNoShape">
              <a:avLst/>
            </a:prstTxWarp>
            <a:spAutoFit/>
          </a:bodyPr>
          <a:lstStyle/>
          <a:p>
            <a:pPr algn="ctr" defTabSz="758582" fontAlgn="base">
              <a:spcBef>
                <a:spcPct val="0"/>
              </a:spcBef>
              <a:spcAft>
                <a:spcPct val="0"/>
              </a:spcAft>
              <a:defRPr/>
            </a:pPr>
            <a:r>
              <a:rPr kumimoji="1" lang="zh-TW" altLang="en-US" sz="4400" b="1" dirty="0">
                <a:ln w="12700">
                  <a:noFill/>
                  <a:prstDash val="solid"/>
                </a:ln>
                <a:solidFill>
                  <a:srgbClr val="002060"/>
                </a:solidFill>
                <a:latin typeface="微軟正黑體" pitchFamily="34" charset="-120"/>
                <a:ea typeface="微軟正黑體" pitchFamily="34" charset="-120"/>
              </a:rPr>
              <a:t>圖書館服務</a:t>
            </a:r>
          </a:p>
        </p:txBody>
      </p:sp>
    </p:spTree>
    <p:extLst>
      <p:ext uri="{BB962C8B-B14F-4D97-AF65-F5344CB8AC3E}">
        <p14:creationId xmlns:p14="http://schemas.microsoft.com/office/powerpoint/2010/main" val="16348918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48892" y="3450456"/>
            <a:ext cx="5103567" cy="735940"/>
          </a:xfrm>
          <a:prstGeom prst="rect">
            <a:avLst/>
          </a:prstGeom>
          <a:noFill/>
        </p:spPr>
        <p:txBody>
          <a:bodyPr wrap="square" lIns="80996" tIns="40498" rIns="80996" bIns="40498">
            <a:spAutoFit/>
          </a:bodyPr>
          <a:lstStyle/>
          <a:p>
            <a:pPr algn="ctr">
              <a:spcBef>
                <a:spcPts val="1063"/>
              </a:spcBef>
              <a:spcAft>
                <a:spcPts val="1063"/>
              </a:spcAft>
            </a:pPr>
            <a:endParaRPr lang="en-US" altLang="zh-TW" sz="4251" b="1"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latin typeface="微軟正黑體" pitchFamily="34" charset="-120"/>
              <a:ea typeface="微軟正黑體" pitchFamily="34" charset="-120"/>
            </a:endParaRPr>
          </a:p>
        </p:txBody>
      </p:sp>
      <p:sp>
        <p:nvSpPr>
          <p:cNvPr id="4" name="標題 1"/>
          <p:cNvSpPr txBox="1">
            <a:spLocks/>
          </p:cNvSpPr>
          <p:nvPr/>
        </p:nvSpPr>
        <p:spPr bwMode="auto">
          <a:xfrm>
            <a:off x="1426646" y="2264027"/>
            <a:ext cx="8041352" cy="176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0133" tIns="35066" rIns="70133" bIns="35066" numCol="1" anchor="ctr" anchorCtr="0" compatLnSpc="1">
            <a:prstTxWarp prst="textNoShape">
              <a:avLst/>
            </a:prstTxWarp>
            <a:normAutofit/>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4142" dirty="0">
                <a:solidFill>
                  <a:srgbClr val="000000"/>
                </a:solidFill>
                <a:effectLst>
                  <a:reflection blurRad="6350" stA="50000" endA="300" endPos="50000" dist="29997" dir="5400000" sy="-100000" algn="bl" rotWithShape="0"/>
                </a:effectLst>
                <a:latin typeface="標楷體"/>
              </a:rPr>
              <a:t>         </a:t>
            </a:r>
            <a:r>
              <a:rPr lang="zh-TW" altLang="en-US" dirty="0">
                <a:solidFill>
                  <a:srgbClr val="000000"/>
                </a:solidFill>
                <a:effectLst>
                  <a:reflection blurRad="6350" stA="50000" endA="300" endPos="50000" dist="29997" dir="5400000" sy="-100000" algn="bl" rotWithShape="0"/>
                </a:effectLst>
                <a:latin typeface="標楷體"/>
              </a:rPr>
              <a:t>報告完畢 謝謝指教</a:t>
            </a:r>
            <a:r>
              <a:rPr lang="en-US" altLang="zh-TW" dirty="0">
                <a:solidFill>
                  <a:srgbClr val="000000"/>
                </a:solidFill>
                <a:effectLst>
                  <a:reflection blurRad="6350" stA="50000" endA="300" endPos="50000" dist="29997" dir="5400000" sy="-100000" algn="bl" rotWithShape="0"/>
                </a:effectLst>
                <a:latin typeface="標楷體"/>
              </a:rPr>
              <a:t>!!</a:t>
            </a:r>
            <a:endParaRPr lang="zh-TW" altLang="en-US" dirty="0">
              <a:solidFill>
                <a:srgbClr val="000000"/>
              </a:solidFill>
              <a:effectLst>
                <a:reflection blurRad="6350" stA="50000" endA="300" endPos="50000" dist="29997" dir="5400000" sy="-100000" algn="bl" rotWithShape="0"/>
              </a:effectLst>
              <a:latin typeface="標楷體"/>
            </a:endParaRPr>
          </a:p>
        </p:txBody>
      </p:sp>
      <p:pic>
        <p:nvPicPr>
          <p:cNvPr id="5" name="內容版面配置區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683" y="2448644"/>
            <a:ext cx="2299720" cy="1579142"/>
          </a:xfrm>
          <a:prstGeom prst="rect">
            <a:avLst/>
          </a:prstGeom>
        </p:spPr>
      </p:pic>
      <p:sp>
        <p:nvSpPr>
          <p:cNvPr id="6" name="副標題 2"/>
          <p:cNvSpPr txBox="1">
            <a:spLocks/>
          </p:cNvSpPr>
          <p:nvPr/>
        </p:nvSpPr>
        <p:spPr bwMode="auto">
          <a:xfrm>
            <a:off x="3051576" y="4608884"/>
            <a:ext cx="4909311" cy="19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0133" tIns="35066" rIns="70133" bIns="35066"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CC0000"/>
              </a:buClr>
              <a:buSzPct val="70000"/>
              <a:buFont typeface="Wingdings" panose="05000000000000000000" pitchFamily="2" charset="2"/>
              <a:buChar char="p"/>
              <a:defRPr kumimoji="1" sz="3200" b="1" kern="1200">
                <a:solidFill>
                  <a:srgbClr val="000066"/>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lr>
                <a:srgbClr val="CC0000"/>
              </a:buClr>
              <a:buSzPct val="70000"/>
              <a:buFont typeface="Wingdings" panose="05000000000000000000" pitchFamily="2" charset="2"/>
              <a:buChar char="l"/>
              <a:defRPr kumimoji="1" sz="2800" b="1" kern="1200">
                <a:solidFill>
                  <a:srgbClr val="663300"/>
                </a:solidFill>
                <a:latin typeface="標楷體" panose="03000509000000000000" pitchFamily="65" charset="-120"/>
                <a:ea typeface="標楷體" panose="03000509000000000000" pitchFamily="65" charset="-120"/>
                <a:cs typeface="+mn-cs"/>
              </a:defRPr>
            </a:lvl2pPr>
            <a:lvl3pPr marL="1143000" indent="-228600" algn="l" rtl="0" eaLnBrk="0" fontAlgn="base" hangingPunct="0">
              <a:spcBef>
                <a:spcPct val="20000"/>
              </a:spcBef>
              <a:spcAft>
                <a:spcPct val="0"/>
              </a:spcAft>
              <a:buClr>
                <a:srgbClr val="00CC00"/>
              </a:buClr>
              <a:buSzPct val="60000"/>
              <a:buFont typeface="Wingdings" panose="05000000000000000000" pitchFamily="2" charset="2"/>
              <a:buChar char="u"/>
              <a:defRPr kumimoji="1" sz="2400" b="1"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spcBef>
                <a:spcPct val="20000"/>
              </a:spcBef>
              <a:spcAft>
                <a:spcPct val="0"/>
              </a:spcAft>
              <a:buClr>
                <a:schemeClr val="accent2"/>
              </a:buClr>
              <a:buSzPct val="60000"/>
              <a:buFont typeface="Wingdings" panose="05000000000000000000" pitchFamily="2" charset="2"/>
              <a:buChar char="l"/>
              <a:defRPr kumimoji="1" sz="2000" b="1"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spcBef>
                <a:spcPct val="20000"/>
              </a:spcBef>
              <a:spcAft>
                <a:spcPct val="0"/>
              </a:spcAft>
              <a:buChar char="»"/>
              <a:defRPr kumimoji="1" sz="2000" b="1"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altLang="en-US" sz="4142" dirty="0">
                <a:solidFill>
                  <a:srgbClr val="FF0000"/>
                </a:solidFill>
                <a:latin typeface="微軟正黑體" panose="020B0604030504040204" pitchFamily="34" charset="-120"/>
                <a:ea typeface="微軟正黑體" panose="020B0604030504040204" pitchFamily="34" charset="-120"/>
              </a:rPr>
              <a:t>圖書館電話：</a:t>
            </a:r>
            <a:r>
              <a:rPr lang="en-US" altLang="zh-TW" sz="4142" dirty="0">
                <a:solidFill>
                  <a:srgbClr val="FF0000"/>
                </a:solidFill>
                <a:latin typeface="微軟正黑體" panose="020B0604030504040204" pitchFamily="34" charset="-120"/>
                <a:ea typeface="微軟正黑體" panose="020B0604030504040204" pitchFamily="34" charset="-120"/>
              </a:rPr>
              <a:t>3016</a:t>
            </a:r>
            <a:endParaRPr lang="en-US" altLang="zh-TW" sz="3068" dirty="0">
              <a:latin typeface="標楷體"/>
              <a:ea typeface="標楷體"/>
            </a:endParaRPr>
          </a:p>
          <a:p>
            <a:pPr algn="ctr"/>
            <a:endParaRPr lang="en-US" altLang="zh-TW" sz="1533" dirty="0">
              <a:solidFill>
                <a:srgbClr val="000000"/>
              </a:solidFill>
              <a:latin typeface="標楷體"/>
              <a:ea typeface="標楷體"/>
            </a:endParaRPr>
          </a:p>
          <a:p>
            <a:pPr algn="ctr"/>
            <a:endParaRPr lang="en-US" altLang="zh-TW" sz="3068" dirty="0"/>
          </a:p>
          <a:p>
            <a:pPr algn="ctr"/>
            <a:endParaRPr lang="en-US" altLang="zh-TW" sz="3068" dirty="0"/>
          </a:p>
          <a:p>
            <a:pPr algn="ctr"/>
            <a:endParaRPr lang="en-US" altLang="zh-TW" sz="3068" dirty="0">
              <a:latin typeface="標楷體"/>
              <a:ea typeface="標楷體"/>
            </a:endParaRPr>
          </a:p>
          <a:p>
            <a:pPr algn="ctr"/>
            <a:endParaRPr lang="en-US" altLang="zh-TW" sz="3068" dirty="0">
              <a:latin typeface="標楷體"/>
              <a:ea typeface="標楷體"/>
            </a:endParaRPr>
          </a:p>
        </p:txBody>
      </p:sp>
    </p:spTree>
    <p:extLst>
      <p:ext uri="{BB962C8B-B14F-4D97-AF65-F5344CB8AC3E}">
        <p14:creationId xmlns:p14="http://schemas.microsoft.com/office/powerpoint/2010/main" val="27153972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50963" y="1296989"/>
            <a:ext cx="8101012" cy="1583704"/>
          </a:xfrm>
        </p:spPr>
        <p:txBody>
          <a:bodyPr>
            <a:normAutofit/>
          </a:bodyPr>
          <a:lstStyle/>
          <a:p>
            <a:r>
              <a:rPr lang="en-US" altLang="zh-TW" sz="4620" b="1" smtClean="0">
                <a:ln w="12700">
                  <a:noFill/>
                  <a:prstDash val="solid"/>
                </a:ln>
                <a:solidFill>
                  <a:srgbClr val="002060"/>
                </a:solidFill>
                <a:latin typeface="微軟正黑體" pitchFamily="34" charset="-120"/>
                <a:ea typeface="微軟正黑體" pitchFamily="34" charset="-120"/>
                <a:cs typeface="+mn-cs"/>
              </a:rPr>
              <a:t>111</a:t>
            </a:r>
            <a:r>
              <a:rPr lang="zh-TW" altLang="en-US" sz="4620" b="1" smtClean="0">
                <a:ln w="12700">
                  <a:noFill/>
                  <a:prstDash val="solid"/>
                </a:ln>
                <a:solidFill>
                  <a:srgbClr val="002060"/>
                </a:solidFill>
                <a:latin typeface="微軟正黑體" pitchFamily="34" charset="-120"/>
                <a:ea typeface="微軟正黑體" pitchFamily="34" charset="-120"/>
                <a:cs typeface="+mn-cs"/>
              </a:rPr>
              <a:t>年</a:t>
            </a:r>
            <a:r>
              <a:rPr lang="zh-TW" altLang="en-US" sz="4620" b="1" dirty="0">
                <a:ln w="12700">
                  <a:noFill/>
                  <a:prstDash val="solid"/>
                </a:ln>
                <a:solidFill>
                  <a:srgbClr val="002060"/>
                </a:solidFill>
                <a:latin typeface="微軟正黑體" pitchFamily="34" charset="-120"/>
                <a:ea typeface="微軟正黑體" pitchFamily="34" charset="-120"/>
                <a:cs typeface="+mn-cs"/>
              </a:rPr>
              <a:t>新進人員業務簡介</a:t>
            </a:r>
          </a:p>
        </p:txBody>
      </p:sp>
      <p:sp>
        <p:nvSpPr>
          <p:cNvPr id="3" name="副標題 2"/>
          <p:cNvSpPr>
            <a:spLocks noGrp="1"/>
          </p:cNvSpPr>
          <p:nvPr>
            <p:ph type="subTitle" idx="1"/>
          </p:nvPr>
        </p:nvSpPr>
        <p:spPr>
          <a:xfrm>
            <a:off x="1704587" y="4568688"/>
            <a:ext cx="7560945" cy="2042447"/>
          </a:xfrm>
        </p:spPr>
        <p:txBody>
          <a:bodyPr>
            <a:normAutofit lnSpcReduction="10000"/>
          </a:bodyPr>
          <a:lstStyle/>
          <a:p>
            <a:pPr defTabSz="989123">
              <a:spcBef>
                <a:spcPts val="1386"/>
              </a:spcBef>
            </a:pPr>
            <a:r>
              <a:rPr lang="zh-TW" altLang="en-US" sz="4043" b="1" dirty="0">
                <a:ln w="12700">
                  <a:noFill/>
                  <a:prstDash val="solid"/>
                </a:ln>
                <a:solidFill>
                  <a:srgbClr val="002060"/>
                </a:solidFill>
                <a:latin typeface="微軟正黑體" pitchFamily="34" charset="-120"/>
                <a:ea typeface="微軟正黑體" pitchFamily="34" charset="-120"/>
              </a:rPr>
              <a:t>綜計</a:t>
            </a:r>
            <a:r>
              <a:rPr lang="zh-TW" altLang="en-US" sz="4043" b="1" dirty="0" smtClean="0">
                <a:ln w="12700">
                  <a:noFill/>
                  <a:prstDash val="solid"/>
                </a:ln>
                <a:solidFill>
                  <a:srgbClr val="002060"/>
                </a:solidFill>
                <a:latin typeface="微軟正黑體" pitchFamily="34" charset="-120"/>
                <a:ea typeface="微軟正黑體" pitchFamily="34" charset="-120"/>
              </a:rPr>
              <a:t>組</a:t>
            </a:r>
            <a:r>
              <a:rPr lang="zh-TW" altLang="en-US" sz="4043" b="1" dirty="0">
                <a:ln w="12700">
                  <a:noFill/>
                  <a:prstDash val="solid"/>
                </a:ln>
                <a:solidFill>
                  <a:srgbClr val="002060"/>
                </a:solidFill>
                <a:latin typeface="微軟正黑體" pitchFamily="34" charset="-120"/>
                <a:ea typeface="微軟正黑體" pitchFamily="34" charset="-120"/>
              </a:rPr>
              <a:t>圖資</a:t>
            </a:r>
            <a:r>
              <a:rPr lang="zh-TW" altLang="en-US" sz="4043" b="1" dirty="0" smtClean="0">
                <a:ln w="12700">
                  <a:noFill/>
                  <a:prstDash val="solid"/>
                </a:ln>
                <a:solidFill>
                  <a:srgbClr val="002060"/>
                </a:solidFill>
                <a:latin typeface="微軟正黑體" pitchFamily="34" charset="-120"/>
                <a:ea typeface="微軟正黑體" pitchFamily="34" charset="-120"/>
              </a:rPr>
              <a:t>科</a:t>
            </a:r>
            <a:r>
              <a:rPr lang="en-US" altLang="zh-TW" sz="4043" b="1" dirty="0">
                <a:ln w="12700">
                  <a:noFill/>
                  <a:prstDash val="solid"/>
                </a:ln>
                <a:solidFill>
                  <a:srgbClr val="002060"/>
                </a:solidFill>
                <a:latin typeface="微軟正黑體" pitchFamily="34" charset="-120"/>
                <a:ea typeface="微軟正黑體" pitchFamily="34" charset="-120"/>
              </a:rPr>
              <a:t>-</a:t>
            </a:r>
            <a:r>
              <a:rPr lang="zh-TW" altLang="en-US" sz="4043" b="1" dirty="0">
                <a:ln w="12700">
                  <a:noFill/>
                  <a:prstDash val="solid"/>
                </a:ln>
                <a:solidFill>
                  <a:srgbClr val="002060"/>
                </a:solidFill>
                <a:latin typeface="微軟正黑體" pitchFamily="34" charset="-120"/>
                <a:ea typeface="微軟正黑體" pitchFamily="34" charset="-120"/>
              </a:rPr>
              <a:t>邱文豪</a:t>
            </a:r>
            <a:endParaRPr lang="en-US" altLang="zh-TW" sz="4043" b="1" dirty="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sz="4043" b="1" dirty="0">
              <a:ln w="12700">
                <a:noFill/>
                <a:prstDash val="solid"/>
              </a:ln>
              <a:solidFill>
                <a:srgbClr val="002060"/>
              </a:solidFill>
              <a:latin typeface="微軟正黑體" pitchFamily="34" charset="-120"/>
              <a:ea typeface="微軟正黑體" pitchFamily="34" charset="-120"/>
            </a:endParaRPr>
          </a:p>
          <a:p>
            <a:pPr lvl="0" defTabSz="989123">
              <a:spcBef>
                <a:spcPts val="1386"/>
              </a:spcBef>
            </a:pPr>
            <a:r>
              <a:rPr lang="en-US" altLang="zh-TW" sz="2500" b="1" dirty="0" smtClean="0">
                <a:ln w="12700">
                  <a:noFill/>
                  <a:prstDash val="solid"/>
                </a:ln>
                <a:solidFill>
                  <a:srgbClr val="002060"/>
                </a:solidFill>
                <a:latin typeface="微軟正黑體" pitchFamily="34" charset="-120"/>
                <a:ea typeface="微軟正黑體" pitchFamily="34" charset="-120"/>
              </a:rPr>
              <a:t>111</a:t>
            </a:r>
            <a:r>
              <a:rPr lang="zh-TW" altLang="en-US" sz="2500" b="1" dirty="0" smtClean="0">
                <a:ln w="12700">
                  <a:noFill/>
                  <a:prstDash val="solid"/>
                </a:ln>
                <a:solidFill>
                  <a:srgbClr val="002060"/>
                </a:solidFill>
                <a:latin typeface="微軟正黑體" pitchFamily="34" charset="-120"/>
                <a:ea typeface="微軟正黑體" pitchFamily="34" charset="-120"/>
              </a:rPr>
              <a:t>年</a:t>
            </a:r>
            <a:r>
              <a:rPr lang="en-US" altLang="zh-TW" sz="2500" b="1" dirty="0" smtClean="0">
                <a:ln w="12700">
                  <a:noFill/>
                  <a:prstDash val="solid"/>
                </a:ln>
                <a:solidFill>
                  <a:srgbClr val="002060"/>
                </a:solidFill>
                <a:latin typeface="微軟正黑體" pitchFamily="34" charset="-120"/>
                <a:ea typeface="微軟正黑體" pitchFamily="34" charset="-120"/>
              </a:rPr>
              <a:t>03</a:t>
            </a:r>
            <a:r>
              <a:rPr lang="zh-TW" altLang="en-US" sz="2500" b="1" dirty="0" smtClean="0">
                <a:ln w="12700">
                  <a:noFill/>
                  <a:prstDash val="solid"/>
                </a:ln>
                <a:solidFill>
                  <a:srgbClr val="002060"/>
                </a:solidFill>
                <a:latin typeface="微軟正黑體" pitchFamily="34" charset="-120"/>
                <a:ea typeface="微軟正黑體" pitchFamily="34" charset="-120"/>
              </a:rPr>
              <a:t>月</a:t>
            </a:r>
            <a:r>
              <a:rPr lang="en-US" altLang="zh-TW" sz="2500" b="1" dirty="0" smtClean="0">
                <a:ln w="12700">
                  <a:noFill/>
                  <a:prstDash val="solid"/>
                </a:ln>
                <a:solidFill>
                  <a:srgbClr val="002060"/>
                </a:solidFill>
                <a:latin typeface="微軟正黑體" pitchFamily="34" charset="-120"/>
                <a:ea typeface="微軟正黑體" pitchFamily="34" charset="-120"/>
              </a:rPr>
              <a:t>17</a:t>
            </a:r>
            <a:r>
              <a:rPr lang="zh-TW" altLang="en-US" sz="2500" b="1" dirty="0" smtClean="0">
                <a:ln w="12700">
                  <a:noFill/>
                  <a:prstDash val="solid"/>
                </a:ln>
                <a:solidFill>
                  <a:srgbClr val="002060"/>
                </a:solidFill>
                <a:latin typeface="微軟正黑體" pitchFamily="34" charset="-120"/>
                <a:ea typeface="微軟正黑體" pitchFamily="34" charset="-120"/>
              </a:rPr>
              <a:t>日</a:t>
            </a:r>
            <a:endParaRPr lang="zh-TW" altLang="en-US" sz="2500" b="1" dirty="0">
              <a:ln w="12700">
                <a:noFill/>
                <a:prstDash val="solid"/>
              </a:ln>
              <a:solidFill>
                <a:srgbClr val="002060"/>
              </a:solidFill>
              <a:latin typeface="微軟正黑體" pitchFamily="34" charset="-120"/>
              <a:ea typeface="微軟正黑體" pitchFamily="34" charset="-120"/>
            </a:endParaRPr>
          </a:p>
          <a:p>
            <a:pPr defTabSz="989123">
              <a:spcBef>
                <a:spcPts val="1386"/>
              </a:spcBef>
            </a:pPr>
            <a:endParaRPr lang="en-US" altLang="zh-TW" dirty="0"/>
          </a:p>
        </p:txBody>
      </p:sp>
    </p:spTree>
    <p:extLst>
      <p:ext uri="{BB962C8B-B14F-4D97-AF65-F5344CB8AC3E}">
        <p14:creationId xmlns:p14="http://schemas.microsoft.com/office/powerpoint/2010/main" val="842431315"/>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 xmlns:a16="http://schemas.microsoft.com/office/drawing/2014/main" id="{A04BC4B2-4286-4511-BBEA-C7595EE3DA78}"/>
              </a:ext>
            </a:extLst>
          </p:cNvPr>
          <p:cNvSpPr txBox="1"/>
          <p:nvPr/>
        </p:nvSpPr>
        <p:spPr>
          <a:xfrm>
            <a:off x="2376339" y="504428"/>
            <a:ext cx="6048672"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簡介</a:t>
            </a:r>
          </a:p>
        </p:txBody>
      </p:sp>
      <p:grpSp>
        <p:nvGrpSpPr>
          <p:cNvPr id="5" name="群組 4"/>
          <p:cNvGrpSpPr/>
          <p:nvPr/>
        </p:nvGrpSpPr>
        <p:grpSpPr>
          <a:xfrm>
            <a:off x="445566" y="1440532"/>
            <a:ext cx="3304997" cy="5522618"/>
            <a:chOff x="750163" y="1487535"/>
            <a:chExt cx="3304997" cy="5522618"/>
          </a:xfrm>
        </p:grpSpPr>
        <p:sp>
          <p:nvSpPr>
            <p:cNvPr id="4" name="圓角矩形 3"/>
            <p:cNvSpPr/>
            <p:nvPr/>
          </p:nvSpPr>
          <p:spPr>
            <a:xfrm>
              <a:off x="750163" y="1487535"/>
              <a:ext cx="3032330" cy="5522618"/>
            </a:xfrm>
            <a:prstGeom prst="round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9" name="圓角矩形 8"/>
            <p:cNvSpPr/>
            <p:nvPr/>
          </p:nvSpPr>
          <p:spPr>
            <a:xfrm>
              <a:off x="827082" y="1551721"/>
              <a:ext cx="2882376" cy="53928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nvGrpSpPr>
            <p:cNvPr id="3" name="群組 2"/>
            <p:cNvGrpSpPr/>
            <p:nvPr/>
          </p:nvGrpSpPr>
          <p:grpSpPr>
            <a:xfrm>
              <a:off x="1713494" y="1551721"/>
              <a:ext cx="1105667" cy="324036"/>
              <a:chOff x="1774727" y="2124608"/>
              <a:chExt cx="1105667" cy="324036"/>
            </a:xfrm>
          </p:grpSpPr>
          <p:sp>
            <p:nvSpPr>
              <p:cNvPr id="10" name="圓角矩形 9"/>
              <p:cNvSpPr/>
              <p:nvPr/>
            </p:nvSpPr>
            <p:spPr>
              <a:xfrm>
                <a:off x="1774727" y="2124608"/>
                <a:ext cx="1105667" cy="3240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29" name="圓角矩形 28"/>
              <p:cNvSpPr/>
              <p:nvPr/>
            </p:nvSpPr>
            <p:spPr>
              <a:xfrm>
                <a:off x="1933312" y="2252083"/>
                <a:ext cx="504056" cy="720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30" name="橢圓 29"/>
              <p:cNvSpPr/>
              <p:nvPr/>
            </p:nvSpPr>
            <p:spPr>
              <a:xfrm>
                <a:off x="2520355" y="221607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sp>
          <p:nvSpPr>
            <p:cNvPr id="11" name="文字方塊 10"/>
            <p:cNvSpPr txBox="1"/>
            <p:nvPr/>
          </p:nvSpPr>
          <p:spPr>
            <a:xfrm>
              <a:off x="1035074" y="2324813"/>
              <a:ext cx="2393796" cy="523220"/>
            </a:xfrm>
            <a:prstGeom prst="rect">
              <a:avLst/>
            </a:prstGeom>
            <a:noFill/>
          </p:spPr>
          <p:txBody>
            <a:bodyPr wrap="square" rtlCol="0">
              <a:spAutoFit/>
            </a:bodyPr>
            <a:lstStyle/>
            <a:p>
              <a:pPr algn="ctr"/>
              <a:r>
                <a:rPr lang="en-US" altLang="zh-TW" sz="2800" dirty="0" smtClean="0">
                  <a:latin typeface="微軟正黑體" panose="020B0604030504040204" pitchFamily="34" charset="-120"/>
                  <a:ea typeface="微軟正黑體" panose="020B0604030504040204" pitchFamily="34" charset="-120"/>
                </a:rPr>
                <a:t>Security</a:t>
              </a:r>
              <a:endParaRPr lang="zh-TW" altLang="en-US" sz="2800" dirty="0">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374" y="1659480"/>
              <a:ext cx="144016" cy="144016"/>
            </a:xfrm>
            <a:prstGeom prst="rect">
              <a:avLst/>
            </a:prstGeom>
          </p:spPr>
        </p:pic>
        <p:pic>
          <p:nvPicPr>
            <p:cNvPr id="24" name="圖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727" y="1684942"/>
              <a:ext cx="144016" cy="144016"/>
            </a:xfrm>
            <a:prstGeom prst="rect">
              <a:avLst/>
            </a:prstGeom>
          </p:spPr>
        </p:pic>
        <p:cxnSp>
          <p:nvCxnSpPr>
            <p:cNvPr id="31" name="直線接點 30"/>
            <p:cNvCxnSpPr/>
            <p:nvPr/>
          </p:nvCxnSpPr>
          <p:spPr>
            <a:xfrm>
              <a:off x="1775744" y="6769124"/>
              <a:ext cx="961652" cy="0"/>
            </a:xfrm>
            <a:prstGeom prst="line">
              <a:avLst/>
            </a:prstGeom>
            <a:ln w="38100"/>
          </p:spPr>
          <p:style>
            <a:lnRef idx="1">
              <a:schemeClr val="dk1"/>
            </a:lnRef>
            <a:fillRef idx="0">
              <a:schemeClr val="dk1"/>
            </a:fillRef>
            <a:effectRef idx="0">
              <a:schemeClr val="dk1"/>
            </a:effectRef>
            <a:fontRef idx="minor">
              <a:schemeClr val="tx1"/>
            </a:fontRef>
          </p:style>
        </p:cxnSp>
        <p:sp>
          <p:nvSpPr>
            <p:cNvPr id="32" name="文字方塊 31"/>
            <p:cNvSpPr txBox="1"/>
            <p:nvPr/>
          </p:nvSpPr>
          <p:spPr>
            <a:xfrm>
              <a:off x="761634" y="3137239"/>
              <a:ext cx="3293526" cy="523220"/>
            </a:xfrm>
            <a:prstGeom prst="rect">
              <a:avLst/>
            </a:prstGeom>
            <a:noFill/>
          </p:spPr>
          <p:txBody>
            <a:bodyPr wrap="square" rtlCol="0">
              <a:spAutoFit/>
            </a:bodyPr>
            <a:lstStyle/>
            <a:p>
              <a:pPr marL="273050" indent="-273050">
                <a:buFont typeface="Wingdings" panose="05000000000000000000" pitchFamily="2" charset="2"/>
                <a:buChar char="Ø"/>
              </a:pPr>
              <a:r>
                <a:rPr lang="zh-TW" altLang="en-US" sz="2800" dirty="0" smtClean="0">
                  <a:latin typeface="微軟正黑體" panose="020B0604030504040204" pitchFamily="34" charset="-120"/>
                  <a:ea typeface="微軟正黑體" panose="020B0604030504040204" pitchFamily="34" charset="-120"/>
                </a:rPr>
                <a:t>資通安全管理法</a:t>
              </a:r>
              <a:endParaRPr lang="zh-TW" altLang="en-US" sz="2800" dirty="0">
                <a:latin typeface="微軟正黑體" panose="020B0604030504040204" pitchFamily="34" charset="-120"/>
                <a:ea typeface="微軟正黑體" panose="020B0604030504040204" pitchFamily="34" charset="-120"/>
              </a:endParaRPr>
            </a:p>
          </p:txBody>
        </p:sp>
        <p:sp>
          <p:nvSpPr>
            <p:cNvPr id="40" name="文字方塊 39"/>
            <p:cNvSpPr txBox="1"/>
            <p:nvPr/>
          </p:nvSpPr>
          <p:spPr>
            <a:xfrm>
              <a:off x="774998" y="3910331"/>
              <a:ext cx="2576840" cy="523220"/>
            </a:xfrm>
            <a:prstGeom prst="rect">
              <a:avLst/>
            </a:prstGeom>
            <a:noFill/>
          </p:spPr>
          <p:txBody>
            <a:bodyPr wrap="square" rtlCol="0">
              <a:spAutoFit/>
            </a:bodyPr>
            <a:lstStyle/>
            <a:p>
              <a:pPr marL="179388" indent="-179388">
                <a:buFont typeface="Wingdings" panose="05000000000000000000" pitchFamily="2" charset="2"/>
                <a:buChar char="Ø"/>
              </a:pPr>
              <a:r>
                <a:rPr lang="zh-TW" altLang="en-US" sz="2800" dirty="0" smtClean="0">
                  <a:latin typeface="微軟正黑體" panose="020B0604030504040204" pitchFamily="34" charset="-120"/>
                  <a:ea typeface="微軟正黑體" panose="020B0604030504040204" pitchFamily="34" charset="-120"/>
                </a:rPr>
                <a:t>資</a:t>
              </a:r>
              <a:r>
                <a:rPr lang="zh-TW" altLang="en-US" sz="2800" dirty="0">
                  <a:latin typeface="微軟正黑體" panose="020B0604030504040204" pitchFamily="34" charset="-120"/>
                  <a:ea typeface="微軟正黑體" panose="020B0604030504040204" pitchFamily="34" charset="-120"/>
                </a:rPr>
                <a:t>安規範</a:t>
              </a:r>
            </a:p>
          </p:txBody>
        </p:sp>
        <p:sp>
          <p:nvSpPr>
            <p:cNvPr id="41" name="文字方塊 40"/>
            <p:cNvSpPr txBox="1"/>
            <p:nvPr/>
          </p:nvSpPr>
          <p:spPr>
            <a:xfrm>
              <a:off x="759947" y="4683423"/>
              <a:ext cx="2576840" cy="523220"/>
            </a:xfrm>
            <a:prstGeom prst="rect">
              <a:avLst/>
            </a:prstGeom>
            <a:noFill/>
          </p:spPr>
          <p:txBody>
            <a:bodyPr wrap="square" rtlCol="0">
              <a:spAutoFit/>
            </a:bodyPr>
            <a:lstStyle/>
            <a:p>
              <a:pPr marL="179388" indent="-179388">
                <a:buFont typeface="Wingdings" panose="05000000000000000000" pitchFamily="2" charset="2"/>
                <a:buChar char="Ø"/>
              </a:pPr>
              <a:r>
                <a:rPr lang="zh-TW" altLang="en-US" sz="2800" dirty="0" smtClean="0">
                  <a:latin typeface="微軟正黑體" panose="020B0604030504040204" pitchFamily="34" charset="-120"/>
                  <a:ea typeface="微軟正黑體" panose="020B0604030504040204" pitchFamily="34" charset="-120"/>
                </a:rPr>
                <a:t>社交</a:t>
              </a:r>
              <a:r>
                <a:rPr lang="zh-TW" altLang="en-US" sz="2800" dirty="0">
                  <a:latin typeface="微軟正黑體" panose="020B0604030504040204" pitchFamily="34" charset="-120"/>
                  <a:ea typeface="微軟正黑體" panose="020B0604030504040204" pitchFamily="34" charset="-120"/>
                </a:rPr>
                <a:t>工程</a:t>
              </a:r>
            </a:p>
          </p:txBody>
        </p:sp>
        <p:cxnSp>
          <p:nvCxnSpPr>
            <p:cNvPr id="43" name="直線接點 42"/>
            <p:cNvCxnSpPr/>
            <p:nvPr/>
          </p:nvCxnSpPr>
          <p:spPr>
            <a:xfrm flipH="1">
              <a:off x="3190727" y="6441958"/>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3302182" y="6381954"/>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flipH="1">
              <a:off x="3334743" y="6697116"/>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flipH="1">
              <a:off x="921016" y="1612934"/>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flipH="1">
              <a:off x="972403" y="1679196"/>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H="1">
              <a:off x="1104731" y="1787208"/>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00" name="群組 99"/>
          <p:cNvGrpSpPr/>
          <p:nvPr/>
        </p:nvGrpSpPr>
        <p:grpSpPr>
          <a:xfrm>
            <a:off x="3808046" y="1440532"/>
            <a:ext cx="3372798" cy="5522618"/>
            <a:chOff x="750163" y="1487535"/>
            <a:chExt cx="3372798" cy="5522618"/>
          </a:xfrm>
        </p:grpSpPr>
        <p:sp>
          <p:nvSpPr>
            <p:cNvPr id="101" name="圓角矩形 100"/>
            <p:cNvSpPr/>
            <p:nvPr/>
          </p:nvSpPr>
          <p:spPr>
            <a:xfrm>
              <a:off x="750163" y="1487535"/>
              <a:ext cx="3032330" cy="5522618"/>
            </a:xfrm>
            <a:prstGeom prst="round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02" name="圓角矩形 101"/>
            <p:cNvSpPr/>
            <p:nvPr/>
          </p:nvSpPr>
          <p:spPr>
            <a:xfrm>
              <a:off x="829435" y="1551721"/>
              <a:ext cx="2882376" cy="53928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nvGrpSpPr>
            <p:cNvPr id="103" name="群組 102"/>
            <p:cNvGrpSpPr/>
            <p:nvPr/>
          </p:nvGrpSpPr>
          <p:grpSpPr>
            <a:xfrm>
              <a:off x="1713494" y="1551721"/>
              <a:ext cx="1105667" cy="324036"/>
              <a:chOff x="1774727" y="2124608"/>
              <a:chExt cx="1105667" cy="324036"/>
            </a:xfrm>
          </p:grpSpPr>
          <p:sp>
            <p:nvSpPr>
              <p:cNvPr id="117" name="圓角矩形 116"/>
              <p:cNvSpPr/>
              <p:nvPr/>
            </p:nvSpPr>
            <p:spPr>
              <a:xfrm>
                <a:off x="1774727" y="2124608"/>
                <a:ext cx="1105667" cy="3240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18" name="圓角矩形 117"/>
              <p:cNvSpPr/>
              <p:nvPr/>
            </p:nvSpPr>
            <p:spPr>
              <a:xfrm>
                <a:off x="1933312" y="2252083"/>
                <a:ext cx="504056" cy="720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19" name="橢圓 118"/>
              <p:cNvSpPr/>
              <p:nvPr/>
            </p:nvSpPr>
            <p:spPr>
              <a:xfrm>
                <a:off x="2520355" y="221607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sp>
          <p:nvSpPr>
            <p:cNvPr id="104" name="文字方塊 103"/>
            <p:cNvSpPr txBox="1"/>
            <p:nvPr/>
          </p:nvSpPr>
          <p:spPr>
            <a:xfrm>
              <a:off x="1035074" y="2324813"/>
              <a:ext cx="2393796" cy="523220"/>
            </a:xfrm>
            <a:prstGeom prst="rect">
              <a:avLst/>
            </a:prstGeom>
            <a:noFill/>
          </p:spPr>
          <p:txBody>
            <a:bodyPr wrap="square" rtlCol="0">
              <a:spAutoFit/>
            </a:bodyPr>
            <a:lstStyle/>
            <a:p>
              <a:pPr algn="ctr"/>
              <a:r>
                <a:rPr lang="en-US" altLang="zh-TW" sz="2800" dirty="0" smtClean="0">
                  <a:latin typeface="微軟正黑體" panose="020B0604030504040204" pitchFamily="34" charset="-120"/>
                  <a:ea typeface="微軟正黑體" panose="020B0604030504040204" pitchFamily="34" charset="-120"/>
                </a:rPr>
                <a:t>Network</a:t>
              </a:r>
              <a:endParaRPr lang="zh-TW" altLang="en-US" sz="2800" dirty="0">
                <a:latin typeface="微軟正黑體" panose="020B0604030504040204" pitchFamily="34" charset="-120"/>
                <a:ea typeface="微軟正黑體" panose="020B0604030504040204" pitchFamily="34" charset="-120"/>
              </a:endParaRPr>
            </a:p>
          </p:txBody>
        </p:sp>
        <p:pic>
          <p:nvPicPr>
            <p:cNvPr id="105" name="圖片 1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374" y="1659480"/>
              <a:ext cx="144016" cy="144016"/>
            </a:xfrm>
            <a:prstGeom prst="rect">
              <a:avLst/>
            </a:prstGeom>
          </p:spPr>
        </p:pic>
        <p:pic>
          <p:nvPicPr>
            <p:cNvPr id="106" name="圖片 1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727" y="1684942"/>
              <a:ext cx="144016" cy="144016"/>
            </a:xfrm>
            <a:prstGeom prst="rect">
              <a:avLst/>
            </a:prstGeom>
          </p:spPr>
        </p:pic>
        <p:cxnSp>
          <p:nvCxnSpPr>
            <p:cNvPr id="107" name="直線接點 106"/>
            <p:cNvCxnSpPr/>
            <p:nvPr/>
          </p:nvCxnSpPr>
          <p:spPr>
            <a:xfrm>
              <a:off x="1775744" y="6769124"/>
              <a:ext cx="961652" cy="0"/>
            </a:xfrm>
            <a:prstGeom prst="line">
              <a:avLst/>
            </a:prstGeom>
            <a:ln w="38100"/>
          </p:spPr>
          <p:style>
            <a:lnRef idx="1">
              <a:schemeClr val="dk1"/>
            </a:lnRef>
            <a:fillRef idx="0">
              <a:schemeClr val="dk1"/>
            </a:fillRef>
            <a:effectRef idx="0">
              <a:schemeClr val="dk1"/>
            </a:effectRef>
            <a:fontRef idx="minor">
              <a:schemeClr val="tx1"/>
            </a:fontRef>
          </p:style>
        </p:cxnSp>
        <p:sp>
          <p:nvSpPr>
            <p:cNvPr id="108" name="文字方塊 107"/>
            <p:cNvSpPr txBox="1"/>
            <p:nvPr/>
          </p:nvSpPr>
          <p:spPr>
            <a:xfrm>
              <a:off x="829435" y="3137239"/>
              <a:ext cx="3293526" cy="523220"/>
            </a:xfrm>
            <a:prstGeom prst="rect">
              <a:avLst/>
            </a:prstGeom>
            <a:noFill/>
          </p:spPr>
          <p:txBody>
            <a:bodyPr wrap="square" rtlCol="0">
              <a:spAutoFit/>
            </a:bodyPr>
            <a:lstStyle/>
            <a:p>
              <a:pPr marL="273050" indent="-273050">
                <a:buFont typeface="Wingdings" panose="05000000000000000000" pitchFamily="2" charset="2"/>
                <a:buChar char="Ø"/>
              </a:pPr>
              <a:r>
                <a:rPr lang="zh-TW" altLang="en-US" sz="2800" dirty="0">
                  <a:latin typeface="微軟正黑體" panose="020B0604030504040204" pitchFamily="34" charset="-120"/>
                  <a:ea typeface="微軟正黑體" panose="020B0604030504040204" pitchFamily="34" charset="-120"/>
                </a:rPr>
                <a:t>有線網路</a:t>
              </a:r>
            </a:p>
          </p:txBody>
        </p:sp>
        <p:sp>
          <p:nvSpPr>
            <p:cNvPr id="109" name="文字方塊 108"/>
            <p:cNvSpPr txBox="1"/>
            <p:nvPr/>
          </p:nvSpPr>
          <p:spPr>
            <a:xfrm>
              <a:off x="852030" y="3910331"/>
              <a:ext cx="2576840" cy="523220"/>
            </a:xfrm>
            <a:prstGeom prst="rect">
              <a:avLst/>
            </a:prstGeom>
            <a:noFill/>
          </p:spPr>
          <p:txBody>
            <a:bodyPr wrap="square" rtlCol="0">
              <a:spAutoFit/>
            </a:bodyPr>
            <a:lstStyle/>
            <a:p>
              <a:pPr marL="179388" indent="-179388">
                <a:buFont typeface="Wingdings" panose="05000000000000000000" pitchFamily="2" charset="2"/>
                <a:buChar char="Ø"/>
              </a:pPr>
              <a:r>
                <a:rPr lang="zh-TW" altLang="en-US" sz="2800" dirty="0">
                  <a:latin typeface="微軟正黑體" panose="020B0604030504040204" pitchFamily="34" charset="-120"/>
                  <a:ea typeface="微軟正黑體" panose="020B0604030504040204" pitchFamily="34" charset="-120"/>
                </a:rPr>
                <a:t>無線網路</a:t>
              </a:r>
            </a:p>
          </p:txBody>
        </p:sp>
        <p:cxnSp>
          <p:nvCxnSpPr>
            <p:cNvPr id="111" name="直線接點 110"/>
            <p:cNvCxnSpPr/>
            <p:nvPr/>
          </p:nvCxnSpPr>
          <p:spPr>
            <a:xfrm flipH="1">
              <a:off x="3190727" y="6441958"/>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a:xfrm flipH="1">
              <a:off x="3302182" y="6381954"/>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直線接點 112"/>
            <p:cNvCxnSpPr/>
            <p:nvPr/>
          </p:nvCxnSpPr>
          <p:spPr>
            <a:xfrm flipH="1">
              <a:off x="3334743" y="6697116"/>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4" name="直線接點 113"/>
            <p:cNvCxnSpPr/>
            <p:nvPr/>
          </p:nvCxnSpPr>
          <p:spPr>
            <a:xfrm flipH="1">
              <a:off x="921016" y="1612934"/>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5" name="直線接點 114"/>
            <p:cNvCxnSpPr/>
            <p:nvPr/>
          </p:nvCxnSpPr>
          <p:spPr>
            <a:xfrm flipH="1">
              <a:off x="972403" y="1679196"/>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6" name="直線接點 115"/>
            <p:cNvCxnSpPr/>
            <p:nvPr/>
          </p:nvCxnSpPr>
          <p:spPr>
            <a:xfrm flipH="1">
              <a:off x="1104731" y="1787208"/>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20" name="群組 119"/>
          <p:cNvGrpSpPr/>
          <p:nvPr/>
        </p:nvGrpSpPr>
        <p:grpSpPr>
          <a:xfrm>
            <a:off x="7200875" y="1440532"/>
            <a:ext cx="3465745" cy="5522618"/>
            <a:chOff x="750163" y="1487535"/>
            <a:chExt cx="3465745" cy="5522618"/>
          </a:xfrm>
        </p:grpSpPr>
        <p:sp>
          <p:nvSpPr>
            <p:cNvPr id="121" name="圓角矩形 120"/>
            <p:cNvSpPr/>
            <p:nvPr/>
          </p:nvSpPr>
          <p:spPr>
            <a:xfrm>
              <a:off x="750163" y="1487535"/>
              <a:ext cx="3032330" cy="5522618"/>
            </a:xfrm>
            <a:prstGeom prst="round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22" name="圓角矩形 121"/>
            <p:cNvSpPr/>
            <p:nvPr/>
          </p:nvSpPr>
          <p:spPr>
            <a:xfrm>
              <a:off x="827082" y="1551721"/>
              <a:ext cx="2882376" cy="53928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nvGrpSpPr>
            <p:cNvPr id="123" name="群組 122"/>
            <p:cNvGrpSpPr/>
            <p:nvPr/>
          </p:nvGrpSpPr>
          <p:grpSpPr>
            <a:xfrm>
              <a:off x="1713494" y="1551721"/>
              <a:ext cx="1105667" cy="324036"/>
              <a:chOff x="1774727" y="2124608"/>
              <a:chExt cx="1105667" cy="324036"/>
            </a:xfrm>
          </p:grpSpPr>
          <p:sp>
            <p:nvSpPr>
              <p:cNvPr id="137" name="圓角矩形 136"/>
              <p:cNvSpPr/>
              <p:nvPr/>
            </p:nvSpPr>
            <p:spPr>
              <a:xfrm>
                <a:off x="1774727" y="2124608"/>
                <a:ext cx="1105667" cy="32403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38" name="圓角矩形 137"/>
              <p:cNvSpPr/>
              <p:nvPr/>
            </p:nvSpPr>
            <p:spPr>
              <a:xfrm>
                <a:off x="1933312" y="2252083"/>
                <a:ext cx="504056" cy="720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sp>
            <p:nvSpPr>
              <p:cNvPr id="139" name="橢圓 138"/>
              <p:cNvSpPr/>
              <p:nvPr/>
            </p:nvSpPr>
            <p:spPr>
              <a:xfrm>
                <a:off x="2520355" y="2216079"/>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p>
            </p:txBody>
          </p:sp>
        </p:grpSp>
        <p:sp>
          <p:nvSpPr>
            <p:cNvPr id="124" name="文字方塊 123"/>
            <p:cNvSpPr txBox="1"/>
            <p:nvPr/>
          </p:nvSpPr>
          <p:spPr>
            <a:xfrm>
              <a:off x="1035074" y="2324813"/>
              <a:ext cx="2393796" cy="523220"/>
            </a:xfrm>
            <a:prstGeom prst="rect">
              <a:avLst/>
            </a:prstGeom>
            <a:noFill/>
          </p:spPr>
          <p:txBody>
            <a:bodyPr wrap="square" rtlCol="0">
              <a:spAutoFit/>
            </a:bodyPr>
            <a:lstStyle/>
            <a:p>
              <a:pPr algn="ctr"/>
              <a:r>
                <a:rPr lang="en-US" altLang="zh-TW" sz="2800" dirty="0" smtClean="0">
                  <a:latin typeface="微軟正黑體" panose="020B0604030504040204" pitchFamily="34" charset="-120"/>
                  <a:ea typeface="微軟正黑體" panose="020B0604030504040204" pitchFamily="34" charset="-120"/>
                </a:rPr>
                <a:t>System</a:t>
              </a:r>
              <a:endParaRPr lang="zh-TW" altLang="en-US" sz="2800" dirty="0">
                <a:latin typeface="微軟正黑體" panose="020B0604030504040204" pitchFamily="34" charset="-120"/>
                <a:ea typeface="微軟正黑體" panose="020B0604030504040204" pitchFamily="34" charset="-120"/>
              </a:endParaRPr>
            </a:p>
          </p:txBody>
        </p:sp>
        <p:pic>
          <p:nvPicPr>
            <p:cNvPr id="125" name="圖片 1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374" y="1659480"/>
              <a:ext cx="144016" cy="144016"/>
            </a:xfrm>
            <a:prstGeom prst="rect">
              <a:avLst/>
            </a:prstGeom>
          </p:spPr>
        </p:pic>
        <p:pic>
          <p:nvPicPr>
            <p:cNvPr id="126" name="圖片 1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727" y="1684942"/>
              <a:ext cx="144016" cy="144016"/>
            </a:xfrm>
            <a:prstGeom prst="rect">
              <a:avLst/>
            </a:prstGeom>
          </p:spPr>
        </p:pic>
        <p:cxnSp>
          <p:nvCxnSpPr>
            <p:cNvPr id="127" name="直線接點 126"/>
            <p:cNvCxnSpPr/>
            <p:nvPr/>
          </p:nvCxnSpPr>
          <p:spPr>
            <a:xfrm>
              <a:off x="1775744" y="6769124"/>
              <a:ext cx="961652" cy="0"/>
            </a:xfrm>
            <a:prstGeom prst="line">
              <a:avLst/>
            </a:prstGeom>
            <a:ln w="38100"/>
          </p:spPr>
          <p:style>
            <a:lnRef idx="1">
              <a:schemeClr val="dk1"/>
            </a:lnRef>
            <a:fillRef idx="0">
              <a:schemeClr val="dk1"/>
            </a:fillRef>
            <a:effectRef idx="0">
              <a:schemeClr val="dk1"/>
            </a:effectRef>
            <a:fontRef idx="minor">
              <a:schemeClr val="tx1"/>
            </a:fontRef>
          </p:style>
        </p:cxnSp>
        <p:sp>
          <p:nvSpPr>
            <p:cNvPr id="128" name="文字方塊 127"/>
            <p:cNvSpPr txBox="1"/>
            <p:nvPr/>
          </p:nvSpPr>
          <p:spPr>
            <a:xfrm>
              <a:off x="922382" y="3137239"/>
              <a:ext cx="3293526" cy="523220"/>
            </a:xfrm>
            <a:prstGeom prst="rect">
              <a:avLst/>
            </a:prstGeom>
            <a:noFill/>
          </p:spPr>
          <p:txBody>
            <a:bodyPr wrap="square" rtlCol="0">
              <a:spAutoFit/>
            </a:bodyPr>
            <a:lstStyle/>
            <a:p>
              <a:pPr marL="273050" indent="-273050">
                <a:buFont typeface="Wingdings" panose="05000000000000000000" pitchFamily="2" charset="2"/>
                <a:buChar char="Ø"/>
              </a:pPr>
              <a:r>
                <a:rPr lang="zh-TW" altLang="en-US" sz="2800" dirty="0">
                  <a:latin typeface="微軟正黑體" panose="020B0604030504040204" pitchFamily="34" charset="-120"/>
                  <a:ea typeface="微軟正黑體" panose="020B0604030504040204" pitchFamily="34" charset="-120"/>
                </a:rPr>
                <a:t>雲端</a:t>
              </a:r>
            </a:p>
          </p:txBody>
        </p:sp>
        <p:sp>
          <p:nvSpPr>
            <p:cNvPr id="129" name="文字方塊 128"/>
            <p:cNvSpPr txBox="1"/>
            <p:nvPr/>
          </p:nvSpPr>
          <p:spPr>
            <a:xfrm>
              <a:off x="935746" y="3910331"/>
              <a:ext cx="2576840" cy="523220"/>
            </a:xfrm>
            <a:prstGeom prst="rect">
              <a:avLst/>
            </a:prstGeom>
            <a:noFill/>
          </p:spPr>
          <p:txBody>
            <a:bodyPr wrap="square" rtlCol="0">
              <a:spAutoFit/>
            </a:bodyPr>
            <a:lstStyle/>
            <a:p>
              <a:pPr marL="179388" indent="-179388">
                <a:buFont typeface="Wingdings" panose="05000000000000000000" pitchFamily="2" charset="2"/>
                <a:buChar char="Ø"/>
              </a:pPr>
              <a:r>
                <a:rPr lang="zh-TW" altLang="en-US" sz="2800" dirty="0" smtClean="0">
                  <a:latin typeface="微軟正黑體" panose="020B0604030504040204" pitchFamily="34" charset="-120"/>
                  <a:ea typeface="微軟正黑體" panose="020B0604030504040204" pitchFamily="34" charset="-120"/>
                </a:rPr>
                <a:t>軟體</a:t>
              </a:r>
              <a:endParaRPr lang="zh-TW" altLang="en-US" sz="2800" dirty="0">
                <a:latin typeface="微軟正黑體" panose="020B0604030504040204" pitchFamily="34" charset="-120"/>
                <a:ea typeface="微軟正黑體" panose="020B0604030504040204" pitchFamily="34" charset="-120"/>
              </a:endParaRPr>
            </a:p>
          </p:txBody>
        </p:sp>
        <p:sp>
          <p:nvSpPr>
            <p:cNvPr id="130" name="文字方塊 129"/>
            <p:cNvSpPr txBox="1"/>
            <p:nvPr/>
          </p:nvSpPr>
          <p:spPr>
            <a:xfrm>
              <a:off x="920695" y="4683423"/>
              <a:ext cx="2576840" cy="523220"/>
            </a:xfrm>
            <a:prstGeom prst="rect">
              <a:avLst/>
            </a:prstGeom>
            <a:noFill/>
          </p:spPr>
          <p:txBody>
            <a:bodyPr wrap="square" rtlCol="0">
              <a:spAutoFit/>
            </a:bodyPr>
            <a:lstStyle/>
            <a:p>
              <a:pPr marL="179388" indent="-179388">
                <a:buFont typeface="Wingdings" panose="05000000000000000000" pitchFamily="2" charset="2"/>
                <a:buChar char="Ø"/>
              </a:pPr>
              <a:r>
                <a:rPr lang="en-US" altLang="zh-TW" sz="2800" dirty="0" smtClean="0">
                  <a:latin typeface="微軟正黑體" panose="020B0604030504040204" pitchFamily="34" charset="-120"/>
                  <a:ea typeface="微軟正黑體" panose="020B0604030504040204" pitchFamily="34" charset="-120"/>
                </a:rPr>
                <a:t>MIS</a:t>
              </a:r>
              <a:endParaRPr lang="zh-TW" altLang="en-US" sz="2800" dirty="0">
                <a:latin typeface="微軟正黑體" panose="020B0604030504040204" pitchFamily="34" charset="-120"/>
                <a:ea typeface="微軟正黑體" panose="020B0604030504040204" pitchFamily="34" charset="-120"/>
              </a:endParaRPr>
            </a:p>
          </p:txBody>
        </p:sp>
        <p:cxnSp>
          <p:nvCxnSpPr>
            <p:cNvPr id="131" name="直線接點 130"/>
            <p:cNvCxnSpPr/>
            <p:nvPr/>
          </p:nvCxnSpPr>
          <p:spPr>
            <a:xfrm flipH="1">
              <a:off x="3190727" y="6441958"/>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flipH="1">
              <a:off x="3302182" y="6381954"/>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a:xfrm flipH="1">
              <a:off x="3334743" y="6697116"/>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4" name="直線接點 133"/>
            <p:cNvCxnSpPr/>
            <p:nvPr/>
          </p:nvCxnSpPr>
          <p:spPr>
            <a:xfrm flipH="1">
              <a:off x="921016" y="1612934"/>
              <a:ext cx="390706" cy="4320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5" name="直線接點 134"/>
            <p:cNvCxnSpPr/>
            <p:nvPr/>
          </p:nvCxnSpPr>
          <p:spPr>
            <a:xfrm flipH="1">
              <a:off x="972403" y="1679196"/>
              <a:ext cx="195353"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6" name="直線接點 135"/>
            <p:cNvCxnSpPr/>
            <p:nvPr/>
          </p:nvCxnSpPr>
          <p:spPr>
            <a:xfrm flipH="1">
              <a:off x="1104731" y="1787208"/>
              <a:ext cx="130233" cy="1440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0" name="文字方塊 139"/>
            <p:cNvSpPr txBox="1"/>
            <p:nvPr/>
          </p:nvSpPr>
          <p:spPr>
            <a:xfrm>
              <a:off x="920695" y="5460242"/>
              <a:ext cx="2576840" cy="523220"/>
            </a:xfrm>
            <a:prstGeom prst="rect">
              <a:avLst/>
            </a:prstGeom>
            <a:noFill/>
          </p:spPr>
          <p:txBody>
            <a:bodyPr wrap="square" rtlCol="0">
              <a:spAutoFit/>
            </a:bodyPr>
            <a:lstStyle/>
            <a:p>
              <a:pPr marL="179388" indent="-179388">
                <a:buFont typeface="Wingdings" panose="05000000000000000000" pitchFamily="2" charset="2"/>
                <a:buChar char="Ø"/>
              </a:pPr>
              <a:r>
                <a:rPr lang="zh-TW" altLang="en-US" sz="2800" dirty="0" smtClean="0">
                  <a:latin typeface="微軟正黑體" panose="020B0604030504040204" pitchFamily="34" charset="-120"/>
                  <a:ea typeface="微軟正黑體" panose="020B0604030504040204" pitchFamily="34" charset="-120"/>
                </a:rPr>
                <a:t>線上</a:t>
              </a:r>
              <a:r>
                <a:rPr lang="en-US" altLang="zh-TW" sz="2800" dirty="0" smtClean="0">
                  <a:latin typeface="微軟正黑體" panose="020B0604030504040204" pitchFamily="34" charset="-120"/>
                  <a:ea typeface="微軟正黑體" panose="020B0604030504040204" pitchFamily="34" charset="-120"/>
                </a:rPr>
                <a:t>FAQ</a:t>
              </a:r>
              <a:endParaRPr lang="zh-TW" altLang="en-US" sz="2800"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834125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20"/>
                                        </p:tgtEl>
                                        <p:attrNameLst>
                                          <p:attrName>style.visibility</p:attrName>
                                        </p:attrNameLst>
                                      </p:cBhvr>
                                      <p:to>
                                        <p:strVal val="visible"/>
                                      </p:to>
                                    </p:set>
                                    <p:anim calcmode="lin" valueType="num">
                                      <p:cBhvr additive="base">
                                        <p:cTn id="17" dur="1000" fill="hold"/>
                                        <p:tgtEl>
                                          <p:spTgt spid="120"/>
                                        </p:tgtEl>
                                        <p:attrNameLst>
                                          <p:attrName>ppt_x</p:attrName>
                                        </p:attrNameLst>
                                      </p:cBhvr>
                                      <p:tavLst>
                                        <p:tav tm="0">
                                          <p:val>
                                            <p:strVal val="#ppt_x"/>
                                          </p:val>
                                        </p:tav>
                                        <p:tav tm="100000">
                                          <p:val>
                                            <p:strVal val="#ppt_x"/>
                                          </p:val>
                                        </p:tav>
                                      </p:tavLst>
                                    </p:anim>
                                    <p:anim calcmode="lin" valueType="num">
                                      <p:cBhvr additive="base">
                                        <p:cTn id="18"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資通安全管理法</a:t>
            </a:r>
          </a:p>
        </p:txBody>
      </p:sp>
      <p:pic>
        <p:nvPicPr>
          <p:cNvPr id="4" name="圖片 3">
            <a:extLst>
              <a:ext uri="{FF2B5EF4-FFF2-40B4-BE49-F238E27FC236}">
                <a16:creationId xmlns="" xmlns:a16="http://schemas.microsoft.com/office/drawing/2014/main" id="{EF7AB924-118E-42E0-89D5-57D329701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91" y="2939014"/>
            <a:ext cx="10513168" cy="20435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703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資通安全管理法</a:t>
            </a:r>
          </a:p>
        </p:txBody>
      </p:sp>
      <p:sp>
        <p:nvSpPr>
          <p:cNvPr id="5" name="文字方塊 4">
            <a:extLst>
              <a:ext uri="{FF2B5EF4-FFF2-40B4-BE49-F238E27FC236}">
                <a16:creationId xmlns="" xmlns:a16="http://schemas.microsoft.com/office/drawing/2014/main" id="{64693006-1BE6-4AB3-BA03-3196E2ED2416}"/>
              </a:ext>
            </a:extLst>
          </p:cNvPr>
          <p:cNvSpPr txBox="1"/>
          <p:nvPr/>
        </p:nvSpPr>
        <p:spPr>
          <a:xfrm>
            <a:off x="1728267" y="3024708"/>
            <a:ext cx="7344816" cy="646331"/>
          </a:xfrm>
          <a:prstGeom prst="rect">
            <a:avLst/>
          </a:prstGeom>
          <a:noFill/>
        </p:spPr>
        <p:txBody>
          <a:bodyPr wrap="square" rtlCol="0">
            <a:spAutoFit/>
          </a:bodyPr>
          <a:lstStyle/>
          <a:p>
            <a:pPr algn="ctr"/>
            <a:r>
              <a:rPr lang="zh-TW" altLang="en-US" sz="3600" b="1" dirty="0"/>
              <a:t>每人</a:t>
            </a:r>
            <a:r>
              <a:rPr lang="zh-TW" altLang="en-US" sz="3600" b="1" dirty="0">
                <a:solidFill>
                  <a:srgbClr val="3360DF"/>
                </a:solidFill>
              </a:rPr>
              <a:t>每年</a:t>
            </a:r>
            <a:r>
              <a:rPr lang="zh-TW" altLang="en-US" sz="3600" b="1" dirty="0"/>
              <a:t>接受</a:t>
            </a:r>
            <a:r>
              <a:rPr lang="en-US" altLang="zh-TW" sz="3600" b="1" dirty="0">
                <a:solidFill>
                  <a:srgbClr val="3360DF"/>
                </a:solidFill>
              </a:rPr>
              <a:t>3</a:t>
            </a:r>
            <a:r>
              <a:rPr lang="zh-TW" altLang="en-US" sz="3600" b="1" dirty="0">
                <a:solidFill>
                  <a:srgbClr val="3360DF"/>
                </a:solidFill>
              </a:rPr>
              <a:t>小時</a:t>
            </a:r>
            <a:r>
              <a:rPr lang="zh-TW" altLang="en-US" sz="3600" b="1" dirty="0"/>
              <a:t>資安教育訓練</a:t>
            </a:r>
          </a:p>
        </p:txBody>
      </p:sp>
      <p:sp>
        <p:nvSpPr>
          <p:cNvPr id="10" name="文字方塊 9">
            <a:extLst>
              <a:ext uri="{FF2B5EF4-FFF2-40B4-BE49-F238E27FC236}">
                <a16:creationId xmlns="" xmlns:a16="http://schemas.microsoft.com/office/drawing/2014/main" id="{967B3A18-E45A-41A7-8B38-1BE5B935B2FE}"/>
              </a:ext>
            </a:extLst>
          </p:cNvPr>
          <p:cNvSpPr txBox="1"/>
          <p:nvPr/>
        </p:nvSpPr>
        <p:spPr>
          <a:xfrm>
            <a:off x="1728267" y="3960812"/>
            <a:ext cx="7344816" cy="646331"/>
          </a:xfrm>
          <a:prstGeom prst="rect">
            <a:avLst/>
          </a:prstGeom>
          <a:noFill/>
        </p:spPr>
        <p:txBody>
          <a:bodyPr wrap="square" rtlCol="0">
            <a:spAutoFit/>
          </a:bodyPr>
          <a:lstStyle/>
          <a:p>
            <a:pPr algn="ctr"/>
            <a:r>
              <a:rPr lang="en-US" altLang="zh-TW" sz="3600" b="1" dirty="0"/>
              <a:t>+</a:t>
            </a:r>
            <a:endParaRPr lang="zh-TW" altLang="en-US" sz="3600" b="1" dirty="0"/>
          </a:p>
        </p:txBody>
      </p:sp>
      <p:sp>
        <p:nvSpPr>
          <p:cNvPr id="11" name="文字方塊 10">
            <a:extLst>
              <a:ext uri="{FF2B5EF4-FFF2-40B4-BE49-F238E27FC236}">
                <a16:creationId xmlns="" xmlns:a16="http://schemas.microsoft.com/office/drawing/2014/main" id="{88C263C1-3466-4DC0-9546-A6C001E1E93E}"/>
              </a:ext>
            </a:extLst>
          </p:cNvPr>
          <p:cNvSpPr txBox="1"/>
          <p:nvPr/>
        </p:nvSpPr>
        <p:spPr>
          <a:xfrm>
            <a:off x="1728267" y="4896916"/>
            <a:ext cx="7344816" cy="646331"/>
          </a:xfrm>
          <a:prstGeom prst="rect">
            <a:avLst/>
          </a:prstGeom>
          <a:noFill/>
        </p:spPr>
        <p:txBody>
          <a:bodyPr wrap="square" rtlCol="0">
            <a:spAutoFit/>
          </a:bodyPr>
          <a:lstStyle/>
          <a:p>
            <a:pPr algn="ctr"/>
            <a:r>
              <a:rPr lang="zh-TW" altLang="en-US" sz="3600" b="1" dirty="0">
                <a:solidFill>
                  <a:srgbClr val="3360DF"/>
                </a:solidFill>
              </a:rPr>
              <a:t>通過</a:t>
            </a:r>
            <a:r>
              <a:rPr lang="zh-TW" altLang="en-US" sz="3600" b="1" dirty="0"/>
              <a:t>考試</a:t>
            </a:r>
          </a:p>
        </p:txBody>
      </p:sp>
    </p:spTree>
    <p:extLst>
      <p:ext uri="{BB962C8B-B14F-4D97-AF65-F5344CB8AC3E}">
        <p14:creationId xmlns:p14="http://schemas.microsoft.com/office/powerpoint/2010/main" val="3632610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98"/>
          <p:cNvGrpSpPr/>
          <p:nvPr/>
        </p:nvGrpSpPr>
        <p:grpSpPr>
          <a:xfrm>
            <a:off x="1512243" y="1770447"/>
            <a:ext cx="7865392" cy="5483270"/>
            <a:chOff x="1944844" y="1556791"/>
            <a:chExt cx="6400046" cy="4418847"/>
          </a:xfrm>
        </p:grpSpPr>
        <p:sp>
          <p:nvSpPr>
            <p:cNvPr id="23" name="矩形 22"/>
            <p:cNvSpPr/>
            <p:nvPr/>
          </p:nvSpPr>
          <p:spPr>
            <a:xfrm>
              <a:off x="5464568" y="1556792"/>
              <a:ext cx="2880320" cy="4392488"/>
            </a:xfrm>
            <a:prstGeom prst="rect">
              <a:avLst/>
            </a:prstGeom>
            <a:solidFill>
              <a:srgbClr val="6E6E6E"/>
            </a:solidFill>
            <a:ln w="12700" cap="flat" cmpd="sng" algn="ctr">
              <a:noFill/>
              <a:prstDash val="solid"/>
              <a:miter lim="800000"/>
            </a:ln>
            <a:effectLst/>
          </p:spPr>
          <p:txBody>
            <a:bodyPr rot="0" spcFirstLastPara="0" vertOverflow="overflow" horzOverflow="overflow" vert="horz" wrap="square" lIns="415833" tIns="1663333" rIns="415833" bIns="1039583" numCol="1" spcCol="0" rtlCol="0" fromWordArt="0" anchor="t" anchorCtr="0" forceAA="0" compatLnSpc="1">
              <a:prstTxWarp prst="textNoShape">
                <a:avLst/>
              </a:prstTxWarp>
              <a:noAutofit/>
            </a:bodyPr>
            <a:lstStyle/>
            <a:p>
              <a:pPr defTabSz="528112">
                <a:lnSpc>
                  <a:spcPct val="150000"/>
                </a:lnSpc>
                <a:defRPr/>
              </a:pPr>
              <a:r>
                <a:rPr lang="zh-TW" altLang="en-US" sz="2310" kern="0" dirty="0">
                  <a:solidFill>
                    <a:prstClr val="white"/>
                  </a:solidFill>
                  <a:latin typeface="微软雅黑" panose="020B0503020204020204" pitchFamily="34" charset="-122"/>
                  <a:ea typeface="微软雅黑" panose="020B0503020204020204" pitchFamily="34" charset="-122"/>
                </a:rPr>
                <a:t>主要功能</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計畫人力資源管理</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單位人力資源運用</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人力成本分析</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endParaRPr lang="en-US" altLang="zh-TW" sz="1386" kern="0" dirty="0">
                <a:solidFill>
                  <a:prstClr val="white"/>
                </a:solidFill>
                <a:latin typeface="微软雅黑" panose="020B0503020204020204" pitchFamily="34" charset="-122"/>
                <a:ea typeface="微软雅黑" panose="020B0503020204020204" pitchFamily="34" charset="-122"/>
              </a:endParaRPr>
            </a:p>
            <a:p>
              <a:pPr marL="198042" indent="-198042" algn="ctr" defTabSz="528112">
                <a:lnSpc>
                  <a:spcPct val="150000"/>
                </a:lnSpc>
                <a:buFont typeface="Arial" pitchFamily="34" charset="0"/>
                <a:buChar char="•"/>
                <a:defRPr/>
              </a:pPr>
              <a:endParaRPr lang="en-US" altLang="zh-TW" sz="1386" kern="0" dirty="0">
                <a:solidFill>
                  <a:prstClr val="white"/>
                </a:solidFill>
                <a:latin typeface="微软雅黑" panose="020B0503020204020204" pitchFamily="34" charset="-122"/>
                <a:ea typeface="微软雅黑" panose="020B0503020204020204" pitchFamily="34" charset="-122"/>
              </a:endParaRPr>
            </a:p>
            <a:p>
              <a:pPr marL="198042" indent="-198042" algn="ctr" defTabSz="528112">
                <a:lnSpc>
                  <a:spcPct val="150000"/>
                </a:lnSpc>
                <a:buFont typeface="Arial" pitchFamily="34" charset="0"/>
                <a:buChar char="•"/>
                <a:defRPr/>
              </a:pPr>
              <a:endParaRPr lang="en-US" altLang="zh-TW" sz="1386" kern="0" dirty="0">
                <a:solidFill>
                  <a:prstClr val="white"/>
                </a:solidFill>
                <a:latin typeface="微软雅黑" panose="020B0503020204020204" pitchFamily="34" charset="-122"/>
                <a:ea typeface="微软雅黑" panose="020B0503020204020204" pitchFamily="34" charset="-122"/>
              </a:endParaRPr>
            </a:p>
            <a:p>
              <a:pPr marL="198042" indent="-198042" algn="ctr" defTabSz="528112">
                <a:lnSpc>
                  <a:spcPct val="150000"/>
                </a:lnSpc>
                <a:buFont typeface="Arial" pitchFamily="34" charset="0"/>
                <a:buChar char="•"/>
                <a:defRPr/>
              </a:pPr>
              <a:endParaRPr lang="zh-CN" altLang="en-US" sz="1386" kern="0" dirty="0">
                <a:solidFill>
                  <a:prstClr val="white"/>
                </a:solidFill>
                <a:latin typeface="微软雅黑" panose="020B0503020204020204" pitchFamily="34" charset="-122"/>
                <a:ea typeface="微软雅黑" panose="020B0503020204020204" pitchFamily="34" charset="-122"/>
              </a:endParaRPr>
            </a:p>
          </p:txBody>
        </p:sp>
        <p:sp>
          <p:nvSpPr>
            <p:cNvPr id="24" name="矩形 23"/>
            <p:cNvSpPr/>
            <p:nvPr/>
          </p:nvSpPr>
          <p:spPr>
            <a:xfrm>
              <a:off x="1944844" y="1556791"/>
              <a:ext cx="2835429" cy="4418846"/>
            </a:xfrm>
            <a:prstGeom prst="rect">
              <a:avLst/>
            </a:prstGeom>
            <a:solidFill>
              <a:srgbClr val="6E6E6E"/>
            </a:solidFill>
            <a:ln w="12700" cap="flat" cmpd="sng" algn="ctr">
              <a:noFill/>
              <a:prstDash val="solid"/>
              <a:miter lim="800000"/>
            </a:ln>
            <a:effectLst/>
          </p:spPr>
          <p:txBody>
            <a:bodyPr rot="0" spcFirstLastPara="0" vertOverflow="overflow" horzOverflow="overflow" vert="horz" wrap="square" lIns="415833" tIns="1663333" rIns="415833" bIns="1039583" numCol="1" spcCol="0" rtlCol="0" fromWordArt="0" anchor="ctr" anchorCtr="0" forceAA="0" compatLnSpc="1">
              <a:prstTxWarp prst="textNoShape">
                <a:avLst/>
              </a:prstTxWarp>
              <a:noAutofit/>
            </a:bodyPr>
            <a:lstStyle/>
            <a:p>
              <a:pPr defTabSz="528112">
                <a:lnSpc>
                  <a:spcPct val="150000"/>
                </a:lnSpc>
                <a:defRPr/>
              </a:pPr>
              <a:endParaRPr lang="en-US" altLang="zh-TW" sz="2310" kern="0" dirty="0">
                <a:solidFill>
                  <a:prstClr val="white"/>
                </a:solidFill>
                <a:latin typeface="微软雅黑" panose="020B0503020204020204" pitchFamily="34" charset="-122"/>
                <a:ea typeface="微软雅黑" panose="020B0503020204020204" pitchFamily="34" charset="-122"/>
              </a:endParaRPr>
            </a:p>
            <a:p>
              <a:pPr defTabSz="528112">
                <a:lnSpc>
                  <a:spcPct val="150000"/>
                </a:lnSpc>
                <a:defRPr/>
              </a:pPr>
              <a:r>
                <a:rPr lang="zh-TW" altLang="en-US" sz="2310" kern="0" dirty="0">
                  <a:solidFill>
                    <a:prstClr val="white"/>
                  </a:solidFill>
                  <a:latin typeface="微软雅黑" panose="020B0503020204020204" pitchFamily="34" charset="-122"/>
                  <a:ea typeface="微软雅黑" panose="020B0503020204020204" pitchFamily="34" charset="-122"/>
                </a:rPr>
                <a:t>主要功能</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pPr>
              <a:r>
                <a:rPr lang="zh-TW" altLang="en-US" sz="2310" kern="0" dirty="0">
                  <a:solidFill>
                    <a:prstClr val="white"/>
                  </a:solidFill>
                  <a:latin typeface="微软雅黑" panose="020B0503020204020204" pitchFamily="34" charset="-122"/>
                  <a:ea typeface="微软雅黑" panose="020B0503020204020204" pitchFamily="34" charset="-122"/>
                </a:rPr>
                <a:t>升遷</a:t>
              </a: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計畫研究成果產出</a:t>
              </a:r>
              <a:endParaRPr lang="en-US" altLang="zh-TW" sz="2310"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關鍵技術傳承</a:t>
              </a:r>
            </a:p>
            <a:p>
              <a:pPr marL="198042" indent="-198042" defTabSz="528112">
                <a:lnSpc>
                  <a:spcPct val="150000"/>
                </a:lnSpc>
                <a:buFont typeface="Arial" pitchFamily="34" charset="0"/>
                <a:buChar char="•"/>
                <a:defRPr/>
              </a:pPr>
              <a:r>
                <a:rPr lang="zh-TW" altLang="en-US" sz="2310" kern="0" dirty="0">
                  <a:solidFill>
                    <a:prstClr val="white"/>
                  </a:solidFill>
                  <a:latin typeface="微软雅黑" panose="020B0503020204020204" pitchFamily="34" charset="-122"/>
                  <a:ea typeface="微软雅黑" panose="020B0503020204020204" pitchFamily="34" charset="-122"/>
                </a:rPr>
                <a:t>知識管理</a:t>
              </a:r>
            </a:p>
            <a:p>
              <a:pPr marL="198042" indent="-198042" defTabSz="528112">
                <a:lnSpc>
                  <a:spcPct val="150000"/>
                </a:lnSpc>
                <a:buFont typeface="Arial" pitchFamily="34" charset="0"/>
                <a:buChar char="•"/>
                <a:defRPr/>
              </a:pPr>
              <a:endParaRPr lang="en-US" altLang="zh-TW" sz="1617" kern="0" dirty="0">
                <a:solidFill>
                  <a:prstClr val="white"/>
                </a:solidFill>
                <a:latin typeface="微软雅黑" panose="020B0503020204020204" pitchFamily="34" charset="-122"/>
                <a:ea typeface="微软雅黑" panose="020B0503020204020204" pitchFamily="34" charset="-122"/>
              </a:endParaRPr>
            </a:p>
            <a:p>
              <a:pPr marL="198042" indent="-198042" defTabSz="528112">
                <a:lnSpc>
                  <a:spcPct val="150000"/>
                </a:lnSpc>
                <a:buFont typeface="Arial" pitchFamily="34" charset="0"/>
                <a:buChar char="•"/>
                <a:defRPr/>
              </a:pPr>
              <a:endParaRPr lang="zh-TW" altLang="en-US" sz="1617" kern="0" dirty="0">
                <a:solidFill>
                  <a:prstClr val="white"/>
                </a:solidFill>
                <a:latin typeface="微软雅黑" panose="020B0503020204020204" pitchFamily="34" charset="-122"/>
                <a:ea typeface="微软雅黑" panose="020B0503020204020204" pitchFamily="34" charset="-122"/>
              </a:endParaRPr>
            </a:p>
            <a:p>
              <a:pPr algn="ctr" defTabSz="528112">
                <a:lnSpc>
                  <a:spcPct val="150000"/>
                </a:lnSpc>
                <a:defRPr/>
              </a:pPr>
              <a:endParaRPr lang="zh-CN" altLang="en-US" sz="1386" kern="0" dirty="0">
                <a:solidFill>
                  <a:prstClr val="white"/>
                </a:solidFill>
                <a:latin typeface="微软雅黑" panose="020B0503020204020204" pitchFamily="34" charset="-122"/>
                <a:ea typeface="微软雅黑" panose="020B0503020204020204" pitchFamily="34" charset="-122"/>
              </a:endParaRPr>
            </a:p>
          </p:txBody>
        </p:sp>
        <p:sp>
          <p:nvSpPr>
            <p:cNvPr id="25" name="矩形 24"/>
            <p:cNvSpPr/>
            <p:nvPr/>
          </p:nvSpPr>
          <p:spPr>
            <a:xfrm>
              <a:off x="5464570" y="1556792"/>
              <a:ext cx="2880320" cy="404783"/>
            </a:xfrm>
            <a:prstGeom prst="rect">
              <a:avLst/>
            </a:prstGeom>
            <a:solidFill>
              <a:srgbClr val="ED7D31"/>
            </a:solidFill>
            <a:ln w="12700" cap="flat" cmpd="sng" algn="ctr">
              <a:noFill/>
              <a:prstDash val="solid"/>
              <a:miter lim="800000"/>
            </a:ln>
            <a:effectLst/>
          </p:spPr>
          <p:txBody>
            <a:bodyPr rtlCol="0" anchor="ctr"/>
            <a:lstStyle/>
            <a:p>
              <a:pPr algn="ctr" defTabSz="528112">
                <a:defRPr/>
              </a:pPr>
              <a:r>
                <a:rPr lang="zh-TW" altLang="en-US" sz="2310" b="1" kern="0" dirty="0">
                  <a:solidFill>
                    <a:prstClr val="white"/>
                  </a:solidFill>
                  <a:latin typeface="微軟正黑體" panose="020B0604030504040204" pitchFamily="34" charset="-120"/>
                  <a:ea typeface="微軟正黑體" panose="020B0604030504040204" pitchFamily="34" charset="-120"/>
                </a:rPr>
                <a:t>人力工時系統</a:t>
              </a:r>
              <a:endParaRPr lang="zh-TW" altLang="en-US" sz="2079" b="1" kern="0" dirty="0">
                <a:solidFill>
                  <a:prstClr val="white"/>
                </a:solidFill>
                <a:latin typeface="微軟正黑體" panose="020B0604030504040204" pitchFamily="34" charset="-120"/>
                <a:ea typeface="微軟正黑體" panose="020B0604030504040204" pitchFamily="34" charset="-120"/>
              </a:endParaRPr>
            </a:p>
          </p:txBody>
        </p:sp>
        <p:sp>
          <p:nvSpPr>
            <p:cNvPr id="26" name="矩形 25"/>
            <p:cNvSpPr/>
            <p:nvPr/>
          </p:nvSpPr>
          <p:spPr>
            <a:xfrm>
              <a:off x="1944844" y="1556791"/>
              <a:ext cx="2835429" cy="404783"/>
            </a:xfrm>
            <a:prstGeom prst="rect">
              <a:avLst/>
            </a:prstGeom>
            <a:solidFill>
              <a:srgbClr val="5B9BD5"/>
            </a:solidFill>
            <a:ln w="12700" cap="flat" cmpd="sng" algn="ctr">
              <a:noFill/>
              <a:prstDash val="solid"/>
              <a:miter lim="800000"/>
            </a:ln>
            <a:effectLst/>
          </p:spPr>
          <p:txBody>
            <a:bodyPr rtlCol="0" anchor="ctr"/>
            <a:lstStyle/>
            <a:p>
              <a:pPr algn="ctr" defTabSz="528112">
                <a:defRPr/>
              </a:pPr>
              <a:r>
                <a:rPr lang="zh-TW" altLang="en-US" sz="2310" b="1" kern="0" dirty="0">
                  <a:solidFill>
                    <a:prstClr val="white"/>
                  </a:solidFill>
                  <a:latin typeface="微軟正黑體" panose="020B0604030504040204" pitchFamily="34" charset="-120"/>
                  <a:ea typeface="微軟正黑體" panose="020B0604030504040204" pitchFamily="34" charset="-120"/>
                </a:rPr>
                <a:t>論著管理系統</a:t>
              </a:r>
              <a:endParaRPr lang="zh-TW" altLang="en-US" sz="2079" b="1" kern="0" dirty="0">
                <a:solidFill>
                  <a:prstClr val="white"/>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5464566" y="5465618"/>
              <a:ext cx="2880320" cy="496842"/>
            </a:xfrm>
            <a:prstGeom prst="rect">
              <a:avLst/>
            </a:prstGeom>
            <a:solidFill>
              <a:srgbClr val="ED7D31"/>
            </a:solidFill>
            <a:ln w="12700" cap="flat" cmpd="sng" algn="ctr">
              <a:noFill/>
              <a:prstDash val="solid"/>
              <a:miter lim="800000"/>
            </a:ln>
            <a:effectLst/>
          </p:spPr>
          <p:txBody>
            <a:bodyPr rtlCol="0" anchor="ctr"/>
            <a:lstStyle/>
            <a:p>
              <a:pPr algn="ctr" defTabSz="528112">
                <a:defRPr/>
              </a:pPr>
              <a:endParaRPr lang="zh-TW" altLang="en-US" sz="2079" b="1" kern="0" dirty="0">
                <a:solidFill>
                  <a:prstClr val="white"/>
                </a:solidFill>
                <a:latin typeface="微软雅黑" panose="020B0503020204020204" pitchFamily="34" charset="-122"/>
                <a:ea typeface="微软雅黑" panose="020B0503020204020204" pitchFamily="34" charset="-122"/>
              </a:endParaRPr>
            </a:p>
          </p:txBody>
        </p:sp>
        <p:sp>
          <p:nvSpPr>
            <p:cNvPr id="28" name="矩形 27"/>
            <p:cNvSpPr/>
            <p:nvPr/>
          </p:nvSpPr>
          <p:spPr>
            <a:xfrm>
              <a:off x="1944845" y="5465618"/>
              <a:ext cx="2835428" cy="510020"/>
            </a:xfrm>
            <a:prstGeom prst="rect">
              <a:avLst/>
            </a:prstGeom>
            <a:solidFill>
              <a:srgbClr val="5B9BD5"/>
            </a:solidFill>
            <a:ln w="12700" cap="flat" cmpd="sng" algn="ctr">
              <a:noFill/>
              <a:prstDash val="solid"/>
              <a:miter lim="800000"/>
            </a:ln>
            <a:effectLst/>
          </p:spPr>
          <p:txBody>
            <a:bodyPr rtlCol="0" anchor="ctr"/>
            <a:lstStyle/>
            <a:p>
              <a:pPr algn="ctr" defTabSz="528112">
                <a:defRPr/>
              </a:pPr>
              <a:endParaRPr lang="en-US" altLang="zh-TW" sz="2079" b="1" kern="0" dirty="0">
                <a:solidFill>
                  <a:prstClr val="white"/>
                </a:solidFill>
                <a:latin typeface="微软雅黑" panose="020B0503020204020204" pitchFamily="34" charset="-122"/>
                <a:ea typeface="微软雅黑" panose="020B0503020204020204" pitchFamily="34" charset="-122"/>
              </a:endParaRPr>
            </a:p>
          </p:txBody>
        </p:sp>
      </p:grpSp>
      <p:sp>
        <p:nvSpPr>
          <p:cNvPr id="31" name="標題 1"/>
          <p:cNvSpPr txBox="1">
            <a:spLocks/>
          </p:cNvSpPr>
          <p:nvPr/>
        </p:nvSpPr>
        <p:spPr>
          <a:xfrm>
            <a:off x="864171" y="289262"/>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5082" dirty="0">
                <a:latin typeface="微軟正黑體" panose="020B0604030504040204" pitchFamily="34" charset="-120"/>
                <a:ea typeface="微軟正黑體" panose="020B0604030504040204" pitchFamily="34" charset="-120"/>
              </a:rPr>
              <a:t>計畫管理系統介紹</a:t>
            </a:r>
          </a:p>
        </p:txBody>
      </p:sp>
      <p:pic>
        <p:nvPicPr>
          <p:cNvPr id="34" name="Picture 2" descr="C:\Users\cesardl\Desktop\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997" y="1986484"/>
            <a:ext cx="1689116" cy="1670236"/>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3"/>
          <p:cNvSpPr>
            <a:spLocks noChangeAspect="1" noEditPoints="1"/>
          </p:cNvSpPr>
          <p:nvPr/>
        </p:nvSpPr>
        <p:spPr bwMode="auto">
          <a:xfrm>
            <a:off x="7149260" y="2350015"/>
            <a:ext cx="916945" cy="943174"/>
          </a:xfrm>
          <a:custGeom>
            <a:avLst/>
            <a:gdLst>
              <a:gd name="T0" fmla="*/ 305377 w 731"/>
              <a:gd name="T1" fmla="*/ 208172 h 752"/>
              <a:gd name="T2" fmla="*/ 250915 w 731"/>
              <a:gd name="T3" fmla="*/ 419262 h 752"/>
              <a:gd name="T4" fmla="*/ 96281 w 731"/>
              <a:gd name="T5" fmla="*/ 404671 h 752"/>
              <a:gd name="T6" fmla="*/ 270365 w 731"/>
              <a:gd name="T7" fmla="*/ 427044 h 752"/>
              <a:gd name="T8" fmla="*/ 525170 w 731"/>
              <a:gd name="T9" fmla="*/ 401752 h 752"/>
              <a:gd name="T10" fmla="*/ 519335 w 731"/>
              <a:gd name="T11" fmla="*/ 221791 h 752"/>
              <a:gd name="T12" fmla="*/ 326773 w 731"/>
              <a:gd name="T13" fmla="*/ 121596 h 752"/>
              <a:gd name="T14" fmla="*/ 164359 w 731"/>
              <a:gd name="T15" fmla="*/ 501947 h 752"/>
              <a:gd name="T16" fmla="*/ 152688 w 731"/>
              <a:gd name="T17" fmla="*/ 476655 h 752"/>
              <a:gd name="T18" fmla="*/ 164359 w 731"/>
              <a:gd name="T19" fmla="*/ 501947 h 752"/>
              <a:gd name="T20" fmla="*/ 268420 w 731"/>
              <a:gd name="T21" fmla="*/ 519457 h 752"/>
              <a:gd name="T22" fmla="*/ 163386 w 731"/>
              <a:gd name="T23" fmla="*/ 528212 h 752"/>
              <a:gd name="T24" fmla="*/ 45709 w 731"/>
              <a:gd name="T25" fmla="*/ 508757 h 752"/>
              <a:gd name="T26" fmla="*/ 85583 w 731"/>
              <a:gd name="T27" fmla="*/ 517512 h 752"/>
              <a:gd name="T28" fmla="*/ 75858 w 731"/>
              <a:gd name="T29" fmla="*/ 563232 h 752"/>
              <a:gd name="T30" fmla="*/ 128375 w 731"/>
              <a:gd name="T31" fmla="*/ 558368 h 752"/>
              <a:gd name="T32" fmla="*/ 149771 w 731"/>
              <a:gd name="T33" fmla="*/ 606033 h 752"/>
              <a:gd name="T34" fmla="*/ 188672 w 731"/>
              <a:gd name="T35" fmla="*/ 562259 h 752"/>
              <a:gd name="T36" fmla="*/ 231464 w 731"/>
              <a:gd name="T37" fmla="*/ 581714 h 752"/>
              <a:gd name="T38" fmla="*/ 236327 w 731"/>
              <a:gd name="T39" fmla="*/ 528212 h 752"/>
              <a:gd name="T40" fmla="*/ 339416 w 731"/>
              <a:gd name="T41" fmla="*/ 642026 h 752"/>
              <a:gd name="T42" fmla="*/ 357894 w 731"/>
              <a:gd name="T43" fmla="*/ 676072 h 752"/>
              <a:gd name="T44" fmla="*/ 342333 w 731"/>
              <a:gd name="T45" fmla="*/ 697473 h 752"/>
              <a:gd name="T46" fmla="*/ 295651 w 731"/>
              <a:gd name="T47" fmla="*/ 701364 h 752"/>
              <a:gd name="T48" fmla="*/ 265503 w 731"/>
              <a:gd name="T49" fmla="*/ 730547 h 752"/>
              <a:gd name="T50" fmla="*/ 233409 w 731"/>
              <a:gd name="T51" fmla="*/ 688718 h 752"/>
              <a:gd name="T52" fmla="*/ 200343 w 731"/>
              <a:gd name="T53" fmla="*/ 691637 h 752"/>
              <a:gd name="T54" fmla="*/ 195480 w 731"/>
              <a:gd name="T55" fmla="*/ 667317 h 752"/>
              <a:gd name="T56" fmla="*/ 213958 w 731"/>
              <a:gd name="T57" fmla="*/ 627434 h 752"/>
              <a:gd name="T58" fmla="*/ 194508 w 731"/>
              <a:gd name="T59" fmla="*/ 601169 h 752"/>
              <a:gd name="T60" fmla="*/ 212986 w 731"/>
              <a:gd name="T61" fmla="*/ 583660 h 752"/>
              <a:gd name="T62" fmla="*/ 261613 w 731"/>
              <a:gd name="T63" fmla="*/ 556422 h 752"/>
              <a:gd name="T64" fmla="*/ 292734 w 731"/>
              <a:gd name="T65" fmla="*/ 557395 h 752"/>
              <a:gd name="T66" fmla="*/ 324828 w 731"/>
              <a:gd name="T67" fmla="*/ 591442 h 752"/>
              <a:gd name="T68" fmla="*/ 355949 w 731"/>
              <a:gd name="T69" fmla="*/ 599224 h 752"/>
              <a:gd name="T70" fmla="*/ 356921 w 731"/>
              <a:gd name="T71" fmla="*/ 613815 h 752"/>
              <a:gd name="T72" fmla="*/ 250915 w 731"/>
              <a:gd name="T73" fmla="*/ 640080 h 752"/>
              <a:gd name="T74" fmla="*/ 449312 w 731"/>
              <a:gd name="T75" fmla="*/ 527239 h 752"/>
              <a:gd name="T76" fmla="*/ 482379 w 731"/>
              <a:gd name="T77" fmla="*/ 497083 h 752"/>
              <a:gd name="T78" fmla="*/ 639930 w 731"/>
              <a:gd name="T79" fmla="*/ 535994 h 752"/>
              <a:gd name="T80" fmla="*/ 618534 w 731"/>
              <a:gd name="T81" fmla="*/ 482492 h 752"/>
              <a:gd name="T82" fmla="*/ 525170 w 731"/>
              <a:gd name="T83" fmla="*/ 480546 h 752"/>
              <a:gd name="T84" fmla="*/ 525170 w 731"/>
              <a:gd name="T85" fmla="*/ 574905 h 752"/>
              <a:gd name="T86" fmla="*/ 419164 w 731"/>
              <a:gd name="T87" fmla="*/ 551558 h 752"/>
              <a:gd name="T88" fmla="*/ 375400 w 731"/>
              <a:gd name="T89" fmla="*/ 599224 h 752"/>
              <a:gd name="T90" fmla="*/ 384152 w 731"/>
              <a:gd name="T91" fmla="*/ 661481 h 752"/>
              <a:gd name="T92" fmla="*/ 443477 w 731"/>
              <a:gd name="T93" fmla="*/ 638134 h 752"/>
              <a:gd name="T94" fmla="*/ 493077 w 731"/>
              <a:gd name="T95" fmla="*/ 699419 h 752"/>
              <a:gd name="T96" fmla="*/ 524198 w 731"/>
              <a:gd name="T97" fmla="*/ 635216 h 752"/>
              <a:gd name="T98" fmla="*/ 595193 w 731"/>
              <a:gd name="T99" fmla="*/ 645917 h 752"/>
              <a:gd name="T100" fmla="*/ 584495 w 731"/>
              <a:gd name="T101" fmla="*/ 582687 h 752"/>
              <a:gd name="T102" fmla="*/ 644792 w 731"/>
              <a:gd name="T103" fmla="*/ 544749 h 752"/>
              <a:gd name="T104" fmla="*/ 681749 w 731"/>
              <a:gd name="T105" fmla="*/ 495138 h 752"/>
              <a:gd name="T106" fmla="*/ 358866 w 731"/>
              <a:gd name="T107" fmla="*/ 534049 h 752"/>
              <a:gd name="T108" fmla="*/ 23341 w 731"/>
              <a:gd name="T109" fmla="*/ 500975 h 752"/>
              <a:gd name="T110" fmla="*/ 375400 w 731"/>
              <a:gd name="T111" fmla="*/ 579769 h 7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31"/>
              <a:gd name="T169" fmla="*/ 0 h 752"/>
              <a:gd name="T170" fmla="*/ 731 w 731"/>
              <a:gd name="T171" fmla="*/ 752 h 7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31" h="752">
                <a:moveTo>
                  <a:pt x="138" y="214"/>
                </a:moveTo>
                <a:cubicBezTo>
                  <a:pt x="138" y="164"/>
                  <a:pt x="178" y="123"/>
                  <a:pt x="226" y="123"/>
                </a:cubicBezTo>
                <a:cubicBezTo>
                  <a:pt x="274" y="123"/>
                  <a:pt x="314" y="164"/>
                  <a:pt x="314" y="214"/>
                </a:cubicBezTo>
                <a:cubicBezTo>
                  <a:pt x="314" y="245"/>
                  <a:pt x="299" y="273"/>
                  <a:pt x="276" y="289"/>
                </a:cubicBezTo>
                <a:cubicBezTo>
                  <a:pt x="282" y="292"/>
                  <a:pt x="287" y="296"/>
                  <a:pt x="293" y="300"/>
                </a:cubicBezTo>
                <a:cubicBezTo>
                  <a:pt x="272" y="338"/>
                  <a:pt x="259" y="383"/>
                  <a:pt x="258" y="431"/>
                </a:cubicBezTo>
                <a:cubicBezTo>
                  <a:pt x="236" y="421"/>
                  <a:pt x="212" y="415"/>
                  <a:pt x="185" y="411"/>
                </a:cubicBezTo>
                <a:cubicBezTo>
                  <a:pt x="176" y="410"/>
                  <a:pt x="166" y="410"/>
                  <a:pt x="157" y="410"/>
                </a:cubicBezTo>
                <a:cubicBezTo>
                  <a:pt x="136" y="410"/>
                  <a:pt x="117" y="412"/>
                  <a:pt x="99" y="416"/>
                </a:cubicBezTo>
                <a:cubicBezTo>
                  <a:pt x="106" y="359"/>
                  <a:pt x="136" y="311"/>
                  <a:pt x="176" y="289"/>
                </a:cubicBezTo>
                <a:cubicBezTo>
                  <a:pt x="153" y="273"/>
                  <a:pt x="138" y="245"/>
                  <a:pt x="138" y="214"/>
                </a:cubicBezTo>
                <a:close/>
                <a:moveTo>
                  <a:pt x="278" y="439"/>
                </a:moveTo>
                <a:cubicBezTo>
                  <a:pt x="278" y="439"/>
                  <a:pt x="278" y="440"/>
                  <a:pt x="278" y="440"/>
                </a:cubicBezTo>
                <a:cubicBezTo>
                  <a:pt x="319" y="462"/>
                  <a:pt x="349" y="491"/>
                  <a:pt x="369" y="516"/>
                </a:cubicBezTo>
                <a:cubicBezTo>
                  <a:pt x="403" y="475"/>
                  <a:pt x="460" y="424"/>
                  <a:pt x="540" y="413"/>
                </a:cubicBezTo>
                <a:cubicBezTo>
                  <a:pt x="555" y="411"/>
                  <a:pt x="570" y="410"/>
                  <a:pt x="585" y="410"/>
                </a:cubicBezTo>
                <a:cubicBezTo>
                  <a:pt x="607" y="410"/>
                  <a:pt x="627" y="412"/>
                  <a:pt x="645" y="416"/>
                </a:cubicBezTo>
                <a:cubicBezTo>
                  <a:pt x="638" y="331"/>
                  <a:pt x="594" y="260"/>
                  <a:pt x="534" y="228"/>
                </a:cubicBezTo>
                <a:cubicBezTo>
                  <a:pt x="566" y="205"/>
                  <a:pt x="588" y="168"/>
                  <a:pt x="588" y="125"/>
                </a:cubicBezTo>
                <a:cubicBezTo>
                  <a:pt x="588" y="56"/>
                  <a:pt x="531" y="0"/>
                  <a:pt x="462" y="0"/>
                </a:cubicBezTo>
                <a:cubicBezTo>
                  <a:pt x="393" y="0"/>
                  <a:pt x="336" y="56"/>
                  <a:pt x="336" y="125"/>
                </a:cubicBezTo>
                <a:cubicBezTo>
                  <a:pt x="336" y="168"/>
                  <a:pt x="358" y="205"/>
                  <a:pt x="390" y="228"/>
                </a:cubicBezTo>
                <a:cubicBezTo>
                  <a:pt x="324" y="263"/>
                  <a:pt x="278" y="344"/>
                  <a:pt x="278" y="439"/>
                </a:cubicBezTo>
                <a:close/>
                <a:moveTo>
                  <a:pt x="169" y="516"/>
                </a:moveTo>
                <a:cubicBezTo>
                  <a:pt x="181" y="516"/>
                  <a:pt x="192" y="506"/>
                  <a:pt x="192" y="494"/>
                </a:cubicBezTo>
                <a:cubicBezTo>
                  <a:pt x="187" y="492"/>
                  <a:pt x="181" y="491"/>
                  <a:pt x="175" y="491"/>
                </a:cubicBezTo>
                <a:cubicBezTo>
                  <a:pt x="169" y="490"/>
                  <a:pt x="163" y="490"/>
                  <a:pt x="157" y="490"/>
                </a:cubicBezTo>
                <a:cubicBezTo>
                  <a:pt x="153" y="490"/>
                  <a:pt x="150" y="490"/>
                  <a:pt x="146" y="490"/>
                </a:cubicBezTo>
                <a:cubicBezTo>
                  <a:pt x="146" y="491"/>
                  <a:pt x="146" y="491"/>
                  <a:pt x="146" y="492"/>
                </a:cubicBezTo>
                <a:cubicBezTo>
                  <a:pt x="146" y="505"/>
                  <a:pt x="156" y="516"/>
                  <a:pt x="169" y="516"/>
                </a:cubicBezTo>
                <a:close/>
                <a:moveTo>
                  <a:pt x="243" y="543"/>
                </a:moveTo>
                <a:cubicBezTo>
                  <a:pt x="245" y="541"/>
                  <a:pt x="246" y="537"/>
                  <a:pt x="248" y="535"/>
                </a:cubicBezTo>
                <a:cubicBezTo>
                  <a:pt x="262" y="534"/>
                  <a:pt x="271" y="534"/>
                  <a:pt x="276" y="534"/>
                </a:cubicBezTo>
                <a:cubicBezTo>
                  <a:pt x="260" y="521"/>
                  <a:pt x="241" y="509"/>
                  <a:pt x="218" y="501"/>
                </a:cubicBezTo>
                <a:cubicBezTo>
                  <a:pt x="216" y="512"/>
                  <a:pt x="211" y="522"/>
                  <a:pt x="204" y="529"/>
                </a:cubicBezTo>
                <a:cubicBezTo>
                  <a:pt x="194" y="538"/>
                  <a:pt x="182" y="543"/>
                  <a:pt x="168" y="543"/>
                </a:cubicBezTo>
                <a:cubicBezTo>
                  <a:pt x="154" y="542"/>
                  <a:pt x="142" y="537"/>
                  <a:pt x="133" y="527"/>
                </a:cubicBezTo>
                <a:cubicBezTo>
                  <a:pt x="125" y="519"/>
                  <a:pt x="120" y="507"/>
                  <a:pt x="119" y="494"/>
                </a:cubicBezTo>
                <a:cubicBezTo>
                  <a:pt x="87" y="501"/>
                  <a:pt x="61" y="515"/>
                  <a:pt x="47" y="523"/>
                </a:cubicBezTo>
                <a:cubicBezTo>
                  <a:pt x="47" y="524"/>
                  <a:pt x="47" y="524"/>
                  <a:pt x="47" y="524"/>
                </a:cubicBezTo>
                <a:cubicBezTo>
                  <a:pt x="48" y="527"/>
                  <a:pt x="50" y="528"/>
                  <a:pt x="53" y="529"/>
                </a:cubicBezTo>
                <a:cubicBezTo>
                  <a:pt x="88" y="532"/>
                  <a:pt x="88" y="532"/>
                  <a:pt x="88" y="532"/>
                </a:cubicBezTo>
                <a:cubicBezTo>
                  <a:pt x="90" y="534"/>
                  <a:pt x="92" y="538"/>
                  <a:pt x="93" y="540"/>
                </a:cubicBezTo>
                <a:cubicBezTo>
                  <a:pt x="76" y="572"/>
                  <a:pt x="76" y="572"/>
                  <a:pt x="76" y="572"/>
                </a:cubicBezTo>
                <a:cubicBezTo>
                  <a:pt x="75" y="574"/>
                  <a:pt x="76" y="578"/>
                  <a:pt x="78" y="579"/>
                </a:cubicBezTo>
                <a:cubicBezTo>
                  <a:pt x="96" y="594"/>
                  <a:pt x="96" y="594"/>
                  <a:pt x="96" y="594"/>
                </a:cubicBezTo>
                <a:cubicBezTo>
                  <a:pt x="97" y="597"/>
                  <a:pt x="101" y="597"/>
                  <a:pt x="104" y="595"/>
                </a:cubicBezTo>
                <a:cubicBezTo>
                  <a:pt x="132" y="574"/>
                  <a:pt x="132" y="574"/>
                  <a:pt x="132" y="574"/>
                </a:cubicBezTo>
                <a:cubicBezTo>
                  <a:pt x="135" y="575"/>
                  <a:pt x="137" y="576"/>
                  <a:pt x="141" y="577"/>
                </a:cubicBezTo>
                <a:cubicBezTo>
                  <a:pt x="149" y="617"/>
                  <a:pt x="149" y="617"/>
                  <a:pt x="149" y="617"/>
                </a:cubicBezTo>
                <a:cubicBezTo>
                  <a:pt x="149" y="620"/>
                  <a:pt x="152" y="623"/>
                  <a:pt x="154" y="623"/>
                </a:cubicBezTo>
                <a:cubicBezTo>
                  <a:pt x="179" y="623"/>
                  <a:pt x="179" y="623"/>
                  <a:pt x="179" y="623"/>
                </a:cubicBezTo>
                <a:cubicBezTo>
                  <a:pt x="181" y="623"/>
                  <a:pt x="184" y="621"/>
                  <a:pt x="185" y="618"/>
                </a:cubicBezTo>
                <a:cubicBezTo>
                  <a:pt x="194" y="578"/>
                  <a:pt x="194" y="578"/>
                  <a:pt x="194" y="578"/>
                </a:cubicBezTo>
                <a:cubicBezTo>
                  <a:pt x="197" y="577"/>
                  <a:pt x="200" y="577"/>
                  <a:pt x="203" y="575"/>
                </a:cubicBezTo>
                <a:cubicBezTo>
                  <a:pt x="231" y="598"/>
                  <a:pt x="231" y="598"/>
                  <a:pt x="231" y="598"/>
                </a:cubicBezTo>
                <a:cubicBezTo>
                  <a:pt x="233" y="599"/>
                  <a:pt x="237" y="600"/>
                  <a:pt x="238" y="598"/>
                </a:cubicBezTo>
                <a:cubicBezTo>
                  <a:pt x="257" y="583"/>
                  <a:pt x="257" y="583"/>
                  <a:pt x="257" y="583"/>
                </a:cubicBezTo>
                <a:cubicBezTo>
                  <a:pt x="259" y="581"/>
                  <a:pt x="259" y="578"/>
                  <a:pt x="258" y="575"/>
                </a:cubicBezTo>
                <a:cubicBezTo>
                  <a:pt x="243" y="543"/>
                  <a:pt x="243" y="543"/>
                  <a:pt x="243" y="543"/>
                </a:cubicBezTo>
                <a:close/>
                <a:moveTo>
                  <a:pt x="367" y="631"/>
                </a:moveTo>
                <a:cubicBezTo>
                  <a:pt x="367" y="631"/>
                  <a:pt x="367" y="631"/>
                  <a:pt x="347" y="648"/>
                </a:cubicBezTo>
                <a:cubicBezTo>
                  <a:pt x="348" y="652"/>
                  <a:pt x="349" y="656"/>
                  <a:pt x="349" y="660"/>
                </a:cubicBezTo>
                <a:cubicBezTo>
                  <a:pt x="349" y="664"/>
                  <a:pt x="348" y="668"/>
                  <a:pt x="347" y="672"/>
                </a:cubicBezTo>
                <a:cubicBezTo>
                  <a:pt x="347" y="672"/>
                  <a:pt x="347" y="672"/>
                  <a:pt x="366" y="690"/>
                </a:cubicBezTo>
                <a:cubicBezTo>
                  <a:pt x="367" y="691"/>
                  <a:pt x="368" y="693"/>
                  <a:pt x="368" y="695"/>
                </a:cubicBezTo>
                <a:cubicBezTo>
                  <a:pt x="368" y="697"/>
                  <a:pt x="368" y="699"/>
                  <a:pt x="367" y="700"/>
                </a:cubicBezTo>
                <a:cubicBezTo>
                  <a:pt x="367" y="700"/>
                  <a:pt x="367" y="700"/>
                  <a:pt x="359" y="714"/>
                </a:cubicBezTo>
                <a:cubicBezTo>
                  <a:pt x="358" y="716"/>
                  <a:pt x="354" y="717"/>
                  <a:pt x="352" y="717"/>
                </a:cubicBezTo>
                <a:cubicBezTo>
                  <a:pt x="351" y="717"/>
                  <a:pt x="351" y="717"/>
                  <a:pt x="349" y="717"/>
                </a:cubicBezTo>
                <a:cubicBezTo>
                  <a:pt x="349" y="717"/>
                  <a:pt x="349" y="717"/>
                  <a:pt x="325" y="708"/>
                </a:cubicBezTo>
                <a:cubicBezTo>
                  <a:pt x="319" y="714"/>
                  <a:pt x="312" y="719"/>
                  <a:pt x="304" y="721"/>
                </a:cubicBezTo>
                <a:cubicBezTo>
                  <a:pt x="304" y="721"/>
                  <a:pt x="304" y="721"/>
                  <a:pt x="298" y="745"/>
                </a:cubicBezTo>
                <a:cubicBezTo>
                  <a:pt x="297" y="748"/>
                  <a:pt x="294" y="752"/>
                  <a:pt x="290" y="752"/>
                </a:cubicBezTo>
                <a:cubicBezTo>
                  <a:pt x="290" y="752"/>
                  <a:pt x="290" y="752"/>
                  <a:pt x="273" y="751"/>
                </a:cubicBezTo>
                <a:cubicBezTo>
                  <a:pt x="270" y="751"/>
                  <a:pt x="267" y="748"/>
                  <a:pt x="265" y="744"/>
                </a:cubicBezTo>
                <a:cubicBezTo>
                  <a:pt x="265" y="744"/>
                  <a:pt x="265" y="744"/>
                  <a:pt x="261" y="720"/>
                </a:cubicBezTo>
                <a:cubicBezTo>
                  <a:pt x="253" y="717"/>
                  <a:pt x="246" y="713"/>
                  <a:pt x="240" y="708"/>
                </a:cubicBezTo>
                <a:cubicBezTo>
                  <a:pt x="240" y="708"/>
                  <a:pt x="240" y="708"/>
                  <a:pt x="216" y="714"/>
                </a:cubicBezTo>
                <a:cubicBezTo>
                  <a:pt x="215" y="714"/>
                  <a:pt x="214" y="714"/>
                  <a:pt x="214" y="714"/>
                </a:cubicBezTo>
                <a:cubicBezTo>
                  <a:pt x="210" y="714"/>
                  <a:pt x="208" y="713"/>
                  <a:pt x="206" y="711"/>
                </a:cubicBezTo>
                <a:cubicBezTo>
                  <a:pt x="206" y="711"/>
                  <a:pt x="206" y="711"/>
                  <a:pt x="198" y="697"/>
                </a:cubicBezTo>
                <a:cubicBezTo>
                  <a:pt x="198" y="695"/>
                  <a:pt x="198" y="693"/>
                  <a:pt x="198" y="692"/>
                </a:cubicBezTo>
                <a:cubicBezTo>
                  <a:pt x="198" y="690"/>
                  <a:pt x="198" y="687"/>
                  <a:pt x="201" y="686"/>
                </a:cubicBezTo>
                <a:cubicBezTo>
                  <a:pt x="201" y="686"/>
                  <a:pt x="201" y="686"/>
                  <a:pt x="219" y="669"/>
                </a:cubicBezTo>
                <a:cubicBezTo>
                  <a:pt x="218" y="666"/>
                  <a:pt x="217" y="661"/>
                  <a:pt x="217" y="658"/>
                </a:cubicBezTo>
                <a:cubicBezTo>
                  <a:pt x="217" y="653"/>
                  <a:pt x="219" y="648"/>
                  <a:pt x="220" y="645"/>
                </a:cubicBezTo>
                <a:cubicBezTo>
                  <a:pt x="202" y="627"/>
                  <a:pt x="202" y="627"/>
                  <a:pt x="202" y="627"/>
                </a:cubicBezTo>
                <a:cubicBezTo>
                  <a:pt x="199" y="626"/>
                  <a:pt x="198" y="624"/>
                  <a:pt x="200" y="621"/>
                </a:cubicBezTo>
                <a:cubicBezTo>
                  <a:pt x="198" y="620"/>
                  <a:pt x="200" y="619"/>
                  <a:pt x="200" y="618"/>
                </a:cubicBezTo>
                <a:cubicBezTo>
                  <a:pt x="200" y="618"/>
                  <a:pt x="200" y="618"/>
                  <a:pt x="208" y="604"/>
                </a:cubicBezTo>
                <a:cubicBezTo>
                  <a:pt x="210" y="601"/>
                  <a:pt x="213" y="600"/>
                  <a:pt x="216" y="600"/>
                </a:cubicBezTo>
                <a:cubicBezTo>
                  <a:pt x="216" y="600"/>
                  <a:pt x="217" y="600"/>
                  <a:pt x="219" y="600"/>
                </a:cubicBezTo>
                <a:cubicBezTo>
                  <a:pt x="219" y="600"/>
                  <a:pt x="219" y="600"/>
                  <a:pt x="242" y="608"/>
                </a:cubicBezTo>
                <a:cubicBezTo>
                  <a:pt x="249" y="603"/>
                  <a:pt x="256" y="599"/>
                  <a:pt x="264" y="596"/>
                </a:cubicBezTo>
                <a:cubicBezTo>
                  <a:pt x="264" y="596"/>
                  <a:pt x="264" y="596"/>
                  <a:pt x="269" y="572"/>
                </a:cubicBezTo>
                <a:cubicBezTo>
                  <a:pt x="270" y="568"/>
                  <a:pt x="274" y="566"/>
                  <a:pt x="277" y="566"/>
                </a:cubicBezTo>
                <a:cubicBezTo>
                  <a:pt x="277" y="566"/>
                  <a:pt x="277" y="566"/>
                  <a:pt x="293" y="567"/>
                </a:cubicBezTo>
                <a:cubicBezTo>
                  <a:pt x="298" y="567"/>
                  <a:pt x="300" y="569"/>
                  <a:pt x="301" y="573"/>
                </a:cubicBezTo>
                <a:cubicBezTo>
                  <a:pt x="301" y="573"/>
                  <a:pt x="301" y="573"/>
                  <a:pt x="307" y="598"/>
                </a:cubicBezTo>
                <a:cubicBezTo>
                  <a:pt x="315" y="601"/>
                  <a:pt x="321" y="605"/>
                  <a:pt x="327" y="610"/>
                </a:cubicBezTo>
                <a:cubicBezTo>
                  <a:pt x="327" y="610"/>
                  <a:pt x="327" y="610"/>
                  <a:pt x="334" y="608"/>
                </a:cubicBezTo>
                <a:cubicBezTo>
                  <a:pt x="337" y="615"/>
                  <a:pt x="337" y="615"/>
                  <a:pt x="337" y="615"/>
                </a:cubicBezTo>
                <a:cubicBezTo>
                  <a:pt x="349" y="615"/>
                  <a:pt x="349" y="615"/>
                  <a:pt x="349" y="615"/>
                </a:cubicBezTo>
                <a:cubicBezTo>
                  <a:pt x="366" y="616"/>
                  <a:pt x="366" y="616"/>
                  <a:pt x="366" y="616"/>
                </a:cubicBezTo>
                <a:cubicBezTo>
                  <a:pt x="366" y="617"/>
                  <a:pt x="367" y="619"/>
                  <a:pt x="369" y="621"/>
                </a:cubicBezTo>
                <a:cubicBezTo>
                  <a:pt x="370" y="623"/>
                  <a:pt x="370" y="624"/>
                  <a:pt x="370" y="625"/>
                </a:cubicBezTo>
                <a:cubicBezTo>
                  <a:pt x="370" y="627"/>
                  <a:pt x="368" y="629"/>
                  <a:pt x="367" y="631"/>
                </a:cubicBezTo>
                <a:close/>
                <a:moveTo>
                  <a:pt x="309" y="659"/>
                </a:moveTo>
                <a:cubicBezTo>
                  <a:pt x="309" y="646"/>
                  <a:pt x="298" y="634"/>
                  <a:pt x="284" y="634"/>
                </a:cubicBezTo>
                <a:cubicBezTo>
                  <a:pt x="270" y="633"/>
                  <a:pt x="258" y="645"/>
                  <a:pt x="258" y="658"/>
                </a:cubicBezTo>
                <a:cubicBezTo>
                  <a:pt x="258" y="672"/>
                  <a:pt x="269" y="684"/>
                  <a:pt x="283" y="684"/>
                </a:cubicBezTo>
                <a:cubicBezTo>
                  <a:pt x="297" y="685"/>
                  <a:pt x="309" y="673"/>
                  <a:pt x="309" y="659"/>
                </a:cubicBezTo>
                <a:close/>
                <a:moveTo>
                  <a:pt x="462" y="542"/>
                </a:moveTo>
                <a:cubicBezTo>
                  <a:pt x="462" y="559"/>
                  <a:pt x="476" y="573"/>
                  <a:pt x="493" y="573"/>
                </a:cubicBezTo>
                <a:cubicBezTo>
                  <a:pt x="510" y="574"/>
                  <a:pt x="525" y="560"/>
                  <a:pt x="525" y="543"/>
                </a:cubicBezTo>
                <a:cubicBezTo>
                  <a:pt x="525" y="526"/>
                  <a:pt x="513" y="512"/>
                  <a:pt x="496" y="511"/>
                </a:cubicBezTo>
                <a:cubicBezTo>
                  <a:pt x="484" y="518"/>
                  <a:pt x="473" y="525"/>
                  <a:pt x="464" y="534"/>
                </a:cubicBezTo>
                <a:cubicBezTo>
                  <a:pt x="463" y="536"/>
                  <a:pt x="462" y="539"/>
                  <a:pt x="462" y="542"/>
                </a:cubicBezTo>
                <a:close/>
                <a:moveTo>
                  <a:pt x="658" y="551"/>
                </a:moveTo>
                <a:cubicBezTo>
                  <a:pt x="613" y="531"/>
                  <a:pt x="613" y="531"/>
                  <a:pt x="613" y="531"/>
                </a:cubicBezTo>
                <a:cubicBezTo>
                  <a:pt x="612" y="527"/>
                  <a:pt x="613" y="522"/>
                  <a:pt x="611" y="517"/>
                </a:cubicBezTo>
                <a:cubicBezTo>
                  <a:pt x="623" y="508"/>
                  <a:pt x="631" y="501"/>
                  <a:pt x="636" y="496"/>
                </a:cubicBezTo>
                <a:cubicBezTo>
                  <a:pt x="622" y="492"/>
                  <a:pt x="605" y="490"/>
                  <a:pt x="585" y="490"/>
                </a:cubicBezTo>
                <a:cubicBezTo>
                  <a:pt x="574" y="490"/>
                  <a:pt x="562" y="490"/>
                  <a:pt x="551" y="492"/>
                </a:cubicBezTo>
                <a:cubicBezTo>
                  <a:pt x="547" y="492"/>
                  <a:pt x="543" y="493"/>
                  <a:pt x="540" y="494"/>
                </a:cubicBezTo>
                <a:cubicBezTo>
                  <a:pt x="540" y="495"/>
                  <a:pt x="541" y="496"/>
                  <a:pt x="542" y="496"/>
                </a:cubicBezTo>
                <a:cubicBezTo>
                  <a:pt x="554" y="509"/>
                  <a:pt x="561" y="526"/>
                  <a:pt x="561" y="544"/>
                </a:cubicBezTo>
                <a:cubicBezTo>
                  <a:pt x="561" y="563"/>
                  <a:pt x="552" y="580"/>
                  <a:pt x="540" y="591"/>
                </a:cubicBezTo>
                <a:cubicBezTo>
                  <a:pt x="527" y="604"/>
                  <a:pt x="511" y="610"/>
                  <a:pt x="492" y="610"/>
                </a:cubicBezTo>
                <a:cubicBezTo>
                  <a:pt x="474" y="609"/>
                  <a:pt x="458" y="602"/>
                  <a:pt x="445" y="589"/>
                </a:cubicBezTo>
                <a:cubicBezTo>
                  <a:pt x="439" y="583"/>
                  <a:pt x="434" y="575"/>
                  <a:pt x="431" y="567"/>
                </a:cubicBezTo>
                <a:cubicBezTo>
                  <a:pt x="413" y="588"/>
                  <a:pt x="404" y="605"/>
                  <a:pt x="403" y="606"/>
                </a:cubicBezTo>
                <a:cubicBezTo>
                  <a:pt x="397" y="617"/>
                  <a:pt x="397" y="617"/>
                  <a:pt x="397" y="617"/>
                </a:cubicBezTo>
                <a:cubicBezTo>
                  <a:pt x="386" y="616"/>
                  <a:pt x="386" y="616"/>
                  <a:pt x="386" y="616"/>
                </a:cubicBezTo>
                <a:cubicBezTo>
                  <a:pt x="369" y="649"/>
                  <a:pt x="369" y="649"/>
                  <a:pt x="369" y="649"/>
                </a:cubicBezTo>
                <a:cubicBezTo>
                  <a:pt x="366" y="652"/>
                  <a:pt x="367" y="657"/>
                  <a:pt x="371" y="659"/>
                </a:cubicBezTo>
                <a:cubicBezTo>
                  <a:pt x="395" y="680"/>
                  <a:pt x="395" y="680"/>
                  <a:pt x="395" y="680"/>
                </a:cubicBezTo>
                <a:cubicBezTo>
                  <a:pt x="397" y="683"/>
                  <a:pt x="402" y="683"/>
                  <a:pt x="405" y="681"/>
                </a:cubicBezTo>
                <a:cubicBezTo>
                  <a:pt x="444" y="652"/>
                  <a:pt x="444" y="652"/>
                  <a:pt x="444" y="652"/>
                </a:cubicBezTo>
                <a:cubicBezTo>
                  <a:pt x="447" y="654"/>
                  <a:pt x="451" y="655"/>
                  <a:pt x="456" y="656"/>
                </a:cubicBezTo>
                <a:cubicBezTo>
                  <a:pt x="466" y="711"/>
                  <a:pt x="466" y="711"/>
                  <a:pt x="466" y="711"/>
                </a:cubicBezTo>
                <a:cubicBezTo>
                  <a:pt x="467" y="714"/>
                  <a:pt x="471" y="718"/>
                  <a:pt x="474" y="718"/>
                </a:cubicBezTo>
                <a:cubicBezTo>
                  <a:pt x="507" y="719"/>
                  <a:pt x="507" y="719"/>
                  <a:pt x="507" y="719"/>
                </a:cubicBezTo>
                <a:cubicBezTo>
                  <a:pt x="510" y="719"/>
                  <a:pt x="514" y="715"/>
                  <a:pt x="515" y="712"/>
                </a:cubicBezTo>
                <a:cubicBezTo>
                  <a:pt x="527" y="658"/>
                  <a:pt x="527" y="658"/>
                  <a:pt x="527" y="658"/>
                </a:cubicBezTo>
                <a:cubicBezTo>
                  <a:pt x="532" y="657"/>
                  <a:pt x="536" y="656"/>
                  <a:pt x="539" y="653"/>
                </a:cubicBezTo>
                <a:cubicBezTo>
                  <a:pt x="577" y="684"/>
                  <a:pt x="577" y="684"/>
                  <a:pt x="577" y="684"/>
                </a:cubicBezTo>
                <a:cubicBezTo>
                  <a:pt x="580" y="687"/>
                  <a:pt x="585" y="687"/>
                  <a:pt x="587" y="684"/>
                </a:cubicBezTo>
                <a:cubicBezTo>
                  <a:pt x="612" y="664"/>
                  <a:pt x="612" y="664"/>
                  <a:pt x="612" y="664"/>
                </a:cubicBezTo>
                <a:cubicBezTo>
                  <a:pt x="616" y="662"/>
                  <a:pt x="616" y="657"/>
                  <a:pt x="615" y="654"/>
                </a:cubicBezTo>
                <a:cubicBezTo>
                  <a:pt x="593" y="611"/>
                  <a:pt x="593" y="611"/>
                  <a:pt x="593" y="611"/>
                </a:cubicBezTo>
                <a:cubicBezTo>
                  <a:pt x="596" y="607"/>
                  <a:pt x="598" y="603"/>
                  <a:pt x="601" y="599"/>
                </a:cubicBezTo>
                <a:cubicBezTo>
                  <a:pt x="648" y="598"/>
                  <a:pt x="648" y="598"/>
                  <a:pt x="648" y="598"/>
                </a:cubicBezTo>
                <a:cubicBezTo>
                  <a:pt x="653" y="598"/>
                  <a:pt x="655" y="594"/>
                  <a:pt x="656" y="591"/>
                </a:cubicBezTo>
                <a:cubicBezTo>
                  <a:pt x="663" y="560"/>
                  <a:pt x="663" y="560"/>
                  <a:pt x="663" y="560"/>
                </a:cubicBezTo>
                <a:cubicBezTo>
                  <a:pt x="663" y="556"/>
                  <a:pt x="662" y="552"/>
                  <a:pt x="658" y="551"/>
                </a:cubicBezTo>
                <a:close/>
                <a:moveTo>
                  <a:pt x="548" y="472"/>
                </a:moveTo>
                <a:cubicBezTo>
                  <a:pt x="651" y="458"/>
                  <a:pt x="699" y="507"/>
                  <a:pt x="701" y="509"/>
                </a:cubicBezTo>
                <a:cubicBezTo>
                  <a:pt x="731" y="481"/>
                  <a:pt x="731" y="481"/>
                  <a:pt x="731" y="481"/>
                </a:cubicBezTo>
                <a:cubicBezTo>
                  <a:pt x="728" y="479"/>
                  <a:pt x="667" y="415"/>
                  <a:pt x="543" y="433"/>
                </a:cubicBezTo>
                <a:cubicBezTo>
                  <a:pt x="456" y="445"/>
                  <a:pt x="397" y="510"/>
                  <a:pt x="369" y="549"/>
                </a:cubicBezTo>
                <a:cubicBezTo>
                  <a:pt x="342" y="509"/>
                  <a:pt x="283" y="443"/>
                  <a:pt x="182" y="431"/>
                </a:cubicBezTo>
                <a:cubicBezTo>
                  <a:pt x="83" y="419"/>
                  <a:pt x="3" y="481"/>
                  <a:pt x="0" y="483"/>
                </a:cubicBezTo>
                <a:cubicBezTo>
                  <a:pt x="24" y="515"/>
                  <a:pt x="24" y="515"/>
                  <a:pt x="24" y="515"/>
                </a:cubicBezTo>
                <a:cubicBezTo>
                  <a:pt x="25" y="514"/>
                  <a:pt x="95" y="461"/>
                  <a:pt x="178" y="471"/>
                </a:cubicBezTo>
                <a:cubicBezTo>
                  <a:pt x="298" y="485"/>
                  <a:pt x="348" y="591"/>
                  <a:pt x="350" y="595"/>
                </a:cubicBezTo>
                <a:cubicBezTo>
                  <a:pt x="386" y="596"/>
                  <a:pt x="386" y="596"/>
                  <a:pt x="386" y="596"/>
                </a:cubicBezTo>
                <a:cubicBezTo>
                  <a:pt x="386" y="595"/>
                  <a:pt x="446" y="486"/>
                  <a:pt x="548"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07704" tIns="53850" rIns="107704" bIns="53850"/>
          <a:lstStyle/>
          <a:p>
            <a:endParaRPr lang="en-US" sz="1271">
              <a:gradFill>
                <a:gsLst>
                  <a:gs pos="0">
                    <a:schemeClr val="accent1">
                      <a:lumMod val="5000"/>
                      <a:lumOff val="95000"/>
                    </a:schemeClr>
                  </a:gs>
                  <a:gs pos="100000">
                    <a:schemeClr val="tx1"/>
                  </a:gs>
                </a:gsLst>
                <a:lin ang="5400000" scaled="1"/>
              </a:gradFill>
            </a:endParaRPr>
          </a:p>
        </p:txBody>
      </p:sp>
    </p:spTree>
    <p:extLst>
      <p:ext uri="{BB962C8B-B14F-4D97-AF65-F5344CB8AC3E}">
        <p14:creationId xmlns:p14="http://schemas.microsoft.com/office/powerpoint/2010/main" val="10365787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資安推行委員會</a:t>
            </a:r>
          </a:p>
        </p:txBody>
      </p:sp>
      <p:grpSp>
        <p:nvGrpSpPr>
          <p:cNvPr id="50" name="群組 49">
            <a:extLst>
              <a:ext uri="{FF2B5EF4-FFF2-40B4-BE49-F238E27FC236}">
                <a16:creationId xmlns="" xmlns:a16="http://schemas.microsoft.com/office/drawing/2014/main" id="{9815E373-46ED-4B06-B785-A732CB7AE66F}"/>
              </a:ext>
            </a:extLst>
          </p:cNvPr>
          <p:cNvGrpSpPr/>
          <p:nvPr/>
        </p:nvGrpSpPr>
        <p:grpSpPr>
          <a:xfrm>
            <a:off x="3913659" y="1440532"/>
            <a:ext cx="2974032" cy="1368514"/>
            <a:chOff x="3913659" y="1440532"/>
            <a:chExt cx="2974032" cy="1368514"/>
          </a:xfrm>
        </p:grpSpPr>
        <p:pic>
          <p:nvPicPr>
            <p:cNvPr id="4" name="圖形 3" descr="男性形象">
              <a:extLst>
                <a:ext uri="{FF2B5EF4-FFF2-40B4-BE49-F238E27FC236}">
                  <a16:creationId xmlns="" xmlns:a16="http://schemas.microsoft.com/office/drawing/2014/main" id="{2C80AE5C-F27B-473B-A425-6B836C887A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943475" y="1440532"/>
              <a:ext cx="914400" cy="914400"/>
            </a:xfrm>
            <a:prstGeom prst="rect">
              <a:avLst/>
            </a:prstGeom>
          </p:spPr>
        </p:pic>
        <p:sp>
          <p:nvSpPr>
            <p:cNvPr id="5" name="文字方塊 4">
              <a:extLst>
                <a:ext uri="{FF2B5EF4-FFF2-40B4-BE49-F238E27FC236}">
                  <a16:creationId xmlns="" xmlns:a16="http://schemas.microsoft.com/office/drawing/2014/main" id="{8C883946-05C8-4902-A67B-C1A4A0131EAC}"/>
                </a:ext>
              </a:extLst>
            </p:cNvPr>
            <p:cNvSpPr txBox="1"/>
            <p:nvPr/>
          </p:nvSpPr>
          <p:spPr>
            <a:xfrm>
              <a:off x="3913659" y="2347381"/>
              <a:ext cx="297403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資安長</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陳主任秘書</a:t>
              </a:r>
            </a:p>
          </p:txBody>
        </p:sp>
      </p:grpSp>
      <p:cxnSp>
        <p:nvCxnSpPr>
          <p:cNvPr id="7" name="直線接點 6">
            <a:extLst>
              <a:ext uri="{FF2B5EF4-FFF2-40B4-BE49-F238E27FC236}">
                <a16:creationId xmlns="" xmlns:a16="http://schemas.microsoft.com/office/drawing/2014/main" id="{769C826D-94BF-4F70-B70F-5D3E54927275}"/>
              </a:ext>
            </a:extLst>
          </p:cNvPr>
          <p:cNvCxnSpPr>
            <a:cxnSpLocks/>
          </p:cNvCxnSpPr>
          <p:nvPr/>
        </p:nvCxnSpPr>
        <p:spPr>
          <a:xfrm>
            <a:off x="5400675" y="2809046"/>
            <a:ext cx="0" cy="791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群組 9">
            <a:extLst>
              <a:ext uri="{FF2B5EF4-FFF2-40B4-BE49-F238E27FC236}">
                <a16:creationId xmlns="" xmlns:a16="http://schemas.microsoft.com/office/drawing/2014/main" id="{5419E686-876E-436A-A25F-F8137D27D12D}"/>
              </a:ext>
            </a:extLst>
          </p:cNvPr>
          <p:cNvGrpSpPr/>
          <p:nvPr/>
        </p:nvGrpSpPr>
        <p:grpSpPr>
          <a:xfrm>
            <a:off x="0" y="3960812"/>
            <a:ext cx="2974032" cy="1376065"/>
            <a:chOff x="0" y="3960812"/>
            <a:chExt cx="2974032" cy="1376065"/>
          </a:xfrm>
        </p:grpSpPr>
        <p:pic>
          <p:nvPicPr>
            <p:cNvPr id="21" name="圖形 20" descr="男性形象">
              <a:extLst>
                <a:ext uri="{FF2B5EF4-FFF2-40B4-BE49-F238E27FC236}">
                  <a16:creationId xmlns="" xmlns:a16="http://schemas.microsoft.com/office/drawing/2014/main" id="{B2E48E2B-ADB6-4065-809C-D05FB0A837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29816" y="3960812"/>
              <a:ext cx="914400" cy="914400"/>
            </a:xfrm>
            <a:prstGeom prst="rect">
              <a:avLst/>
            </a:prstGeom>
          </p:spPr>
        </p:pic>
        <p:sp>
          <p:nvSpPr>
            <p:cNvPr id="24" name="文字方塊 23">
              <a:extLst>
                <a:ext uri="{FF2B5EF4-FFF2-40B4-BE49-F238E27FC236}">
                  <a16:creationId xmlns="" xmlns:a16="http://schemas.microsoft.com/office/drawing/2014/main" id="{40D13728-4F2F-401B-82F2-936A5DA5855D}"/>
                </a:ext>
              </a:extLst>
            </p:cNvPr>
            <p:cNvSpPr txBox="1"/>
            <p:nvPr/>
          </p:nvSpPr>
          <p:spPr>
            <a:xfrm>
              <a:off x="0" y="4875212"/>
              <a:ext cx="297403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執行長</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王副組長</a:t>
              </a:r>
            </a:p>
          </p:txBody>
        </p:sp>
      </p:grpSp>
      <p:grpSp>
        <p:nvGrpSpPr>
          <p:cNvPr id="25" name="群組 24">
            <a:extLst>
              <a:ext uri="{FF2B5EF4-FFF2-40B4-BE49-F238E27FC236}">
                <a16:creationId xmlns="" xmlns:a16="http://schemas.microsoft.com/office/drawing/2014/main" id="{0C112EC4-B785-4319-ADEE-B2F29CFCF38A}"/>
              </a:ext>
            </a:extLst>
          </p:cNvPr>
          <p:cNvGrpSpPr/>
          <p:nvPr/>
        </p:nvGrpSpPr>
        <p:grpSpPr>
          <a:xfrm>
            <a:off x="3913658" y="3960812"/>
            <a:ext cx="6145833" cy="1376065"/>
            <a:chOff x="0" y="3960812"/>
            <a:chExt cx="6145833" cy="1376065"/>
          </a:xfrm>
        </p:grpSpPr>
        <p:pic>
          <p:nvPicPr>
            <p:cNvPr id="28" name="圖形 27" descr="男性形象">
              <a:extLst>
                <a:ext uri="{FF2B5EF4-FFF2-40B4-BE49-F238E27FC236}">
                  <a16:creationId xmlns="" xmlns:a16="http://schemas.microsoft.com/office/drawing/2014/main" id="{05463672-7CEC-4CFA-8ECF-FC5DC08403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29816" y="3960812"/>
              <a:ext cx="914400" cy="914400"/>
            </a:xfrm>
            <a:prstGeom prst="rect">
              <a:avLst/>
            </a:prstGeom>
          </p:spPr>
        </p:pic>
        <p:sp>
          <p:nvSpPr>
            <p:cNvPr id="29" name="文字方塊 28">
              <a:extLst>
                <a:ext uri="{FF2B5EF4-FFF2-40B4-BE49-F238E27FC236}">
                  <a16:creationId xmlns="" xmlns:a16="http://schemas.microsoft.com/office/drawing/2014/main" id="{73BE7B3F-6E30-445B-96E1-5CDAEE439FA7}"/>
                </a:ext>
              </a:extLst>
            </p:cNvPr>
            <p:cNvSpPr txBox="1"/>
            <p:nvPr/>
          </p:nvSpPr>
          <p:spPr>
            <a:xfrm>
              <a:off x="0" y="4875212"/>
              <a:ext cx="297403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執行秘書</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曾科長</a:t>
              </a:r>
            </a:p>
          </p:txBody>
        </p:sp>
        <p:pic>
          <p:nvPicPr>
            <p:cNvPr id="33" name="圖形 32" descr="男性形象">
              <a:extLst>
                <a:ext uri="{FF2B5EF4-FFF2-40B4-BE49-F238E27FC236}">
                  <a16:creationId xmlns="" xmlns:a16="http://schemas.microsoft.com/office/drawing/2014/main" id="{1FD9AF04-3835-44D1-8F59-6E1AFAE49B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231433" y="3960812"/>
              <a:ext cx="914400" cy="914400"/>
            </a:xfrm>
            <a:prstGeom prst="rect">
              <a:avLst/>
            </a:prstGeom>
          </p:spPr>
        </p:pic>
      </p:grpSp>
      <p:grpSp>
        <p:nvGrpSpPr>
          <p:cNvPr id="30" name="群組 29">
            <a:extLst>
              <a:ext uri="{FF2B5EF4-FFF2-40B4-BE49-F238E27FC236}">
                <a16:creationId xmlns="" xmlns:a16="http://schemas.microsoft.com/office/drawing/2014/main" id="{D17ECF81-765B-47B3-B370-DCCCB3AECD69}"/>
              </a:ext>
            </a:extLst>
          </p:cNvPr>
          <p:cNvGrpSpPr/>
          <p:nvPr/>
        </p:nvGrpSpPr>
        <p:grpSpPr>
          <a:xfrm>
            <a:off x="7827320" y="3960812"/>
            <a:ext cx="2974032" cy="1376065"/>
            <a:chOff x="0" y="3960812"/>
            <a:chExt cx="2974032" cy="1376065"/>
          </a:xfrm>
        </p:grpSpPr>
        <p:pic>
          <p:nvPicPr>
            <p:cNvPr id="31" name="圖形 30" descr="男性形象">
              <a:extLst>
                <a:ext uri="{FF2B5EF4-FFF2-40B4-BE49-F238E27FC236}">
                  <a16:creationId xmlns="" xmlns:a16="http://schemas.microsoft.com/office/drawing/2014/main" id="{EA9CE413-BE2C-4A82-99A1-E86AF68CCA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29816" y="3960812"/>
              <a:ext cx="914400" cy="914400"/>
            </a:xfrm>
            <a:prstGeom prst="rect">
              <a:avLst/>
            </a:prstGeom>
          </p:spPr>
        </p:pic>
        <p:sp>
          <p:nvSpPr>
            <p:cNvPr id="32" name="文字方塊 31">
              <a:extLst>
                <a:ext uri="{FF2B5EF4-FFF2-40B4-BE49-F238E27FC236}">
                  <a16:creationId xmlns="" xmlns:a16="http://schemas.microsoft.com/office/drawing/2014/main" id="{AE8C0943-EF33-49A3-889F-ADF15DF96C01}"/>
                </a:ext>
              </a:extLst>
            </p:cNvPr>
            <p:cNvSpPr txBox="1"/>
            <p:nvPr/>
          </p:nvSpPr>
          <p:spPr>
            <a:xfrm>
              <a:off x="0" y="4875212"/>
              <a:ext cx="297403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委員</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各單位副主管</a:t>
              </a:r>
            </a:p>
          </p:txBody>
        </p:sp>
      </p:grpSp>
      <p:cxnSp>
        <p:nvCxnSpPr>
          <p:cNvPr id="17" name="直線接點 16">
            <a:extLst>
              <a:ext uri="{FF2B5EF4-FFF2-40B4-BE49-F238E27FC236}">
                <a16:creationId xmlns="" xmlns:a16="http://schemas.microsoft.com/office/drawing/2014/main" id="{D5177277-8137-462F-983D-8BE71D2BF9B9}"/>
              </a:ext>
            </a:extLst>
          </p:cNvPr>
          <p:cNvCxnSpPr>
            <a:cxnSpLocks/>
          </p:cNvCxnSpPr>
          <p:nvPr/>
        </p:nvCxnSpPr>
        <p:spPr>
          <a:xfrm>
            <a:off x="1487016" y="3608924"/>
            <a:ext cx="7946107"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40" name="群組 39">
            <a:extLst>
              <a:ext uri="{FF2B5EF4-FFF2-40B4-BE49-F238E27FC236}">
                <a16:creationId xmlns="" xmlns:a16="http://schemas.microsoft.com/office/drawing/2014/main" id="{76308CBD-773F-4AA8-9B08-C2DAEE7F861E}"/>
              </a:ext>
            </a:extLst>
          </p:cNvPr>
          <p:cNvGrpSpPr/>
          <p:nvPr/>
        </p:nvGrpSpPr>
        <p:grpSpPr>
          <a:xfrm>
            <a:off x="122387" y="5613027"/>
            <a:ext cx="2974032" cy="1421382"/>
            <a:chOff x="122387" y="5613027"/>
            <a:chExt cx="2974032" cy="1421382"/>
          </a:xfrm>
        </p:grpSpPr>
        <p:pic>
          <p:nvPicPr>
            <p:cNvPr id="34" name="圖形 33" descr="使用者">
              <a:extLst>
                <a:ext uri="{FF2B5EF4-FFF2-40B4-BE49-F238E27FC236}">
                  <a16:creationId xmlns="" xmlns:a16="http://schemas.microsoft.com/office/drawing/2014/main" id="{9EC88331-B43F-4F51-A86C-0FFAF10BA9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32793" y="5613027"/>
              <a:ext cx="914400" cy="914400"/>
            </a:xfrm>
            <a:prstGeom prst="rect">
              <a:avLst/>
            </a:prstGeom>
          </p:spPr>
        </p:pic>
        <p:pic>
          <p:nvPicPr>
            <p:cNvPr id="37" name="圖形 36" descr="使用者">
              <a:extLst>
                <a:ext uri="{FF2B5EF4-FFF2-40B4-BE49-F238E27FC236}">
                  <a16:creationId xmlns="" xmlns:a16="http://schemas.microsoft.com/office/drawing/2014/main" id="{94C5E19A-B607-49C7-9E71-72F81D701D1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52203" y="5613027"/>
              <a:ext cx="914400" cy="914400"/>
            </a:xfrm>
            <a:prstGeom prst="rect">
              <a:avLst/>
            </a:prstGeom>
          </p:spPr>
        </p:pic>
        <p:sp>
          <p:nvSpPr>
            <p:cNvPr id="39" name="文字方塊 38">
              <a:extLst>
                <a:ext uri="{FF2B5EF4-FFF2-40B4-BE49-F238E27FC236}">
                  <a16:creationId xmlns="" xmlns:a16="http://schemas.microsoft.com/office/drawing/2014/main" id="{C771CF55-CAB0-4CC9-AA5C-E1E96A903471}"/>
                </a:ext>
              </a:extLst>
            </p:cNvPr>
            <p:cNvSpPr txBox="1"/>
            <p:nvPr/>
          </p:nvSpPr>
          <p:spPr>
            <a:xfrm>
              <a:off x="122387" y="6572744"/>
              <a:ext cx="297403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資服人員</a:t>
              </a:r>
            </a:p>
          </p:txBody>
        </p:sp>
      </p:grpSp>
      <p:grpSp>
        <p:nvGrpSpPr>
          <p:cNvPr id="41" name="群組 40">
            <a:extLst>
              <a:ext uri="{FF2B5EF4-FFF2-40B4-BE49-F238E27FC236}">
                <a16:creationId xmlns="" xmlns:a16="http://schemas.microsoft.com/office/drawing/2014/main" id="{9C128CC8-0A23-46CD-B200-F3F4EAB76D45}"/>
              </a:ext>
            </a:extLst>
          </p:cNvPr>
          <p:cNvGrpSpPr/>
          <p:nvPr/>
        </p:nvGrpSpPr>
        <p:grpSpPr>
          <a:xfrm>
            <a:off x="3973053" y="5613027"/>
            <a:ext cx="2974032" cy="1421382"/>
            <a:chOff x="122387" y="5613027"/>
            <a:chExt cx="2974032" cy="1421382"/>
          </a:xfrm>
        </p:grpSpPr>
        <p:pic>
          <p:nvPicPr>
            <p:cNvPr id="42" name="圖形 41" descr="使用者">
              <a:extLst>
                <a:ext uri="{FF2B5EF4-FFF2-40B4-BE49-F238E27FC236}">
                  <a16:creationId xmlns="" xmlns:a16="http://schemas.microsoft.com/office/drawing/2014/main" id="{C590C839-8367-4651-8967-B563F6DE5F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32793" y="5613027"/>
              <a:ext cx="914400" cy="914400"/>
            </a:xfrm>
            <a:prstGeom prst="rect">
              <a:avLst/>
            </a:prstGeom>
          </p:spPr>
        </p:pic>
        <p:pic>
          <p:nvPicPr>
            <p:cNvPr id="43" name="圖形 42" descr="使用者">
              <a:extLst>
                <a:ext uri="{FF2B5EF4-FFF2-40B4-BE49-F238E27FC236}">
                  <a16:creationId xmlns="" xmlns:a16="http://schemas.microsoft.com/office/drawing/2014/main" id="{73DFDF33-BBF6-4A7C-8E4C-10197E47B0B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52203" y="5613027"/>
              <a:ext cx="914400" cy="914400"/>
            </a:xfrm>
            <a:prstGeom prst="rect">
              <a:avLst/>
            </a:prstGeom>
          </p:spPr>
        </p:pic>
        <p:sp>
          <p:nvSpPr>
            <p:cNvPr id="44" name="文字方塊 43">
              <a:extLst>
                <a:ext uri="{FF2B5EF4-FFF2-40B4-BE49-F238E27FC236}">
                  <a16:creationId xmlns="" xmlns:a16="http://schemas.microsoft.com/office/drawing/2014/main" id="{7A19FD5F-281C-4A5D-B13E-693B3ED7FFC4}"/>
                </a:ext>
              </a:extLst>
            </p:cNvPr>
            <p:cNvSpPr txBox="1"/>
            <p:nvPr/>
          </p:nvSpPr>
          <p:spPr>
            <a:xfrm>
              <a:off x="122387" y="6572744"/>
              <a:ext cx="297403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資通安全小組</a:t>
              </a:r>
            </a:p>
          </p:txBody>
        </p:sp>
      </p:grpSp>
      <p:grpSp>
        <p:nvGrpSpPr>
          <p:cNvPr id="45" name="群組 44">
            <a:extLst>
              <a:ext uri="{FF2B5EF4-FFF2-40B4-BE49-F238E27FC236}">
                <a16:creationId xmlns="" xmlns:a16="http://schemas.microsoft.com/office/drawing/2014/main" id="{64550C41-C0E5-49BD-B9DE-C59A968339D6}"/>
              </a:ext>
            </a:extLst>
          </p:cNvPr>
          <p:cNvGrpSpPr/>
          <p:nvPr/>
        </p:nvGrpSpPr>
        <p:grpSpPr>
          <a:xfrm>
            <a:off x="7946107" y="5613027"/>
            <a:ext cx="2974032" cy="1421382"/>
            <a:chOff x="122387" y="5613027"/>
            <a:chExt cx="2974032" cy="1421382"/>
          </a:xfrm>
        </p:grpSpPr>
        <p:pic>
          <p:nvPicPr>
            <p:cNvPr id="46" name="圖形 45" descr="使用者">
              <a:extLst>
                <a:ext uri="{FF2B5EF4-FFF2-40B4-BE49-F238E27FC236}">
                  <a16:creationId xmlns="" xmlns:a16="http://schemas.microsoft.com/office/drawing/2014/main" id="{A68AE172-FE40-4BED-805F-EFD7607D267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32793" y="5613027"/>
              <a:ext cx="914400" cy="914400"/>
            </a:xfrm>
            <a:prstGeom prst="rect">
              <a:avLst/>
            </a:prstGeom>
          </p:spPr>
        </p:pic>
        <p:pic>
          <p:nvPicPr>
            <p:cNvPr id="47" name="圖形 46" descr="使用者">
              <a:extLst>
                <a:ext uri="{FF2B5EF4-FFF2-40B4-BE49-F238E27FC236}">
                  <a16:creationId xmlns="" xmlns:a16="http://schemas.microsoft.com/office/drawing/2014/main" id="{386BE47D-AF7C-4A24-B0BF-E5433CFCCB5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152203" y="5613027"/>
              <a:ext cx="914400" cy="914400"/>
            </a:xfrm>
            <a:prstGeom prst="rect">
              <a:avLst/>
            </a:prstGeom>
          </p:spPr>
        </p:pic>
        <p:sp>
          <p:nvSpPr>
            <p:cNvPr id="48" name="文字方塊 47">
              <a:extLst>
                <a:ext uri="{FF2B5EF4-FFF2-40B4-BE49-F238E27FC236}">
                  <a16:creationId xmlns="" xmlns:a16="http://schemas.microsoft.com/office/drawing/2014/main" id="{3D6B3E10-E2E9-4837-8210-60BFA08F1C81}"/>
                </a:ext>
              </a:extLst>
            </p:cNvPr>
            <p:cNvSpPr txBox="1"/>
            <p:nvPr/>
          </p:nvSpPr>
          <p:spPr>
            <a:xfrm>
              <a:off x="122387" y="6572744"/>
              <a:ext cx="2974032"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內部稽核小組</a:t>
              </a:r>
            </a:p>
          </p:txBody>
        </p:sp>
      </p:grpSp>
    </p:spTree>
    <p:extLst>
      <p:ext uri="{BB962C8B-B14F-4D97-AF65-F5344CB8AC3E}">
        <p14:creationId xmlns:p14="http://schemas.microsoft.com/office/powerpoint/2010/main" val="3849855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資安推行委員會</a:t>
            </a:r>
            <a:endPar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endParaRPr>
          </a:p>
        </p:txBody>
      </p:sp>
      <p:sp>
        <p:nvSpPr>
          <p:cNvPr id="17" name="文字方塊 16"/>
          <p:cNvSpPr txBox="1"/>
          <p:nvPr/>
        </p:nvSpPr>
        <p:spPr>
          <a:xfrm>
            <a:off x="360115" y="2376636"/>
            <a:ext cx="738664" cy="3168352"/>
          </a:xfrm>
          <a:prstGeom prst="rect">
            <a:avLst/>
          </a:prstGeom>
          <a:noFill/>
        </p:spPr>
        <p:txBody>
          <a:bodyPr vert="eaVert" wrap="square" rtlCol="0">
            <a:spAutoFit/>
          </a:bodyPr>
          <a:lstStyle/>
          <a:p>
            <a:pPr algn="ctr"/>
            <a:r>
              <a:rPr lang="zh-TW" altLang="en-US" sz="3600" b="1" spc="600" dirty="0">
                <a:solidFill>
                  <a:srgbClr val="C75B49"/>
                </a:solidFill>
                <a:latin typeface="微軟正黑體" panose="020B0604030504040204" pitchFamily="34" charset="-120"/>
                <a:ea typeface="微軟正黑體" panose="020B0604030504040204" pitchFamily="34" charset="-120"/>
              </a:rPr>
              <a:t>資服人員</a:t>
            </a:r>
          </a:p>
        </p:txBody>
      </p:sp>
      <p:pic>
        <p:nvPicPr>
          <p:cNvPr id="5" name="圖片 4"/>
          <p:cNvPicPr>
            <a:picLocks noChangeAspect="1"/>
          </p:cNvPicPr>
          <p:nvPr/>
        </p:nvPicPr>
        <p:blipFill>
          <a:blip r:embed="rId2"/>
          <a:stretch>
            <a:fillRect/>
          </a:stretch>
        </p:blipFill>
        <p:spPr>
          <a:xfrm>
            <a:off x="1662112" y="1440532"/>
            <a:ext cx="7477125" cy="5810250"/>
          </a:xfrm>
          <a:prstGeom prst="rect">
            <a:avLst/>
          </a:prstGeom>
        </p:spPr>
      </p:pic>
      <p:sp>
        <p:nvSpPr>
          <p:cNvPr id="18" name="矩形 17"/>
          <p:cNvSpPr/>
          <p:nvPr/>
        </p:nvSpPr>
        <p:spPr>
          <a:xfrm>
            <a:off x="1674322" y="1440532"/>
            <a:ext cx="7464915" cy="18002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662112" y="7057156"/>
            <a:ext cx="7464915" cy="193626"/>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662112" y="3240732"/>
            <a:ext cx="714227" cy="381642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2939671" y="3240732"/>
            <a:ext cx="6187355" cy="381642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30067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資安推行委員會</a:t>
            </a:r>
            <a:endPar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endParaRPr>
          </a:p>
        </p:txBody>
      </p:sp>
      <p:sp>
        <p:nvSpPr>
          <p:cNvPr id="2" name="文字方塊 1"/>
          <p:cNvSpPr txBox="1"/>
          <p:nvPr/>
        </p:nvSpPr>
        <p:spPr>
          <a:xfrm>
            <a:off x="360115" y="2376636"/>
            <a:ext cx="738664" cy="3168352"/>
          </a:xfrm>
          <a:prstGeom prst="rect">
            <a:avLst/>
          </a:prstGeom>
          <a:noFill/>
        </p:spPr>
        <p:txBody>
          <a:bodyPr vert="eaVert" wrap="square" rtlCol="0">
            <a:spAutoFit/>
          </a:bodyPr>
          <a:lstStyle/>
          <a:p>
            <a:pPr algn="ctr"/>
            <a:r>
              <a:rPr lang="zh-TW" altLang="en-US" sz="3600" b="1" spc="600" dirty="0">
                <a:solidFill>
                  <a:srgbClr val="C75B49"/>
                </a:solidFill>
                <a:latin typeface="微軟正黑體" panose="020B0604030504040204" pitchFamily="34" charset="-120"/>
                <a:ea typeface="微軟正黑體" panose="020B0604030504040204" pitchFamily="34" charset="-120"/>
              </a:rPr>
              <a:t>資服人員</a:t>
            </a:r>
          </a:p>
        </p:txBody>
      </p:sp>
      <p:sp>
        <p:nvSpPr>
          <p:cNvPr id="3" name="文字方塊 2">
            <a:extLst>
              <a:ext uri="{FF2B5EF4-FFF2-40B4-BE49-F238E27FC236}">
                <a16:creationId xmlns="" xmlns:a16="http://schemas.microsoft.com/office/drawing/2014/main" id="{446D3D6A-289A-4AE4-8C5C-3C6363371FAD}"/>
              </a:ext>
            </a:extLst>
          </p:cNvPr>
          <p:cNvSpPr txBox="1"/>
          <p:nvPr/>
        </p:nvSpPr>
        <p:spPr>
          <a:xfrm>
            <a:off x="1512243" y="1737855"/>
            <a:ext cx="8424936" cy="523220"/>
          </a:xfrm>
          <a:prstGeom prst="rect">
            <a:avLst/>
          </a:prstGeom>
          <a:noFill/>
        </p:spPr>
        <p:txBody>
          <a:bodyPr wrap="square" rtlCol="0">
            <a:spAutoFit/>
          </a:bodyPr>
          <a:lstStyle/>
          <a:p>
            <a:r>
              <a:rPr lang="zh-TW" altLang="en-US" sz="2800" dirty="0">
                <a:solidFill>
                  <a:srgbClr val="C75B49"/>
                </a:solidFill>
              </a:rPr>
              <a:t>協助資通安全小組，宣導及查核資通安全事務 </a:t>
            </a:r>
          </a:p>
        </p:txBody>
      </p:sp>
      <p:sp>
        <p:nvSpPr>
          <p:cNvPr id="17" name="文字方塊 16">
            <a:extLst>
              <a:ext uri="{FF2B5EF4-FFF2-40B4-BE49-F238E27FC236}">
                <a16:creationId xmlns="" xmlns:a16="http://schemas.microsoft.com/office/drawing/2014/main" id="{44FC37BC-1900-42B3-840D-B61145AB1948}"/>
              </a:ext>
            </a:extLst>
          </p:cNvPr>
          <p:cNvSpPr txBox="1"/>
          <p:nvPr/>
        </p:nvSpPr>
        <p:spPr>
          <a:xfrm>
            <a:off x="1512243" y="3353389"/>
            <a:ext cx="8640960" cy="523220"/>
          </a:xfrm>
          <a:prstGeom prst="rect">
            <a:avLst/>
          </a:prstGeom>
          <a:noFill/>
        </p:spPr>
        <p:txBody>
          <a:bodyPr wrap="square" rtlCol="0">
            <a:spAutoFit/>
          </a:bodyPr>
          <a:lstStyle/>
          <a:p>
            <a:r>
              <a:rPr lang="zh-TW" altLang="en-US" sz="2800" dirty="0">
                <a:solidFill>
                  <a:srgbClr val="C75B49"/>
                </a:solidFill>
              </a:rPr>
              <a:t>協助內部稽核小組，宣導稽核目標</a:t>
            </a:r>
          </a:p>
        </p:txBody>
      </p:sp>
      <p:sp>
        <p:nvSpPr>
          <p:cNvPr id="18" name="文字方塊 17">
            <a:extLst>
              <a:ext uri="{FF2B5EF4-FFF2-40B4-BE49-F238E27FC236}">
                <a16:creationId xmlns="" xmlns:a16="http://schemas.microsoft.com/office/drawing/2014/main" id="{CD418AE9-C0CF-4354-94C4-3D666BE8906E}"/>
              </a:ext>
            </a:extLst>
          </p:cNvPr>
          <p:cNvSpPr txBox="1"/>
          <p:nvPr/>
        </p:nvSpPr>
        <p:spPr>
          <a:xfrm>
            <a:off x="1512243" y="5021768"/>
            <a:ext cx="6480720" cy="523220"/>
          </a:xfrm>
          <a:prstGeom prst="rect">
            <a:avLst/>
          </a:prstGeom>
          <a:noFill/>
        </p:spPr>
        <p:txBody>
          <a:bodyPr wrap="square" rtlCol="0">
            <a:spAutoFit/>
          </a:bodyPr>
          <a:lstStyle/>
          <a:p>
            <a:r>
              <a:rPr lang="zh-TW" altLang="en-US" sz="2800" dirty="0">
                <a:solidFill>
                  <a:srgbClr val="C75B49"/>
                </a:solidFill>
              </a:rPr>
              <a:t>協助基礎電腦設定</a:t>
            </a:r>
          </a:p>
        </p:txBody>
      </p:sp>
      <p:sp>
        <p:nvSpPr>
          <p:cNvPr id="6" name="文字方塊 5">
            <a:extLst>
              <a:ext uri="{FF2B5EF4-FFF2-40B4-BE49-F238E27FC236}">
                <a16:creationId xmlns="" xmlns:a16="http://schemas.microsoft.com/office/drawing/2014/main" id="{2D308543-6030-4D2E-82D3-3A825CA86554}"/>
              </a:ext>
            </a:extLst>
          </p:cNvPr>
          <p:cNvSpPr txBox="1"/>
          <p:nvPr/>
        </p:nvSpPr>
        <p:spPr>
          <a:xfrm>
            <a:off x="1512243" y="5582392"/>
            <a:ext cx="2160240" cy="523220"/>
          </a:xfrm>
          <a:prstGeom prst="rect">
            <a:avLst/>
          </a:prstGeom>
          <a:noFill/>
        </p:spPr>
        <p:txBody>
          <a:bodyPr wrap="square" rtlCol="0">
            <a:spAutoFit/>
          </a:bodyPr>
          <a:lstStyle/>
          <a:p>
            <a:r>
              <a:rPr lang="zh-TW" altLang="en-US" sz="2800" dirty="0"/>
              <a:t>加入網域</a:t>
            </a:r>
          </a:p>
        </p:txBody>
      </p:sp>
      <p:sp>
        <p:nvSpPr>
          <p:cNvPr id="19" name="文字方塊 18">
            <a:extLst>
              <a:ext uri="{FF2B5EF4-FFF2-40B4-BE49-F238E27FC236}">
                <a16:creationId xmlns="" xmlns:a16="http://schemas.microsoft.com/office/drawing/2014/main" id="{73AA5395-C395-47DE-B7F3-3D799A917A44}"/>
              </a:ext>
            </a:extLst>
          </p:cNvPr>
          <p:cNvSpPr txBox="1"/>
          <p:nvPr/>
        </p:nvSpPr>
        <p:spPr>
          <a:xfrm>
            <a:off x="1538260" y="6171130"/>
            <a:ext cx="2664296" cy="523220"/>
          </a:xfrm>
          <a:prstGeom prst="rect">
            <a:avLst/>
          </a:prstGeom>
          <a:noFill/>
        </p:spPr>
        <p:txBody>
          <a:bodyPr wrap="square" rtlCol="0">
            <a:spAutoFit/>
          </a:bodyPr>
          <a:lstStyle/>
          <a:p>
            <a:r>
              <a:rPr lang="en-US" altLang="zh-TW" sz="2800" dirty="0"/>
              <a:t>IP</a:t>
            </a:r>
            <a:r>
              <a:rPr lang="zh-TW" altLang="en-US" sz="2800" dirty="0"/>
              <a:t>控管</a:t>
            </a:r>
          </a:p>
        </p:txBody>
      </p:sp>
      <p:sp>
        <p:nvSpPr>
          <p:cNvPr id="20" name="文字方塊 19">
            <a:extLst>
              <a:ext uri="{FF2B5EF4-FFF2-40B4-BE49-F238E27FC236}">
                <a16:creationId xmlns="" xmlns:a16="http://schemas.microsoft.com/office/drawing/2014/main" id="{5160C27E-3442-45A6-8F5B-FD97EFDBE8AC}"/>
              </a:ext>
            </a:extLst>
          </p:cNvPr>
          <p:cNvSpPr txBox="1"/>
          <p:nvPr/>
        </p:nvSpPr>
        <p:spPr>
          <a:xfrm>
            <a:off x="1476239" y="2309563"/>
            <a:ext cx="6948772" cy="523220"/>
          </a:xfrm>
          <a:prstGeom prst="rect">
            <a:avLst/>
          </a:prstGeom>
          <a:noFill/>
        </p:spPr>
        <p:txBody>
          <a:bodyPr wrap="square" rtlCol="0">
            <a:spAutoFit/>
          </a:bodyPr>
          <a:lstStyle/>
          <a:p>
            <a:r>
              <a:rPr lang="zh-TW" altLang="en-US" sz="2800" dirty="0"/>
              <a:t>配合資安法或上級</a:t>
            </a:r>
            <a:r>
              <a:rPr lang="zh-TW" altLang="en-US" sz="2800" dirty="0" smtClean="0"/>
              <a:t>調查及宣導</a:t>
            </a:r>
            <a:endParaRPr lang="zh-TW" altLang="en-US" sz="2800" dirty="0"/>
          </a:p>
        </p:txBody>
      </p:sp>
      <p:sp>
        <p:nvSpPr>
          <p:cNvPr id="21" name="文字方塊 20">
            <a:extLst>
              <a:ext uri="{FF2B5EF4-FFF2-40B4-BE49-F238E27FC236}">
                <a16:creationId xmlns="" xmlns:a16="http://schemas.microsoft.com/office/drawing/2014/main" id="{6E72178A-C68B-473D-8BA7-D637B168F8A3}"/>
              </a:ext>
            </a:extLst>
          </p:cNvPr>
          <p:cNvSpPr txBox="1"/>
          <p:nvPr/>
        </p:nvSpPr>
        <p:spPr>
          <a:xfrm>
            <a:off x="1476239" y="3919555"/>
            <a:ext cx="5724636" cy="523220"/>
          </a:xfrm>
          <a:prstGeom prst="rect">
            <a:avLst/>
          </a:prstGeom>
          <a:noFill/>
        </p:spPr>
        <p:txBody>
          <a:bodyPr wrap="square" rtlCol="0">
            <a:spAutoFit/>
          </a:bodyPr>
          <a:lstStyle/>
          <a:p>
            <a:r>
              <a:rPr lang="en-US" altLang="zh-TW" sz="2800" dirty="0"/>
              <a:t>e.g.</a:t>
            </a:r>
            <a:r>
              <a:rPr lang="zh-TW" altLang="en-US" sz="2800" dirty="0"/>
              <a:t>政風室資安稽核</a:t>
            </a:r>
          </a:p>
        </p:txBody>
      </p:sp>
    </p:spTree>
    <p:extLst>
      <p:ext uri="{BB962C8B-B14F-4D97-AF65-F5344CB8AC3E}">
        <p14:creationId xmlns:p14="http://schemas.microsoft.com/office/powerpoint/2010/main" val="152989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資安規範</a:t>
            </a:r>
          </a:p>
        </p:txBody>
      </p:sp>
      <p:sp>
        <p:nvSpPr>
          <p:cNvPr id="2" name="文字方塊 1"/>
          <p:cNvSpPr txBox="1"/>
          <p:nvPr/>
        </p:nvSpPr>
        <p:spPr>
          <a:xfrm>
            <a:off x="360115" y="1548544"/>
            <a:ext cx="738664" cy="4824536"/>
          </a:xfrm>
          <a:prstGeom prst="rect">
            <a:avLst/>
          </a:prstGeom>
          <a:noFill/>
        </p:spPr>
        <p:txBody>
          <a:bodyPr vert="eaVert" wrap="square" rtlCol="0">
            <a:spAutoFit/>
          </a:bodyPr>
          <a:lstStyle/>
          <a:p>
            <a:pPr algn="ctr"/>
            <a:r>
              <a:rPr lang="zh-TW" altLang="en-US" sz="3600" b="1" spc="600" dirty="0">
                <a:solidFill>
                  <a:srgbClr val="C75B49"/>
                </a:solidFill>
                <a:latin typeface="微軟正黑體" panose="020B0604030504040204" pitchFamily="34" charset="-120"/>
                <a:ea typeface="微軟正黑體" panose="020B0604030504040204" pitchFamily="34" charset="-120"/>
              </a:rPr>
              <a:t>新進人員宣導單</a:t>
            </a:r>
          </a:p>
        </p:txBody>
      </p:sp>
      <p:pic>
        <p:nvPicPr>
          <p:cNvPr id="4" name="圖片 3">
            <a:extLst>
              <a:ext uri="{FF2B5EF4-FFF2-40B4-BE49-F238E27FC236}">
                <a16:creationId xmlns="" xmlns:a16="http://schemas.microsoft.com/office/drawing/2014/main" id="{84D0A7F8-E37C-4228-BC3E-F0AF614ED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283" y="1649107"/>
            <a:ext cx="7056784" cy="5840098"/>
          </a:xfrm>
          <a:prstGeom prst="rect">
            <a:avLst/>
          </a:prstGeom>
          <a:ln>
            <a:solidFill>
              <a:schemeClr val="bg2">
                <a:lumMod val="20000"/>
                <a:lumOff val="80000"/>
              </a:schemeClr>
            </a:solidFill>
          </a:ln>
        </p:spPr>
      </p:pic>
    </p:spTree>
    <p:extLst>
      <p:ext uri="{BB962C8B-B14F-4D97-AF65-F5344CB8AC3E}">
        <p14:creationId xmlns:p14="http://schemas.microsoft.com/office/powerpoint/2010/main" val="633468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資安規範</a:t>
            </a:r>
          </a:p>
        </p:txBody>
      </p:sp>
      <p:sp>
        <p:nvSpPr>
          <p:cNvPr id="6" name="文字方塊 5"/>
          <p:cNvSpPr txBox="1"/>
          <p:nvPr/>
        </p:nvSpPr>
        <p:spPr>
          <a:xfrm>
            <a:off x="360115" y="1548544"/>
            <a:ext cx="738664" cy="4824536"/>
          </a:xfrm>
          <a:prstGeom prst="rect">
            <a:avLst/>
          </a:prstGeom>
          <a:noFill/>
        </p:spPr>
        <p:txBody>
          <a:bodyPr vert="eaVert" wrap="square" rtlCol="0">
            <a:spAutoFit/>
          </a:bodyPr>
          <a:lstStyle/>
          <a:p>
            <a:pPr algn="ctr"/>
            <a:r>
              <a:rPr lang="zh-TW" altLang="en-US" sz="3600" b="1" spc="1000" dirty="0" smtClean="0">
                <a:solidFill>
                  <a:srgbClr val="C75B49"/>
                </a:solidFill>
                <a:latin typeface="微軟正黑體" panose="020B0604030504040204" pitchFamily="34" charset="-120"/>
                <a:ea typeface="微軟正黑體" panose="020B0604030504040204" pitchFamily="34" charset="-120"/>
              </a:rPr>
              <a:t>群組原則</a:t>
            </a:r>
            <a:endParaRPr lang="zh-TW" altLang="en-US" sz="3600" b="1" spc="1000" dirty="0">
              <a:solidFill>
                <a:srgbClr val="C75B49"/>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1944291" y="2680637"/>
            <a:ext cx="6912768" cy="2683460"/>
            <a:chOff x="2016299" y="3040677"/>
            <a:chExt cx="5040560" cy="2683460"/>
          </a:xfrm>
        </p:grpSpPr>
        <p:sp>
          <p:nvSpPr>
            <p:cNvPr id="3" name="文字方塊 2"/>
            <p:cNvSpPr txBox="1"/>
            <p:nvPr/>
          </p:nvSpPr>
          <p:spPr>
            <a:xfrm>
              <a:off x="2016299" y="3040677"/>
              <a:ext cx="3240360" cy="523220"/>
            </a:xfrm>
            <a:prstGeom prst="rect">
              <a:avLst/>
            </a:prstGeom>
            <a:noFill/>
          </p:spPr>
          <p:txBody>
            <a:bodyPr wrap="square" rtlCol="0">
              <a:spAutoFit/>
            </a:bodyPr>
            <a:lstStyle/>
            <a:p>
              <a:r>
                <a:rPr lang="zh-TW" altLang="en-US" sz="2800" b="1" dirty="0" smtClean="0">
                  <a:latin typeface="微軟正黑體" panose="020B0604030504040204" pitchFamily="34" charset="-120"/>
                  <a:ea typeface="微軟正黑體" panose="020B0604030504040204" pitchFamily="34" charset="-120"/>
                </a:rPr>
                <a:t>螢幕保護程式：</a:t>
              </a:r>
              <a:r>
                <a:rPr lang="en-US" altLang="zh-TW" sz="2800" dirty="0" smtClean="0">
                  <a:latin typeface="微軟正黑體" panose="020B0604030504040204" pitchFamily="34" charset="-120"/>
                  <a:ea typeface="微軟正黑體" panose="020B0604030504040204" pitchFamily="34" charset="-120"/>
                </a:rPr>
                <a:t>10</a:t>
              </a:r>
              <a:r>
                <a:rPr lang="zh-TW" altLang="en-US" sz="2800" dirty="0" smtClean="0">
                  <a:latin typeface="微軟正黑體" panose="020B0604030504040204" pitchFamily="34" charset="-120"/>
                  <a:ea typeface="微軟正黑體" panose="020B0604030504040204" pitchFamily="34" charset="-120"/>
                </a:rPr>
                <a:t>分鐘</a:t>
              </a:r>
              <a:endParaRPr lang="zh-TW" altLang="en-US" sz="28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2016299" y="3760757"/>
              <a:ext cx="5040560" cy="523220"/>
            </a:xfrm>
            <a:prstGeom prst="rect">
              <a:avLst/>
            </a:prstGeom>
            <a:noFill/>
          </p:spPr>
          <p:txBody>
            <a:bodyPr wrap="square" rtlCol="0">
              <a:spAutoFit/>
            </a:bodyPr>
            <a:lstStyle/>
            <a:p>
              <a:r>
                <a:rPr lang="zh-TW" altLang="en-US" sz="2800" b="1" dirty="0" smtClean="0">
                  <a:latin typeface="微軟正黑體" panose="020B0604030504040204" pitchFamily="34" charset="-120"/>
                  <a:ea typeface="微軟正黑體" panose="020B0604030504040204" pitchFamily="34" charset="-120"/>
                </a:rPr>
                <a:t>密碼長度：</a:t>
              </a:r>
              <a:r>
                <a:rPr lang="en-US" altLang="zh-TW" sz="2800" dirty="0" smtClean="0">
                  <a:latin typeface="微軟正黑體" panose="020B0604030504040204" pitchFamily="34" charset="-120"/>
                  <a:ea typeface="微軟正黑體" panose="020B0604030504040204" pitchFamily="34" charset="-120"/>
                </a:rPr>
                <a:t>8</a:t>
              </a:r>
              <a:r>
                <a:rPr lang="zh-TW" altLang="en-US" sz="2800" dirty="0" smtClean="0">
                  <a:latin typeface="微軟正黑體" panose="020B0604030504040204" pitchFamily="34" charset="-120"/>
                  <a:ea typeface="微軟正黑體" panose="020B0604030504040204" pitchFamily="34" charset="-120"/>
                </a:rPr>
                <a:t>個字元，由中英文組成</a:t>
              </a:r>
              <a:endParaRPr lang="zh-TW" altLang="en-US" sz="2800"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016299" y="4480837"/>
              <a:ext cx="5040560" cy="523220"/>
            </a:xfrm>
            <a:prstGeom prst="rect">
              <a:avLst/>
            </a:prstGeom>
            <a:noFill/>
          </p:spPr>
          <p:txBody>
            <a:bodyPr wrap="square" rtlCol="0">
              <a:spAutoFit/>
            </a:bodyPr>
            <a:lstStyle/>
            <a:p>
              <a:r>
                <a:rPr lang="zh-TW" altLang="en-US" sz="2800" b="1" dirty="0" smtClean="0">
                  <a:latin typeface="微軟正黑體" panose="020B0604030504040204" pitchFamily="34" charset="-120"/>
                  <a:ea typeface="微軟正黑體" panose="020B0604030504040204" pitchFamily="34" charset="-120"/>
                </a:rPr>
                <a:t>密碼歷程記錄：</a:t>
              </a:r>
              <a:r>
                <a:rPr lang="en-US" altLang="zh-TW" sz="2800" dirty="0" smtClean="0">
                  <a:latin typeface="微軟正黑體" panose="020B0604030504040204" pitchFamily="34" charset="-120"/>
                  <a:ea typeface="微軟正黑體" panose="020B0604030504040204" pitchFamily="34" charset="-120"/>
                </a:rPr>
                <a:t>3</a:t>
              </a:r>
              <a:r>
                <a:rPr lang="zh-TW" altLang="en-US" sz="2800" dirty="0" smtClean="0">
                  <a:latin typeface="微軟正黑體" panose="020B0604030504040204" pitchFamily="34" charset="-120"/>
                  <a:ea typeface="微軟正黑體" panose="020B0604030504040204" pitchFamily="34" charset="-120"/>
                </a:rPr>
                <a:t>次</a:t>
              </a:r>
              <a:endParaRPr lang="zh-TW" altLang="en-US" sz="2800"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2016299" y="5200917"/>
              <a:ext cx="5040560" cy="523220"/>
            </a:xfrm>
            <a:prstGeom prst="rect">
              <a:avLst/>
            </a:prstGeom>
            <a:noFill/>
          </p:spPr>
          <p:txBody>
            <a:bodyPr wrap="square" rtlCol="0">
              <a:spAutoFit/>
            </a:bodyPr>
            <a:lstStyle/>
            <a:p>
              <a:r>
                <a:rPr lang="zh-TW" altLang="en-US" sz="2800" b="1" dirty="0" smtClean="0">
                  <a:latin typeface="微軟正黑體" panose="020B0604030504040204" pitchFamily="34" charset="-120"/>
                  <a:ea typeface="微軟正黑體" panose="020B0604030504040204" pitchFamily="34" charset="-120"/>
                </a:rPr>
                <a:t>密碼使用期限：</a:t>
              </a:r>
              <a:r>
                <a:rPr lang="zh-TW" altLang="en-US" sz="2800" dirty="0" smtClean="0">
                  <a:latin typeface="微軟正黑體" panose="020B0604030504040204" pitchFamily="34" charset="-120"/>
                  <a:ea typeface="微軟正黑體" panose="020B0604030504040204" pitchFamily="34" charset="-120"/>
                </a:rPr>
                <a:t>最長</a:t>
              </a:r>
              <a:r>
                <a:rPr lang="en-US" altLang="zh-TW" sz="2800" dirty="0" smtClean="0">
                  <a:latin typeface="微軟正黑體" panose="020B0604030504040204" pitchFamily="34" charset="-120"/>
                  <a:ea typeface="微軟正黑體" panose="020B0604030504040204" pitchFamily="34" charset="-120"/>
                </a:rPr>
                <a:t>180</a:t>
              </a:r>
              <a:r>
                <a:rPr lang="zh-TW" altLang="en-US" sz="2800" dirty="0" smtClean="0">
                  <a:latin typeface="微軟正黑體" panose="020B0604030504040204" pitchFamily="34" charset="-120"/>
                  <a:ea typeface="微軟正黑體" panose="020B0604030504040204" pitchFamily="34" charset="-120"/>
                </a:rPr>
                <a:t>天、最短</a:t>
              </a:r>
              <a:r>
                <a:rPr lang="en-US" altLang="zh-TW" sz="2800" dirty="0" smtClean="0">
                  <a:latin typeface="微軟正黑體" panose="020B0604030504040204" pitchFamily="34" charset="-120"/>
                  <a:ea typeface="微軟正黑體" panose="020B0604030504040204" pitchFamily="34" charset="-120"/>
                </a:rPr>
                <a:t>1</a:t>
              </a:r>
              <a:r>
                <a:rPr lang="zh-TW" altLang="en-US" sz="2800" dirty="0" smtClean="0">
                  <a:latin typeface="微軟正黑體" panose="020B0604030504040204" pitchFamily="34" charset="-120"/>
                  <a:ea typeface="微軟正黑體" panose="020B0604030504040204" pitchFamily="34" charset="-120"/>
                </a:rPr>
                <a:t>天</a:t>
              </a:r>
              <a:endParaRPr lang="zh-TW" altLang="en-US" sz="2800"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18746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社交工程</a:t>
            </a:r>
          </a:p>
        </p:txBody>
      </p:sp>
      <p:sp>
        <p:nvSpPr>
          <p:cNvPr id="8" name="矩形 7">
            <a:extLst>
              <a:ext uri="{FF2B5EF4-FFF2-40B4-BE49-F238E27FC236}">
                <a16:creationId xmlns="" xmlns:a16="http://schemas.microsoft.com/office/drawing/2014/main" id="{7FA8BDB0-12EE-4080-B6B7-77AC34A67B7A}"/>
              </a:ext>
            </a:extLst>
          </p:cNvPr>
          <p:cNvSpPr/>
          <p:nvPr/>
        </p:nvSpPr>
        <p:spPr>
          <a:xfrm>
            <a:off x="553528" y="2599861"/>
            <a:ext cx="9781837"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2" name="矩形 11">
            <a:extLst>
              <a:ext uri="{FF2B5EF4-FFF2-40B4-BE49-F238E27FC236}">
                <a16:creationId xmlns="" xmlns:a16="http://schemas.microsoft.com/office/drawing/2014/main" id="{28350B60-4470-4296-A97C-F9A35F5F626A}"/>
              </a:ext>
            </a:extLst>
          </p:cNvPr>
          <p:cNvSpPr/>
          <p:nvPr/>
        </p:nvSpPr>
        <p:spPr>
          <a:xfrm>
            <a:off x="553528" y="2599861"/>
            <a:ext cx="1871308"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3" name="文字方塊 12">
            <a:extLst>
              <a:ext uri="{FF2B5EF4-FFF2-40B4-BE49-F238E27FC236}">
                <a16:creationId xmlns="" xmlns:a16="http://schemas.microsoft.com/office/drawing/2014/main" id="{FC52BFE3-A653-465F-92B4-D90E3F45FC26}"/>
              </a:ext>
            </a:extLst>
          </p:cNvPr>
          <p:cNvSpPr txBox="1"/>
          <p:nvPr/>
        </p:nvSpPr>
        <p:spPr>
          <a:xfrm>
            <a:off x="504766" y="2762886"/>
            <a:ext cx="1275892" cy="419474"/>
          </a:xfrm>
          <a:prstGeom prst="rect">
            <a:avLst/>
          </a:prstGeom>
          <a:noFill/>
        </p:spPr>
        <p:txBody>
          <a:bodyPr wrap="square" rtlCol="0">
            <a:spAutoFit/>
          </a:bodyPr>
          <a:lstStyle/>
          <a:p>
            <a:pPr defTabSz="1080181"/>
            <a:r>
              <a:rPr lang="zh-TW" altLang="en-US" sz="2126" b="1" dirty="0">
                <a:solidFill>
                  <a:srgbClr val="000000">
                    <a:lumMod val="75000"/>
                    <a:lumOff val="25000"/>
                  </a:srgbClr>
                </a:solidFill>
                <a:latin typeface="微软雅黑" panose="020B0503020204020204" pitchFamily="34" charset="-122"/>
                <a:ea typeface="微软雅黑" panose="020B0503020204020204" pitchFamily="34" charset="-122"/>
              </a:rPr>
              <a:t>收件匣</a:t>
            </a:r>
          </a:p>
        </p:txBody>
      </p:sp>
      <p:sp>
        <p:nvSpPr>
          <p:cNvPr id="15" name="文字方塊 14">
            <a:extLst>
              <a:ext uri="{FF2B5EF4-FFF2-40B4-BE49-F238E27FC236}">
                <a16:creationId xmlns="" xmlns:a16="http://schemas.microsoft.com/office/drawing/2014/main" id="{7081E67A-BC6C-424C-866C-EC25A55F0679}"/>
              </a:ext>
            </a:extLst>
          </p:cNvPr>
          <p:cNvSpPr txBox="1"/>
          <p:nvPr/>
        </p:nvSpPr>
        <p:spPr>
          <a:xfrm>
            <a:off x="492990" y="3415837"/>
            <a:ext cx="2296605" cy="419474"/>
          </a:xfrm>
          <a:prstGeom prst="rect">
            <a:avLst/>
          </a:prstGeom>
          <a:noFill/>
        </p:spPr>
        <p:txBody>
          <a:bodyPr wrap="square" rtlCol="0">
            <a:spAutoFit/>
          </a:bodyPr>
          <a:lstStyle/>
          <a:p>
            <a:pPr defTabSz="1080181"/>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未讀取的郵件</a:t>
            </a:r>
          </a:p>
        </p:txBody>
      </p:sp>
      <p:sp>
        <p:nvSpPr>
          <p:cNvPr id="16" name="文字方塊 15">
            <a:extLst>
              <a:ext uri="{FF2B5EF4-FFF2-40B4-BE49-F238E27FC236}">
                <a16:creationId xmlns="" xmlns:a16="http://schemas.microsoft.com/office/drawing/2014/main" id="{119C1023-5526-467A-B5F3-F92F37032000}"/>
              </a:ext>
            </a:extLst>
          </p:cNvPr>
          <p:cNvSpPr txBox="1"/>
          <p:nvPr/>
        </p:nvSpPr>
        <p:spPr>
          <a:xfrm>
            <a:off x="504766" y="4041027"/>
            <a:ext cx="1446011" cy="419474"/>
          </a:xfrm>
          <a:prstGeom prst="rect">
            <a:avLst/>
          </a:prstGeom>
          <a:noFill/>
        </p:spPr>
        <p:txBody>
          <a:bodyPr wrap="square" rtlCol="0">
            <a:spAutoFit/>
          </a:bodyPr>
          <a:lstStyle/>
          <a:p>
            <a:pPr defTabSz="1080181"/>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寄件備份</a:t>
            </a:r>
          </a:p>
        </p:txBody>
      </p:sp>
      <p:cxnSp>
        <p:nvCxnSpPr>
          <p:cNvPr id="17" name="直線接點 16">
            <a:extLst>
              <a:ext uri="{FF2B5EF4-FFF2-40B4-BE49-F238E27FC236}">
                <a16:creationId xmlns="" xmlns:a16="http://schemas.microsoft.com/office/drawing/2014/main" id="{2A240C50-C956-401B-B5B3-FBA19BB06203}"/>
              </a:ext>
            </a:extLst>
          </p:cNvPr>
          <p:cNvCxnSpPr/>
          <p:nvPr/>
        </p:nvCxnSpPr>
        <p:spPr>
          <a:xfrm>
            <a:off x="552286" y="5151643"/>
            <a:ext cx="187130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 xmlns:a16="http://schemas.microsoft.com/office/drawing/2014/main" id="{ECB031B0-D70E-4EC6-BE01-8004206E104E}"/>
              </a:ext>
            </a:extLst>
          </p:cNvPr>
          <p:cNvSpPr txBox="1"/>
          <p:nvPr/>
        </p:nvSpPr>
        <p:spPr>
          <a:xfrm>
            <a:off x="2455296" y="2758818"/>
            <a:ext cx="7315113" cy="419474"/>
          </a:xfrm>
          <a:prstGeom prst="rect">
            <a:avLst/>
          </a:prstGeom>
          <a:noFill/>
        </p:spPr>
        <p:txBody>
          <a:bodyPr wrap="square" rtlCol="0">
            <a:spAutoFit/>
          </a:bodyPr>
          <a:lstStyle/>
          <a:p>
            <a:pPr defTabSz="1080181"/>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電子發票中獎通知，請登入電子發票平台</a:t>
            </a:r>
            <a:r>
              <a:rPr lang="en-US" altLang="zh-TW" sz="2126" dirty="0">
                <a:solidFill>
                  <a:srgbClr val="000000">
                    <a:lumMod val="75000"/>
                    <a:lumOff val="25000"/>
                  </a:srgbClr>
                </a:solidFill>
                <a:latin typeface="微软雅黑" panose="020B0503020204020204" pitchFamily="34" charset="-122"/>
                <a:ea typeface="微软雅黑" panose="020B0503020204020204" pitchFamily="34" charset="-122"/>
              </a:rPr>
              <a:t>…</a:t>
            </a:r>
            <a:endPar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 xmlns:a16="http://schemas.microsoft.com/office/drawing/2014/main" id="{BD39EA85-864B-4EB5-9C7D-29D7970558FB}"/>
              </a:ext>
            </a:extLst>
          </p:cNvPr>
          <p:cNvSpPr/>
          <p:nvPr/>
        </p:nvSpPr>
        <p:spPr>
          <a:xfrm>
            <a:off x="552287" y="2004445"/>
            <a:ext cx="9783078" cy="595416"/>
          </a:xfrm>
          <a:prstGeom prst="rect">
            <a:avLst/>
          </a:prstGeom>
          <a:solidFill>
            <a:srgbClr val="358D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20" name="文字方塊 19">
            <a:extLst>
              <a:ext uri="{FF2B5EF4-FFF2-40B4-BE49-F238E27FC236}">
                <a16:creationId xmlns="" xmlns:a16="http://schemas.microsoft.com/office/drawing/2014/main" id="{33FFA7E9-47CF-4042-B7A6-100097439574}"/>
              </a:ext>
            </a:extLst>
          </p:cNvPr>
          <p:cNvSpPr txBox="1"/>
          <p:nvPr/>
        </p:nvSpPr>
        <p:spPr>
          <a:xfrm>
            <a:off x="3573138" y="2139128"/>
            <a:ext cx="3657556" cy="310534"/>
          </a:xfrm>
          <a:prstGeom prst="rect">
            <a:avLst/>
          </a:prstGeom>
          <a:noFill/>
        </p:spPr>
        <p:txBody>
          <a:bodyPr wrap="square" rtlCol="0">
            <a:spAutoFit/>
          </a:bodyPr>
          <a:lstStyle/>
          <a:p>
            <a:pPr defTabSz="1080181"/>
            <a:r>
              <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rPr>
              <a:t>收件匣</a:t>
            </a:r>
            <a:r>
              <a:rPr lang="en-US" altLang="zh-TW" sz="1418" dirty="0">
                <a:solidFill>
                  <a:srgbClr val="000000">
                    <a:lumMod val="75000"/>
                    <a:lumOff val="25000"/>
                  </a:srgbClr>
                </a:solidFill>
                <a:latin typeface="微软雅黑" panose="020B0503020204020204" pitchFamily="34" charset="-122"/>
                <a:ea typeface="微软雅黑" panose="020B0503020204020204" pitchFamily="34" charset="-122"/>
              </a:rPr>
              <a:t>-wenhao@iner.gov.tw-</a:t>
            </a:r>
            <a:r>
              <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rPr>
              <a:t> </a:t>
            </a:r>
            <a:r>
              <a:rPr lang="en-US" altLang="zh-TW" sz="1418" dirty="0">
                <a:solidFill>
                  <a:srgbClr val="000000">
                    <a:lumMod val="75000"/>
                    <a:lumOff val="25000"/>
                  </a:srgbClr>
                </a:solidFill>
                <a:latin typeface="微软雅黑" panose="020B0503020204020204" pitchFamily="34" charset="-122"/>
                <a:ea typeface="微软雅黑" panose="020B0503020204020204" pitchFamily="34" charset="-122"/>
              </a:rPr>
              <a:t>Outlook</a:t>
            </a:r>
            <a:endPar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21" name="文字方塊 20">
            <a:extLst>
              <a:ext uri="{FF2B5EF4-FFF2-40B4-BE49-F238E27FC236}">
                <a16:creationId xmlns="" xmlns:a16="http://schemas.microsoft.com/office/drawing/2014/main" id="{1AB779DA-1CFF-4DC1-B3C4-FA991B80992A}"/>
              </a:ext>
            </a:extLst>
          </p:cNvPr>
          <p:cNvSpPr txBox="1"/>
          <p:nvPr/>
        </p:nvSpPr>
        <p:spPr>
          <a:xfrm>
            <a:off x="2473598" y="3793840"/>
            <a:ext cx="7315113" cy="419474"/>
          </a:xfrm>
          <a:prstGeom prst="rect">
            <a:avLst/>
          </a:prstGeom>
          <a:noFill/>
        </p:spPr>
        <p:txBody>
          <a:bodyPr wrap="square" rtlCol="0">
            <a:spAutoFit/>
          </a:bodyPr>
          <a:lstStyle/>
          <a:p>
            <a:pPr defTabSz="1080181"/>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年金改革總整理</a:t>
            </a:r>
            <a:r>
              <a:rPr lang="en-US" altLang="zh-TW" sz="2126" dirty="0">
                <a:solidFill>
                  <a:srgbClr val="000000">
                    <a:lumMod val="75000"/>
                    <a:lumOff val="25000"/>
                  </a:srgbClr>
                </a:solidFill>
                <a:latin typeface="微软雅黑" panose="020B0503020204020204" pitchFamily="34" charset="-122"/>
                <a:ea typeface="微软雅黑" panose="020B0503020204020204" pitchFamily="34" charset="-122"/>
              </a:rPr>
              <a:t>…</a:t>
            </a:r>
            <a:endPar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22" name="文字方塊 21">
            <a:extLst>
              <a:ext uri="{FF2B5EF4-FFF2-40B4-BE49-F238E27FC236}">
                <a16:creationId xmlns="" xmlns:a16="http://schemas.microsoft.com/office/drawing/2014/main" id="{37C9F29E-DEAD-498C-8B16-86E4292D1825}"/>
              </a:ext>
            </a:extLst>
          </p:cNvPr>
          <p:cNvSpPr txBox="1"/>
          <p:nvPr/>
        </p:nvSpPr>
        <p:spPr>
          <a:xfrm>
            <a:off x="2482919" y="4794664"/>
            <a:ext cx="7315113" cy="419474"/>
          </a:xfrm>
          <a:prstGeom prst="rect">
            <a:avLst/>
          </a:prstGeom>
          <a:noFill/>
        </p:spPr>
        <p:txBody>
          <a:bodyPr wrap="square" rtlCol="0">
            <a:spAutoFit/>
          </a:bodyPr>
          <a:lstStyle/>
          <a:p>
            <a:pPr defTabSz="1080181"/>
            <a:r>
              <a:rPr lang="en-US" altLang="zh-TW" sz="2126" dirty="0">
                <a:solidFill>
                  <a:srgbClr val="000000">
                    <a:lumMod val="75000"/>
                    <a:lumOff val="25000"/>
                  </a:srgbClr>
                </a:solidFill>
                <a:latin typeface="微软雅黑" panose="020B0503020204020204" pitchFamily="34" charset="-122"/>
                <a:ea typeface="微软雅黑" panose="020B0503020204020204" pitchFamily="34" charset="-122"/>
              </a:rPr>
              <a:t>xxx</a:t>
            </a:r>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網美清涼照流出</a:t>
            </a:r>
            <a:r>
              <a:rPr lang="en-US" altLang="zh-TW" sz="2126" dirty="0">
                <a:solidFill>
                  <a:srgbClr val="000000">
                    <a:lumMod val="75000"/>
                    <a:lumOff val="25000"/>
                  </a:srgbClr>
                </a:solidFill>
                <a:latin typeface="微软雅黑" panose="020B0503020204020204" pitchFamily="34" charset="-122"/>
                <a:ea typeface="微软雅黑" panose="020B0503020204020204" pitchFamily="34" charset="-122"/>
              </a:rPr>
              <a:t>…</a:t>
            </a:r>
            <a:endPar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endParaRPr>
          </a:p>
        </p:txBody>
      </p:sp>
      <p:cxnSp>
        <p:nvCxnSpPr>
          <p:cNvPr id="23" name="直線接點 22">
            <a:extLst>
              <a:ext uri="{FF2B5EF4-FFF2-40B4-BE49-F238E27FC236}">
                <a16:creationId xmlns="" xmlns:a16="http://schemas.microsoft.com/office/drawing/2014/main" id="{7AEC8E94-165C-4FF2-BD5E-3CEE3AEBAEEC}"/>
              </a:ext>
            </a:extLst>
          </p:cNvPr>
          <p:cNvCxnSpPr/>
          <p:nvPr/>
        </p:nvCxnSpPr>
        <p:spPr>
          <a:xfrm>
            <a:off x="2423595" y="3652153"/>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 xmlns:a16="http://schemas.microsoft.com/office/drawing/2014/main" id="{139CAF1E-8235-4246-B7FD-6B8E8BA42EE8}"/>
              </a:ext>
            </a:extLst>
          </p:cNvPr>
          <p:cNvCxnSpPr/>
          <p:nvPr/>
        </p:nvCxnSpPr>
        <p:spPr>
          <a:xfrm>
            <a:off x="2423593" y="4641288"/>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 xmlns:a16="http://schemas.microsoft.com/office/drawing/2014/main" id="{CB365DCA-FA80-4D0D-8A6A-4A59F66ED795}"/>
              </a:ext>
            </a:extLst>
          </p:cNvPr>
          <p:cNvCxnSpPr/>
          <p:nvPr/>
        </p:nvCxnSpPr>
        <p:spPr>
          <a:xfrm>
            <a:off x="2423594" y="5747060"/>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橢圓 25">
            <a:extLst>
              <a:ext uri="{FF2B5EF4-FFF2-40B4-BE49-F238E27FC236}">
                <a16:creationId xmlns="" xmlns:a16="http://schemas.microsoft.com/office/drawing/2014/main" id="{023C1C6F-4623-44D5-A73A-EBC5A670E79D}"/>
              </a:ext>
            </a:extLst>
          </p:cNvPr>
          <p:cNvSpPr/>
          <p:nvPr/>
        </p:nvSpPr>
        <p:spPr>
          <a:xfrm>
            <a:off x="2977122" y="5917180"/>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27" name="橢圓 26">
            <a:extLst>
              <a:ext uri="{FF2B5EF4-FFF2-40B4-BE49-F238E27FC236}">
                <a16:creationId xmlns="" xmlns:a16="http://schemas.microsoft.com/office/drawing/2014/main" id="{2D1BF01F-61E4-47A5-BF57-F8941F4E1530}"/>
              </a:ext>
            </a:extLst>
          </p:cNvPr>
          <p:cNvSpPr/>
          <p:nvPr/>
        </p:nvSpPr>
        <p:spPr>
          <a:xfrm>
            <a:off x="2977122" y="6135766"/>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28" name="橢圓 27">
            <a:extLst>
              <a:ext uri="{FF2B5EF4-FFF2-40B4-BE49-F238E27FC236}">
                <a16:creationId xmlns="" xmlns:a16="http://schemas.microsoft.com/office/drawing/2014/main" id="{DC79CE99-7F89-4579-A386-416F26B7284F}"/>
              </a:ext>
            </a:extLst>
          </p:cNvPr>
          <p:cNvSpPr/>
          <p:nvPr/>
        </p:nvSpPr>
        <p:spPr>
          <a:xfrm>
            <a:off x="2977122" y="6342478"/>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29" name="矩形 28">
            <a:extLst>
              <a:ext uri="{FF2B5EF4-FFF2-40B4-BE49-F238E27FC236}">
                <a16:creationId xmlns="" xmlns:a16="http://schemas.microsoft.com/office/drawing/2014/main" id="{90B32980-4227-4AF1-9D92-352385BAF655}"/>
              </a:ext>
            </a:extLst>
          </p:cNvPr>
          <p:cNvSpPr/>
          <p:nvPr/>
        </p:nvSpPr>
        <p:spPr>
          <a:xfrm>
            <a:off x="749060" y="5389863"/>
            <a:ext cx="1335538" cy="1561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30" name="矩形 29">
            <a:extLst>
              <a:ext uri="{FF2B5EF4-FFF2-40B4-BE49-F238E27FC236}">
                <a16:creationId xmlns="" xmlns:a16="http://schemas.microsoft.com/office/drawing/2014/main" id="{AE794623-1D75-4EE1-8443-AB20A6B90036}"/>
              </a:ext>
            </a:extLst>
          </p:cNvPr>
          <p:cNvSpPr/>
          <p:nvPr/>
        </p:nvSpPr>
        <p:spPr>
          <a:xfrm>
            <a:off x="749060" y="5698531"/>
            <a:ext cx="1031597" cy="17707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pic>
        <p:nvPicPr>
          <p:cNvPr id="31" name="圖片 30">
            <a:extLst>
              <a:ext uri="{FF2B5EF4-FFF2-40B4-BE49-F238E27FC236}">
                <a16:creationId xmlns="" xmlns:a16="http://schemas.microsoft.com/office/drawing/2014/main" id="{0ACC3CE5-4F57-4868-8D71-EFFB3F778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19" y="6124862"/>
            <a:ext cx="1816842" cy="371625"/>
          </a:xfrm>
          <a:prstGeom prst="rect">
            <a:avLst/>
          </a:prstGeom>
        </p:spPr>
      </p:pic>
    </p:spTree>
    <p:extLst>
      <p:ext uri="{BB962C8B-B14F-4D97-AF65-F5344CB8AC3E}">
        <p14:creationId xmlns:p14="http://schemas.microsoft.com/office/powerpoint/2010/main" val="206794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10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3"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社交工程</a:t>
            </a:r>
          </a:p>
        </p:txBody>
      </p:sp>
      <p:sp>
        <p:nvSpPr>
          <p:cNvPr id="8" name="矩形 7">
            <a:extLst>
              <a:ext uri="{FF2B5EF4-FFF2-40B4-BE49-F238E27FC236}">
                <a16:creationId xmlns="" xmlns:a16="http://schemas.microsoft.com/office/drawing/2014/main" id="{7FA8BDB0-12EE-4080-B6B7-77AC34A67B7A}"/>
              </a:ext>
            </a:extLst>
          </p:cNvPr>
          <p:cNvSpPr/>
          <p:nvPr/>
        </p:nvSpPr>
        <p:spPr>
          <a:xfrm>
            <a:off x="553528" y="2599861"/>
            <a:ext cx="9781837"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2" name="矩形 11">
            <a:extLst>
              <a:ext uri="{FF2B5EF4-FFF2-40B4-BE49-F238E27FC236}">
                <a16:creationId xmlns="" xmlns:a16="http://schemas.microsoft.com/office/drawing/2014/main" id="{28350B60-4470-4296-A97C-F9A35F5F626A}"/>
              </a:ext>
            </a:extLst>
          </p:cNvPr>
          <p:cNvSpPr/>
          <p:nvPr/>
        </p:nvSpPr>
        <p:spPr>
          <a:xfrm>
            <a:off x="553528" y="2599861"/>
            <a:ext cx="1871308" cy="391273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3" name="文字方塊 12">
            <a:extLst>
              <a:ext uri="{FF2B5EF4-FFF2-40B4-BE49-F238E27FC236}">
                <a16:creationId xmlns="" xmlns:a16="http://schemas.microsoft.com/office/drawing/2014/main" id="{FC52BFE3-A653-465F-92B4-D90E3F45FC26}"/>
              </a:ext>
            </a:extLst>
          </p:cNvPr>
          <p:cNvSpPr txBox="1"/>
          <p:nvPr/>
        </p:nvSpPr>
        <p:spPr>
          <a:xfrm>
            <a:off x="504766" y="2762886"/>
            <a:ext cx="1275892" cy="419474"/>
          </a:xfrm>
          <a:prstGeom prst="rect">
            <a:avLst/>
          </a:prstGeom>
          <a:noFill/>
        </p:spPr>
        <p:txBody>
          <a:bodyPr wrap="square" rtlCol="0">
            <a:spAutoFit/>
          </a:bodyPr>
          <a:lstStyle/>
          <a:p>
            <a:pPr defTabSz="1080181"/>
            <a:r>
              <a:rPr lang="zh-TW" altLang="en-US" sz="2126" b="1" dirty="0">
                <a:solidFill>
                  <a:srgbClr val="000000">
                    <a:lumMod val="75000"/>
                    <a:lumOff val="25000"/>
                  </a:srgbClr>
                </a:solidFill>
                <a:latin typeface="微软雅黑" panose="020B0503020204020204" pitchFamily="34" charset="-122"/>
                <a:ea typeface="微软雅黑" panose="020B0503020204020204" pitchFamily="34" charset="-122"/>
              </a:rPr>
              <a:t>收件匣</a:t>
            </a:r>
          </a:p>
        </p:txBody>
      </p:sp>
      <p:sp>
        <p:nvSpPr>
          <p:cNvPr id="15" name="文字方塊 14">
            <a:extLst>
              <a:ext uri="{FF2B5EF4-FFF2-40B4-BE49-F238E27FC236}">
                <a16:creationId xmlns="" xmlns:a16="http://schemas.microsoft.com/office/drawing/2014/main" id="{7081E67A-BC6C-424C-866C-EC25A55F0679}"/>
              </a:ext>
            </a:extLst>
          </p:cNvPr>
          <p:cNvSpPr txBox="1"/>
          <p:nvPr/>
        </p:nvSpPr>
        <p:spPr>
          <a:xfrm>
            <a:off x="492990" y="3415837"/>
            <a:ext cx="2296605" cy="419474"/>
          </a:xfrm>
          <a:prstGeom prst="rect">
            <a:avLst/>
          </a:prstGeom>
          <a:noFill/>
        </p:spPr>
        <p:txBody>
          <a:bodyPr wrap="square" rtlCol="0">
            <a:spAutoFit/>
          </a:bodyPr>
          <a:lstStyle/>
          <a:p>
            <a:pPr defTabSz="1080181"/>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未讀取的郵件</a:t>
            </a:r>
          </a:p>
        </p:txBody>
      </p:sp>
      <p:sp>
        <p:nvSpPr>
          <p:cNvPr id="16" name="文字方塊 15">
            <a:extLst>
              <a:ext uri="{FF2B5EF4-FFF2-40B4-BE49-F238E27FC236}">
                <a16:creationId xmlns="" xmlns:a16="http://schemas.microsoft.com/office/drawing/2014/main" id="{119C1023-5526-467A-B5F3-F92F37032000}"/>
              </a:ext>
            </a:extLst>
          </p:cNvPr>
          <p:cNvSpPr txBox="1"/>
          <p:nvPr/>
        </p:nvSpPr>
        <p:spPr>
          <a:xfrm>
            <a:off x="504766" y="4041027"/>
            <a:ext cx="1446011" cy="419474"/>
          </a:xfrm>
          <a:prstGeom prst="rect">
            <a:avLst/>
          </a:prstGeom>
          <a:noFill/>
        </p:spPr>
        <p:txBody>
          <a:bodyPr wrap="square" rtlCol="0">
            <a:spAutoFit/>
          </a:bodyPr>
          <a:lstStyle/>
          <a:p>
            <a:pPr defTabSz="1080181"/>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寄件備份</a:t>
            </a:r>
          </a:p>
        </p:txBody>
      </p:sp>
      <p:cxnSp>
        <p:nvCxnSpPr>
          <p:cNvPr id="17" name="直線接點 16">
            <a:extLst>
              <a:ext uri="{FF2B5EF4-FFF2-40B4-BE49-F238E27FC236}">
                <a16:creationId xmlns="" xmlns:a16="http://schemas.microsoft.com/office/drawing/2014/main" id="{2A240C50-C956-401B-B5B3-FBA19BB06203}"/>
              </a:ext>
            </a:extLst>
          </p:cNvPr>
          <p:cNvCxnSpPr/>
          <p:nvPr/>
        </p:nvCxnSpPr>
        <p:spPr>
          <a:xfrm>
            <a:off x="552286" y="5151643"/>
            <a:ext cx="1871308"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 xmlns:a16="http://schemas.microsoft.com/office/drawing/2014/main" id="{ECB031B0-D70E-4EC6-BE01-8004206E104E}"/>
              </a:ext>
            </a:extLst>
          </p:cNvPr>
          <p:cNvSpPr txBox="1"/>
          <p:nvPr/>
        </p:nvSpPr>
        <p:spPr>
          <a:xfrm>
            <a:off x="2455296" y="2758818"/>
            <a:ext cx="7315113" cy="419474"/>
          </a:xfrm>
          <a:prstGeom prst="rect">
            <a:avLst/>
          </a:prstGeom>
          <a:noFill/>
        </p:spPr>
        <p:txBody>
          <a:bodyPr wrap="square" rtlCol="0">
            <a:spAutoFit/>
          </a:bodyPr>
          <a:lstStyle/>
          <a:p>
            <a:pPr defTabSz="1080181"/>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電子發票中獎通知，請登入電子發票平台</a:t>
            </a:r>
            <a:r>
              <a:rPr lang="en-US" altLang="zh-TW" sz="2126" dirty="0">
                <a:solidFill>
                  <a:srgbClr val="000000">
                    <a:lumMod val="75000"/>
                    <a:lumOff val="25000"/>
                  </a:srgbClr>
                </a:solidFill>
                <a:latin typeface="微软雅黑" panose="020B0503020204020204" pitchFamily="34" charset="-122"/>
                <a:ea typeface="微软雅黑" panose="020B0503020204020204" pitchFamily="34" charset="-122"/>
              </a:rPr>
              <a:t>…</a:t>
            </a:r>
            <a:endPar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 xmlns:a16="http://schemas.microsoft.com/office/drawing/2014/main" id="{BD39EA85-864B-4EB5-9C7D-29D7970558FB}"/>
              </a:ext>
            </a:extLst>
          </p:cNvPr>
          <p:cNvSpPr/>
          <p:nvPr/>
        </p:nvSpPr>
        <p:spPr>
          <a:xfrm>
            <a:off x="552287" y="2004445"/>
            <a:ext cx="9783078" cy="595416"/>
          </a:xfrm>
          <a:prstGeom prst="rect">
            <a:avLst/>
          </a:prstGeom>
          <a:solidFill>
            <a:srgbClr val="358D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20" name="文字方塊 19">
            <a:extLst>
              <a:ext uri="{FF2B5EF4-FFF2-40B4-BE49-F238E27FC236}">
                <a16:creationId xmlns="" xmlns:a16="http://schemas.microsoft.com/office/drawing/2014/main" id="{33FFA7E9-47CF-4042-B7A6-100097439574}"/>
              </a:ext>
            </a:extLst>
          </p:cNvPr>
          <p:cNvSpPr txBox="1"/>
          <p:nvPr/>
        </p:nvSpPr>
        <p:spPr>
          <a:xfrm>
            <a:off x="3573138" y="2139128"/>
            <a:ext cx="3657556" cy="310534"/>
          </a:xfrm>
          <a:prstGeom prst="rect">
            <a:avLst/>
          </a:prstGeom>
          <a:noFill/>
        </p:spPr>
        <p:txBody>
          <a:bodyPr wrap="square" rtlCol="0">
            <a:spAutoFit/>
          </a:bodyPr>
          <a:lstStyle/>
          <a:p>
            <a:pPr defTabSz="1080181"/>
            <a:r>
              <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rPr>
              <a:t>收件匣</a:t>
            </a:r>
            <a:r>
              <a:rPr lang="en-US" altLang="zh-TW" sz="1418" dirty="0">
                <a:solidFill>
                  <a:srgbClr val="000000">
                    <a:lumMod val="75000"/>
                    <a:lumOff val="25000"/>
                  </a:srgbClr>
                </a:solidFill>
                <a:latin typeface="微软雅黑" panose="020B0503020204020204" pitchFamily="34" charset="-122"/>
                <a:ea typeface="微软雅黑" panose="020B0503020204020204" pitchFamily="34" charset="-122"/>
              </a:rPr>
              <a:t>-wenhao@iner.gov.tw-</a:t>
            </a:r>
            <a:r>
              <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rPr>
              <a:t> </a:t>
            </a:r>
            <a:r>
              <a:rPr lang="en-US" altLang="zh-TW" sz="1418" dirty="0">
                <a:solidFill>
                  <a:srgbClr val="000000">
                    <a:lumMod val="75000"/>
                    <a:lumOff val="25000"/>
                  </a:srgbClr>
                </a:solidFill>
                <a:latin typeface="微软雅黑" panose="020B0503020204020204" pitchFamily="34" charset="-122"/>
                <a:ea typeface="微软雅黑" panose="020B0503020204020204" pitchFamily="34" charset="-122"/>
              </a:rPr>
              <a:t>Outlook</a:t>
            </a:r>
            <a:endParaRPr lang="zh-TW" altLang="en-US" sz="1418"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21" name="文字方塊 20">
            <a:extLst>
              <a:ext uri="{FF2B5EF4-FFF2-40B4-BE49-F238E27FC236}">
                <a16:creationId xmlns="" xmlns:a16="http://schemas.microsoft.com/office/drawing/2014/main" id="{1AB779DA-1CFF-4DC1-B3C4-FA991B80992A}"/>
              </a:ext>
            </a:extLst>
          </p:cNvPr>
          <p:cNvSpPr txBox="1"/>
          <p:nvPr/>
        </p:nvSpPr>
        <p:spPr>
          <a:xfrm>
            <a:off x="2473598" y="3793840"/>
            <a:ext cx="7315113" cy="419474"/>
          </a:xfrm>
          <a:prstGeom prst="rect">
            <a:avLst/>
          </a:prstGeom>
          <a:noFill/>
        </p:spPr>
        <p:txBody>
          <a:bodyPr wrap="square" rtlCol="0">
            <a:spAutoFit/>
          </a:bodyPr>
          <a:lstStyle/>
          <a:p>
            <a:pPr defTabSz="1080181"/>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年金改革總整理</a:t>
            </a:r>
            <a:r>
              <a:rPr lang="en-US" altLang="zh-TW" sz="2126" dirty="0">
                <a:solidFill>
                  <a:srgbClr val="000000">
                    <a:lumMod val="75000"/>
                    <a:lumOff val="25000"/>
                  </a:srgbClr>
                </a:solidFill>
                <a:latin typeface="微软雅黑" panose="020B0503020204020204" pitchFamily="34" charset="-122"/>
                <a:ea typeface="微软雅黑" panose="020B0503020204020204" pitchFamily="34" charset="-122"/>
              </a:rPr>
              <a:t>…</a:t>
            </a:r>
            <a:endPar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22" name="文字方塊 21">
            <a:extLst>
              <a:ext uri="{FF2B5EF4-FFF2-40B4-BE49-F238E27FC236}">
                <a16:creationId xmlns="" xmlns:a16="http://schemas.microsoft.com/office/drawing/2014/main" id="{37C9F29E-DEAD-498C-8B16-86E4292D1825}"/>
              </a:ext>
            </a:extLst>
          </p:cNvPr>
          <p:cNvSpPr txBox="1"/>
          <p:nvPr/>
        </p:nvSpPr>
        <p:spPr>
          <a:xfrm>
            <a:off x="2482919" y="4794664"/>
            <a:ext cx="7315113" cy="419474"/>
          </a:xfrm>
          <a:prstGeom prst="rect">
            <a:avLst/>
          </a:prstGeom>
          <a:noFill/>
        </p:spPr>
        <p:txBody>
          <a:bodyPr wrap="square" rtlCol="0">
            <a:spAutoFit/>
          </a:bodyPr>
          <a:lstStyle/>
          <a:p>
            <a:pPr defTabSz="1080181"/>
            <a:r>
              <a:rPr lang="en-US" altLang="zh-TW" sz="2126" dirty="0">
                <a:solidFill>
                  <a:srgbClr val="000000">
                    <a:lumMod val="75000"/>
                    <a:lumOff val="25000"/>
                  </a:srgbClr>
                </a:solidFill>
                <a:latin typeface="微软雅黑" panose="020B0503020204020204" pitchFamily="34" charset="-122"/>
                <a:ea typeface="微软雅黑" panose="020B0503020204020204" pitchFamily="34" charset="-122"/>
              </a:rPr>
              <a:t>xxx</a:t>
            </a:r>
            <a:r>
              <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rPr>
              <a:t>網美清涼照流出</a:t>
            </a:r>
            <a:r>
              <a:rPr lang="en-US" altLang="zh-TW" sz="2126" dirty="0">
                <a:solidFill>
                  <a:srgbClr val="000000">
                    <a:lumMod val="75000"/>
                    <a:lumOff val="25000"/>
                  </a:srgbClr>
                </a:solidFill>
                <a:latin typeface="微软雅黑" panose="020B0503020204020204" pitchFamily="34" charset="-122"/>
                <a:ea typeface="微软雅黑" panose="020B0503020204020204" pitchFamily="34" charset="-122"/>
              </a:rPr>
              <a:t>…</a:t>
            </a:r>
            <a:endParaRPr lang="zh-TW" altLang="en-US" sz="2126" dirty="0">
              <a:solidFill>
                <a:srgbClr val="000000">
                  <a:lumMod val="75000"/>
                  <a:lumOff val="25000"/>
                </a:srgbClr>
              </a:solidFill>
              <a:latin typeface="微软雅黑" panose="020B0503020204020204" pitchFamily="34" charset="-122"/>
              <a:ea typeface="微软雅黑" panose="020B0503020204020204" pitchFamily="34" charset="-122"/>
            </a:endParaRPr>
          </a:p>
        </p:txBody>
      </p:sp>
      <p:cxnSp>
        <p:nvCxnSpPr>
          <p:cNvPr id="23" name="直線接點 22">
            <a:extLst>
              <a:ext uri="{FF2B5EF4-FFF2-40B4-BE49-F238E27FC236}">
                <a16:creationId xmlns="" xmlns:a16="http://schemas.microsoft.com/office/drawing/2014/main" id="{7AEC8E94-165C-4FF2-BD5E-3CEE3AEBAEEC}"/>
              </a:ext>
            </a:extLst>
          </p:cNvPr>
          <p:cNvCxnSpPr/>
          <p:nvPr/>
        </p:nvCxnSpPr>
        <p:spPr>
          <a:xfrm>
            <a:off x="2423595" y="3652153"/>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 xmlns:a16="http://schemas.microsoft.com/office/drawing/2014/main" id="{139CAF1E-8235-4246-B7FD-6B8E8BA42EE8}"/>
              </a:ext>
            </a:extLst>
          </p:cNvPr>
          <p:cNvCxnSpPr/>
          <p:nvPr/>
        </p:nvCxnSpPr>
        <p:spPr>
          <a:xfrm>
            <a:off x="2423593" y="4641288"/>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 xmlns:a16="http://schemas.microsoft.com/office/drawing/2014/main" id="{CB365DCA-FA80-4D0D-8A6A-4A59F66ED795}"/>
              </a:ext>
            </a:extLst>
          </p:cNvPr>
          <p:cNvCxnSpPr/>
          <p:nvPr/>
        </p:nvCxnSpPr>
        <p:spPr>
          <a:xfrm>
            <a:off x="2423594" y="5747060"/>
            <a:ext cx="791177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橢圓 25">
            <a:extLst>
              <a:ext uri="{FF2B5EF4-FFF2-40B4-BE49-F238E27FC236}">
                <a16:creationId xmlns="" xmlns:a16="http://schemas.microsoft.com/office/drawing/2014/main" id="{023C1C6F-4623-44D5-A73A-EBC5A670E79D}"/>
              </a:ext>
            </a:extLst>
          </p:cNvPr>
          <p:cNvSpPr/>
          <p:nvPr/>
        </p:nvSpPr>
        <p:spPr>
          <a:xfrm>
            <a:off x="2977122" y="5917180"/>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27" name="橢圓 26">
            <a:extLst>
              <a:ext uri="{FF2B5EF4-FFF2-40B4-BE49-F238E27FC236}">
                <a16:creationId xmlns="" xmlns:a16="http://schemas.microsoft.com/office/drawing/2014/main" id="{2D1BF01F-61E4-47A5-BF57-F8941F4E1530}"/>
              </a:ext>
            </a:extLst>
          </p:cNvPr>
          <p:cNvSpPr/>
          <p:nvPr/>
        </p:nvSpPr>
        <p:spPr>
          <a:xfrm>
            <a:off x="2977122" y="6135766"/>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28" name="橢圓 27">
            <a:extLst>
              <a:ext uri="{FF2B5EF4-FFF2-40B4-BE49-F238E27FC236}">
                <a16:creationId xmlns="" xmlns:a16="http://schemas.microsoft.com/office/drawing/2014/main" id="{DC79CE99-7F89-4579-A386-416F26B7284F}"/>
              </a:ext>
            </a:extLst>
          </p:cNvPr>
          <p:cNvSpPr/>
          <p:nvPr/>
        </p:nvSpPr>
        <p:spPr>
          <a:xfrm>
            <a:off x="2977122" y="6342478"/>
            <a:ext cx="79427" cy="8505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29" name="矩形 28">
            <a:extLst>
              <a:ext uri="{FF2B5EF4-FFF2-40B4-BE49-F238E27FC236}">
                <a16:creationId xmlns="" xmlns:a16="http://schemas.microsoft.com/office/drawing/2014/main" id="{90B32980-4227-4AF1-9D92-352385BAF655}"/>
              </a:ext>
            </a:extLst>
          </p:cNvPr>
          <p:cNvSpPr/>
          <p:nvPr/>
        </p:nvSpPr>
        <p:spPr>
          <a:xfrm>
            <a:off x="749060" y="5389863"/>
            <a:ext cx="1335538" cy="1561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30" name="矩形 29">
            <a:extLst>
              <a:ext uri="{FF2B5EF4-FFF2-40B4-BE49-F238E27FC236}">
                <a16:creationId xmlns="" xmlns:a16="http://schemas.microsoft.com/office/drawing/2014/main" id="{AE794623-1D75-4EE1-8443-AB20A6B90036}"/>
              </a:ext>
            </a:extLst>
          </p:cNvPr>
          <p:cNvSpPr/>
          <p:nvPr/>
        </p:nvSpPr>
        <p:spPr>
          <a:xfrm>
            <a:off x="749060" y="5698531"/>
            <a:ext cx="1031597" cy="17707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pic>
        <p:nvPicPr>
          <p:cNvPr id="31" name="圖片 30">
            <a:extLst>
              <a:ext uri="{FF2B5EF4-FFF2-40B4-BE49-F238E27FC236}">
                <a16:creationId xmlns="" xmlns:a16="http://schemas.microsoft.com/office/drawing/2014/main" id="{0ACC3CE5-4F57-4868-8D71-EFFB3F778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19" y="6124862"/>
            <a:ext cx="1816842" cy="371625"/>
          </a:xfrm>
          <a:prstGeom prst="rect">
            <a:avLst/>
          </a:prstGeom>
        </p:spPr>
      </p:pic>
      <p:sp>
        <p:nvSpPr>
          <p:cNvPr id="2" name="文字方塊 1">
            <a:extLst>
              <a:ext uri="{FF2B5EF4-FFF2-40B4-BE49-F238E27FC236}">
                <a16:creationId xmlns="" xmlns:a16="http://schemas.microsoft.com/office/drawing/2014/main" id="{CE632A9A-49C9-420B-A14D-BCA43E05B5E4}"/>
              </a:ext>
            </a:extLst>
          </p:cNvPr>
          <p:cNvSpPr txBox="1"/>
          <p:nvPr/>
        </p:nvSpPr>
        <p:spPr>
          <a:xfrm>
            <a:off x="534587" y="5147257"/>
            <a:ext cx="9781837" cy="1384995"/>
          </a:xfrm>
          <a:prstGeom prst="rect">
            <a:avLst/>
          </a:prstGeom>
          <a:solidFill>
            <a:schemeClr val="tx1">
              <a:lumMod val="75000"/>
              <a:lumOff val="25000"/>
            </a:schemeClr>
          </a:solidFill>
          <a:ln>
            <a:noFill/>
          </a:ln>
        </p:spPr>
        <p:txBody>
          <a:bodyPr wrap="square" rtlCol="0">
            <a:spAutoFit/>
          </a:bodyPr>
          <a:lstStyle/>
          <a:p>
            <a:pPr algn="ctr"/>
            <a:endParaRPr lang="en-US" altLang="zh-TW" sz="2800" dirty="0">
              <a:solidFill>
                <a:schemeClr val="bg1"/>
              </a:solidFill>
            </a:endParaRPr>
          </a:p>
          <a:p>
            <a:pPr algn="ctr"/>
            <a:r>
              <a:rPr lang="zh-TW" altLang="en-US" sz="2800" dirty="0">
                <a:solidFill>
                  <a:srgbClr val="FFFF00"/>
                </a:solidFill>
              </a:rPr>
              <a:t>非公務信件→不點閱</a:t>
            </a:r>
            <a:endParaRPr lang="en-US" altLang="zh-TW" sz="2800" dirty="0">
              <a:solidFill>
                <a:srgbClr val="FFFF00"/>
              </a:solidFill>
            </a:endParaRPr>
          </a:p>
          <a:p>
            <a:pPr algn="ctr"/>
            <a:endParaRPr lang="zh-TW" altLang="en-US" sz="2800" dirty="0">
              <a:solidFill>
                <a:schemeClr val="bg1"/>
              </a:solidFill>
            </a:endParaRPr>
          </a:p>
        </p:txBody>
      </p:sp>
    </p:spTree>
    <p:extLst>
      <p:ext uri="{BB962C8B-B14F-4D97-AF65-F5344CB8AC3E}">
        <p14:creationId xmlns:p14="http://schemas.microsoft.com/office/powerpoint/2010/main" val="2001058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903576" y="4124389"/>
            <a:ext cx="568628" cy="1433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4" name="橢圓 3"/>
          <p:cNvSpPr/>
          <p:nvPr/>
        </p:nvSpPr>
        <p:spPr>
          <a:xfrm>
            <a:off x="1008733" y="4217863"/>
            <a:ext cx="358314" cy="3583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5" name="橢圓 4"/>
          <p:cNvSpPr/>
          <p:nvPr/>
        </p:nvSpPr>
        <p:spPr>
          <a:xfrm>
            <a:off x="1008733" y="4669651"/>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6" name="橢圓 5"/>
          <p:cNvSpPr/>
          <p:nvPr/>
        </p:nvSpPr>
        <p:spPr>
          <a:xfrm>
            <a:off x="1008733" y="5121438"/>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7" name="矩形 6"/>
          <p:cNvSpPr/>
          <p:nvPr/>
        </p:nvSpPr>
        <p:spPr>
          <a:xfrm>
            <a:off x="1152839" y="5557645"/>
            <a:ext cx="97369" cy="7789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8" name="矩形 7"/>
          <p:cNvSpPr/>
          <p:nvPr/>
        </p:nvSpPr>
        <p:spPr>
          <a:xfrm>
            <a:off x="1045734" y="6336590"/>
            <a:ext cx="321313" cy="14020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15" name="矩形 14"/>
          <p:cNvSpPr/>
          <p:nvPr/>
        </p:nvSpPr>
        <p:spPr>
          <a:xfrm>
            <a:off x="868525" y="6476800"/>
            <a:ext cx="654312" cy="4050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pic>
        <p:nvPicPr>
          <p:cNvPr id="18" name="圖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1840" y="1982296"/>
            <a:ext cx="778943" cy="778943"/>
          </a:xfrm>
          <a:prstGeom prst="rect">
            <a:avLst/>
          </a:prstGeom>
        </p:spPr>
      </p:pic>
      <p:pic>
        <p:nvPicPr>
          <p:cNvPr id="19" name="圖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1840" y="3649234"/>
            <a:ext cx="747786" cy="747786"/>
          </a:xfrm>
          <a:prstGeom prst="rect">
            <a:avLst/>
          </a:prstGeom>
        </p:spPr>
      </p:pic>
      <p:pic>
        <p:nvPicPr>
          <p:cNvPr id="20" name="圖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2892" y="5285015"/>
            <a:ext cx="856840" cy="856840"/>
          </a:xfrm>
          <a:prstGeom prst="rect">
            <a:avLst/>
          </a:prstGeom>
        </p:spPr>
      </p:pic>
      <p:sp>
        <p:nvSpPr>
          <p:cNvPr id="21" name="文字方塊 20">
            <a:extLst>
              <a:ext uri="{FF2B5EF4-FFF2-40B4-BE49-F238E27FC236}">
                <a16:creationId xmlns="" xmlns:a16="http://schemas.microsoft.com/office/drawing/2014/main" id="{61CDCFF4-D9DB-4B56-BF90-F6FFF028BE4B}"/>
              </a:ext>
            </a:extLst>
          </p:cNvPr>
          <p:cNvSpPr txBox="1"/>
          <p:nvPr/>
        </p:nvSpPr>
        <p:spPr>
          <a:xfrm>
            <a:off x="5488534" y="5534278"/>
            <a:ext cx="3086985" cy="583108"/>
          </a:xfrm>
          <a:prstGeom prst="rect">
            <a:avLst/>
          </a:prstGeom>
          <a:noFill/>
        </p:spPr>
        <p:txBody>
          <a:bodyPr wrap="square" rtlCol="0">
            <a:spAutoFit/>
          </a:bodyPr>
          <a:lstStyle/>
          <a:p>
            <a:r>
              <a:rPr lang="zh-TW" altLang="en-US" sz="3189" dirty="0">
                <a:solidFill>
                  <a:srgbClr val="FF0000"/>
                </a:solidFill>
                <a:latin typeface="Yu Gothic UI" panose="020B0500000000000000" pitchFamily="34" charset="-128"/>
                <a:ea typeface="Yu Gothic UI" panose="020B0500000000000000" pitchFamily="34" charset="-128"/>
              </a:rPr>
              <a:t>不</a:t>
            </a:r>
            <a:r>
              <a:rPr lang="zh-TW" altLang="en-US" sz="3189" dirty="0">
                <a:latin typeface="Yu Gothic UI" panose="020B0500000000000000" pitchFamily="34" charset="-128"/>
                <a:ea typeface="Yu Gothic UI" panose="020B0500000000000000" pitchFamily="34" charset="-128"/>
              </a:rPr>
              <a:t>下載不明軟體</a:t>
            </a:r>
          </a:p>
        </p:txBody>
      </p:sp>
      <p:sp>
        <p:nvSpPr>
          <p:cNvPr id="22" name="文字方塊 21">
            <a:extLst>
              <a:ext uri="{FF2B5EF4-FFF2-40B4-BE49-F238E27FC236}">
                <a16:creationId xmlns="" xmlns:a16="http://schemas.microsoft.com/office/drawing/2014/main" id="{80E325EA-0D2C-4C1B-BE2E-58613BD223E5}"/>
              </a:ext>
            </a:extLst>
          </p:cNvPr>
          <p:cNvSpPr txBox="1"/>
          <p:nvPr/>
        </p:nvSpPr>
        <p:spPr>
          <a:xfrm>
            <a:off x="5488533" y="3824411"/>
            <a:ext cx="3827631" cy="583108"/>
          </a:xfrm>
          <a:prstGeom prst="rect">
            <a:avLst/>
          </a:prstGeom>
          <a:noFill/>
        </p:spPr>
        <p:txBody>
          <a:bodyPr wrap="square" rtlCol="0">
            <a:spAutoFit/>
          </a:bodyPr>
          <a:lstStyle/>
          <a:p>
            <a:r>
              <a:rPr lang="zh-TW" altLang="en-US" sz="3189" dirty="0">
                <a:solidFill>
                  <a:srgbClr val="FF0000"/>
                </a:solidFill>
                <a:latin typeface="Yu Gothic UI" panose="020B0500000000000000" pitchFamily="34" charset="-128"/>
                <a:ea typeface="Yu Gothic UI" panose="020B0500000000000000" pitchFamily="34" charset="-128"/>
              </a:rPr>
              <a:t>不</a:t>
            </a:r>
            <a:r>
              <a:rPr lang="zh-TW" altLang="en-US" sz="3189" dirty="0">
                <a:latin typeface="Yu Gothic UI" panose="020B0500000000000000" pitchFamily="34" charset="-128"/>
                <a:ea typeface="Yu Gothic UI" panose="020B0500000000000000" pitchFamily="34" charset="-128"/>
              </a:rPr>
              <a:t>打開不明附件</a:t>
            </a:r>
          </a:p>
        </p:txBody>
      </p:sp>
      <p:sp>
        <p:nvSpPr>
          <p:cNvPr id="24" name="文字方塊 23">
            <a:extLst>
              <a:ext uri="{FF2B5EF4-FFF2-40B4-BE49-F238E27FC236}">
                <a16:creationId xmlns="" xmlns:a16="http://schemas.microsoft.com/office/drawing/2014/main" id="{64298F81-756D-481E-9289-91627B9D1EBA}"/>
              </a:ext>
            </a:extLst>
          </p:cNvPr>
          <p:cNvSpPr txBox="1"/>
          <p:nvPr/>
        </p:nvSpPr>
        <p:spPr>
          <a:xfrm>
            <a:off x="5488534" y="2085463"/>
            <a:ext cx="3567982" cy="583108"/>
          </a:xfrm>
          <a:prstGeom prst="rect">
            <a:avLst/>
          </a:prstGeom>
          <a:noFill/>
        </p:spPr>
        <p:txBody>
          <a:bodyPr wrap="square" rtlCol="0">
            <a:spAutoFit/>
          </a:bodyPr>
          <a:lstStyle/>
          <a:p>
            <a:r>
              <a:rPr lang="zh-TW" altLang="en-US" sz="3189" dirty="0">
                <a:solidFill>
                  <a:srgbClr val="FF0000"/>
                </a:solidFill>
                <a:latin typeface="Yu Gothic UI" panose="020B0500000000000000" pitchFamily="34" charset="-128"/>
                <a:ea typeface="Yu Gothic UI" panose="020B0500000000000000" pitchFamily="34" charset="-128"/>
              </a:rPr>
              <a:t>不</a:t>
            </a:r>
            <a:r>
              <a:rPr lang="zh-TW" altLang="en-US" sz="3189" dirty="0">
                <a:latin typeface="Yu Gothic UI" panose="020B0500000000000000" pitchFamily="34" charset="-128"/>
                <a:ea typeface="Yu Gothic UI" panose="020B0500000000000000" pitchFamily="34" charset="-128"/>
              </a:rPr>
              <a:t>點擊不明連結</a:t>
            </a:r>
          </a:p>
        </p:txBody>
      </p:sp>
      <p:sp>
        <p:nvSpPr>
          <p:cNvPr id="16" name="文字方塊 15">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社交工程</a:t>
            </a:r>
          </a:p>
        </p:txBody>
      </p:sp>
    </p:spTree>
    <p:extLst>
      <p:ext uri="{BB962C8B-B14F-4D97-AF65-F5344CB8AC3E}">
        <p14:creationId xmlns:p14="http://schemas.microsoft.com/office/powerpoint/2010/main" val="42935508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903576" y="4124389"/>
            <a:ext cx="568628" cy="1433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4" name="橢圓 3"/>
          <p:cNvSpPr/>
          <p:nvPr/>
        </p:nvSpPr>
        <p:spPr>
          <a:xfrm>
            <a:off x="1008733" y="4217863"/>
            <a:ext cx="358314" cy="35831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5" name="橢圓 4"/>
          <p:cNvSpPr/>
          <p:nvPr/>
        </p:nvSpPr>
        <p:spPr>
          <a:xfrm>
            <a:off x="1008733" y="4669651"/>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6" name="橢圓 5"/>
          <p:cNvSpPr/>
          <p:nvPr/>
        </p:nvSpPr>
        <p:spPr>
          <a:xfrm>
            <a:off x="1008733" y="5121438"/>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7" name="矩形 6"/>
          <p:cNvSpPr/>
          <p:nvPr/>
        </p:nvSpPr>
        <p:spPr>
          <a:xfrm>
            <a:off x="1152839" y="5557645"/>
            <a:ext cx="97369" cy="7789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8" name="矩形 7"/>
          <p:cNvSpPr/>
          <p:nvPr/>
        </p:nvSpPr>
        <p:spPr>
          <a:xfrm>
            <a:off x="1045734" y="6336590"/>
            <a:ext cx="321313" cy="14020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15" name="矩形 14"/>
          <p:cNvSpPr/>
          <p:nvPr/>
        </p:nvSpPr>
        <p:spPr>
          <a:xfrm>
            <a:off x="868525" y="6476800"/>
            <a:ext cx="654312" cy="4050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16" name="文字方塊 15">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社交工程</a:t>
            </a: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892" y="2014358"/>
            <a:ext cx="778943" cy="778943"/>
          </a:xfrm>
          <a:prstGeom prst="rect">
            <a:avLst/>
          </a:prstGeom>
        </p:spPr>
      </p:pic>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146" y="3618528"/>
            <a:ext cx="842906" cy="841260"/>
          </a:xfrm>
          <a:prstGeom prst="rect">
            <a:avLst/>
          </a:prstGeom>
        </p:spPr>
      </p:pic>
      <p:sp>
        <p:nvSpPr>
          <p:cNvPr id="25" name="文字方塊 24">
            <a:extLst>
              <a:ext uri="{FF2B5EF4-FFF2-40B4-BE49-F238E27FC236}">
                <a16:creationId xmlns="" xmlns:a16="http://schemas.microsoft.com/office/drawing/2014/main" id="{05436E1D-4175-43B9-BEDC-BCC380D31C69}"/>
              </a:ext>
            </a:extLst>
          </p:cNvPr>
          <p:cNvSpPr txBox="1"/>
          <p:nvPr/>
        </p:nvSpPr>
        <p:spPr>
          <a:xfrm>
            <a:off x="5487704" y="3747604"/>
            <a:ext cx="3409177" cy="583108"/>
          </a:xfrm>
          <a:prstGeom prst="rect">
            <a:avLst/>
          </a:prstGeom>
          <a:noFill/>
        </p:spPr>
        <p:txBody>
          <a:bodyPr wrap="square" rtlCol="0">
            <a:spAutoFit/>
          </a:bodyPr>
          <a:lstStyle/>
          <a:p>
            <a:r>
              <a:rPr lang="zh-TW" altLang="en-US" sz="3189" dirty="0">
                <a:latin typeface="Yu Gothic UI" panose="020B0500000000000000" pitchFamily="34" charset="-128"/>
                <a:ea typeface="Yu Gothic UI" panose="020B0500000000000000" pitchFamily="34" charset="-128"/>
              </a:rPr>
              <a:t>不轉傳不明信件</a:t>
            </a:r>
          </a:p>
        </p:txBody>
      </p:sp>
      <p:pic>
        <p:nvPicPr>
          <p:cNvPr id="26" name="圖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4146" y="5285015"/>
            <a:ext cx="911204" cy="911204"/>
          </a:xfrm>
          <a:prstGeom prst="rect">
            <a:avLst/>
          </a:prstGeom>
        </p:spPr>
      </p:pic>
      <p:sp>
        <p:nvSpPr>
          <p:cNvPr id="27" name="文字方塊 26">
            <a:extLst>
              <a:ext uri="{FF2B5EF4-FFF2-40B4-BE49-F238E27FC236}">
                <a16:creationId xmlns="" xmlns:a16="http://schemas.microsoft.com/office/drawing/2014/main" id="{BB349E70-182A-4FEE-BE14-D04924089D47}"/>
              </a:ext>
            </a:extLst>
          </p:cNvPr>
          <p:cNvSpPr txBox="1"/>
          <p:nvPr/>
        </p:nvSpPr>
        <p:spPr>
          <a:xfrm>
            <a:off x="5487704" y="5442753"/>
            <a:ext cx="3409177" cy="583108"/>
          </a:xfrm>
          <a:prstGeom prst="rect">
            <a:avLst/>
          </a:prstGeom>
          <a:noFill/>
        </p:spPr>
        <p:txBody>
          <a:bodyPr wrap="square" rtlCol="0">
            <a:spAutoFit/>
          </a:bodyPr>
          <a:lstStyle/>
          <a:p>
            <a:r>
              <a:rPr lang="zh-TW" altLang="en-US" sz="3189" dirty="0">
                <a:latin typeface="Yu Gothic UI" panose="020B0500000000000000" pitchFamily="34" charset="-128"/>
                <a:ea typeface="Yu Gothic UI" panose="020B0500000000000000" pitchFamily="34" charset="-128"/>
              </a:rPr>
              <a:t>內容是否恰當</a:t>
            </a:r>
          </a:p>
        </p:txBody>
      </p:sp>
      <p:sp>
        <p:nvSpPr>
          <p:cNvPr id="28" name="文字方塊 27">
            <a:extLst>
              <a:ext uri="{FF2B5EF4-FFF2-40B4-BE49-F238E27FC236}">
                <a16:creationId xmlns="" xmlns:a16="http://schemas.microsoft.com/office/drawing/2014/main" id="{158D274F-E512-42DF-9E57-92A8500D3427}"/>
              </a:ext>
            </a:extLst>
          </p:cNvPr>
          <p:cNvSpPr txBox="1"/>
          <p:nvPr/>
        </p:nvSpPr>
        <p:spPr>
          <a:xfrm>
            <a:off x="5487705" y="2052455"/>
            <a:ext cx="3409177" cy="583108"/>
          </a:xfrm>
          <a:prstGeom prst="rect">
            <a:avLst/>
          </a:prstGeom>
          <a:noFill/>
        </p:spPr>
        <p:txBody>
          <a:bodyPr wrap="square" rtlCol="0">
            <a:spAutoFit/>
          </a:bodyPr>
          <a:lstStyle/>
          <a:p>
            <a:r>
              <a:rPr lang="zh-TW" altLang="en-US" sz="3189" dirty="0">
                <a:latin typeface="Yu Gothic UI" panose="020B0500000000000000" pitchFamily="34" charset="-128"/>
                <a:ea typeface="Yu Gothic UI" panose="020B0500000000000000" pitchFamily="34" charset="-128"/>
              </a:rPr>
              <a:t>檢查郵件網址</a:t>
            </a:r>
          </a:p>
        </p:txBody>
      </p:sp>
    </p:spTree>
    <p:extLst>
      <p:ext uri="{BB962C8B-B14F-4D97-AF65-F5344CB8AC3E}">
        <p14:creationId xmlns:p14="http://schemas.microsoft.com/office/powerpoint/2010/main" val="30809139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903576" y="4124389"/>
            <a:ext cx="568628" cy="1433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4" name="橢圓 3"/>
          <p:cNvSpPr/>
          <p:nvPr/>
        </p:nvSpPr>
        <p:spPr>
          <a:xfrm>
            <a:off x="1008733" y="4217863"/>
            <a:ext cx="358314" cy="35831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5" name="橢圓 4"/>
          <p:cNvSpPr/>
          <p:nvPr/>
        </p:nvSpPr>
        <p:spPr>
          <a:xfrm>
            <a:off x="1008733" y="4669651"/>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6" name="橢圓 5"/>
          <p:cNvSpPr/>
          <p:nvPr/>
        </p:nvSpPr>
        <p:spPr>
          <a:xfrm>
            <a:off x="1008733" y="5121438"/>
            <a:ext cx="358314" cy="35831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7" name="矩形 6"/>
          <p:cNvSpPr/>
          <p:nvPr/>
        </p:nvSpPr>
        <p:spPr>
          <a:xfrm>
            <a:off x="1152839" y="5557645"/>
            <a:ext cx="97369" cy="7789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8" name="矩形 7"/>
          <p:cNvSpPr/>
          <p:nvPr/>
        </p:nvSpPr>
        <p:spPr>
          <a:xfrm>
            <a:off x="1045734" y="6336590"/>
            <a:ext cx="321313" cy="14020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15" name="矩形 14"/>
          <p:cNvSpPr/>
          <p:nvPr/>
        </p:nvSpPr>
        <p:spPr>
          <a:xfrm>
            <a:off x="868525" y="6476800"/>
            <a:ext cx="654312" cy="4050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772">
              <a:latin typeface="Yu Gothic UI" panose="020B0500000000000000" pitchFamily="34" charset="-128"/>
              <a:ea typeface="Yu Gothic UI" panose="020B0500000000000000" pitchFamily="34" charset="-128"/>
            </a:endParaRPr>
          </a:p>
        </p:txBody>
      </p:sp>
      <p:sp>
        <p:nvSpPr>
          <p:cNvPr id="16" name="文字方塊 15">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社交工程</a:t>
            </a:r>
          </a:p>
        </p:txBody>
      </p:sp>
      <p:sp>
        <p:nvSpPr>
          <p:cNvPr id="23" name="文字方塊 22">
            <a:extLst>
              <a:ext uri="{FF2B5EF4-FFF2-40B4-BE49-F238E27FC236}">
                <a16:creationId xmlns="" xmlns:a16="http://schemas.microsoft.com/office/drawing/2014/main" id="{64291EEC-486B-473C-AFC5-9276049B2E40}"/>
              </a:ext>
            </a:extLst>
          </p:cNvPr>
          <p:cNvSpPr txBox="1"/>
          <p:nvPr/>
        </p:nvSpPr>
        <p:spPr>
          <a:xfrm>
            <a:off x="5488532" y="2020896"/>
            <a:ext cx="3471313" cy="583108"/>
          </a:xfrm>
          <a:prstGeom prst="rect">
            <a:avLst/>
          </a:prstGeom>
          <a:noFill/>
        </p:spPr>
        <p:txBody>
          <a:bodyPr wrap="square" rtlCol="0">
            <a:spAutoFit/>
          </a:bodyPr>
          <a:lstStyle/>
          <a:p>
            <a:r>
              <a:rPr lang="zh-TW" altLang="en-US" sz="3189" dirty="0">
                <a:latin typeface="Yu Gothic UI" panose="020B0500000000000000" pitchFamily="34" charset="-128"/>
                <a:ea typeface="Yu Gothic UI" panose="020B0500000000000000" pitchFamily="34" charset="-128"/>
              </a:rPr>
              <a:t>電話</a:t>
            </a:r>
            <a:r>
              <a:rPr lang="zh-TW" altLang="en-US" sz="3189" dirty="0" smtClean="0">
                <a:latin typeface="Yu Gothic UI" panose="020B0500000000000000" pitchFamily="34" charset="-128"/>
                <a:ea typeface="Yu Gothic UI" panose="020B0500000000000000" pitchFamily="34" charset="-128"/>
              </a:rPr>
              <a:t>詢問相關人員</a:t>
            </a:r>
            <a:endParaRPr lang="zh-TW" altLang="en-US" sz="3189" dirty="0">
              <a:latin typeface="Yu Gothic UI" panose="020B0500000000000000" pitchFamily="34" charset="-128"/>
              <a:ea typeface="Yu Gothic UI" panose="020B0500000000000000" pitchFamily="34" charset="-128"/>
            </a:endParaRPr>
          </a:p>
        </p:txBody>
      </p:sp>
      <p:pic>
        <p:nvPicPr>
          <p:cNvPr id="25" name="圖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522" y="3516842"/>
            <a:ext cx="1007433" cy="1007433"/>
          </a:xfrm>
          <a:prstGeom prst="rect">
            <a:avLst/>
          </a:prstGeom>
        </p:spPr>
      </p:pic>
      <p:sp>
        <p:nvSpPr>
          <p:cNvPr id="26" name="矩形 25"/>
          <p:cNvSpPr/>
          <p:nvPr/>
        </p:nvSpPr>
        <p:spPr>
          <a:xfrm>
            <a:off x="5505054" y="3729004"/>
            <a:ext cx="3454792" cy="1073884"/>
          </a:xfrm>
          <a:prstGeom prst="rect">
            <a:avLst/>
          </a:prstGeom>
        </p:spPr>
        <p:txBody>
          <a:bodyPr wrap="none">
            <a:spAutoFit/>
          </a:bodyPr>
          <a:lstStyle/>
          <a:p>
            <a:r>
              <a:rPr lang="zh-TW" altLang="en-US" sz="3189" dirty="0">
                <a:latin typeface="Yu Gothic UI" panose="020B0500000000000000" pitchFamily="34" charset="-128"/>
                <a:ea typeface="Yu Gothic UI" panose="020B0500000000000000" pitchFamily="34" charset="-128"/>
              </a:rPr>
              <a:t>在垃圾郵件中</a:t>
            </a:r>
            <a:r>
              <a:rPr lang="zh-TW" altLang="en-US" sz="3189" dirty="0" smtClean="0">
                <a:latin typeface="Yu Gothic UI" panose="020B0500000000000000" pitchFamily="34" charset="-128"/>
                <a:ea typeface="Yu Gothic UI" panose="020B0500000000000000" pitchFamily="34" charset="-128"/>
              </a:rPr>
              <a:t>開啟</a:t>
            </a:r>
            <a:endParaRPr lang="en-US" altLang="zh-TW" sz="3189" dirty="0" smtClean="0">
              <a:latin typeface="Yu Gothic UI" panose="020B0500000000000000" pitchFamily="34" charset="-128"/>
              <a:ea typeface="Yu Gothic UI" panose="020B0500000000000000" pitchFamily="34" charset="-128"/>
            </a:endParaRPr>
          </a:p>
          <a:p>
            <a:pPr algn="ctr"/>
            <a:r>
              <a:rPr lang="en-US" altLang="zh-TW" sz="3189" dirty="0" smtClean="0">
                <a:solidFill>
                  <a:schemeClr val="bg1">
                    <a:lumMod val="65000"/>
                  </a:schemeClr>
                </a:solidFill>
                <a:latin typeface="Yu Gothic UI" panose="020B0500000000000000" pitchFamily="34" charset="-128"/>
                <a:ea typeface="Yu Gothic UI" panose="020B0500000000000000" pitchFamily="34" charset="-128"/>
              </a:rPr>
              <a:t>(</a:t>
            </a:r>
            <a:r>
              <a:rPr lang="zh-TW" altLang="en-US" sz="3189" dirty="0" smtClean="0">
                <a:solidFill>
                  <a:schemeClr val="bg1">
                    <a:lumMod val="65000"/>
                  </a:schemeClr>
                </a:solidFill>
                <a:latin typeface="Yu Gothic UI" panose="020B0500000000000000" pitchFamily="34" charset="-128"/>
                <a:ea typeface="Yu Gothic UI" panose="020B0500000000000000" pitchFamily="34" charset="-128"/>
              </a:rPr>
              <a:t>純文字模式</a:t>
            </a:r>
            <a:r>
              <a:rPr lang="en-US" altLang="zh-TW" sz="3189" dirty="0" smtClean="0">
                <a:solidFill>
                  <a:schemeClr val="bg1">
                    <a:lumMod val="65000"/>
                  </a:schemeClr>
                </a:solidFill>
                <a:latin typeface="Yu Gothic UI" panose="020B0500000000000000" pitchFamily="34" charset="-128"/>
                <a:ea typeface="Yu Gothic UI" panose="020B0500000000000000" pitchFamily="34" charset="-128"/>
              </a:rPr>
              <a:t>)</a:t>
            </a:r>
            <a:endParaRPr lang="zh-TW" altLang="en-US" sz="3189" dirty="0">
              <a:solidFill>
                <a:schemeClr val="bg1">
                  <a:lumMod val="65000"/>
                </a:schemeClr>
              </a:solidFill>
              <a:latin typeface="Yu Gothic UI" panose="020B0500000000000000" pitchFamily="34" charset="-128"/>
              <a:ea typeface="Yu Gothic UI" panose="020B0500000000000000" pitchFamily="34" charset="-128"/>
            </a:endParaRPr>
          </a:p>
        </p:txBody>
      </p:sp>
      <p:pic>
        <p:nvPicPr>
          <p:cNvPr id="27" name="圖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702" y="5413296"/>
            <a:ext cx="825072" cy="825072"/>
          </a:xfrm>
          <a:prstGeom prst="rect">
            <a:avLst/>
          </a:prstGeom>
        </p:spPr>
      </p:pic>
      <p:sp>
        <p:nvSpPr>
          <p:cNvPr id="28" name="文字方塊 27">
            <a:extLst>
              <a:ext uri="{FF2B5EF4-FFF2-40B4-BE49-F238E27FC236}">
                <a16:creationId xmlns="" xmlns:a16="http://schemas.microsoft.com/office/drawing/2014/main" id="{3BD754C0-0268-4764-A9EA-7F2804FDA207}"/>
              </a:ext>
            </a:extLst>
          </p:cNvPr>
          <p:cNvSpPr txBox="1"/>
          <p:nvPr/>
        </p:nvSpPr>
        <p:spPr>
          <a:xfrm>
            <a:off x="5405944" y="5437112"/>
            <a:ext cx="4933730" cy="583108"/>
          </a:xfrm>
          <a:prstGeom prst="rect">
            <a:avLst/>
          </a:prstGeom>
          <a:noFill/>
        </p:spPr>
        <p:txBody>
          <a:bodyPr wrap="square" rtlCol="0">
            <a:spAutoFit/>
          </a:bodyPr>
          <a:lstStyle/>
          <a:p>
            <a:r>
              <a:rPr lang="zh-TW" altLang="en-US" sz="3189" dirty="0">
                <a:solidFill>
                  <a:srgbClr val="FF0000"/>
                </a:solidFill>
                <a:latin typeface="Yu Gothic UI" panose="020B0500000000000000" pitchFamily="34" charset="-128"/>
                <a:ea typeface="Yu Gothic UI" panose="020B0500000000000000" pitchFamily="34" charset="-128"/>
              </a:rPr>
              <a:t>公務信箱不做私人用途</a:t>
            </a:r>
          </a:p>
        </p:txBody>
      </p:sp>
      <p:pic>
        <p:nvPicPr>
          <p:cNvPr id="29" name="圖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154" y="1997931"/>
            <a:ext cx="758171" cy="758171"/>
          </a:xfrm>
          <a:prstGeom prst="rect">
            <a:avLst/>
          </a:prstGeom>
        </p:spPr>
      </p:pic>
    </p:spTree>
    <p:extLst>
      <p:ext uri="{BB962C8B-B14F-4D97-AF65-F5344CB8AC3E}">
        <p14:creationId xmlns:p14="http://schemas.microsoft.com/office/powerpoint/2010/main" val="2487759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819451" y="2305584"/>
            <a:ext cx="9232526" cy="4860504"/>
            <a:chOff x="819451" y="2305584"/>
            <a:chExt cx="9232526" cy="4860504"/>
          </a:xfrm>
        </p:grpSpPr>
        <p:grpSp>
          <p:nvGrpSpPr>
            <p:cNvPr id="36" name="组合 237"/>
            <p:cNvGrpSpPr/>
            <p:nvPr/>
          </p:nvGrpSpPr>
          <p:grpSpPr>
            <a:xfrm>
              <a:off x="819451" y="2305584"/>
              <a:ext cx="9232526" cy="4860504"/>
              <a:chOff x="10328275" y="5896481"/>
              <a:chExt cx="869950" cy="603983"/>
            </a:xfrm>
          </p:grpSpPr>
          <p:sp>
            <p:nvSpPr>
              <p:cNvPr id="38" name="Freeform 50449"/>
              <p:cNvSpPr>
                <a:spLocks/>
              </p:cNvSpPr>
              <p:nvPr/>
            </p:nvSpPr>
            <p:spPr bwMode="auto">
              <a:xfrm>
                <a:off x="10628313" y="6462106"/>
                <a:ext cx="271462" cy="38027"/>
              </a:xfrm>
              <a:custGeom>
                <a:avLst/>
                <a:gdLst>
                  <a:gd name="T0" fmla="*/ 154 w 171"/>
                  <a:gd name="T1" fmla="*/ 0 h 103"/>
                  <a:gd name="T2" fmla="*/ 17 w 171"/>
                  <a:gd name="T3" fmla="*/ 0 h 103"/>
                  <a:gd name="T4" fmla="*/ 0 w 171"/>
                  <a:gd name="T5" fmla="*/ 103 h 103"/>
                  <a:gd name="T6" fmla="*/ 171 w 171"/>
                  <a:gd name="T7" fmla="*/ 103 h 103"/>
                  <a:gd name="T8" fmla="*/ 154 w 171"/>
                  <a:gd name="T9" fmla="*/ 0 h 103"/>
                </a:gdLst>
                <a:ahLst/>
                <a:cxnLst>
                  <a:cxn ang="0">
                    <a:pos x="T0" y="T1"/>
                  </a:cxn>
                  <a:cxn ang="0">
                    <a:pos x="T2" y="T3"/>
                  </a:cxn>
                  <a:cxn ang="0">
                    <a:pos x="T4" y="T5"/>
                  </a:cxn>
                  <a:cxn ang="0">
                    <a:pos x="T6" y="T7"/>
                  </a:cxn>
                  <a:cxn ang="0">
                    <a:pos x="T8" y="T9"/>
                  </a:cxn>
                </a:cxnLst>
                <a:rect l="0" t="0" r="r" b="b"/>
                <a:pathLst>
                  <a:path w="171" h="103">
                    <a:moveTo>
                      <a:pt x="154" y="0"/>
                    </a:moveTo>
                    <a:lnTo>
                      <a:pt x="17" y="0"/>
                    </a:lnTo>
                    <a:lnTo>
                      <a:pt x="0" y="103"/>
                    </a:lnTo>
                    <a:lnTo>
                      <a:pt x="171" y="103"/>
                    </a:lnTo>
                    <a:lnTo>
                      <a:pt x="154" y="0"/>
                    </a:lnTo>
                    <a:close/>
                  </a:path>
                </a:pathLst>
              </a:custGeom>
              <a:solidFill>
                <a:srgbClr val="EBF0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39" name="Freeform 50450"/>
              <p:cNvSpPr>
                <a:spLocks/>
              </p:cNvSpPr>
              <p:nvPr/>
            </p:nvSpPr>
            <p:spPr bwMode="auto">
              <a:xfrm>
                <a:off x="10328275" y="6411913"/>
                <a:ext cx="869950" cy="53975"/>
              </a:xfrm>
              <a:custGeom>
                <a:avLst/>
                <a:gdLst>
                  <a:gd name="T0" fmla="*/ 0 w 256"/>
                  <a:gd name="T1" fmla="*/ 0 h 32"/>
                  <a:gd name="T2" fmla="*/ 0 w 256"/>
                  <a:gd name="T3" fmla="*/ 16 h 32"/>
                  <a:gd name="T4" fmla="*/ 16 w 256"/>
                  <a:gd name="T5" fmla="*/ 32 h 32"/>
                  <a:gd name="T6" fmla="*/ 240 w 256"/>
                  <a:gd name="T7" fmla="*/ 32 h 32"/>
                  <a:gd name="T8" fmla="*/ 256 w 256"/>
                  <a:gd name="T9" fmla="*/ 16 h 32"/>
                  <a:gd name="T10" fmla="*/ 256 w 256"/>
                  <a:gd name="T11" fmla="*/ 0 h 32"/>
                  <a:gd name="T12" fmla="*/ 0 w 2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56" h="32">
                    <a:moveTo>
                      <a:pt x="0" y="0"/>
                    </a:moveTo>
                    <a:cubicBezTo>
                      <a:pt x="0" y="16"/>
                      <a:pt x="0" y="16"/>
                      <a:pt x="0" y="16"/>
                    </a:cubicBezTo>
                    <a:cubicBezTo>
                      <a:pt x="0" y="25"/>
                      <a:pt x="7" y="32"/>
                      <a:pt x="16" y="32"/>
                    </a:cubicBezTo>
                    <a:cubicBezTo>
                      <a:pt x="240" y="32"/>
                      <a:pt x="240" y="32"/>
                      <a:pt x="240" y="32"/>
                    </a:cubicBezTo>
                    <a:cubicBezTo>
                      <a:pt x="249" y="32"/>
                      <a:pt x="256" y="25"/>
                      <a:pt x="256" y="16"/>
                    </a:cubicBezTo>
                    <a:cubicBezTo>
                      <a:pt x="256" y="0"/>
                      <a:pt x="256" y="0"/>
                      <a:pt x="256" y="0"/>
                    </a:cubicBezTo>
                    <a:lnTo>
                      <a:pt x="0"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40" name="Freeform 50451"/>
              <p:cNvSpPr>
                <a:spLocks/>
              </p:cNvSpPr>
              <p:nvPr/>
            </p:nvSpPr>
            <p:spPr bwMode="auto">
              <a:xfrm>
                <a:off x="10328275" y="5896481"/>
                <a:ext cx="869950" cy="515938"/>
              </a:xfrm>
              <a:custGeom>
                <a:avLst/>
                <a:gdLst>
                  <a:gd name="T0" fmla="*/ 240 w 256"/>
                  <a:gd name="T1" fmla="*/ 0 h 152"/>
                  <a:gd name="T2" fmla="*/ 16 w 256"/>
                  <a:gd name="T3" fmla="*/ 0 h 152"/>
                  <a:gd name="T4" fmla="*/ 0 w 256"/>
                  <a:gd name="T5" fmla="*/ 16 h 152"/>
                  <a:gd name="T6" fmla="*/ 0 w 256"/>
                  <a:gd name="T7" fmla="*/ 152 h 152"/>
                  <a:gd name="T8" fmla="*/ 256 w 256"/>
                  <a:gd name="T9" fmla="*/ 152 h 152"/>
                  <a:gd name="T10" fmla="*/ 256 w 256"/>
                  <a:gd name="T11" fmla="*/ 16 h 152"/>
                  <a:gd name="T12" fmla="*/ 240 w 256"/>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56" h="152">
                    <a:moveTo>
                      <a:pt x="240" y="0"/>
                    </a:moveTo>
                    <a:cubicBezTo>
                      <a:pt x="16" y="0"/>
                      <a:pt x="16" y="0"/>
                      <a:pt x="16" y="0"/>
                    </a:cubicBezTo>
                    <a:cubicBezTo>
                      <a:pt x="7" y="0"/>
                      <a:pt x="0" y="7"/>
                      <a:pt x="0" y="16"/>
                    </a:cubicBezTo>
                    <a:cubicBezTo>
                      <a:pt x="0" y="152"/>
                      <a:pt x="0" y="152"/>
                      <a:pt x="0" y="152"/>
                    </a:cubicBezTo>
                    <a:cubicBezTo>
                      <a:pt x="256" y="152"/>
                      <a:pt x="256" y="152"/>
                      <a:pt x="256" y="152"/>
                    </a:cubicBezTo>
                    <a:cubicBezTo>
                      <a:pt x="256" y="16"/>
                      <a:pt x="256" y="16"/>
                      <a:pt x="256" y="16"/>
                    </a:cubicBezTo>
                    <a:cubicBezTo>
                      <a:pt x="256" y="7"/>
                      <a:pt x="249" y="0"/>
                      <a:pt x="240" y="0"/>
                    </a:cubicBezTo>
                    <a:close/>
                  </a:path>
                </a:pathLst>
              </a:custGeom>
              <a:solidFill>
                <a:srgbClr val="4647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sp>
            <p:nvSpPr>
              <p:cNvPr id="42" name="Freeform 50453"/>
              <p:cNvSpPr>
                <a:spLocks/>
              </p:cNvSpPr>
              <p:nvPr/>
            </p:nvSpPr>
            <p:spPr bwMode="auto">
              <a:xfrm>
                <a:off x="10587037" y="6486970"/>
                <a:ext cx="352425" cy="13494"/>
              </a:xfrm>
              <a:custGeom>
                <a:avLst/>
                <a:gdLst>
                  <a:gd name="T0" fmla="*/ 214 w 222"/>
                  <a:gd name="T1" fmla="*/ 0 h 17"/>
                  <a:gd name="T2" fmla="*/ 8 w 222"/>
                  <a:gd name="T3" fmla="*/ 0 h 17"/>
                  <a:gd name="T4" fmla="*/ 0 w 222"/>
                  <a:gd name="T5" fmla="*/ 17 h 17"/>
                  <a:gd name="T6" fmla="*/ 222 w 222"/>
                  <a:gd name="T7" fmla="*/ 17 h 17"/>
                  <a:gd name="T8" fmla="*/ 214 w 222"/>
                  <a:gd name="T9" fmla="*/ 0 h 17"/>
                </a:gdLst>
                <a:ahLst/>
                <a:cxnLst>
                  <a:cxn ang="0">
                    <a:pos x="T0" y="T1"/>
                  </a:cxn>
                  <a:cxn ang="0">
                    <a:pos x="T2" y="T3"/>
                  </a:cxn>
                  <a:cxn ang="0">
                    <a:pos x="T4" y="T5"/>
                  </a:cxn>
                  <a:cxn ang="0">
                    <a:pos x="T6" y="T7"/>
                  </a:cxn>
                  <a:cxn ang="0">
                    <a:pos x="T8" y="T9"/>
                  </a:cxn>
                </a:cxnLst>
                <a:rect l="0" t="0" r="r" b="b"/>
                <a:pathLst>
                  <a:path w="222" h="17">
                    <a:moveTo>
                      <a:pt x="214" y="0"/>
                    </a:moveTo>
                    <a:lnTo>
                      <a:pt x="8" y="0"/>
                    </a:lnTo>
                    <a:lnTo>
                      <a:pt x="0" y="17"/>
                    </a:lnTo>
                    <a:lnTo>
                      <a:pt x="222" y="17"/>
                    </a:lnTo>
                    <a:lnTo>
                      <a:pt x="214" y="0"/>
                    </a:lnTo>
                    <a:close/>
                  </a:path>
                </a:pathLst>
              </a:custGeom>
              <a:solidFill>
                <a:srgbClr val="D3D7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37" name="Oval 98"/>
            <p:cNvSpPr>
              <a:spLocks noChangeArrowheads="1"/>
            </p:cNvSpPr>
            <p:nvPr/>
          </p:nvSpPr>
          <p:spPr bwMode="auto">
            <a:xfrm>
              <a:off x="5096988" y="6493876"/>
              <a:ext cx="450957" cy="290889"/>
            </a:xfrm>
            <a:prstGeom prst="ellipse">
              <a:avLst/>
            </a:prstGeom>
            <a:solidFill>
              <a:sysClr val="window" lastClr="FFFFFF">
                <a:lumMod val="50000"/>
              </a:sysClr>
            </a:solidFill>
            <a:ln>
              <a:noFill/>
            </a:ln>
          </p:spPr>
          <p:txBody>
            <a:bodyPr vert="horz" wrap="square" lIns="105622" tIns="52811" rIns="105622" bIns="52811" numCol="1" anchor="t" anchorCtr="0" compatLnSpc="1">
              <a:prstTxWarp prst="textNoShape">
                <a:avLst/>
              </a:prstTxWarp>
            </a:bodyPr>
            <a:lstStyle/>
            <a:p>
              <a:pPr defTabSz="1056223">
                <a:defRPr/>
              </a:pPr>
              <a:endParaRPr lang="zh-CN" altLang="en-US" sz="2079" kern="0">
                <a:solidFill>
                  <a:srgbClr val="FFFFFF"/>
                </a:solidFill>
                <a:latin typeface="Calibri"/>
                <a:ea typeface="宋体" panose="02010600030101010101" pitchFamily="2" charset="-122"/>
              </a:endParaRPr>
            </a:p>
          </p:txBody>
        </p:sp>
      </p:grpSp>
      <p:sp>
        <p:nvSpPr>
          <p:cNvPr id="66" name="圓角矩形 65"/>
          <p:cNvSpPr/>
          <p:nvPr/>
        </p:nvSpPr>
        <p:spPr bwMode="auto">
          <a:xfrm>
            <a:off x="5246766" y="3827315"/>
            <a:ext cx="543770" cy="554253"/>
          </a:xfrm>
          <a:prstGeom prst="roundRect">
            <a:avLst/>
          </a:prstGeom>
          <a:noFill/>
          <a:ln w="38100" cap="flat" cmpd="sng" algn="ctr">
            <a:solidFill>
              <a:srgbClr val="FF0000"/>
            </a:solidFill>
            <a:prstDash val="solid"/>
            <a:round/>
            <a:headEnd type="none" w="med" len="med"/>
            <a:tailEnd type="none" w="med" len="med"/>
          </a:ln>
          <a:effectLst/>
        </p:spPr>
        <p:txBody>
          <a:bodyPr vert="horz" wrap="none" lIns="105622" tIns="52811" rIns="105622" bIns="52811" numCol="1" rtlCol="0" anchor="ctr" anchorCtr="0" compatLnSpc="1">
            <a:prstTxWarp prst="textNoShape">
              <a:avLst/>
            </a:prstTxWarp>
          </a:bodyPr>
          <a:lstStyle/>
          <a:p>
            <a:pPr defTabSz="1056223" fontAlgn="base">
              <a:spcBef>
                <a:spcPct val="0"/>
              </a:spcBef>
              <a:spcAft>
                <a:spcPct val="0"/>
              </a:spcAft>
            </a:pPr>
            <a:endParaRPr kumimoji="1" lang="zh-TW" altLang="en-US" sz="2079">
              <a:latin typeface="Arial" panose="020B0604020202020204" pitchFamily="34" charset="0"/>
              <a:ea typeface="新細明體" panose="02020500000000000000" pitchFamily="18" charset="-120"/>
            </a:endParaRPr>
          </a:p>
        </p:txBody>
      </p:sp>
      <p:grpSp>
        <p:nvGrpSpPr>
          <p:cNvPr id="46" name="群組 45"/>
          <p:cNvGrpSpPr/>
          <p:nvPr/>
        </p:nvGrpSpPr>
        <p:grpSpPr>
          <a:xfrm>
            <a:off x="5834823" y="4282119"/>
            <a:ext cx="249529" cy="332704"/>
            <a:chOff x="410521" y="5918444"/>
            <a:chExt cx="403923" cy="496303"/>
          </a:xfrm>
        </p:grpSpPr>
        <p:sp>
          <p:nvSpPr>
            <p:cNvPr id="47" name="矩形 46"/>
            <p:cNvSpPr/>
            <p:nvPr/>
          </p:nvSpPr>
          <p:spPr>
            <a:xfrm rot="8100000">
              <a:off x="693810" y="6054707"/>
              <a:ext cx="72008" cy="360040"/>
            </a:xfrm>
            <a:prstGeom prst="rect">
              <a:avLst/>
            </a:prstGeom>
            <a:solidFill>
              <a:srgbClr val="FFFFFF"/>
            </a:solidFill>
            <a:ln w="9525" cap="flat" cmpd="sng" algn="ctr">
              <a:solidFill>
                <a:srgbClr val="000000"/>
              </a:solid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48" name="稻壳儿小白白(http://dwz.cn/Wu2UP)"/>
            <p:cNvSpPr>
              <a:spLocks/>
            </p:cNvSpPr>
            <p:nvPr/>
          </p:nvSpPr>
          <p:spPr bwMode="auto">
            <a:xfrm flipH="1">
              <a:off x="410521" y="5918444"/>
              <a:ext cx="403923" cy="418545"/>
            </a:xfrm>
            <a:custGeom>
              <a:avLst/>
              <a:gdLst>
                <a:gd name="T0" fmla="*/ 904781520 w 38"/>
                <a:gd name="T1" fmla="*/ 1673832537 h 38"/>
                <a:gd name="T2" fmla="*/ 859542444 w 38"/>
                <a:gd name="T3" fmla="*/ 1719071436 h 38"/>
                <a:gd name="T4" fmla="*/ 814303368 w 38"/>
                <a:gd name="T5" fmla="*/ 1719071436 h 38"/>
                <a:gd name="T6" fmla="*/ 769064292 w 38"/>
                <a:gd name="T7" fmla="*/ 1628593638 h 38"/>
                <a:gd name="T8" fmla="*/ 769064292 w 38"/>
                <a:gd name="T9" fmla="*/ 904771254 h 38"/>
                <a:gd name="T10" fmla="*/ 45239076 w 38"/>
                <a:gd name="T11" fmla="*/ 904771254 h 38"/>
                <a:gd name="T12" fmla="*/ 0 w 38"/>
                <a:gd name="T13" fmla="*/ 859539081 h 38"/>
                <a:gd name="T14" fmla="*/ 45239076 w 38"/>
                <a:gd name="T15" fmla="*/ 769061283 h 38"/>
                <a:gd name="T16" fmla="*/ 1583367660 w 38"/>
                <a:gd name="T17" fmla="*/ 0 h 38"/>
                <a:gd name="T18" fmla="*/ 1628606736 w 38"/>
                <a:gd name="T19" fmla="*/ 0 h 38"/>
                <a:gd name="T20" fmla="*/ 1673845812 w 38"/>
                <a:gd name="T21" fmla="*/ 0 h 38"/>
                <a:gd name="T22" fmla="*/ 1673845812 w 38"/>
                <a:gd name="T23" fmla="*/ 90477798 h 38"/>
                <a:gd name="T24" fmla="*/ 904781520 w 38"/>
                <a:gd name="T25" fmla="*/ 1673832537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20" y="37"/>
                  </a:moveTo>
                  <a:cubicBezTo>
                    <a:pt x="20" y="37"/>
                    <a:pt x="19" y="38"/>
                    <a:pt x="19" y="38"/>
                  </a:cubicBezTo>
                  <a:cubicBezTo>
                    <a:pt x="18" y="38"/>
                    <a:pt x="18" y="38"/>
                    <a:pt x="18" y="38"/>
                  </a:cubicBezTo>
                  <a:cubicBezTo>
                    <a:pt x="17" y="37"/>
                    <a:pt x="17" y="37"/>
                    <a:pt x="17" y="36"/>
                  </a:cubicBezTo>
                  <a:cubicBezTo>
                    <a:pt x="17" y="20"/>
                    <a:pt x="17" y="20"/>
                    <a:pt x="17" y="20"/>
                  </a:cubicBezTo>
                  <a:cubicBezTo>
                    <a:pt x="1" y="20"/>
                    <a:pt x="1" y="20"/>
                    <a:pt x="1" y="20"/>
                  </a:cubicBezTo>
                  <a:cubicBezTo>
                    <a:pt x="1" y="20"/>
                    <a:pt x="0" y="20"/>
                    <a:pt x="0" y="19"/>
                  </a:cubicBezTo>
                  <a:cubicBezTo>
                    <a:pt x="0" y="18"/>
                    <a:pt x="0" y="18"/>
                    <a:pt x="1" y="17"/>
                  </a:cubicBezTo>
                  <a:cubicBezTo>
                    <a:pt x="35" y="0"/>
                    <a:pt x="35" y="0"/>
                    <a:pt x="35" y="0"/>
                  </a:cubicBezTo>
                  <a:cubicBezTo>
                    <a:pt x="35" y="0"/>
                    <a:pt x="35" y="0"/>
                    <a:pt x="36" y="0"/>
                  </a:cubicBezTo>
                  <a:cubicBezTo>
                    <a:pt x="36" y="0"/>
                    <a:pt x="37" y="0"/>
                    <a:pt x="37" y="0"/>
                  </a:cubicBezTo>
                  <a:cubicBezTo>
                    <a:pt x="37" y="1"/>
                    <a:pt x="38" y="2"/>
                    <a:pt x="37" y="2"/>
                  </a:cubicBezTo>
                  <a:lnTo>
                    <a:pt x="20" y="37"/>
                  </a:lnTo>
                  <a:close/>
                </a:path>
              </a:pathLst>
            </a:custGeom>
            <a:solidFill>
              <a:sysClr val="window" lastClr="FFFFFF"/>
            </a:solidFill>
            <a:ln w="9525">
              <a:solidFill>
                <a:srgbClr val="000000"/>
              </a:solidFill>
              <a:round/>
              <a:headEnd/>
              <a:tailEnd/>
            </a:ln>
          </p:spPr>
          <p:txBody>
            <a:bodyPr lIns="140829" tIns="70414" rIns="140829" bIns="70414"/>
            <a:lstStyle/>
            <a:p>
              <a:pPr defTabSz="1056223">
                <a:defRPr/>
              </a:pPr>
              <a:endParaRPr lang="zh-CN" altLang="en-US" sz="2079" kern="0">
                <a:solidFill>
                  <a:srgbClr val="FFFFFF"/>
                </a:solidFill>
                <a:latin typeface="Calibri"/>
                <a:ea typeface="宋体" panose="02010600030101010101" pitchFamily="2" charset="-122"/>
              </a:endParaRPr>
            </a:p>
          </p:txBody>
        </p:sp>
        <p:sp>
          <p:nvSpPr>
            <p:cNvPr id="49" name="矩形 48"/>
            <p:cNvSpPr/>
            <p:nvPr/>
          </p:nvSpPr>
          <p:spPr>
            <a:xfrm rot="8100000">
              <a:off x="549569" y="6062079"/>
              <a:ext cx="125824" cy="130133"/>
            </a:xfrm>
            <a:prstGeom prst="rect">
              <a:avLst/>
            </a:prstGeom>
            <a:solidFill>
              <a:srgbClr val="FFFFFF"/>
            </a:solidFill>
            <a:ln w="3175" cap="flat" cmpd="sng" algn="ctr">
              <a:noFill/>
              <a:prstDash val="solid"/>
            </a:ln>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grpSp>
      <p:sp>
        <p:nvSpPr>
          <p:cNvPr id="67" name="標題 1"/>
          <p:cNvSpPr txBox="1">
            <a:spLocks/>
          </p:cNvSpPr>
          <p:nvPr/>
        </p:nvSpPr>
        <p:spPr>
          <a:xfrm>
            <a:off x="1096345" y="-17279"/>
            <a:ext cx="9065860" cy="838006"/>
          </a:xfrm>
          <a:prstGeom prst="rect">
            <a:avLst/>
          </a:prstGeom>
        </p:spPr>
        <p:txBody>
          <a:bodyPr/>
          <a:lstStyle>
            <a:lvl1pPr algn="ctr" rtl="0" eaLnBrk="0" fontAlgn="base" hangingPunct="0">
              <a:spcBef>
                <a:spcPct val="0"/>
              </a:spcBef>
              <a:spcAft>
                <a:spcPct val="0"/>
              </a:spcAft>
              <a:defRPr kumimoji="1" sz="4400" b="1" kern="1200">
                <a:solidFill>
                  <a:schemeClr val="tx2"/>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kumimoji="1" sz="3500">
                <a:solidFill>
                  <a:schemeClr val="tx2"/>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6pPr>
            <a:lvl7pPr marL="9144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7pPr>
            <a:lvl8pPr marL="13716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8pPr>
            <a:lvl9pPr marL="1828800" algn="ctr" rtl="0" eaLnBrk="1" fontAlgn="base" hangingPunct="1">
              <a:spcBef>
                <a:spcPct val="0"/>
              </a:spcBef>
              <a:spcAft>
                <a:spcPct val="0"/>
              </a:spcAft>
              <a:defRPr kumimoji="1" sz="3500">
                <a:solidFill>
                  <a:schemeClr val="tx2"/>
                </a:solidFill>
                <a:latin typeface="Arial" panose="020B0604020202020204" pitchFamily="34" charset="0"/>
                <a:ea typeface="華康儷中黑" pitchFamily="49" charset="-120"/>
              </a:defRPr>
            </a:lvl9pPr>
          </a:lstStyle>
          <a:p>
            <a:r>
              <a:rPr lang="zh-TW" altLang="en-US" sz="4800" dirty="0">
                <a:latin typeface="微軟正黑體" panose="020B0604030504040204" pitchFamily="34" charset="-120"/>
                <a:ea typeface="微軟正黑體" panose="020B0604030504040204" pitchFamily="34" charset="-120"/>
              </a:rPr>
              <a:t>計畫管理系統介紹</a:t>
            </a:r>
            <a:r>
              <a:rPr lang="en-US" altLang="zh-TW" sz="4800" dirty="0">
                <a:latin typeface="微軟正黑體" panose="020B0604030504040204" pitchFamily="34" charset="-120"/>
                <a:ea typeface="微軟正黑體" panose="020B0604030504040204" pitchFamily="34" charset="-120"/>
              </a:rPr>
              <a:t>-</a:t>
            </a:r>
            <a:endParaRPr lang="zh-TW" altLang="en-US" sz="4800" dirty="0">
              <a:latin typeface="微軟正黑體" panose="020B0604030504040204" pitchFamily="34" charset="-120"/>
              <a:ea typeface="微軟正黑體" panose="020B0604030504040204" pitchFamily="34" charset="-120"/>
            </a:endParaRPr>
          </a:p>
          <a:p>
            <a:r>
              <a:rPr lang="zh-TW" altLang="en-US" sz="4000" dirty="0">
                <a:solidFill>
                  <a:srgbClr val="0070C0"/>
                </a:solidFill>
                <a:latin typeface="微軟正黑體" panose="020B0604030504040204" pitchFamily="34" charset="-120"/>
                <a:ea typeface="微軟正黑體" panose="020B0604030504040204" pitchFamily="34" charset="-120"/>
              </a:rPr>
              <a:t>論著</a:t>
            </a:r>
            <a:r>
              <a:rPr lang="zh-TW" altLang="en-US" sz="4000" dirty="0" smtClean="0">
                <a:solidFill>
                  <a:srgbClr val="0070C0"/>
                </a:solidFill>
                <a:latin typeface="微軟正黑體" panose="020B0604030504040204" pitchFamily="34" charset="-120"/>
                <a:ea typeface="微軟正黑體" panose="020B0604030504040204" pitchFamily="34" charset="-120"/>
              </a:rPr>
              <a:t>系統入口</a:t>
            </a:r>
            <a:endParaRPr lang="zh-TW" altLang="en-US" sz="4000" dirty="0">
              <a:solidFill>
                <a:srgbClr val="0070C0"/>
              </a:solidFill>
              <a:latin typeface="微軟正黑體" panose="020B0604030504040204" pitchFamily="34" charset="-120"/>
              <a:ea typeface="微軟正黑體" panose="020B0604030504040204" pitchFamily="34" charset="-120"/>
            </a:endParaRPr>
          </a:p>
        </p:txBody>
      </p:sp>
      <p:sp>
        <p:nvSpPr>
          <p:cNvPr id="68" name="圓角矩形 67"/>
          <p:cNvSpPr/>
          <p:nvPr/>
        </p:nvSpPr>
        <p:spPr>
          <a:xfrm>
            <a:off x="1392143" y="1377969"/>
            <a:ext cx="1497166" cy="848029"/>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論著申請</a:t>
            </a:r>
          </a:p>
        </p:txBody>
      </p:sp>
      <p:sp>
        <p:nvSpPr>
          <p:cNvPr id="69" name="向右箭號 68"/>
          <p:cNvSpPr/>
          <p:nvPr/>
        </p:nvSpPr>
        <p:spPr>
          <a:xfrm>
            <a:off x="3042743" y="1693774"/>
            <a:ext cx="332704" cy="332704"/>
          </a:xfrm>
          <a:prstGeom prst="rightArrow">
            <a:avLst/>
          </a:prstGeom>
          <a:solidFill>
            <a:srgbClr val="C0504D"/>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0" name="圓角矩形 69"/>
          <p:cNvSpPr/>
          <p:nvPr/>
        </p:nvSpPr>
        <p:spPr>
          <a:xfrm>
            <a:off x="3472133" y="1377968"/>
            <a:ext cx="1497166" cy="848029"/>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所部核准</a:t>
            </a:r>
          </a:p>
        </p:txBody>
      </p:sp>
      <p:sp>
        <p:nvSpPr>
          <p:cNvPr id="71" name="向右箭號 70"/>
          <p:cNvSpPr/>
          <p:nvPr/>
        </p:nvSpPr>
        <p:spPr>
          <a:xfrm>
            <a:off x="5155128" y="1692195"/>
            <a:ext cx="332704" cy="332704"/>
          </a:xfrm>
          <a:prstGeom prst="rightArrow">
            <a:avLst/>
          </a:prstGeom>
          <a:solidFill>
            <a:srgbClr val="9BBB59"/>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2" name="圓角矩形 71"/>
          <p:cNvSpPr/>
          <p:nvPr/>
        </p:nvSpPr>
        <p:spPr>
          <a:xfrm>
            <a:off x="5658401" y="1402409"/>
            <a:ext cx="1497166" cy="848029"/>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zh-TW" altLang="en-US" sz="2079" b="1" kern="0" dirty="0">
                <a:solidFill>
                  <a:prstClr val="white"/>
                </a:solidFill>
                <a:latin typeface="微軟正黑體" panose="020B0604030504040204" pitchFamily="34" charset="-120"/>
                <a:ea typeface="微軟正黑體" panose="020B0604030504040204" pitchFamily="34" charset="-120"/>
              </a:rPr>
              <a:t>對外發表</a:t>
            </a:r>
          </a:p>
        </p:txBody>
      </p:sp>
      <p:sp>
        <p:nvSpPr>
          <p:cNvPr id="73" name="向右箭號 72"/>
          <p:cNvSpPr/>
          <p:nvPr/>
        </p:nvSpPr>
        <p:spPr>
          <a:xfrm>
            <a:off x="7339818" y="1692195"/>
            <a:ext cx="332704" cy="332704"/>
          </a:xfrm>
          <a:prstGeom prst="rightArrow">
            <a:avLst/>
          </a:prstGeom>
          <a:solidFill>
            <a:srgbClr val="8064A2"/>
          </a:solidFill>
          <a:ln w="38100" cap="flat" cmpd="sng" algn="ctr">
            <a:noFill/>
            <a:prstDash val="solid"/>
          </a:ln>
          <a:effectLst>
            <a:outerShdw blurRad="40000" dist="20000" dir="5400000" rotWithShape="0">
              <a:srgbClr val="000000">
                <a:alpha val="38000"/>
              </a:srgbClr>
            </a:outerShdw>
          </a:effectLst>
        </p:spPr>
        <p:txBody>
          <a:bodyPr rtlCol="0" anchor="ctr"/>
          <a:lstStyle/>
          <a:p>
            <a:pPr algn="ctr" defTabSz="1056223">
              <a:defRPr/>
            </a:pPr>
            <a:endParaRPr lang="zh-TW" altLang="en-US" sz="2079" kern="0">
              <a:solidFill>
                <a:prstClr val="white"/>
              </a:solidFill>
              <a:latin typeface="Calibri"/>
              <a:ea typeface="新細明體" panose="02020500000000000000" pitchFamily="18" charset="-120"/>
            </a:endParaRPr>
          </a:p>
        </p:txBody>
      </p:sp>
      <p:sp>
        <p:nvSpPr>
          <p:cNvPr id="74" name="圓角矩形 73"/>
          <p:cNvSpPr/>
          <p:nvPr/>
        </p:nvSpPr>
        <p:spPr>
          <a:xfrm>
            <a:off x="7806348" y="1434532"/>
            <a:ext cx="1497166" cy="84802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056223">
              <a:defRPr/>
            </a:pPr>
            <a:r>
              <a:rPr lang="en-US" altLang="zh-TW" sz="2079" b="1" kern="0" dirty="0">
                <a:solidFill>
                  <a:prstClr val="white"/>
                </a:solidFill>
                <a:latin typeface="微軟正黑體" panose="020B0604030504040204" pitchFamily="34" charset="-120"/>
                <a:ea typeface="微軟正黑體" panose="020B0604030504040204" pitchFamily="34" charset="-120"/>
              </a:rPr>
              <a:t>INER</a:t>
            </a:r>
            <a:r>
              <a:rPr lang="zh-TW" altLang="en-US" sz="2079" b="1" kern="0" dirty="0">
                <a:solidFill>
                  <a:prstClr val="white"/>
                </a:solidFill>
                <a:latin typeface="微軟正黑體" panose="020B0604030504040204" pitchFamily="34" charset="-120"/>
                <a:ea typeface="微軟正黑體" panose="020B0604030504040204" pitchFamily="34" charset="-120"/>
              </a:rPr>
              <a:t>編號</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203" y="2376636"/>
            <a:ext cx="8569836" cy="399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 2"/>
          <p:cNvSpPr/>
          <p:nvPr/>
        </p:nvSpPr>
        <p:spPr>
          <a:xfrm>
            <a:off x="5259011" y="3827315"/>
            <a:ext cx="577867" cy="735381"/>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422413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有線網路</a:t>
            </a:r>
          </a:p>
        </p:txBody>
      </p:sp>
      <p:grpSp>
        <p:nvGrpSpPr>
          <p:cNvPr id="2" name="群組 1">
            <a:extLst>
              <a:ext uri="{FF2B5EF4-FFF2-40B4-BE49-F238E27FC236}">
                <a16:creationId xmlns="" xmlns:a16="http://schemas.microsoft.com/office/drawing/2014/main" id="{6D4C57D2-FCBF-4807-B578-8956A0B497F1}"/>
              </a:ext>
            </a:extLst>
          </p:cNvPr>
          <p:cNvGrpSpPr/>
          <p:nvPr/>
        </p:nvGrpSpPr>
        <p:grpSpPr>
          <a:xfrm>
            <a:off x="3636629" y="4991208"/>
            <a:ext cx="3312368" cy="1810579"/>
            <a:chOff x="288107" y="2438627"/>
            <a:chExt cx="3312368" cy="1810579"/>
          </a:xfrm>
        </p:grpSpPr>
        <p:pic>
          <p:nvPicPr>
            <p:cNvPr id="17" name="圖片 16">
              <a:extLst>
                <a:ext uri="{FF2B5EF4-FFF2-40B4-BE49-F238E27FC236}">
                  <a16:creationId xmlns="" xmlns:a16="http://schemas.microsoft.com/office/drawing/2014/main" id="{4793058A-347C-4C97-BA82-1F5AA0318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748" y="2918518"/>
              <a:ext cx="1585845" cy="1330688"/>
            </a:xfrm>
            <a:prstGeom prst="rect">
              <a:avLst/>
            </a:prstGeom>
          </p:spPr>
        </p:pic>
        <p:sp>
          <p:nvSpPr>
            <p:cNvPr id="18" name="文字方塊 17">
              <a:extLst>
                <a:ext uri="{FF2B5EF4-FFF2-40B4-BE49-F238E27FC236}">
                  <a16:creationId xmlns="" xmlns:a16="http://schemas.microsoft.com/office/drawing/2014/main" id="{8E66A935-FB02-4132-9321-58B8B70E6CDD}"/>
                </a:ext>
              </a:extLst>
            </p:cNvPr>
            <p:cNvSpPr txBox="1"/>
            <p:nvPr/>
          </p:nvSpPr>
          <p:spPr>
            <a:xfrm>
              <a:off x="288107" y="2438627"/>
              <a:ext cx="3312368" cy="523220"/>
            </a:xfrm>
            <a:prstGeom prst="rect">
              <a:avLst/>
            </a:prstGeom>
            <a:noFill/>
          </p:spPr>
          <p:txBody>
            <a:bodyPr wrap="square" rtlCol="0">
              <a:spAutoFit/>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禁止</a:t>
              </a:r>
              <a:r>
                <a:rPr lang="en-US" altLang="zh-TW" sz="2800" dirty="0">
                  <a:latin typeface="微軟正黑體" panose="020B0604030504040204" pitchFamily="34" charset="-120"/>
                  <a:ea typeface="微軟正黑體" panose="020B0604030504040204" pitchFamily="34" charset="-120"/>
                </a:rPr>
                <a:t>P2P</a:t>
              </a:r>
              <a:r>
                <a:rPr lang="zh-TW" altLang="en-US" sz="2800" dirty="0">
                  <a:latin typeface="微軟正黑體" panose="020B0604030504040204" pitchFamily="34" charset="-120"/>
                  <a:ea typeface="微軟正黑體" panose="020B0604030504040204" pitchFamily="34" charset="-120"/>
                </a:rPr>
                <a:t>軟體</a:t>
              </a:r>
            </a:p>
          </p:txBody>
        </p:sp>
      </p:grpSp>
      <p:grpSp>
        <p:nvGrpSpPr>
          <p:cNvPr id="3" name="群組 2"/>
          <p:cNvGrpSpPr/>
          <p:nvPr/>
        </p:nvGrpSpPr>
        <p:grpSpPr>
          <a:xfrm>
            <a:off x="432123" y="4986232"/>
            <a:ext cx="3312368" cy="1781840"/>
            <a:chOff x="268486" y="5203308"/>
            <a:chExt cx="3312368" cy="1781840"/>
          </a:xfrm>
        </p:grpSpPr>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995" y="5779800"/>
              <a:ext cx="1205350" cy="1205348"/>
            </a:xfrm>
            <a:prstGeom prst="rect">
              <a:avLst/>
            </a:prstGeom>
          </p:spPr>
        </p:pic>
        <p:sp>
          <p:nvSpPr>
            <p:cNvPr id="13" name="文字方塊 12">
              <a:extLst>
                <a:ext uri="{FF2B5EF4-FFF2-40B4-BE49-F238E27FC236}">
                  <a16:creationId xmlns="" xmlns:a16="http://schemas.microsoft.com/office/drawing/2014/main" id="{8E66A935-FB02-4132-9321-58B8B70E6CDD}"/>
                </a:ext>
              </a:extLst>
            </p:cNvPr>
            <p:cNvSpPr txBox="1"/>
            <p:nvPr/>
          </p:nvSpPr>
          <p:spPr>
            <a:xfrm>
              <a:off x="268486" y="5203308"/>
              <a:ext cx="3312368" cy="523220"/>
            </a:xfrm>
            <a:prstGeom prst="rect">
              <a:avLst/>
            </a:prstGeom>
            <a:noFill/>
          </p:spPr>
          <p:txBody>
            <a:bodyPr wrap="square" rtlCol="0">
              <a:spAutoFit/>
            </a:bodyPr>
            <a:lstStyle/>
            <a:p>
              <a:pPr algn="ctr"/>
              <a:r>
                <a:rPr lang="zh-TW" altLang="en-US" sz="2800" b="1" dirty="0" smtClean="0">
                  <a:solidFill>
                    <a:srgbClr val="FF0000"/>
                  </a:solidFill>
                  <a:latin typeface="微軟正黑體" panose="020B0604030504040204" pitchFamily="34" charset="-120"/>
                  <a:ea typeface="微軟正黑體" panose="020B0604030504040204" pitchFamily="34" charset="-120"/>
                </a:rPr>
                <a:t>禁止</a:t>
              </a:r>
              <a:r>
                <a:rPr lang="zh-TW" altLang="en-US" sz="2800" dirty="0">
                  <a:latin typeface="微軟正黑體" panose="020B0604030504040204" pitchFamily="34" charset="-120"/>
                  <a:ea typeface="微軟正黑體" panose="020B0604030504040204" pitchFamily="34" charset="-120"/>
                </a:rPr>
                <a:t>挖礦</a:t>
              </a:r>
              <a:r>
                <a:rPr lang="zh-TW" altLang="en-US" sz="2800" dirty="0" smtClean="0">
                  <a:latin typeface="微軟正黑體" panose="020B0604030504040204" pitchFamily="34" charset="-120"/>
                  <a:ea typeface="微軟正黑體" panose="020B0604030504040204" pitchFamily="34" charset="-120"/>
                </a:rPr>
                <a:t>軟體</a:t>
              </a:r>
              <a:endParaRPr lang="zh-TW" altLang="en-US" sz="2800" dirty="0">
                <a:latin typeface="微軟正黑體" panose="020B0604030504040204" pitchFamily="34" charset="-120"/>
                <a:ea typeface="微軟正黑體" panose="020B0604030504040204" pitchFamily="34" charset="-120"/>
              </a:endParaRPr>
            </a:p>
          </p:txBody>
        </p:sp>
      </p:grpSp>
      <p:grpSp>
        <p:nvGrpSpPr>
          <p:cNvPr id="7" name="群組 6"/>
          <p:cNvGrpSpPr/>
          <p:nvPr/>
        </p:nvGrpSpPr>
        <p:grpSpPr>
          <a:xfrm>
            <a:off x="5579427" y="2238986"/>
            <a:ext cx="3205624" cy="1768055"/>
            <a:chOff x="7255889" y="2238986"/>
            <a:chExt cx="3205624" cy="1768055"/>
          </a:xfrm>
        </p:grpSpPr>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469" y="2776579"/>
              <a:ext cx="1230464" cy="1230462"/>
            </a:xfrm>
            <a:prstGeom prst="rect">
              <a:avLst/>
            </a:prstGeom>
          </p:spPr>
        </p:pic>
        <p:sp>
          <p:nvSpPr>
            <p:cNvPr id="20" name="文字方塊 19">
              <a:extLst>
                <a:ext uri="{FF2B5EF4-FFF2-40B4-BE49-F238E27FC236}">
                  <a16:creationId xmlns="" xmlns:a16="http://schemas.microsoft.com/office/drawing/2014/main" id="{6AFB49CC-52FF-43AA-BC33-0770FF813ED3}"/>
                </a:ext>
              </a:extLst>
            </p:cNvPr>
            <p:cNvSpPr txBox="1"/>
            <p:nvPr/>
          </p:nvSpPr>
          <p:spPr>
            <a:xfrm>
              <a:off x="7255889" y="2238986"/>
              <a:ext cx="3205624" cy="523220"/>
            </a:xfrm>
            <a:prstGeom prst="rect">
              <a:avLst/>
            </a:prstGeom>
            <a:noFill/>
          </p:spPr>
          <p:txBody>
            <a:bodyPr wrap="square" rtlCol="0">
              <a:spAutoFit/>
            </a:bodyPr>
            <a:lstStyle/>
            <a:p>
              <a:pPr algn="ctr"/>
              <a:r>
                <a:rPr lang="zh-TW" altLang="en-US" sz="2800" b="1" dirty="0" smtClean="0">
                  <a:solidFill>
                    <a:srgbClr val="FF0000"/>
                  </a:solidFill>
                  <a:latin typeface="微軟正黑體" panose="020B0604030504040204" pitchFamily="34" charset="-120"/>
                  <a:ea typeface="微軟正黑體" panose="020B0604030504040204" pitchFamily="34" charset="-120"/>
                </a:rPr>
                <a:t>禁止</a:t>
              </a:r>
              <a:r>
                <a:rPr lang="zh-TW" altLang="en-US" sz="2800" b="1" dirty="0">
                  <a:latin typeface="微軟正黑體" panose="020B0604030504040204" pitchFamily="34" charset="-120"/>
                  <a:ea typeface="微軟正黑體" panose="020B0604030504040204" pitchFamily="34" charset="-120"/>
                </a:rPr>
                <a:t>部分</a:t>
              </a:r>
              <a:r>
                <a:rPr lang="zh-TW" altLang="en-US" sz="2800" dirty="0">
                  <a:latin typeface="微軟正黑體" panose="020B0604030504040204" pitchFamily="34" charset="-120"/>
                  <a:ea typeface="微軟正黑體" panose="020B0604030504040204" pitchFamily="34" charset="-120"/>
                </a:rPr>
                <a:t>遠端軟體</a:t>
              </a:r>
            </a:p>
          </p:txBody>
        </p:sp>
      </p:grpSp>
      <p:grpSp>
        <p:nvGrpSpPr>
          <p:cNvPr id="8" name="群組 7"/>
          <p:cNvGrpSpPr/>
          <p:nvPr/>
        </p:nvGrpSpPr>
        <p:grpSpPr>
          <a:xfrm>
            <a:off x="7082101" y="4967473"/>
            <a:ext cx="3312368" cy="1800485"/>
            <a:chOff x="7202517" y="4967473"/>
            <a:chExt cx="3312368" cy="1800485"/>
          </a:xfrm>
        </p:grpSpPr>
        <p:pic>
          <p:nvPicPr>
            <p:cNvPr id="16" name="圖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995" y="5562724"/>
              <a:ext cx="1205234" cy="1205234"/>
            </a:xfrm>
            <a:prstGeom prst="rect">
              <a:avLst/>
            </a:prstGeom>
          </p:spPr>
        </p:pic>
        <p:sp>
          <p:nvSpPr>
            <p:cNvPr id="21" name="文字方塊 20">
              <a:extLst>
                <a:ext uri="{FF2B5EF4-FFF2-40B4-BE49-F238E27FC236}">
                  <a16:creationId xmlns="" xmlns:a16="http://schemas.microsoft.com/office/drawing/2014/main" id="{8E66A935-FB02-4132-9321-58B8B70E6CDD}"/>
                </a:ext>
              </a:extLst>
            </p:cNvPr>
            <p:cNvSpPr txBox="1"/>
            <p:nvPr/>
          </p:nvSpPr>
          <p:spPr>
            <a:xfrm>
              <a:off x="7202517" y="4967473"/>
              <a:ext cx="3312368" cy="523220"/>
            </a:xfrm>
            <a:prstGeom prst="rect">
              <a:avLst/>
            </a:prstGeom>
            <a:noFill/>
          </p:spPr>
          <p:txBody>
            <a:bodyPr wrap="square" rtlCol="0">
              <a:spAutoFit/>
            </a:bodyPr>
            <a:lstStyle/>
            <a:p>
              <a:pPr algn="ctr"/>
              <a:r>
                <a:rPr lang="zh-TW" altLang="en-US" sz="2800" b="1" dirty="0" smtClean="0">
                  <a:solidFill>
                    <a:srgbClr val="FF0000"/>
                  </a:solidFill>
                  <a:latin typeface="微軟正黑體" panose="020B0604030504040204" pitchFamily="34" charset="-120"/>
                  <a:ea typeface="微軟正黑體" panose="020B0604030504040204" pitchFamily="34" charset="-120"/>
                </a:rPr>
                <a:t>禁止</a:t>
              </a:r>
              <a:r>
                <a:rPr lang="en-US" altLang="zh-TW" sz="2800" dirty="0" smtClean="0">
                  <a:latin typeface="微軟正黑體" panose="020B0604030504040204" pitchFamily="34" charset="-120"/>
                  <a:ea typeface="微軟正黑體" panose="020B0604030504040204" pitchFamily="34" charset="-120"/>
                </a:rPr>
                <a:t>IM</a:t>
              </a:r>
              <a:r>
                <a:rPr lang="zh-TW" altLang="en-US" sz="2800" dirty="0" smtClean="0">
                  <a:latin typeface="微軟正黑體" panose="020B0604030504040204" pitchFamily="34" charset="-120"/>
                  <a:ea typeface="微軟正黑體" panose="020B0604030504040204" pitchFamily="34" charset="-120"/>
                </a:rPr>
                <a:t>軟體</a:t>
              </a:r>
              <a:endParaRPr lang="zh-TW" altLang="en-US" sz="2800" dirty="0">
                <a:latin typeface="微軟正黑體" panose="020B0604030504040204" pitchFamily="34" charset="-120"/>
                <a:ea typeface="微軟正黑體" panose="020B0604030504040204" pitchFamily="34" charset="-120"/>
              </a:endParaRPr>
            </a:p>
          </p:txBody>
        </p:sp>
      </p:grpSp>
      <p:grpSp>
        <p:nvGrpSpPr>
          <p:cNvPr id="25" name="群組 24"/>
          <p:cNvGrpSpPr/>
          <p:nvPr/>
        </p:nvGrpSpPr>
        <p:grpSpPr>
          <a:xfrm>
            <a:off x="537041" y="2238986"/>
            <a:ext cx="5799738" cy="2383536"/>
            <a:chOff x="537041" y="2238986"/>
            <a:chExt cx="5799738" cy="2383536"/>
          </a:xfrm>
        </p:grpSpPr>
        <p:grpSp>
          <p:nvGrpSpPr>
            <p:cNvPr id="9" name="群組 8"/>
            <p:cNvGrpSpPr/>
            <p:nvPr/>
          </p:nvGrpSpPr>
          <p:grpSpPr>
            <a:xfrm>
              <a:off x="1345387" y="2238986"/>
              <a:ext cx="4055288" cy="1901691"/>
              <a:chOff x="1345387" y="2238986"/>
              <a:chExt cx="4055288" cy="1901691"/>
            </a:xfrm>
          </p:grpSpPr>
          <p:pic>
            <p:nvPicPr>
              <p:cNvPr id="22" name="圖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0982" y="2776579"/>
                <a:ext cx="1364098" cy="1364098"/>
              </a:xfrm>
              <a:prstGeom prst="rect">
                <a:avLst/>
              </a:prstGeom>
            </p:spPr>
          </p:pic>
          <p:sp>
            <p:nvSpPr>
              <p:cNvPr id="23" name="文字方塊 22">
                <a:extLst>
                  <a:ext uri="{FF2B5EF4-FFF2-40B4-BE49-F238E27FC236}">
                    <a16:creationId xmlns="" xmlns:a16="http://schemas.microsoft.com/office/drawing/2014/main" id="{6AFB49CC-52FF-43AA-BC33-0770FF813ED3}"/>
                  </a:ext>
                </a:extLst>
              </p:cNvPr>
              <p:cNvSpPr txBox="1"/>
              <p:nvPr/>
            </p:nvSpPr>
            <p:spPr>
              <a:xfrm>
                <a:off x="1345387" y="2238986"/>
                <a:ext cx="4055288" cy="523220"/>
              </a:xfrm>
              <a:prstGeom prst="rect">
                <a:avLst/>
              </a:prstGeom>
              <a:noFill/>
            </p:spPr>
            <p:txBody>
              <a:bodyPr wrap="square" rtlCol="0">
                <a:spAutoFit/>
              </a:bodyPr>
              <a:lstStyle/>
              <a:p>
                <a:pPr algn="ctr"/>
                <a:r>
                  <a:rPr lang="zh-TW" altLang="en-US" sz="2800" b="1" dirty="0" smtClean="0">
                    <a:solidFill>
                      <a:srgbClr val="FF0000"/>
                    </a:solidFill>
                    <a:latin typeface="微軟正黑體" panose="020B0604030504040204" pitchFamily="34" charset="-120"/>
                    <a:ea typeface="微軟正黑體" panose="020B0604030504040204" pitchFamily="34" charset="-120"/>
                  </a:rPr>
                  <a:t>禁止</a:t>
                </a:r>
                <a:r>
                  <a:rPr lang="zh-TW" altLang="en-US" sz="2800" dirty="0" smtClean="0">
                    <a:latin typeface="微軟正黑體" panose="020B0604030504040204" pitchFamily="34" charset="-120"/>
                    <a:ea typeface="微軟正黑體" panose="020B0604030504040204" pitchFamily="34" charset="-120"/>
                  </a:rPr>
                  <a:t>雲端空間</a:t>
                </a:r>
                <a:r>
                  <a:rPr lang="zh-TW" altLang="en-US" sz="2800" b="1" dirty="0" smtClean="0">
                    <a:solidFill>
                      <a:srgbClr val="91E58D"/>
                    </a:solidFill>
                    <a:latin typeface="微軟正黑體" panose="020B0604030504040204" pitchFamily="34" charset="-120"/>
                    <a:ea typeface="微軟正黑體" panose="020B0604030504040204" pitchFamily="34" charset="-120"/>
                  </a:rPr>
                  <a:t>上傳</a:t>
                </a:r>
                <a:r>
                  <a:rPr lang="zh-TW" altLang="en-US" sz="2800" dirty="0" smtClean="0">
                    <a:latin typeface="微軟正黑體" panose="020B0604030504040204" pitchFamily="34" charset="-120"/>
                    <a:ea typeface="微軟正黑體" panose="020B0604030504040204" pitchFamily="34" charset="-120"/>
                  </a:rPr>
                  <a:t>資料</a:t>
                </a:r>
                <a:endParaRPr lang="zh-TW" altLang="en-US" sz="2800" dirty="0">
                  <a:latin typeface="微軟正黑體" panose="020B0604030504040204" pitchFamily="34" charset="-120"/>
                  <a:ea typeface="微軟正黑體" panose="020B0604030504040204" pitchFamily="34" charset="-120"/>
                </a:endParaRPr>
              </a:p>
            </p:txBody>
          </p:sp>
        </p:grpSp>
        <p:sp>
          <p:nvSpPr>
            <p:cNvPr id="24" name="文字方塊 23"/>
            <p:cNvSpPr txBox="1"/>
            <p:nvPr/>
          </p:nvSpPr>
          <p:spPr>
            <a:xfrm>
              <a:off x="537041" y="4160857"/>
              <a:ext cx="5799738" cy="461665"/>
            </a:xfrm>
            <a:prstGeom prst="rect">
              <a:avLst/>
            </a:prstGeom>
            <a:noFill/>
          </p:spPr>
          <p:txBody>
            <a:bodyPr wrap="square" rtlCol="0">
              <a:spAutoFit/>
            </a:bodyPr>
            <a:lstStyle/>
            <a:p>
              <a:pPr algn="ctr"/>
              <a:r>
                <a:rPr lang="zh-TW" altLang="en-US" sz="2400" dirty="0" smtClean="0">
                  <a:solidFill>
                    <a:schemeClr val="bg1">
                      <a:lumMod val="50000"/>
                    </a:schemeClr>
                  </a:solidFill>
                </a:rPr>
                <a:t>本所提供雲服務：</a:t>
              </a:r>
              <a:r>
                <a:rPr lang="en-US" altLang="zh-TW" sz="2400" dirty="0" smtClean="0">
                  <a:solidFill>
                    <a:schemeClr val="bg1">
                      <a:lumMod val="50000"/>
                    </a:schemeClr>
                  </a:solidFill>
                </a:rPr>
                <a:t>drive.iner.gov.tw</a:t>
              </a:r>
              <a:endParaRPr lang="zh-TW" altLang="en-US" sz="2400" dirty="0">
                <a:solidFill>
                  <a:schemeClr val="bg1">
                    <a:lumMod val="50000"/>
                  </a:schemeClr>
                </a:solidFill>
              </a:endParaRPr>
            </a:p>
          </p:txBody>
        </p:sp>
      </p:grpSp>
      <p:sp>
        <p:nvSpPr>
          <p:cNvPr id="26" name="文字方塊 25"/>
          <p:cNvSpPr txBox="1"/>
          <p:nvPr/>
        </p:nvSpPr>
        <p:spPr>
          <a:xfrm>
            <a:off x="6697662" y="6827952"/>
            <a:ext cx="4131067" cy="523220"/>
          </a:xfrm>
          <a:prstGeom prst="rect">
            <a:avLst/>
          </a:prstGeom>
          <a:noFill/>
        </p:spPr>
        <p:txBody>
          <a:bodyPr wrap="square" rtlCol="0">
            <a:spAutoFit/>
          </a:bodyPr>
          <a:lstStyle/>
          <a:p>
            <a:pPr algn="ctr"/>
            <a:r>
              <a:rPr lang="zh-TW" altLang="en-US" sz="2800" dirty="0" smtClean="0">
                <a:solidFill>
                  <a:schemeClr val="bg1">
                    <a:lumMod val="50000"/>
                  </a:schemeClr>
                </a:solidFill>
              </a:rPr>
              <a:t>本所提供</a:t>
            </a:r>
            <a:r>
              <a:rPr lang="en-US" altLang="zh-TW" sz="2800" dirty="0" smtClean="0">
                <a:solidFill>
                  <a:schemeClr val="bg1">
                    <a:lumMod val="50000"/>
                  </a:schemeClr>
                </a:solidFill>
              </a:rPr>
              <a:t>Skype</a:t>
            </a:r>
            <a:endParaRPr lang="zh-TW" altLang="en-US" sz="2800" dirty="0">
              <a:solidFill>
                <a:schemeClr val="bg1">
                  <a:lumMod val="50000"/>
                </a:schemeClr>
              </a:solidFill>
            </a:endParaRPr>
          </a:p>
        </p:txBody>
      </p:sp>
    </p:spTree>
    <p:extLst>
      <p:ext uri="{BB962C8B-B14F-4D97-AF65-F5344CB8AC3E}">
        <p14:creationId xmlns:p14="http://schemas.microsoft.com/office/powerpoint/2010/main" val="2283887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有線網路</a:t>
            </a:r>
          </a:p>
        </p:txBody>
      </p:sp>
      <p:grpSp>
        <p:nvGrpSpPr>
          <p:cNvPr id="4" name="群組 3">
            <a:extLst>
              <a:ext uri="{FF2B5EF4-FFF2-40B4-BE49-F238E27FC236}">
                <a16:creationId xmlns="" xmlns:a16="http://schemas.microsoft.com/office/drawing/2014/main" id="{098E8BA4-6589-4040-BBFB-5B580435CF41}"/>
              </a:ext>
            </a:extLst>
          </p:cNvPr>
          <p:cNvGrpSpPr/>
          <p:nvPr/>
        </p:nvGrpSpPr>
        <p:grpSpPr>
          <a:xfrm>
            <a:off x="4176539" y="1872580"/>
            <a:ext cx="2448272" cy="2153410"/>
            <a:chOff x="4196431" y="2330945"/>
            <a:chExt cx="2448272" cy="2153410"/>
          </a:xfrm>
        </p:grpSpPr>
        <p:sp>
          <p:nvSpPr>
            <p:cNvPr id="10" name="文字方塊 9">
              <a:extLst>
                <a:ext uri="{FF2B5EF4-FFF2-40B4-BE49-F238E27FC236}">
                  <a16:creationId xmlns="" xmlns:a16="http://schemas.microsoft.com/office/drawing/2014/main" id="{74BE4B03-16E4-43E4-B703-8E0F42CA1BBA}"/>
                </a:ext>
              </a:extLst>
            </p:cNvPr>
            <p:cNvSpPr txBox="1"/>
            <p:nvPr/>
          </p:nvSpPr>
          <p:spPr>
            <a:xfrm>
              <a:off x="4196431" y="2330945"/>
              <a:ext cx="2448272" cy="523220"/>
            </a:xfrm>
            <a:prstGeom prst="rect">
              <a:avLst/>
            </a:prstGeom>
            <a:noFill/>
          </p:spPr>
          <p:txBody>
            <a:bodyPr wrap="square" rtlCol="0">
              <a:spAutoFit/>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禁止</a:t>
              </a:r>
              <a:r>
                <a:rPr lang="zh-TW" altLang="en-US" sz="2800" dirty="0">
                  <a:latin typeface="微軟正黑體" panose="020B0604030504040204" pitchFamily="34" charset="-120"/>
                  <a:ea typeface="微軟正黑體" panose="020B0604030504040204" pitchFamily="34" charset="-120"/>
                </a:rPr>
                <a:t>私接</a:t>
              </a:r>
              <a:r>
                <a:rPr lang="en-US" altLang="zh-TW" sz="2800" dirty="0">
                  <a:latin typeface="微軟正黑體" panose="020B0604030504040204" pitchFamily="34" charset="-120"/>
                  <a:ea typeface="微軟正黑體" panose="020B0604030504040204" pitchFamily="34" charset="-120"/>
                </a:rPr>
                <a:t>Hub</a:t>
              </a:r>
              <a:endParaRPr lang="zh-TW" altLang="en-US" sz="2800"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 xmlns:a16="http://schemas.microsoft.com/office/drawing/2014/main" id="{3D025418-EB32-4E6B-86E5-2F882EF2B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487" y="3044195"/>
              <a:ext cx="1440160" cy="1440160"/>
            </a:xfrm>
            <a:prstGeom prst="rect">
              <a:avLst/>
            </a:prstGeom>
          </p:spPr>
        </p:pic>
      </p:grpSp>
      <p:grpSp>
        <p:nvGrpSpPr>
          <p:cNvPr id="6" name="群組 5">
            <a:extLst>
              <a:ext uri="{FF2B5EF4-FFF2-40B4-BE49-F238E27FC236}">
                <a16:creationId xmlns="" xmlns:a16="http://schemas.microsoft.com/office/drawing/2014/main" id="{6F66BE0E-B28A-4BF1-8935-590C5F583490}"/>
              </a:ext>
            </a:extLst>
          </p:cNvPr>
          <p:cNvGrpSpPr/>
          <p:nvPr/>
        </p:nvGrpSpPr>
        <p:grpSpPr>
          <a:xfrm>
            <a:off x="7201175" y="1906025"/>
            <a:ext cx="2591988" cy="2119965"/>
            <a:chOff x="7777239" y="2448644"/>
            <a:chExt cx="2591988" cy="2119965"/>
          </a:xfrm>
        </p:grpSpPr>
        <p:sp>
          <p:nvSpPr>
            <p:cNvPr id="11" name="文字方塊 10">
              <a:extLst>
                <a:ext uri="{FF2B5EF4-FFF2-40B4-BE49-F238E27FC236}">
                  <a16:creationId xmlns="" xmlns:a16="http://schemas.microsoft.com/office/drawing/2014/main" id="{6AFB49CC-52FF-43AA-BC33-0770FF813ED3}"/>
                </a:ext>
              </a:extLst>
            </p:cNvPr>
            <p:cNvSpPr txBox="1"/>
            <p:nvPr/>
          </p:nvSpPr>
          <p:spPr>
            <a:xfrm>
              <a:off x="7777239" y="2448644"/>
              <a:ext cx="2591988" cy="523220"/>
            </a:xfrm>
            <a:prstGeom prst="rect">
              <a:avLst/>
            </a:prstGeom>
            <a:noFill/>
          </p:spPr>
          <p:txBody>
            <a:bodyPr wrap="square" rtlCol="0">
              <a:spAutoFit/>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禁止</a:t>
              </a:r>
              <a:r>
                <a:rPr lang="zh-TW" altLang="en-US" sz="2800" dirty="0">
                  <a:latin typeface="微軟正黑體" panose="020B0604030504040204" pitchFamily="34" charset="-120"/>
                  <a:ea typeface="微軟正黑體" panose="020B0604030504040204" pitchFamily="34" charset="-120"/>
                </a:rPr>
                <a:t>私</a:t>
              </a:r>
              <a:r>
                <a:rPr lang="zh-TW" altLang="en-US" sz="2800" dirty="0" smtClean="0">
                  <a:latin typeface="微軟正黑體" panose="020B0604030504040204" pitchFamily="34" charset="-120"/>
                  <a:ea typeface="微軟正黑體" panose="020B0604030504040204" pitchFamily="34" charset="-120"/>
                </a:rPr>
                <a:t>接網</a:t>
              </a:r>
              <a:r>
                <a:rPr lang="zh-TW" altLang="en-US" sz="2800" dirty="0">
                  <a:latin typeface="微軟正黑體" panose="020B0604030504040204" pitchFamily="34" charset="-120"/>
                  <a:ea typeface="微軟正黑體" panose="020B0604030504040204" pitchFamily="34" charset="-120"/>
                </a:rPr>
                <a:t>卡</a:t>
              </a:r>
            </a:p>
          </p:txBody>
        </p:sp>
        <p:pic>
          <p:nvPicPr>
            <p:cNvPr id="15" name="圖片 14">
              <a:extLst>
                <a:ext uri="{FF2B5EF4-FFF2-40B4-BE49-F238E27FC236}">
                  <a16:creationId xmlns="" xmlns:a16="http://schemas.microsoft.com/office/drawing/2014/main" id="{A4C211FD-97E3-46EA-9368-FE6E843D7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237" y="3066619"/>
              <a:ext cx="1501992" cy="1501990"/>
            </a:xfrm>
            <a:prstGeom prst="rect">
              <a:avLst/>
            </a:prstGeom>
          </p:spPr>
        </p:pic>
      </p:grpSp>
      <p:grpSp>
        <p:nvGrpSpPr>
          <p:cNvPr id="23" name="群組 22"/>
          <p:cNvGrpSpPr/>
          <p:nvPr/>
        </p:nvGrpSpPr>
        <p:grpSpPr>
          <a:xfrm>
            <a:off x="-215949" y="1721358"/>
            <a:ext cx="4320480" cy="2160616"/>
            <a:chOff x="1041265" y="4562344"/>
            <a:chExt cx="4320480" cy="2160616"/>
          </a:xfrm>
        </p:grpSpPr>
        <p:sp>
          <p:nvSpPr>
            <p:cNvPr id="24" name="文字方塊 23">
              <a:extLst>
                <a:ext uri="{FF2B5EF4-FFF2-40B4-BE49-F238E27FC236}">
                  <a16:creationId xmlns="" xmlns:a16="http://schemas.microsoft.com/office/drawing/2014/main" id="{B1A3F1CC-00F2-4194-A234-A53E31466C49}"/>
                </a:ext>
              </a:extLst>
            </p:cNvPr>
            <p:cNvSpPr txBox="1"/>
            <p:nvPr/>
          </p:nvSpPr>
          <p:spPr>
            <a:xfrm>
              <a:off x="1041265" y="4562344"/>
              <a:ext cx="4320480" cy="954107"/>
            </a:xfrm>
            <a:prstGeom prst="rect">
              <a:avLst/>
            </a:prstGeom>
            <a:noFill/>
          </p:spPr>
          <p:txBody>
            <a:bodyPr wrap="square" rtlCol="0">
              <a:spAutoFit/>
            </a:bodyPr>
            <a:lstStyle/>
            <a:p>
              <a:pPr algn="ctr"/>
              <a:r>
                <a:rPr lang="zh-TW" altLang="en-US" sz="2800" dirty="0" smtClean="0">
                  <a:latin typeface="微軟正黑體" panose="020B0604030504040204" pitchFamily="34" charset="-120"/>
                  <a:ea typeface="微軟正黑體" panose="020B0604030504040204" pitchFamily="34" charset="-120"/>
                </a:rPr>
                <a:t>一台電腦僅</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smtClean="0">
                  <a:latin typeface="微軟正黑體" panose="020B0604030504040204" pitchFamily="34" charset="-120"/>
                  <a:ea typeface="微軟正黑體" panose="020B0604030504040204" pitchFamily="34" charset="-120"/>
                </a:rPr>
                <a:t>一張網路卡</a:t>
              </a:r>
              <a:endParaRPr lang="en-US" altLang="zh-TW" sz="2800" dirty="0" smtClean="0">
                <a:latin typeface="微軟正黑體" panose="020B0604030504040204" pitchFamily="34" charset="-120"/>
                <a:ea typeface="微軟正黑體" panose="020B0604030504040204" pitchFamily="34" charset="-120"/>
              </a:endParaRPr>
            </a:p>
          </p:txBody>
        </p:sp>
        <p:pic>
          <p:nvPicPr>
            <p:cNvPr id="25" name="圖片 24">
              <a:extLst>
                <a:ext uri="{FF2B5EF4-FFF2-40B4-BE49-F238E27FC236}">
                  <a16:creationId xmlns="" xmlns:a16="http://schemas.microsoft.com/office/drawing/2014/main" id="{B1757355-3189-44B2-B0D5-735DAEBE0E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441" y="5570832"/>
              <a:ext cx="1152128" cy="1152128"/>
            </a:xfrm>
            <a:prstGeom prst="rect">
              <a:avLst/>
            </a:prstGeom>
          </p:spPr>
        </p:pic>
      </p:grpSp>
      <p:grpSp>
        <p:nvGrpSpPr>
          <p:cNvPr id="12" name="群組 11"/>
          <p:cNvGrpSpPr/>
          <p:nvPr/>
        </p:nvGrpSpPr>
        <p:grpSpPr>
          <a:xfrm>
            <a:off x="1728267" y="4464868"/>
            <a:ext cx="3312368" cy="2025082"/>
            <a:chOff x="180095" y="2528723"/>
            <a:chExt cx="3312368" cy="2025082"/>
          </a:xfrm>
        </p:grpSpPr>
        <p:sp>
          <p:nvSpPr>
            <p:cNvPr id="13" name="文字方塊 12">
              <a:extLst>
                <a:ext uri="{FF2B5EF4-FFF2-40B4-BE49-F238E27FC236}">
                  <a16:creationId xmlns="" xmlns:a16="http://schemas.microsoft.com/office/drawing/2014/main" id="{C1348645-87AE-4905-A91A-107A292E0997}"/>
                </a:ext>
              </a:extLst>
            </p:cNvPr>
            <p:cNvSpPr txBox="1"/>
            <p:nvPr/>
          </p:nvSpPr>
          <p:spPr>
            <a:xfrm>
              <a:off x="180095" y="2528723"/>
              <a:ext cx="3312368" cy="523220"/>
            </a:xfrm>
            <a:prstGeom prst="rect">
              <a:avLst/>
            </a:prstGeom>
            <a:noFill/>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安裝防毒軟體</a:t>
              </a:r>
            </a:p>
          </p:txBody>
        </p:sp>
        <p:pic>
          <p:nvPicPr>
            <p:cNvPr id="16" name="圖片 15"/>
            <p:cNvPicPr>
              <a:picLocks noChangeAspect="1"/>
            </p:cNvPicPr>
            <p:nvPr/>
          </p:nvPicPr>
          <p:blipFill rotWithShape="1">
            <a:blip r:embed="rId5">
              <a:extLst>
                <a:ext uri="{28A0092B-C50C-407E-A947-70E740481C1C}">
                  <a14:useLocalDpi xmlns:a14="http://schemas.microsoft.com/office/drawing/2010/main" val="0"/>
                </a:ext>
              </a:extLst>
            </a:blip>
            <a:srcRect l="9546" t="15430" r="12074" b="12571"/>
            <a:stretch/>
          </p:blipFill>
          <p:spPr>
            <a:xfrm>
              <a:off x="720155" y="3401677"/>
              <a:ext cx="2232249" cy="1152128"/>
            </a:xfrm>
            <a:prstGeom prst="rect">
              <a:avLst/>
            </a:prstGeom>
          </p:spPr>
        </p:pic>
      </p:grpSp>
      <p:grpSp>
        <p:nvGrpSpPr>
          <p:cNvPr id="17" name="群組 16"/>
          <p:cNvGrpSpPr/>
          <p:nvPr/>
        </p:nvGrpSpPr>
        <p:grpSpPr>
          <a:xfrm>
            <a:off x="5400675" y="4464868"/>
            <a:ext cx="3312368" cy="2154217"/>
            <a:chOff x="5900537" y="4766110"/>
            <a:chExt cx="3312368" cy="2154217"/>
          </a:xfrm>
        </p:grpSpPr>
        <p:sp>
          <p:nvSpPr>
            <p:cNvPr id="18" name="文字方塊 17">
              <a:extLst>
                <a:ext uri="{FF2B5EF4-FFF2-40B4-BE49-F238E27FC236}">
                  <a16:creationId xmlns="" xmlns:a16="http://schemas.microsoft.com/office/drawing/2014/main" id="{D94B5481-73C3-41E8-9721-976AB8599890}"/>
                </a:ext>
              </a:extLst>
            </p:cNvPr>
            <p:cNvSpPr txBox="1"/>
            <p:nvPr/>
          </p:nvSpPr>
          <p:spPr>
            <a:xfrm>
              <a:off x="5900537" y="4766110"/>
              <a:ext cx="3312368" cy="523220"/>
            </a:xfrm>
            <a:prstGeom prst="rect">
              <a:avLst/>
            </a:prstGeom>
            <a:noFill/>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加入網域</a:t>
              </a:r>
              <a:r>
                <a:rPr lang="en-US" altLang="zh-TW" sz="2800" dirty="0">
                  <a:latin typeface="微軟正黑體" panose="020B0604030504040204" pitchFamily="34" charset="-120"/>
                  <a:ea typeface="微軟正黑體" panose="020B0604030504040204" pitchFamily="34" charset="-120"/>
                </a:rPr>
                <a:t>(</a:t>
              </a:r>
              <a:r>
                <a:rPr lang="en-US" altLang="zh-TW" sz="2800" dirty="0" err="1">
                  <a:latin typeface="微軟正黑體" panose="020B0604030504040204" pitchFamily="34" charset="-120"/>
                  <a:ea typeface="微軟正黑體" panose="020B0604030504040204" pitchFamily="34" charset="-120"/>
                </a:rPr>
                <a:t>iner.crop</a:t>
              </a: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pic>
          <p:nvPicPr>
            <p:cNvPr id="19" name="圖片 18">
              <a:extLst>
                <a:ext uri="{FF2B5EF4-FFF2-40B4-BE49-F238E27FC236}">
                  <a16:creationId xmlns="" xmlns:a16="http://schemas.microsoft.com/office/drawing/2014/main" id="{8AD75CA1-B8EA-4686-BAE2-479F198A6F58}"/>
                </a:ext>
              </a:extLst>
            </p:cNvPr>
            <p:cNvPicPr>
              <a:picLocks noChangeAspect="1"/>
            </p:cNvPicPr>
            <p:nvPr/>
          </p:nvPicPr>
          <p:blipFill rotWithShape="1">
            <a:blip r:embed="rId6">
              <a:extLst>
                <a:ext uri="{28A0092B-C50C-407E-A947-70E740481C1C}">
                  <a14:useLocalDpi xmlns:a14="http://schemas.microsoft.com/office/drawing/2010/main" val="0"/>
                </a:ext>
              </a:extLst>
            </a:blip>
            <a:srcRect l="24296" t="19078" r="21272" b="18362"/>
            <a:stretch/>
          </p:blipFill>
          <p:spPr>
            <a:xfrm>
              <a:off x="6826315" y="5388165"/>
              <a:ext cx="1666360" cy="1532162"/>
            </a:xfrm>
            <a:prstGeom prst="rect">
              <a:avLst/>
            </a:prstGeom>
          </p:spPr>
        </p:pic>
      </p:grpSp>
    </p:spTree>
    <p:extLst>
      <p:ext uri="{BB962C8B-B14F-4D97-AF65-F5344CB8AC3E}">
        <p14:creationId xmlns:p14="http://schemas.microsoft.com/office/powerpoint/2010/main" val="404350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169" y="1307800"/>
            <a:ext cx="7421011" cy="5630061"/>
          </a:xfrm>
          <a:prstGeom prst="rect">
            <a:avLst/>
          </a:prstGeom>
        </p:spPr>
      </p:pic>
      <p:sp>
        <p:nvSpPr>
          <p:cNvPr id="2" name="文字方塊 1">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有線網路</a:t>
            </a:r>
          </a:p>
        </p:txBody>
      </p:sp>
      <p:sp>
        <p:nvSpPr>
          <p:cNvPr id="3" name="矩形 2"/>
          <p:cNvSpPr/>
          <p:nvPr/>
        </p:nvSpPr>
        <p:spPr>
          <a:xfrm>
            <a:off x="1690169" y="1303732"/>
            <a:ext cx="7421011" cy="352839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690167" y="4824909"/>
            <a:ext cx="2098378" cy="211295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8569026" y="4824907"/>
            <a:ext cx="542153" cy="2112953"/>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flipV="1">
            <a:off x="3788545" y="5871961"/>
            <a:ext cx="4780480" cy="1065897"/>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TextBox 7">
            <a:extLst>
              <a:ext uri="{FF2B5EF4-FFF2-40B4-BE49-F238E27FC236}">
                <a16:creationId xmlns="" xmlns:a16="http://schemas.microsoft.com/office/drawing/2014/main" id="{A9E0FE50-C7F9-48FE-8DA3-0935C0ABF80F}"/>
              </a:ext>
            </a:extLst>
          </p:cNvPr>
          <p:cNvSpPr>
            <a:spLocks noChangeArrowheads="1"/>
          </p:cNvSpPr>
          <p:nvPr/>
        </p:nvSpPr>
        <p:spPr bwMode="auto">
          <a:xfrm>
            <a:off x="1584250" y="6404909"/>
            <a:ext cx="7632848" cy="430887"/>
          </a:xfrm>
          <a:prstGeom prst="rect">
            <a:avLst/>
          </a:prstGeom>
          <a:solidFill>
            <a:srgbClr val="FFFFFF"/>
          </a:solidFill>
          <a:ln w="19050">
            <a:solidFill>
              <a:srgbClr val="FF0000"/>
            </a:solidFill>
          </a:ln>
          <a:effectLst/>
          <a:extLst/>
        </p:spPr>
        <p:txBody>
          <a:bodyPr wrap="square" lIns="0" tIns="0" rIns="0" bIns="0">
            <a:spAutoFit/>
          </a:bodyPr>
          <a:lstStyle/>
          <a:p>
            <a:pPr algn="ctr" defTabSz="1080181">
              <a:defRPr/>
            </a:pPr>
            <a:r>
              <a:rPr lang="zh-TW" altLang="en-US" sz="2800" dirty="0" smtClean="0">
                <a:solidFill>
                  <a:srgbClr val="FF0000"/>
                </a:solidFill>
                <a:latin typeface="微軟正黑體" panose="020B0604030504040204" pitchFamily="34" charset="-120"/>
                <a:ea typeface="微軟正黑體" panose="020B0604030504040204" pitchFamily="34" charset="-120"/>
                <a:cs typeface="+mn-ea"/>
                <a:sym typeface="+mn-lt"/>
              </a:rPr>
              <a:t>電腦名稱：前五碼為工號</a:t>
            </a:r>
            <a:r>
              <a:rPr lang="en-US" altLang="zh-TW" sz="2800" dirty="0" smtClean="0">
                <a:solidFill>
                  <a:srgbClr val="FF0000"/>
                </a:solidFill>
                <a:latin typeface="微軟正黑體" panose="020B0604030504040204" pitchFamily="34" charset="-120"/>
                <a:ea typeface="微軟正黑體" panose="020B0604030504040204" pitchFamily="34" charset="-120"/>
                <a:cs typeface="+mn-ea"/>
                <a:sym typeface="+mn-lt"/>
              </a:rPr>
              <a:t>+A</a:t>
            </a:r>
            <a:r>
              <a:rPr lang="zh-TW" altLang="en-US" sz="2800" dirty="0" smtClean="0">
                <a:solidFill>
                  <a:srgbClr val="FF0000"/>
                </a:solidFill>
                <a:latin typeface="微軟正黑體" panose="020B0604030504040204" pitchFamily="34" charset="-120"/>
                <a:ea typeface="微軟正黑體" panose="020B0604030504040204" pitchFamily="34" charset="-120"/>
                <a:cs typeface="+mn-ea"/>
                <a:sym typeface="+mn-lt"/>
              </a:rPr>
              <a:t>、</a:t>
            </a:r>
            <a:r>
              <a:rPr lang="en-US" altLang="zh-TW" sz="2800" dirty="0" smtClean="0">
                <a:solidFill>
                  <a:srgbClr val="FF0000"/>
                </a:solidFill>
                <a:latin typeface="微軟正黑體" panose="020B0604030504040204" pitchFamily="34" charset="-120"/>
                <a:ea typeface="微軟正黑體" panose="020B0604030504040204" pitchFamily="34" charset="-120"/>
                <a:cs typeface="+mn-ea"/>
                <a:sym typeface="+mn-lt"/>
              </a:rPr>
              <a:t>B……</a:t>
            </a:r>
            <a:r>
              <a:rPr lang="zh-TW" altLang="en-US" sz="2800" dirty="0" smtClean="0">
                <a:solidFill>
                  <a:srgbClr val="FF0000"/>
                </a:solidFill>
                <a:latin typeface="微軟正黑體" panose="020B0604030504040204" pitchFamily="34" charset="-120"/>
                <a:ea typeface="微軟正黑體" panose="020B0604030504040204" pitchFamily="34" charset="-120"/>
                <a:cs typeface="+mn-ea"/>
                <a:sym typeface="+mn-lt"/>
              </a:rPr>
              <a:t>依此類推</a:t>
            </a:r>
            <a:endParaRPr lang="en-US" altLang="zh-TW" sz="2800" dirty="0" smtClean="0">
              <a:solidFill>
                <a:srgbClr val="FF0000"/>
              </a:solidFill>
              <a:latin typeface="微軟正黑體" panose="020B0604030504040204" pitchFamily="34" charset="-120"/>
              <a:ea typeface="微軟正黑體" panose="020B0604030504040204" pitchFamily="34" charset="-120"/>
              <a:cs typeface="+mn-ea"/>
              <a:sym typeface="+mn-lt"/>
            </a:endParaRPr>
          </a:p>
        </p:txBody>
      </p:sp>
    </p:spTree>
    <p:extLst>
      <p:ext uri="{BB962C8B-B14F-4D97-AF65-F5344CB8AC3E}">
        <p14:creationId xmlns:p14="http://schemas.microsoft.com/office/powerpoint/2010/main" val="3207171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l="1256" t="15189" r="4105" b="9277"/>
          <a:stretch/>
        </p:blipFill>
        <p:spPr>
          <a:xfrm>
            <a:off x="2933951" y="1963043"/>
            <a:ext cx="4996095" cy="4067618"/>
          </a:xfrm>
          <a:prstGeom prst="rect">
            <a:avLst/>
          </a:prstGeom>
        </p:spPr>
      </p:pic>
      <p:grpSp>
        <p:nvGrpSpPr>
          <p:cNvPr id="12" name="群組 11"/>
          <p:cNvGrpSpPr/>
          <p:nvPr/>
        </p:nvGrpSpPr>
        <p:grpSpPr>
          <a:xfrm>
            <a:off x="-3919" y="1963044"/>
            <a:ext cx="10759420" cy="4294374"/>
            <a:chOff x="-3318" y="880517"/>
            <a:chExt cx="9108504" cy="3635449"/>
          </a:xfrm>
        </p:grpSpPr>
        <p:sp>
          <p:nvSpPr>
            <p:cNvPr id="9" name="矩形 8"/>
            <p:cNvSpPr/>
            <p:nvPr/>
          </p:nvSpPr>
          <p:spPr>
            <a:xfrm>
              <a:off x="5940152" y="880517"/>
              <a:ext cx="3165034" cy="3635449"/>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0" name="矩形 9"/>
            <p:cNvSpPr/>
            <p:nvPr/>
          </p:nvSpPr>
          <p:spPr>
            <a:xfrm>
              <a:off x="-3318" y="880517"/>
              <a:ext cx="2631102" cy="3635449"/>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1" name="矩形 10"/>
            <p:cNvSpPr/>
            <p:nvPr/>
          </p:nvSpPr>
          <p:spPr>
            <a:xfrm>
              <a:off x="2627784" y="4293002"/>
              <a:ext cx="3312368" cy="222964"/>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grpSp>
      <p:sp>
        <p:nvSpPr>
          <p:cNvPr id="13" name="矩形 12"/>
          <p:cNvSpPr/>
          <p:nvPr/>
        </p:nvSpPr>
        <p:spPr>
          <a:xfrm>
            <a:off x="3104070" y="1963042"/>
            <a:ext cx="3912735" cy="3688674"/>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14" name="文字方塊 13">
            <a:extLst>
              <a:ext uri="{FF2B5EF4-FFF2-40B4-BE49-F238E27FC236}">
                <a16:creationId xmlns="" xmlns:a16="http://schemas.microsoft.com/office/drawing/2014/main" id="{C4A83893-4316-45F8-BE37-39F08FAA045E}"/>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有線網路</a:t>
            </a:r>
          </a:p>
        </p:txBody>
      </p:sp>
    </p:spTree>
    <p:extLst>
      <p:ext uri="{BB962C8B-B14F-4D97-AF65-F5344CB8AC3E}">
        <p14:creationId xmlns:p14="http://schemas.microsoft.com/office/powerpoint/2010/main" val="93029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無線網路</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888" y="1440532"/>
            <a:ext cx="3458058" cy="5544324"/>
          </a:xfrm>
          <a:prstGeom prst="rect">
            <a:avLst/>
          </a:prstGeom>
        </p:spPr>
      </p:pic>
      <p:sp>
        <p:nvSpPr>
          <p:cNvPr id="5" name="矩形 4">
            <a:extLst>
              <a:ext uri="{FF2B5EF4-FFF2-40B4-BE49-F238E27FC236}">
                <a16:creationId xmlns="" xmlns:a16="http://schemas.microsoft.com/office/drawing/2014/main" id="{BDE0DB29-77BB-4E77-9F5C-AC28F2A7ADF6}"/>
              </a:ext>
            </a:extLst>
          </p:cNvPr>
          <p:cNvSpPr/>
          <p:nvPr/>
        </p:nvSpPr>
        <p:spPr>
          <a:xfrm>
            <a:off x="3744491" y="1440532"/>
            <a:ext cx="3427264" cy="2016224"/>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
        <p:nvSpPr>
          <p:cNvPr id="6" name="矩形 5">
            <a:extLst>
              <a:ext uri="{FF2B5EF4-FFF2-40B4-BE49-F238E27FC236}">
                <a16:creationId xmlns="" xmlns:a16="http://schemas.microsoft.com/office/drawing/2014/main" id="{A5D3FD67-DF33-4FC0-BF54-559929B1ABA2}"/>
              </a:ext>
            </a:extLst>
          </p:cNvPr>
          <p:cNvSpPr/>
          <p:nvPr/>
        </p:nvSpPr>
        <p:spPr>
          <a:xfrm>
            <a:off x="3744491" y="3888804"/>
            <a:ext cx="3427264" cy="3096052"/>
          </a:xfrm>
          <a:prstGeom prst="rect">
            <a:avLst/>
          </a:prstGeom>
          <a:solidFill>
            <a:schemeClr val="tx1">
              <a:lumMod val="95000"/>
              <a:lumOff val="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0181"/>
            <a:endParaRPr lang="zh-TW" altLang="en-US" sz="2126">
              <a:solidFill>
                <a:srgbClr val="FFFFFF"/>
              </a:solidFill>
              <a:latin typeface="Arial"/>
              <a:ea typeface="標楷體"/>
            </a:endParaRPr>
          </a:p>
        </p:txBody>
      </p:sp>
    </p:spTree>
    <p:extLst>
      <p:ext uri="{BB962C8B-B14F-4D97-AF65-F5344CB8AC3E}">
        <p14:creationId xmlns:p14="http://schemas.microsoft.com/office/powerpoint/2010/main" val="2802010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無線網路</a:t>
            </a:r>
          </a:p>
        </p:txBody>
      </p:sp>
      <p:sp>
        <p:nvSpPr>
          <p:cNvPr id="2" name="文字方塊 1">
            <a:extLst>
              <a:ext uri="{FF2B5EF4-FFF2-40B4-BE49-F238E27FC236}">
                <a16:creationId xmlns="" xmlns:a16="http://schemas.microsoft.com/office/drawing/2014/main" id="{EB253504-9FD4-4BDA-AC80-8311049A3726}"/>
              </a:ext>
            </a:extLst>
          </p:cNvPr>
          <p:cNvSpPr txBox="1"/>
          <p:nvPr/>
        </p:nvSpPr>
        <p:spPr>
          <a:xfrm>
            <a:off x="7376804" y="2520652"/>
            <a:ext cx="3168352" cy="584775"/>
          </a:xfrm>
          <a:prstGeom prst="rect">
            <a:avLst/>
          </a:prstGeom>
          <a:noFill/>
        </p:spPr>
        <p:txBody>
          <a:bodyPr wrap="square" rtlCol="0">
            <a:spAutoFit/>
          </a:bodyPr>
          <a:lstStyle/>
          <a:p>
            <a:pPr algn="ctr"/>
            <a:r>
              <a:rPr lang="en-US" altLang="zh-TW" sz="3200" dirty="0" err="1"/>
              <a:t>iner-peap</a:t>
            </a:r>
            <a:endParaRPr lang="zh-TW" altLang="en-US" sz="3200" dirty="0"/>
          </a:p>
        </p:txBody>
      </p:sp>
      <p:sp>
        <p:nvSpPr>
          <p:cNvPr id="5" name="文字方塊 4">
            <a:extLst>
              <a:ext uri="{FF2B5EF4-FFF2-40B4-BE49-F238E27FC236}">
                <a16:creationId xmlns="" xmlns:a16="http://schemas.microsoft.com/office/drawing/2014/main" id="{94702A6F-DAF9-4D1C-86D2-1178A51F218E}"/>
              </a:ext>
            </a:extLst>
          </p:cNvPr>
          <p:cNvSpPr txBox="1"/>
          <p:nvPr/>
        </p:nvSpPr>
        <p:spPr>
          <a:xfrm>
            <a:off x="3816499" y="2503800"/>
            <a:ext cx="3168352" cy="584775"/>
          </a:xfrm>
          <a:prstGeom prst="rect">
            <a:avLst/>
          </a:prstGeom>
          <a:noFill/>
        </p:spPr>
        <p:txBody>
          <a:bodyPr wrap="square" rtlCol="0">
            <a:spAutoFit/>
          </a:bodyPr>
          <a:lstStyle/>
          <a:p>
            <a:pPr algn="ctr"/>
            <a:r>
              <a:rPr lang="en-US" altLang="zh-TW" sz="3200" dirty="0" err="1"/>
              <a:t>iner</a:t>
            </a:r>
            <a:endParaRPr lang="zh-TW" altLang="en-US" sz="3200" dirty="0"/>
          </a:p>
        </p:txBody>
      </p:sp>
      <p:sp>
        <p:nvSpPr>
          <p:cNvPr id="6" name="文字方塊 5">
            <a:extLst>
              <a:ext uri="{FF2B5EF4-FFF2-40B4-BE49-F238E27FC236}">
                <a16:creationId xmlns="" xmlns:a16="http://schemas.microsoft.com/office/drawing/2014/main" id="{180FFE41-72EC-44BB-9CD4-1E8C86CE577D}"/>
              </a:ext>
            </a:extLst>
          </p:cNvPr>
          <p:cNvSpPr txBox="1"/>
          <p:nvPr/>
        </p:nvSpPr>
        <p:spPr>
          <a:xfrm>
            <a:off x="288107" y="2503800"/>
            <a:ext cx="3168352" cy="584775"/>
          </a:xfrm>
          <a:prstGeom prst="rect">
            <a:avLst/>
          </a:prstGeom>
          <a:noFill/>
        </p:spPr>
        <p:txBody>
          <a:bodyPr wrap="square" rtlCol="0">
            <a:spAutoFit/>
          </a:bodyPr>
          <a:lstStyle/>
          <a:p>
            <a:pPr algn="ctr"/>
            <a:r>
              <a:rPr lang="en-US" altLang="zh-TW" sz="3200" dirty="0" err="1"/>
              <a:t>iner</a:t>
            </a:r>
            <a:r>
              <a:rPr lang="en-US" altLang="zh-TW" sz="3200" dirty="0"/>
              <a:t>-guest</a:t>
            </a:r>
            <a:endParaRPr lang="zh-TW" altLang="en-US" sz="3200" dirty="0"/>
          </a:p>
        </p:txBody>
      </p:sp>
      <p:sp>
        <p:nvSpPr>
          <p:cNvPr id="7" name="文字方塊 6"/>
          <p:cNvSpPr txBox="1"/>
          <p:nvPr/>
        </p:nvSpPr>
        <p:spPr>
          <a:xfrm>
            <a:off x="936179" y="3528764"/>
            <a:ext cx="1944216"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所外人員</a:t>
            </a:r>
          </a:p>
        </p:txBody>
      </p:sp>
      <p:sp>
        <p:nvSpPr>
          <p:cNvPr id="10" name="文字方塊 9"/>
          <p:cNvSpPr txBox="1"/>
          <p:nvPr/>
        </p:nvSpPr>
        <p:spPr>
          <a:xfrm>
            <a:off x="75" y="4752900"/>
            <a:ext cx="3816424" cy="954107"/>
          </a:xfrm>
          <a:prstGeom prst="rect">
            <a:avLst/>
          </a:prstGeom>
          <a:noFill/>
        </p:spPr>
        <p:txBody>
          <a:bodyPr wrap="square" rtlCol="0">
            <a:spAutoFit/>
          </a:bodyPr>
          <a:lstStyle/>
          <a:p>
            <a:pPr algn="ctr"/>
            <a:r>
              <a:rPr lang="zh-TW" altLang="en-US" sz="2800" dirty="0">
                <a:solidFill>
                  <a:schemeClr val="bg2">
                    <a:lumMod val="40000"/>
                    <a:lumOff val="60000"/>
                  </a:schemeClr>
                </a:solidFill>
              </a:rPr>
              <a:t>與所內網路區隔</a:t>
            </a:r>
            <a:r>
              <a:rPr lang="en-US" altLang="zh-TW" sz="2800" dirty="0">
                <a:solidFill>
                  <a:schemeClr val="bg2">
                    <a:lumMod val="40000"/>
                    <a:lumOff val="60000"/>
                  </a:schemeClr>
                </a:solidFill>
              </a:rPr>
              <a:t/>
            </a:r>
            <a:br>
              <a:rPr lang="en-US" altLang="zh-TW" sz="2800" dirty="0">
                <a:solidFill>
                  <a:schemeClr val="bg2">
                    <a:lumMod val="40000"/>
                    <a:lumOff val="60000"/>
                  </a:schemeClr>
                </a:solidFill>
              </a:rPr>
            </a:br>
            <a:r>
              <a:rPr lang="zh-TW" altLang="en-US" sz="2800" dirty="0">
                <a:solidFill>
                  <a:schemeClr val="bg2">
                    <a:lumMod val="40000"/>
                    <a:lumOff val="60000"/>
                  </a:schemeClr>
                </a:solidFill>
              </a:rPr>
              <a:t>無法使用所內任何服務</a:t>
            </a:r>
          </a:p>
        </p:txBody>
      </p:sp>
      <p:sp>
        <p:nvSpPr>
          <p:cNvPr id="11" name="文字方塊 10"/>
          <p:cNvSpPr txBox="1"/>
          <p:nvPr/>
        </p:nvSpPr>
        <p:spPr>
          <a:xfrm>
            <a:off x="4428567" y="3528764"/>
            <a:ext cx="1944216"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所內同仁</a:t>
            </a:r>
          </a:p>
        </p:txBody>
      </p:sp>
      <p:sp>
        <p:nvSpPr>
          <p:cNvPr id="12" name="文字方塊 11"/>
          <p:cNvSpPr txBox="1"/>
          <p:nvPr/>
        </p:nvSpPr>
        <p:spPr>
          <a:xfrm>
            <a:off x="7988872" y="3528764"/>
            <a:ext cx="1944216"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所內同仁</a:t>
            </a:r>
          </a:p>
        </p:txBody>
      </p:sp>
      <p:sp>
        <p:nvSpPr>
          <p:cNvPr id="13" name="文字方塊 12"/>
          <p:cNvSpPr txBox="1"/>
          <p:nvPr/>
        </p:nvSpPr>
        <p:spPr>
          <a:xfrm>
            <a:off x="4356559" y="4752900"/>
            <a:ext cx="2088232"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公用設備</a:t>
            </a:r>
          </a:p>
        </p:txBody>
      </p:sp>
      <p:sp>
        <p:nvSpPr>
          <p:cNvPr id="15" name="文字方塊 14"/>
          <p:cNvSpPr txBox="1"/>
          <p:nvPr/>
        </p:nvSpPr>
        <p:spPr>
          <a:xfrm>
            <a:off x="7916864" y="4752900"/>
            <a:ext cx="2088232"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私人設備</a:t>
            </a:r>
          </a:p>
        </p:txBody>
      </p:sp>
    </p:spTree>
    <p:extLst>
      <p:ext uri="{BB962C8B-B14F-4D97-AF65-F5344CB8AC3E}">
        <p14:creationId xmlns:p14="http://schemas.microsoft.com/office/powerpoint/2010/main" val="3380710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無線網路</a:t>
            </a:r>
          </a:p>
        </p:txBody>
      </p:sp>
      <p:sp>
        <p:nvSpPr>
          <p:cNvPr id="2" name="文字方塊 1">
            <a:extLst>
              <a:ext uri="{FF2B5EF4-FFF2-40B4-BE49-F238E27FC236}">
                <a16:creationId xmlns="" xmlns:a16="http://schemas.microsoft.com/office/drawing/2014/main" id="{EB253504-9FD4-4BDA-AC80-8311049A3726}"/>
              </a:ext>
            </a:extLst>
          </p:cNvPr>
          <p:cNvSpPr txBox="1"/>
          <p:nvPr/>
        </p:nvSpPr>
        <p:spPr>
          <a:xfrm>
            <a:off x="7376804" y="2520652"/>
            <a:ext cx="3168352" cy="584775"/>
          </a:xfrm>
          <a:prstGeom prst="rect">
            <a:avLst/>
          </a:prstGeom>
          <a:noFill/>
        </p:spPr>
        <p:txBody>
          <a:bodyPr wrap="square" rtlCol="0">
            <a:spAutoFit/>
          </a:bodyPr>
          <a:lstStyle/>
          <a:p>
            <a:pPr algn="ctr"/>
            <a:r>
              <a:rPr lang="en-US" altLang="zh-TW" sz="3200" dirty="0" err="1">
                <a:solidFill>
                  <a:schemeClr val="bg2">
                    <a:lumMod val="40000"/>
                    <a:lumOff val="60000"/>
                  </a:schemeClr>
                </a:solidFill>
              </a:rPr>
              <a:t>iner-peap</a:t>
            </a:r>
            <a:endParaRPr lang="zh-TW" altLang="en-US" sz="3200" dirty="0">
              <a:solidFill>
                <a:schemeClr val="bg2">
                  <a:lumMod val="40000"/>
                  <a:lumOff val="60000"/>
                </a:schemeClr>
              </a:solidFill>
            </a:endParaRPr>
          </a:p>
        </p:txBody>
      </p:sp>
      <p:sp>
        <p:nvSpPr>
          <p:cNvPr id="5" name="文字方塊 4">
            <a:extLst>
              <a:ext uri="{FF2B5EF4-FFF2-40B4-BE49-F238E27FC236}">
                <a16:creationId xmlns="" xmlns:a16="http://schemas.microsoft.com/office/drawing/2014/main" id="{94702A6F-DAF9-4D1C-86D2-1178A51F218E}"/>
              </a:ext>
            </a:extLst>
          </p:cNvPr>
          <p:cNvSpPr txBox="1"/>
          <p:nvPr/>
        </p:nvSpPr>
        <p:spPr>
          <a:xfrm>
            <a:off x="3816499" y="2503800"/>
            <a:ext cx="3168352" cy="584775"/>
          </a:xfrm>
          <a:prstGeom prst="rect">
            <a:avLst/>
          </a:prstGeom>
          <a:noFill/>
        </p:spPr>
        <p:txBody>
          <a:bodyPr wrap="square" rtlCol="0">
            <a:spAutoFit/>
          </a:bodyPr>
          <a:lstStyle/>
          <a:p>
            <a:pPr algn="ctr"/>
            <a:r>
              <a:rPr lang="en-US" altLang="zh-TW" sz="3200" dirty="0" err="1">
                <a:solidFill>
                  <a:schemeClr val="bg2">
                    <a:lumMod val="40000"/>
                    <a:lumOff val="60000"/>
                  </a:schemeClr>
                </a:solidFill>
              </a:rPr>
              <a:t>iner</a:t>
            </a:r>
            <a:endParaRPr lang="zh-TW" altLang="en-US" sz="3200" dirty="0">
              <a:solidFill>
                <a:schemeClr val="bg2">
                  <a:lumMod val="40000"/>
                  <a:lumOff val="60000"/>
                </a:schemeClr>
              </a:solidFill>
            </a:endParaRPr>
          </a:p>
        </p:txBody>
      </p:sp>
      <p:sp>
        <p:nvSpPr>
          <p:cNvPr id="6" name="文字方塊 5">
            <a:extLst>
              <a:ext uri="{FF2B5EF4-FFF2-40B4-BE49-F238E27FC236}">
                <a16:creationId xmlns="" xmlns:a16="http://schemas.microsoft.com/office/drawing/2014/main" id="{180FFE41-72EC-44BB-9CD4-1E8C86CE577D}"/>
              </a:ext>
            </a:extLst>
          </p:cNvPr>
          <p:cNvSpPr txBox="1"/>
          <p:nvPr/>
        </p:nvSpPr>
        <p:spPr>
          <a:xfrm>
            <a:off x="288107" y="2503800"/>
            <a:ext cx="3168352" cy="584775"/>
          </a:xfrm>
          <a:prstGeom prst="rect">
            <a:avLst/>
          </a:prstGeom>
          <a:noFill/>
        </p:spPr>
        <p:txBody>
          <a:bodyPr wrap="square" rtlCol="0">
            <a:spAutoFit/>
          </a:bodyPr>
          <a:lstStyle/>
          <a:p>
            <a:pPr algn="ctr"/>
            <a:r>
              <a:rPr lang="en-US" altLang="zh-TW" sz="3200" dirty="0" err="1"/>
              <a:t>iner</a:t>
            </a:r>
            <a:r>
              <a:rPr lang="en-US" altLang="zh-TW" sz="3200" dirty="0"/>
              <a:t>-guest</a:t>
            </a:r>
            <a:endParaRPr lang="zh-TW" altLang="en-US" sz="3200" dirty="0"/>
          </a:p>
        </p:txBody>
      </p:sp>
      <p:sp>
        <p:nvSpPr>
          <p:cNvPr id="7" name="文字方塊 6"/>
          <p:cNvSpPr txBox="1"/>
          <p:nvPr/>
        </p:nvSpPr>
        <p:spPr>
          <a:xfrm>
            <a:off x="936179" y="3528764"/>
            <a:ext cx="1944216" cy="523220"/>
          </a:xfrm>
          <a:prstGeom prst="rect">
            <a:avLst/>
          </a:prstGeom>
          <a:noFill/>
        </p:spPr>
        <p:txBody>
          <a:bodyPr wrap="square" rtlCol="0">
            <a:spAutoFit/>
          </a:bodyPr>
          <a:lstStyle/>
          <a:p>
            <a:pPr algn="ctr"/>
            <a:r>
              <a:rPr lang="zh-TW" altLang="en-US" sz="2800" dirty="0">
                <a:solidFill>
                  <a:srgbClr val="C75B49"/>
                </a:solidFill>
              </a:rPr>
              <a:t>所外</a:t>
            </a:r>
            <a:r>
              <a:rPr lang="zh-TW" altLang="en-US" sz="2800" dirty="0"/>
              <a:t>人員</a:t>
            </a:r>
          </a:p>
        </p:txBody>
      </p:sp>
      <p:sp>
        <p:nvSpPr>
          <p:cNvPr id="10" name="文字方塊 9"/>
          <p:cNvSpPr txBox="1"/>
          <p:nvPr/>
        </p:nvSpPr>
        <p:spPr>
          <a:xfrm>
            <a:off x="75" y="4752900"/>
            <a:ext cx="3816424" cy="954107"/>
          </a:xfrm>
          <a:prstGeom prst="rect">
            <a:avLst/>
          </a:prstGeom>
          <a:noFill/>
        </p:spPr>
        <p:txBody>
          <a:bodyPr wrap="square" rtlCol="0">
            <a:spAutoFit/>
          </a:bodyPr>
          <a:lstStyle/>
          <a:p>
            <a:pPr algn="ctr"/>
            <a:r>
              <a:rPr lang="zh-TW" altLang="en-US" sz="2800" dirty="0"/>
              <a:t>與所內網路區隔</a:t>
            </a:r>
            <a:r>
              <a:rPr lang="en-US" altLang="zh-TW" sz="2800" dirty="0"/>
              <a:t/>
            </a:r>
            <a:br>
              <a:rPr lang="en-US" altLang="zh-TW" sz="2800" dirty="0"/>
            </a:br>
            <a:r>
              <a:rPr lang="zh-TW" altLang="en-US" sz="2800" dirty="0">
                <a:solidFill>
                  <a:srgbClr val="C75B49"/>
                </a:solidFill>
              </a:rPr>
              <a:t>無法使用所內任何服務</a:t>
            </a:r>
          </a:p>
        </p:txBody>
      </p:sp>
      <p:sp>
        <p:nvSpPr>
          <p:cNvPr id="11" name="文字方塊 10"/>
          <p:cNvSpPr txBox="1"/>
          <p:nvPr/>
        </p:nvSpPr>
        <p:spPr>
          <a:xfrm>
            <a:off x="4428567" y="3528764"/>
            <a:ext cx="1944216"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所內同仁</a:t>
            </a:r>
          </a:p>
        </p:txBody>
      </p:sp>
      <p:sp>
        <p:nvSpPr>
          <p:cNvPr id="12" name="文字方塊 11"/>
          <p:cNvSpPr txBox="1"/>
          <p:nvPr/>
        </p:nvSpPr>
        <p:spPr>
          <a:xfrm>
            <a:off x="7988872" y="3528764"/>
            <a:ext cx="1944216"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所內同仁</a:t>
            </a:r>
          </a:p>
        </p:txBody>
      </p:sp>
      <p:sp>
        <p:nvSpPr>
          <p:cNvPr id="13" name="文字方塊 12"/>
          <p:cNvSpPr txBox="1"/>
          <p:nvPr/>
        </p:nvSpPr>
        <p:spPr>
          <a:xfrm>
            <a:off x="4356559" y="4752900"/>
            <a:ext cx="2088232"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公用設備</a:t>
            </a:r>
          </a:p>
        </p:txBody>
      </p:sp>
      <p:sp>
        <p:nvSpPr>
          <p:cNvPr id="15" name="文字方塊 14"/>
          <p:cNvSpPr txBox="1"/>
          <p:nvPr/>
        </p:nvSpPr>
        <p:spPr>
          <a:xfrm>
            <a:off x="7916864" y="4752900"/>
            <a:ext cx="2088232"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私人設備</a:t>
            </a:r>
          </a:p>
        </p:txBody>
      </p:sp>
    </p:spTree>
    <p:extLst>
      <p:ext uri="{BB962C8B-B14F-4D97-AF65-F5344CB8AC3E}">
        <p14:creationId xmlns:p14="http://schemas.microsoft.com/office/powerpoint/2010/main" val="2955282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無線網路</a:t>
            </a:r>
          </a:p>
        </p:txBody>
      </p:sp>
      <p:sp>
        <p:nvSpPr>
          <p:cNvPr id="2" name="文字方塊 1">
            <a:extLst>
              <a:ext uri="{FF2B5EF4-FFF2-40B4-BE49-F238E27FC236}">
                <a16:creationId xmlns="" xmlns:a16="http://schemas.microsoft.com/office/drawing/2014/main" id="{EB253504-9FD4-4BDA-AC80-8311049A3726}"/>
              </a:ext>
            </a:extLst>
          </p:cNvPr>
          <p:cNvSpPr txBox="1"/>
          <p:nvPr/>
        </p:nvSpPr>
        <p:spPr>
          <a:xfrm>
            <a:off x="7376804" y="2520652"/>
            <a:ext cx="3168352" cy="584775"/>
          </a:xfrm>
          <a:prstGeom prst="rect">
            <a:avLst/>
          </a:prstGeom>
          <a:noFill/>
        </p:spPr>
        <p:txBody>
          <a:bodyPr wrap="square" rtlCol="0">
            <a:spAutoFit/>
          </a:bodyPr>
          <a:lstStyle/>
          <a:p>
            <a:pPr algn="ctr"/>
            <a:r>
              <a:rPr lang="en-US" altLang="zh-TW" sz="3200" dirty="0" err="1"/>
              <a:t>iner-peap</a:t>
            </a:r>
            <a:endParaRPr lang="zh-TW" altLang="en-US" sz="3200" dirty="0"/>
          </a:p>
        </p:txBody>
      </p:sp>
      <p:sp>
        <p:nvSpPr>
          <p:cNvPr id="5" name="文字方塊 4">
            <a:extLst>
              <a:ext uri="{FF2B5EF4-FFF2-40B4-BE49-F238E27FC236}">
                <a16:creationId xmlns="" xmlns:a16="http://schemas.microsoft.com/office/drawing/2014/main" id="{94702A6F-DAF9-4D1C-86D2-1178A51F218E}"/>
              </a:ext>
            </a:extLst>
          </p:cNvPr>
          <p:cNvSpPr txBox="1"/>
          <p:nvPr/>
        </p:nvSpPr>
        <p:spPr>
          <a:xfrm>
            <a:off x="3816499" y="2503800"/>
            <a:ext cx="3168352" cy="584775"/>
          </a:xfrm>
          <a:prstGeom prst="rect">
            <a:avLst/>
          </a:prstGeom>
          <a:noFill/>
        </p:spPr>
        <p:txBody>
          <a:bodyPr wrap="square" rtlCol="0">
            <a:spAutoFit/>
          </a:bodyPr>
          <a:lstStyle/>
          <a:p>
            <a:pPr algn="ctr"/>
            <a:r>
              <a:rPr lang="en-US" altLang="zh-TW" sz="3200" dirty="0" err="1"/>
              <a:t>iner</a:t>
            </a:r>
            <a:endParaRPr lang="zh-TW" altLang="en-US" sz="3200" dirty="0"/>
          </a:p>
        </p:txBody>
      </p:sp>
      <p:sp>
        <p:nvSpPr>
          <p:cNvPr id="6" name="文字方塊 5">
            <a:extLst>
              <a:ext uri="{FF2B5EF4-FFF2-40B4-BE49-F238E27FC236}">
                <a16:creationId xmlns="" xmlns:a16="http://schemas.microsoft.com/office/drawing/2014/main" id="{180FFE41-72EC-44BB-9CD4-1E8C86CE577D}"/>
              </a:ext>
            </a:extLst>
          </p:cNvPr>
          <p:cNvSpPr txBox="1"/>
          <p:nvPr/>
        </p:nvSpPr>
        <p:spPr>
          <a:xfrm>
            <a:off x="288107" y="2503800"/>
            <a:ext cx="3168352" cy="584775"/>
          </a:xfrm>
          <a:prstGeom prst="rect">
            <a:avLst/>
          </a:prstGeom>
          <a:noFill/>
        </p:spPr>
        <p:txBody>
          <a:bodyPr wrap="square" rtlCol="0">
            <a:spAutoFit/>
          </a:bodyPr>
          <a:lstStyle/>
          <a:p>
            <a:pPr algn="ctr"/>
            <a:r>
              <a:rPr lang="en-US" altLang="zh-TW" sz="3200" dirty="0" err="1">
                <a:solidFill>
                  <a:schemeClr val="bg2">
                    <a:lumMod val="40000"/>
                    <a:lumOff val="60000"/>
                  </a:schemeClr>
                </a:solidFill>
              </a:rPr>
              <a:t>iner</a:t>
            </a:r>
            <a:r>
              <a:rPr lang="en-US" altLang="zh-TW" sz="3200" dirty="0">
                <a:solidFill>
                  <a:schemeClr val="bg2">
                    <a:lumMod val="40000"/>
                    <a:lumOff val="60000"/>
                  </a:schemeClr>
                </a:solidFill>
              </a:rPr>
              <a:t>-guest</a:t>
            </a:r>
            <a:endParaRPr lang="zh-TW" altLang="en-US" sz="3200" dirty="0">
              <a:solidFill>
                <a:schemeClr val="bg2">
                  <a:lumMod val="40000"/>
                  <a:lumOff val="60000"/>
                </a:schemeClr>
              </a:solidFill>
            </a:endParaRPr>
          </a:p>
        </p:txBody>
      </p:sp>
      <p:sp>
        <p:nvSpPr>
          <p:cNvPr id="7" name="文字方塊 6"/>
          <p:cNvSpPr txBox="1"/>
          <p:nvPr/>
        </p:nvSpPr>
        <p:spPr>
          <a:xfrm>
            <a:off x="936179" y="3528764"/>
            <a:ext cx="1944216" cy="523220"/>
          </a:xfrm>
          <a:prstGeom prst="rect">
            <a:avLst/>
          </a:prstGeom>
          <a:noFill/>
        </p:spPr>
        <p:txBody>
          <a:bodyPr wrap="square" rtlCol="0">
            <a:spAutoFit/>
          </a:bodyPr>
          <a:lstStyle/>
          <a:p>
            <a:pPr algn="ctr"/>
            <a:r>
              <a:rPr lang="zh-TW" altLang="en-US" sz="2800" dirty="0">
                <a:solidFill>
                  <a:schemeClr val="bg2">
                    <a:lumMod val="40000"/>
                    <a:lumOff val="60000"/>
                  </a:schemeClr>
                </a:solidFill>
              </a:rPr>
              <a:t>所外人員</a:t>
            </a:r>
          </a:p>
        </p:txBody>
      </p:sp>
      <p:sp>
        <p:nvSpPr>
          <p:cNvPr id="10" name="文字方塊 9"/>
          <p:cNvSpPr txBox="1"/>
          <p:nvPr/>
        </p:nvSpPr>
        <p:spPr>
          <a:xfrm>
            <a:off x="-143941" y="4752900"/>
            <a:ext cx="4104456" cy="954107"/>
          </a:xfrm>
          <a:prstGeom prst="rect">
            <a:avLst/>
          </a:prstGeom>
          <a:noFill/>
        </p:spPr>
        <p:txBody>
          <a:bodyPr wrap="square" rtlCol="0">
            <a:spAutoFit/>
          </a:bodyPr>
          <a:lstStyle/>
          <a:p>
            <a:pPr algn="ctr"/>
            <a:r>
              <a:rPr lang="zh-TW" altLang="en-US" sz="2800" dirty="0">
                <a:solidFill>
                  <a:schemeClr val="bg2">
                    <a:lumMod val="40000"/>
                    <a:lumOff val="60000"/>
                  </a:schemeClr>
                </a:solidFill>
              </a:rPr>
              <a:t>與所內網路區隔</a:t>
            </a:r>
            <a:r>
              <a:rPr lang="en-US" altLang="zh-TW" sz="2800" dirty="0">
                <a:solidFill>
                  <a:schemeClr val="bg2">
                    <a:lumMod val="40000"/>
                    <a:lumOff val="60000"/>
                  </a:schemeClr>
                </a:solidFill>
              </a:rPr>
              <a:t/>
            </a:r>
            <a:br>
              <a:rPr lang="en-US" altLang="zh-TW" sz="2800" dirty="0">
                <a:solidFill>
                  <a:schemeClr val="bg2">
                    <a:lumMod val="40000"/>
                    <a:lumOff val="60000"/>
                  </a:schemeClr>
                </a:solidFill>
              </a:rPr>
            </a:br>
            <a:r>
              <a:rPr lang="zh-TW" altLang="en-US" sz="2800" dirty="0">
                <a:solidFill>
                  <a:schemeClr val="bg2">
                    <a:lumMod val="40000"/>
                    <a:lumOff val="60000"/>
                  </a:schemeClr>
                </a:solidFill>
              </a:rPr>
              <a:t>無法使用所內任何服務</a:t>
            </a:r>
          </a:p>
        </p:txBody>
      </p:sp>
      <p:sp>
        <p:nvSpPr>
          <p:cNvPr id="11" name="文字方塊 10"/>
          <p:cNvSpPr txBox="1"/>
          <p:nvPr/>
        </p:nvSpPr>
        <p:spPr>
          <a:xfrm>
            <a:off x="4428567" y="3528764"/>
            <a:ext cx="1944216" cy="523220"/>
          </a:xfrm>
          <a:prstGeom prst="rect">
            <a:avLst/>
          </a:prstGeom>
          <a:noFill/>
        </p:spPr>
        <p:txBody>
          <a:bodyPr wrap="square" rtlCol="0">
            <a:spAutoFit/>
          </a:bodyPr>
          <a:lstStyle/>
          <a:p>
            <a:pPr algn="ctr"/>
            <a:r>
              <a:rPr lang="zh-TW" altLang="en-US" sz="2800" dirty="0"/>
              <a:t>所內同仁</a:t>
            </a:r>
          </a:p>
        </p:txBody>
      </p:sp>
      <p:sp>
        <p:nvSpPr>
          <p:cNvPr id="12" name="文字方塊 11"/>
          <p:cNvSpPr txBox="1"/>
          <p:nvPr/>
        </p:nvSpPr>
        <p:spPr>
          <a:xfrm>
            <a:off x="7988872" y="3528764"/>
            <a:ext cx="1944216" cy="523220"/>
          </a:xfrm>
          <a:prstGeom prst="rect">
            <a:avLst/>
          </a:prstGeom>
          <a:noFill/>
        </p:spPr>
        <p:txBody>
          <a:bodyPr wrap="square" rtlCol="0">
            <a:spAutoFit/>
          </a:bodyPr>
          <a:lstStyle/>
          <a:p>
            <a:pPr algn="ctr"/>
            <a:r>
              <a:rPr lang="zh-TW" altLang="en-US" sz="2800" dirty="0"/>
              <a:t>所內同仁</a:t>
            </a:r>
          </a:p>
        </p:txBody>
      </p:sp>
      <p:sp>
        <p:nvSpPr>
          <p:cNvPr id="13" name="文字方塊 12"/>
          <p:cNvSpPr txBox="1"/>
          <p:nvPr/>
        </p:nvSpPr>
        <p:spPr>
          <a:xfrm>
            <a:off x="4356559" y="4752900"/>
            <a:ext cx="2088232" cy="523220"/>
          </a:xfrm>
          <a:prstGeom prst="rect">
            <a:avLst/>
          </a:prstGeom>
          <a:noFill/>
        </p:spPr>
        <p:txBody>
          <a:bodyPr wrap="square" rtlCol="0">
            <a:spAutoFit/>
          </a:bodyPr>
          <a:lstStyle/>
          <a:p>
            <a:pPr algn="ctr"/>
            <a:r>
              <a:rPr lang="zh-TW" altLang="en-US" sz="2800" dirty="0">
                <a:solidFill>
                  <a:srgbClr val="C75B49"/>
                </a:solidFill>
              </a:rPr>
              <a:t>公用</a:t>
            </a:r>
            <a:r>
              <a:rPr lang="zh-TW" altLang="en-US" sz="2800" dirty="0"/>
              <a:t>設備</a:t>
            </a:r>
          </a:p>
        </p:txBody>
      </p:sp>
      <p:sp>
        <p:nvSpPr>
          <p:cNvPr id="15" name="文字方塊 14"/>
          <p:cNvSpPr txBox="1"/>
          <p:nvPr/>
        </p:nvSpPr>
        <p:spPr>
          <a:xfrm>
            <a:off x="7916864" y="4752900"/>
            <a:ext cx="2088232" cy="523220"/>
          </a:xfrm>
          <a:prstGeom prst="rect">
            <a:avLst/>
          </a:prstGeom>
          <a:noFill/>
        </p:spPr>
        <p:txBody>
          <a:bodyPr wrap="square" rtlCol="0">
            <a:spAutoFit/>
          </a:bodyPr>
          <a:lstStyle/>
          <a:p>
            <a:pPr algn="ctr"/>
            <a:r>
              <a:rPr lang="zh-TW" altLang="en-US" sz="2800" dirty="0">
                <a:solidFill>
                  <a:srgbClr val="C75B49"/>
                </a:solidFill>
              </a:rPr>
              <a:t>私人</a:t>
            </a:r>
            <a:r>
              <a:rPr lang="zh-TW" altLang="en-US" sz="2800" dirty="0"/>
              <a:t>設備</a:t>
            </a:r>
          </a:p>
        </p:txBody>
      </p:sp>
    </p:spTree>
    <p:extLst>
      <p:ext uri="{BB962C8B-B14F-4D97-AF65-F5344CB8AC3E}">
        <p14:creationId xmlns:p14="http://schemas.microsoft.com/office/powerpoint/2010/main" val="32273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雲端</a:t>
            </a:r>
          </a:p>
        </p:txBody>
      </p:sp>
      <p:sp>
        <p:nvSpPr>
          <p:cNvPr id="16" name="文字方塊 15">
            <a:extLst>
              <a:ext uri="{FF2B5EF4-FFF2-40B4-BE49-F238E27FC236}">
                <a16:creationId xmlns="" xmlns:a16="http://schemas.microsoft.com/office/drawing/2014/main" id="{38550614-6320-4A7A-96F9-CE645E7ACAE2}"/>
              </a:ext>
            </a:extLst>
          </p:cNvPr>
          <p:cNvSpPr txBox="1"/>
          <p:nvPr/>
        </p:nvSpPr>
        <p:spPr>
          <a:xfrm>
            <a:off x="288107" y="1656556"/>
            <a:ext cx="1038716" cy="3724096"/>
          </a:xfrm>
          <a:prstGeom prst="rect">
            <a:avLst/>
          </a:prstGeom>
          <a:noFill/>
        </p:spPr>
        <p:txBody>
          <a:bodyPr vert="horz" wrap="square" rtlCol="0">
            <a:spAutoFit/>
          </a:bodyPr>
          <a:lstStyle/>
          <a:p>
            <a:pPr algn="ctr"/>
            <a:r>
              <a:rPr lang="zh-TW" altLang="en-US" sz="3600" b="1" spc="600" dirty="0" smtClean="0">
                <a:solidFill>
                  <a:srgbClr val="C75B49"/>
                </a:solidFill>
                <a:latin typeface="微軟正黑體" panose="020B0604030504040204" pitchFamily="34" charset="-120"/>
                <a:ea typeface="微軟正黑體" panose="020B0604030504040204" pitchFamily="34" charset="-120"/>
              </a:rPr>
              <a:t>個人雲端空間</a:t>
            </a:r>
            <a:r>
              <a:rPr lang="en-US" altLang="zh-TW" b="1" spc="600" dirty="0" smtClean="0">
                <a:solidFill>
                  <a:srgbClr val="C75B49"/>
                </a:solidFill>
                <a:latin typeface="微軟正黑體" panose="020B0604030504040204" pitchFamily="34" charset="-120"/>
                <a:ea typeface="微軟正黑體" panose="020B0604030504040204" pitchFamily="34" charset="-120"/>
              </a:rPr>
              <a:t>25G</a:t>
            </a:r>
            <a:endParaRPr lang="zh-TW" altLang="en-US" b="1" spc="600" dirty="0">
              <a:solidFill>
                <a:srgbClr val="C75B49"/>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1169958" y="1346126"/>
            <a:ext cx="8461434" cy="6575126"/>
          </a:xfrm>
          <a:prstGeom prst="rect">
            <a:avLst/>
          </a:prstGeom>
        </p:spPr>
      </p:pic>
      <p:sp>
        <p:nvSpPr>
          <p:cNvPr id="11" name="矩形 10"/>
          <p:cNvSpPr/>
          <p:nvPr/>
        </p:nvSpPr>
        <p:spPr>
          <a:xfrm>
            <a:off x="1169958" y="1346126"/>
            <a:ext cx="1782445" cy="18155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2952402" y="1345089"/>
            <a:ext cx="6678989" cy="91575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169958" y="2260843"/>
            <a:ext cx="8461433" cy="56604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1169958" y="1838110"/>
            <a:ext cx="1782443" cy="4227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1169958" y="1527680"/>
            <a:ext cx="156865" cy="3104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72559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21" grpId="0" animBg="1"/>
      <p:bldP spid="2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 xmlns:a16="http://schemas.microsoft.com/office/drawing/2014/main" id="{72C58740-C03B-4709-BD56-37DC4361B475}"/>
              </a:ext>
            </a:extLst>
          </p:cNvPr>
          <p:cNvSpPr txBox="1"/>
          <p:nvPr/>
        </p:nvSpPr>
        <p:spPr>
          <a:xfrm>
            <a:off x="2520355" y="432420"/>
            <a:ext cx="5760640" cy="784830"/>
          </a:xfrm>
          <a:prstGeom prst="rect">
            <a:avLst/>
          </a:prstGeom>
          <a:noFill/>
        </p:spPr>
        <p:txBody>
          <a:bodyPr wrap="square" rtlCol="0">
            <a:spAutoFit/>
          </a:bodyPr>
          <a:lstStyle/>
          <a:p>
            <a:pPr algn="ctr" defTabSz="1080181">
              <a:defRPr/>
            </a:pPr>
            <a:r>
              <a:rPr lang="zh-TW" altLang="en-US" sz="4500" b="1"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ea"/>
              </a:rPr>
              <a:t>雲端</a:t>
            </a:r>
          </a:p>
        </p:txBody>
      </p:sp>
      <p:sp>
        <p:nvSpPr>
          <p:cNvPr id="16" name="文字方塊 15">
            <a:extLst>
              <a:ext uri="{FF2B5EF4-FFF2-40B4-BE49-F238E27FC236}">
                <a16:creationId xmlns="" xmlns:a16="http://schemas.microsoft.com/office/drawing/2014/main" id="{38550614-6320-4A7A-96F9-CE645E7ACAE2}"/>
              </a:ext>
            </a:extLst>
          </p:cNvPr>
          <p:cNvSpPr txBox="1"/>
          <p:nvPr/>
        </p:nvSpPr>
        <p:spPr>
          <a:xfrm>
            <a:off x="288107" y="1656556"/>
            <a:ext cx="1038716" cy="3724096"/>
          </a:xfrm>
          <a:prstGeom prst="rect">
            <a:avLst/>
          </a:prstGeom>
          <a:noFill/>
        </p:spPr>
        <p:txBody>
          <a:bodyPr vert="horz" wrap="square" rtlCol="0">
            <a:spAutoFit/>
          </a:bodyPr>
          <a:lstStyle/>
          <a:p>
            <a:pPr algn="ctr"/>
            <a:r>
              <a:rPr lang="zh-TW" altLang="en-US" sz="3600" b="1" spc="600" dirty="0" smtClean="0">
                <a:solidFill>
                  <a:srgbClr val="C75B49"/>
                </a:solidFill>
                <a:latin typeface="微軟正黑體" panose="020B0604030504040204" pitchFamily="34" charset="-120"/>
                <a:ea typeface="微軟正黑體" panose="020B0604030504040204" pitchFamily="34" charset="-120"/>
              </a:rPr>
              <a:t>個人雲端空間</a:t>
            </a:r>
            <a:r>
              <a:rPr lang="en-US" altLang="zh-TW" b="1" spc="600" dirty="0" smtClean="0">
                <a:solidFill>
                  <a:srgbClr val="C75B49"/>
                </a:solidFill>
                <a:latin typeface="微軟正黑體" panose="020B0604030504040204" pitchFamily="34" charset="-120"/>
                <a:ea typeface="微軟正黑體" panose="020B0604030504040204" pitchFamily="34" charset="-120"/>
              </a:rPr>
              <a:t>25G</a:t>
            </a:r>
            <a:endParaRPr lang="zh-TW" altLang="en-US" b="1" spc="600" dirty="0">
              <a:solidFill>
                <a:srgbClr val="C75B49"/>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1169958" y="1346126"/>
            <a:ext cx="8461434" cy="6575126"/>
          </a:xfrm>
          <a:prstGeom prst="rect">
            <a:avLst/>
          </a:prstGeom>
        </p:spPr>
      </p:pic>
      <p:sp>
        <p:nvSpPr>
          <p:cNvPr id="11" name="矩形 10"/>
          <p:cNvSpPr/>
          <p:nvPr/>
        </p:nvSpPr>
        <p:spPr>
          <a:xfrm>
            <a:off x="1169958" y="1346126"/>
            <a:ext cx="1782445" cy="657512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2952402" y="1346125"/>
            <a:ext cx="6678989" cy="36227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2952402" y="5391655"/>
            <a:ext cx="6678989" cy="25295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4090279" y="4968924"/>
            <a:ext cx="5526860" cy="4227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45466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21" grpId="0" animBg="1"/>
    </p:bldLst>
  </p:timing>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1080502綜計組新進人員簡報I" id="{F0EDE6A6-1590-41DC-9872-3B2DE759B5F3}" vid="{8E636E20-CB41-492E-AE50-9FB05138237A}"/>
    </a:ext>
  </a:extLst>
</a:theme>
</file>

<file path=ppt/theme/theme6.xml><?xml version="1.0" encoding="utf-8"?>
<a:theme xmlns:a="http://schemas.openxmlformats.org/drawingml/2006/main" name="1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1080502綜計組新進人員簡報I" id="{F0EDE6A6-1590-41DC-9872-3B2DE759B5F3}" vid="{31F315C6-AFDD-404D-90ED-F981380FA0A3}"/>
    </a:ext>
  </a:extLst>
</a:theme>
</file>

<file path=ppt/theme/theme7.xml><?xml version="1.0" encoding="utf-8"?>
<a:theme xmlns:a="http://schemas.openxmlformats.org/drawingml/2006/main" name="2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1080502綜計組新進人員簡報I" id="{F0EDE6A6-1590-41DC-9872-3B2DE759B5F3}" vid="{31F315C6-AFDD-404D-90ED-F981380FA0A3}"/>
    </a:ext>
  </a:extLst>
</a:theme>
</file>

<file path=ppt/theme/theme8.xml><?xml version="1.0" encoding="utf-8"?>
<a:theme xmlns:a="http://schemas.openxmlformats.org/drawingml/2006/main" name="3_INER">
  <a:themeElements>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ER">
      <a:majorFont>
        <a:latin typeface="Arial"/>
        <a:ea typeface="標楷體"/>
        <a:cs typeface=""/>
      </a:majorFont>
      <a:minorFont>
        <a:latin typeface="Arial"/>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1080502綜計組新進人員簡報I" id="{F0EDE6A6-1590-41DC-9872-3B2DE759B5F3}" vid="{31F315C6-AFDD-404D-90ED-F981380FA0A3}"/>
    </a:ext>
  </a:extLst>
</a:theme>
</file>

<file path=ppt/theme/theme9.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Dragon</Template>
  <TotalTime>21267</TotalTime>
  <Words>3912</Words>
  <Application>Microsoft Office PowerPoint</Application>
  <PresentationFormat>自訂</PresentationFormat>
  <Paragraphs>698</Paragraphs>
  <Slides>110</Slides>
  <Notes>69</Notes>
  <HiddenSlides>0</HiddenSlides>
  <MMClips>0</MMClips>
  <ScaleCrop>false</ScaleCrop>
  <HeadingPairs>
    <vt:vector size="6" baseType="variant">
      <vt:variant>
        <vt:lpstr>佈景主題</vt:lpstr>
      </vt:variant>
      <vt:variant>
        <vt:i4>8</vt:i4>
      </vt:variant>
      <vt:variant>
        <vt:lpstr>內嵌 OLE 伺服程式</vt:lpstr>
      </vt:variant>
      <vt:variant>
        <vt:i4>1</vt:i4>
      </vt:variant>
      <vt:variant>
        <vt:lpstr>投影片標題</vt:lpstr>
      </vt:variant>
      <vt:variant>
        <vt:i4>110</vt:i4>
      </vt:variant>
    </vt:vector>
  </HeadingPairs>
  <TitlesOfParts>
    <vt:vector size="119" baseType="lpstr">
      <vt:lpstr>自訂設計</vt:lpstr>
      <vt:lpstr>INER</vt:lpstr>
      <vt:lpstr>1_自訂設計</vt:lpstr>
      <vt:lpstr>2_自訂設計</vt:lpstr>
      <vt:lpstr>3_自訂設計</vt:lpstr>
      <vt:lpstr>1_INER</vt:lpstr>
      <vt:lpstr>2_INER</vt:lpstr>
      <vt:lpstr>3_INER</vt:lpstr>
      <vt:lpstr>文件</vt:lpstr>
      <vt:lpstr>111年新進人員業務簡介</vt:lpstr>
      <vt:lpstr>規劃及計畫管理科簡報大綱</vt:lpstr>
      <vt:lpstr>PowerPoint 簡報</vt:lpstr>
      <vt:lpstr>PowerPoint 簡報</vt:lpstr>
      <vt:lpstr>PowerPoint 簡報</vt:lpstr>
      <vt:lpstr> 績效管理工具簡介- KPI關鍵績效指標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111年新進人員業務簡介</vt:lpstr>
      <vt:lpstr>簡報大綱</vt:lpstr>
      <vt:lpstr>一、 本所經費來源</vt:lpstr>
      <vt:lpstr>二、技服科主要業務</vt:lpstr>
      <vt:lpstr>三、業務分工與窗口</vt:lpstr>
      <vt:lpstr>四、所外委託案件</vt:lpstr>
      <vt:lpstr>四、(1)技術服務業務- 流程簡圖</vt:lpstr>
      <vt:lpstr>四、(1)技術服務業務- 無簽呈範例</vt:lpstr>
      <vt:lpstr>四、(1)技術服務業務- 有簽呈範例</vt:lpstr>
      <vt:lpstr>四、(2)技術移轉業務- 流程簡圖</vt:lpstr>
      <vt:lpstr>四、(2)技術移轉業務- 研發成果運用彙整表及摘要表</vt:lpstr>
      <vt:lpstr>四、(2)技術移轉業務- 研發成果運用彙整表及摘要表</vt:lpstr>
      <vt:lpstr>四、(2)技術移轉業務- 成本計價表</vt:lpstr>
      <vt:lpstr>四、(2)技術移轉業務- 合約範本</vt:lpstr>
      <vt:lpstr>五、專利相關業務 -專利的好處</vt:lpstr>
      <vt:lpstr>五、專利相關業務 -專利流程簡圖</vt:lpstr>
      <vt:lpstr>五、專利相關業務 -專利申請流程簡圖</vt:lpstr>
      <vt:lpstr>五、專利相關業務 -專利核駁答辯流程簡圖</vt:lpstr>
      <vt:lpstr>五、專利相關業務 -專利領證流程簡圖</vt:lpstr>
      <vt:lpstr>五、專利相關業務 -專利年費維護流程簡圖-中華民國</vt:lpstr>
      <vt:lpstr>五、專利相關業務 -專利年費維護流程簡圖-國外</vt:lpstr>
      <vt:lpstr>五、專利相關業務 -專利預估費用表</vt:lpstr>
      <vt:lpstr>五、專利相關業務 -專利管理系統入口 </vt:lpstr>
      <vt:lpstr>五、專利相關業務 -查詢(全所專利)</vt:lpstr>
      <vt:lpstr>五、專利相關業務 -智慧財產講座 </vt:lpstr>
      <vt:lpstr>六、帳務管理 -合約查詢</vt:lpstr>
      <vt:lpstr>111年新進人員業務簡介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111年新進人員業務簡介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蔡昀芳</dc:creator>
  <cp:lastModifiedBy>賴文祺</cp:lastModifiedBy>
  <cp:revision>1447</cp:revision>
  <cp:lastPrinted>2018-11-06T05:58:31Z</cp:lastPrinted>
  <dcterms:created xsi:type="dcterms:W3CDTF">2017-09-26T00:17:32Z</dcterms:created>
  <dcterms:modified xsi:type="dcterms:W3CDTF">2022-03-16T06:21:55Z</dcterms:modified>
</cp:coreProperties>
</file>