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72" r:id="rId4"/>
    <p:sldId id="268" r:id="rId5"/>
    <p:sldId id="273" r:id="rId6"/>
    <p:sldId id="274" r:id="rId7"/>
    <p:sldId id="275" r:id="rId8"/>
    <p:sldId id="276" r:id="rId9"/>
    <p:sldId id="279" r:id="rId10"/>
    <p:sldId id="282" r:id="rId11"/>
    <p:sldId id="280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790"/>
    <a:srgbClr val="E42C58"/>
    <a:srgbClr val="E5863F"/>
    <a:srgbClr val="E3B229"/>
    <a:srgbClr val="73CBCF"/>
    <a:srgbClr val="86CF3D"/>
    <a:srgbClr val="3B4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7" d="100"/>
          <a:sy n="87" d="100"/>
        </p:scale>
        <p:origin x="13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r>
            <a:rPr lang="zh-TW" altLang="zh-CN" sz="2000" dirty="0" smtClean="0"/>
            <a:t>國有財產及公用物品範圍</a:t>
          </a:r>
          <a:endParaRPr lang="zh-CN" altLang="en-US" sz="20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059F2974-1ACE-4B0C-A465-0420B88C1D44}">
      <dgm:prSet custT="1"/>
      <dgm:spPr/>
      <dgm:t>
        <a:bodyPr/>
        <a:lstStyle/>
        <a:p>
          <a:r>
            <a:rPr lang="zh-TW" altLang="zh-CN" sz="2000" dirty="0" smtClean="0"/>
            <a:t>財產與物品之定義</a:t>
          </a:r>
        </a:p>
      </dgm:t>
    </dgm:pt>
    <dgm:pt modelId="{E9293498-4EEE-4AB4-946B-07B7A84295B1}" type="parTrans" cxnId="{1C47591C-08E3-47D3-9C8F-0865B686B55B}">
      <dgm:prSet/>
      <dgm:spPr/>
      <dgm:t>
        <a:bodyPr/>
        <a:lstStyle/>
        <a:p>
          <a:endParaRPr lang="zh-TW" altLang="en-US"/>
        </a:p>
      </dgm:t>
    </dgm:pt>
    <dgm:pt modelId="{B1459BEF-B67E-4131-9B1B-21EAB8353A47}" type="sibTrans" cxnId="{1C47591C-08E3-47D3-9C8F-0865B686B55B}">
      <dgm:prSet/>
      <dgm:spPr/>
      <dgm:t>
        <a:bodyPr/>
        <a:lstStyle/>
        <a:p>
          <a:endParaRPr lang="zh-TW" altLang="en-US"/>
        </a:p>
      </dgm:t>
    </dgm:pt>
    <dgm:pt modelId="{00F01E1B-AAF8-4AB7-A388-73E305DEA02E}">
      <dgm:prSet custT="1"/>
      <dgm:spPr/>
      <dgm:t>
        <a:bodyPr/>
        <a:lstStyle/>
        <a:p>
          <a:r>
            <a:rPr lang="zh-TW" altLang="zh-CN" sz="2000" dirty="0" smtClean="0"/>
            <a:t>國有財產分類標準</a:t>
          </a:r>
        </a:p>
      </dgm:t>
    </dgm:pt>
    <dgm:pt modelId="{006B3007-2AF8-455E-A39D-950A955DC262}" type="parTrans" cxnId="{368CC6EE-0E14-487F-9062-5B02B394A13A}">
      <dgm:prSet/>
      <dgm:spPr/>
      <dgm:t>
        <a:bodyPr/>
        <a:lstStyle/>
        <a:p>
          <a:endParaRPr lang="zh-TW" altLang="en-US"/>
        </a:p>
      </dgm:t>
    </dgm:pt>
    <dgm:pt modelId="{46008D52-6B63-4B8B-AD91-65A5BB59172D}" type="sibTrans" cxnId="{368CC6EE-0E14-487F-9062-5B02B394A13A}">
      <dgm:prSet/>
      <dgm:spPr/>
      <dgm:t>
        <a:bodyPr/>
        <a:lstStyle/>
        <a:p>
          <a:endParaRPr lang="zh-TW" altLang="en-US"/>
        </a:p>
      </dgm:t>
    </dgm:pt>
    <dgm:pt modelId="{709F4B8E-BC8D-45E0-B459-EFD3205DA9F9}">
      <dgm:prSet custT="1"/>
      <dgm:spPr/>
      <dgm:t>
        <a:bodyPr/>
        <a:lstStyle/>
        <a:p>
          <a:r>
            <a:rPr lang="zh-TW" altLang="zh-CN" sz="2000" dirty="0" smtClean="0"/>
            <a:t>保管使用權之取得</a:t>
          </a:r>
        </a:p>
      </dgm:t>
    </dgm:pt>
    <dgm:pt modelId="{A3A97CEB-4512-4307-BF32-A5364D6FB9CA}" type="parTrans" cxnId="{9D20FF7F-7C4E-4D0B-8AC0-217A5CEE46D6}">
      <dgm:prSet/>
      <dgm:spPr/>
      <dgm:t>
        <a:bodyPr/>
        <a:lstStyle/>
        <a:p>
          <a:endParaRPr lang="zh-TW" altLang="en-US"/>
        </a:p>
      </dgm:t>
    </dgm:pt>
    <dgm:pt modelId="{BD30830A-7040-4FC3-B5DA-540E073ABA98}" type="sibTrans" cxnId="{9D20FF7F-7C4E-4D0B-8AC0-217A5CEE46D6}">
      <dgm:prSet/>
      <dgm:spPr/>
      <dgm:t>
        <a:bodyPr/>
        <a:lstStyle/>
        <a:p>
          <a:endParaRPr lang="zh-TW" altLang="en-US"/>
        </a:p>
      </dgm:t>
    </dgm:pt>
    <dgm:pt modelId="{7D6C2369-9C7A-44F5-B1B6-79A913E62B83}">
      <dgm:prSet custT="1"/>
      <dgm:spPr/>
      <dgm:t>
        <a:bodyPr/>
        <a:lstStyle/>
        <a:p>
          <a:r>
            <a:rPr lang="zh-TW" altLang="en-US" sz="1800" dirty="0" smtClean="0"/>
            <a:t>本所財物管理及攜出所外之相關規定</a:t>
          </a:r>
        </a:p>
      </dgm:t>
    </dgm:pt>
    <dgm:pt modelId="{DF57F78B-0963-49DD-90F2-8C473E7D6ECA}" type="parTrans" cxnId="{8731F5AA-FD1C-463B-9EFA-5662534C6616}">
      <dgm:prSet/>
      <dgm:spPr/>
      <dgm:t>
        <a:bodyPr/>
        <a:lstStyle/>
        <a:p>
          <a:endParaRPr lang="zh-TW" altLang="en-US"/>
        </a:p>
      </dgm:t>
    </dgm:pt>
    <dgm:pt modelId="{E035D528-20DB-482D-8713-288B5A0E9531}" type="sibTrans" cxnId="{8731F5AA-FD1C-463B-9EFA-5662534C6616}">
      <dgm:prSet/>
      <dgm:spPr/>
      <dgm:t>
        <a:bodyPr/>
        <a:lstStyle/>
        <a:p>
          <a:endParaRPr lang="zh-TW" altLang="en-US"/>
        </a:p>
      </dgm:t>
    </dgm:pt>
    <dgm:pt modelId="{2E8594B8-7C02-49BF-A22F-9E111A91CB5A}">
      <dgm:prSet custT="1"/>
      <dgm:spPr/>
      <dgm:t>
        <a:bodyPr/>
        <a:lstStyle/>
        <a:p>
          <a:r>
            <a:rPr lang="zh-TW" altLang="zh-CN" sz="2000" dirty="0" smtClean="0"/>
            <a:t>減損及責任之解除</a:t>
          </a:r>
        </a:p>
      </dgm:t>
    </dgm:pt>
    <dgm:pt modelId="{17B3CAC5-EEAB-40DA-BA79-9CD915F72815}" type="parTrans" cxnId="{D5B978B7-8EA1-4DE4-AAFF-8664DD2A9180}">
      <dgm:prSet/>
      <dgm:spPr/>
      <dgm:t>
        <a:bodyPr/>
        <a:lstStyle/>
        <a:p>
          <a:endParaRPr lang="zh-TW" altLang="en-US"/>
        </a:p>
      </dgm:t>
    </dgm:pt>
    <dgm:pt modelId="{24002E65-EBEE-4BB4-9553-AB79DA13DE19}" type="sibTrans" cxnId="{D5B978B7-8EA1-4DE4-AAFF-8664DD2A9180}">
      <dgm:prSet/>
      <dgm:spPr/>
      <dgm:t>
        <a:bodyPr/>
        <a:lstStyle/>
        <a:p>
          <a:endParaRPr lang="zh-TW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0" presStyleCnt="6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75C2FC0C-4A1C-472D-90B7-73342CD9EE2B}" type="pres">
      <dgm:prSet presAssocID="{059F2974-1ACE-4B0C-A465-0420B88C1D44}" presName="parentLin" presStyleCnt="0"/>
      <dgm:spPr/>
    </dgm:pt>
    <dgm:pt modelId="{5BC35592-EF68-46EC-A45A-8D11E90CC184}" type="pres">
      <dgm:prSet presAssocID="{059F2974-1ACE-4B0C-A465-0420B88C1D44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22893018-B854-410F-BC39-3EB42FBC36CD}" type="pres">
      <dgm:prSet presAssocID="{059F2974-1ACE-4B0C-A465-0420B88C1D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B0EBBF-7B2D-4026-A618-2982F65BBF96}" type="pres">
      <dgm:prSet presAssocID="{059F2974-1ACE-4B0C-A465-0420B88C1D44}" presName="negativeSpace" presStyleCnt="0"/>
      <dgm:spPr/>
    </dgm:pt>
    <dgm:pt modelId="{2FC4B2F8-675C-4B7C-969E-3C5E8D8BA1AB}" type="pres">
      <dgm:prSet presAssocID="{059F2974-1ACE-4B0C-A465-0420B88C1D44}" presName="childText" presStyleLbl="conFgAcc1" presStyleIdx="1" presStyleCnt="6">
        <dgm:presLayoutVars>
          <dgm:bulletEnabled val="1"/>
        </dgm:presLayoutVars>
      </dgm:prSet>
      <dgm:spPr/>
    </dgm:pt>
    <dgm:pt modelId="{913B0441-B66C-486F-A500-7E8AE1CD8811}" type="pres">
      <dgm:prSet presAssocID="{B1459BEF-B67E-4131-9B1B-21EAB8353A47}" presName="spaceBetweenRectangles" presStyleCnt="0"/>
      <dgm:spPr/>
    </dgm:pt>
    <dgm:pt modelId="{768E736D-053D-4051-BB67-2157180DB476}" type="pres">
      <dgm:prSet presAssocID="{00F01E1B-AAF8-4AB7-A388-73E305DEA02E}" presName="parentLin" presStyleCnt="0"/>
      <dgm:spPr/>
    </dgm:pt>
    <dgm:pt modelId="{0BAF2592-F846-41E0-A71E-05D6B942E525}" type="pres">
      <dgm:prSet presAssocID="{00F01E1B-AAF8-4AB7-A388-73E305DEA02E}" presName="parentLeftMargin" presStyleLbl="node1" presStyleIdx="1" presStyleCnt="6"/>
      <dgm:spPr/>
      <dgm:t>
        <a:bodyPr/>
        <a:lstStyle/>
        <a:p>
          <a:endParaRPr lang="zh-TW" altLang="en-US"/>
        </a:p>
      </dgm:t>
    </dgm:pt>
    <dgm:pt modelId="{6D341706-461A-48CB-A387-DC56291E3D1F}" type="pres">
      <dgm:prSet presAssocID="{00F01E1B-AAF8-4AB7-A388-73E305DEA02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C858F4-C4EC-4A3E-9326-3DB856D59C6D}" type="pres">
      <dgm:prSet presAssocID="{00F01E1B-AAF8-4AB7-A388-73E305DEA02E}" presName="negativeSpace" presStyleCnt="0"/>
      <dgm:spPr/>
    </dgm:pt>
    <dgm:pt modelId="{A22E434E-2898-4350-BE52-79DEFCA559D2}" type="pres">
      <dgm:prSet presAssocID="{00F01E1B-AAF8-4AB7-A388-73E305DEA02E}" presName="childText" presStyleLbl="conFgAcc1" presStyleIdx="2" presStyleCnt="6">
        <dgm:presLayoutVars>
          <dgm:bulletEnabled val="1"/>
        </dgm:presLayoutVars>
      </dgm:prSet>
      <dgm:spPr/>
    </dgm:pt>
    <dgm:pt modelId="{2619488D-55A9-43D2-BC10-1B7468D2E8F4}" type="pres">
      <dgm:prSet presAssocID="{46008D52-6B63-4B8B-AD91-65A5BB59172D}" presName="spaceBetweenRectangles" presStyleCnt="0"/>
      <dgm:spPr/>
    </dgm:pt>
    <dgm:pt modelId="{63B95DDB-7B2D-49E2-AA26-1EE3846A0E07}" type="pres">
      <dgm:prSet presAssocID="{709F4B8E-BC8D-45E0-B459-EFD3205DA9F9}" presName="parentLin" presStyleCnt="0"/>
      <dgm:spPr/>
    </dgm:pt>
    <dgm:pt modelId="{6A7FD878-2CD0-4E60-97A4-C7152753E270}" type="pres">
      <dgm:prSet presAssocID="{709F4B8E-BC8D-45E0-B459-EFD3205DA9F9}" presName="parentLeftMargin" presStyleLbl="node1" presStyleIdx="2" presStyleCnt="6"/>
      <dgm:spPr/>
      <dgm:t>
        <a:bodyPr/>
        <a:lstStyle/>
        <a:p>
          <a:endParaRPr lang="zh-TW" altLang="en-US"/>
        </a:p>
      </dgm:t>
    </dgm:pt>
    <dgm:pt modelId="{D63FC006-C173-4C0F-9C54-7D3B43333179}" type="pres">
      <dgm:prSet presAssocID="{709F4B8E-BC8D-45E0-B459-EFD3205DA9F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FB0D56-230C-4D7E-AC73-35629A3CDD0D}" type="pres">
      <dgm:prSet presAssocID="{709F4B8E-BC8D-45E0-B459-EFD3205DA9F9}" presName="negativeSpace" presStyleCnt="0"/>
      <dgm:spPr/>
    </dgm:pt>
    <dgm:pt modelId="{380DD859-4EEF-4130-8C88-DE2AC14F3991}" type="pres">
      <dgm:prSet presAssocID="{709F4B8E-BC8D-45E0-B459-EFD3205DA9F9}" presName="childText" presStyleLbl="conFgAcc1" presStyleIdx="3" presStyleCnt="6">
        <dgm:presLayoutVars>
          <dgm:bulletEnabled val="1"/>
        </dgm:presLayoutVars>
      </dgm:prSet>
      <dgm:spPr/>
    </dgm:pt>
    <dgm:pt modelId="{7E56997A-C9E6-43C3-A8E9-B5795C5CC84C}" type="pres">
      <dgm:prSet presAssocID="{BD30830A-7040-4FC3-B5DA-540E073ABA98}" presName="spaceBetweenRectangles" presStyleCnt="0"/>
      <dgm:spPr/>
    </dgm:pt>
    <dgm:pt modelId="{290D11FD-02AC-436F-A0F1-80724BE7811A}" type="pres">
      <dgm:prSet presAssocID="{7D6C2369-9C7A-44F5-B1B6-79A913E62B83}" presName="parentLin" presStyleCnt="0"/>
      <dgm:spPr/>
    </dgm:pt>
    <dgm:pt modelId="{7304D8F6-BFA0-4448-A143-33B74A592E65}" type="pres">
      <dgm:prSet presAssocID="{7D6C2369-9C7A-44F5-B1B6-79A913E62B83}" presName="parentLeftMargin" presStyleLbl="node1" presStyleIdx="3" presStyleCnt="6"/>
      <dgm:spPr/>
      <dgm:t>
        <a:bodyPr/>
        <a:lstStyle/>
        <a:p>
          <a:endParaRPr lang="zh-TW" altLang="en-US"/>
        </a:p>
      </dgm:t>
    </dgm:pt>
    <dgm:pt modelId="{C6826979-AEDB-44CA-9381-C983A1BBEFE3}" type="pres">
      <dgm:prSet presAssocID="{7D6C2369-9C7A-44F5-B1B6-79A913E62B8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AD5DED-E781-4E04-8670-DAF618C60288}" type="pres">
      <dgm:prSet presAssocID="{7D6C2369-9C7A-44F5-B1B6-79A913E62B83}" presName="negativeSpace" presStyleCnt="0"/>
      <dgm:spPr/>
    </dgm:pt>
    <dgm:pt modelId="{FB434AA5-6EEB-449B-A3BE-E621BDA78DD1}" type="pres">
      <dgm:prSet presAssocID="{7D6C2369-9C7A-44F5-B1B6-79A913E62B83}" presName="childText" presStyleLbl="conFgAcc1" presStyleIdx="4" presStyleCnt="6">
        <dgm:presLayoutVars>
          <dgm:bulletEnabled val="1"/>
        </dgm:presLayoutVars>
      </dgm:prSet>
      <dgm:spPr/>
    </dgm:pt>
    <dgm:pt modelId="{28C40FDA-51C8-423D-82CA-37F45EC82136}" type="pres">
      <dgm:prSet presAssocID="{E035D528-20DB-482D-8713-288B5A0E9531}" presName="spaceBetweenRectangles" presStyleCnt="0"/>
      <dgm:spPr/>
    </dgm:pt>
    <dgm:pt modelId="{26793C1F-F810-4DCE-BD2F-8D8D12B5DCDC}" type="pres">
      <dgm:prSet presAssocID="{2E8594B8-7C02-49BF-A22F-9E111A91CB5A}" presName="parentLin" presStyleCnt="0"/>
      <dgm:spPr/>
    </dgm:pt>
    <dgm:pt modelId="{EDF660F2-AAC3-4D78-9458-1A97AD41A150}" type="pres">
      <dgm:prSet presAssocID="{2E8594B8-7C02-49BF-A22F-9E111A91CB5A}" presName="parentLeftMargin" presStyleLbl="node1" presStyleIdx="4" presStyleCnt="6"/>
      <dgm:spPr/>
      <dgm:t>
        <a:bodyPr/>
        <a:lstStyle/>
        <a:p>
          <a:endParaRPr lang="zh-TW" altLang="en-US"/>
        </a:p>
      </dgm:t>
    </dgm:pt>
    <dgm:pt modelId="{66966D20-BE55-46DD-9AF6-7CC0BDDDCAAE}" type="pres">
      <dgm:prSet presAssocID="{2E8594B8-7C02-49BF-A22F-9E111A91CB5A}" presName="parentText" presStyleLbl="node1" presStyleIdx="5" presStyleCnt="6" custLinFactNeighborX="12023" custLinFactNeighborY="79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D2C231-2180-4EA4-AB10-F44511034643}" type="pres">
      <dgm:prSet presAssocID="{2E8594B8-7C02-49BF-A22F-9E111A91CB5A}" presName="negativeSpace" presStyleCnt="0"/>
      <dgm:spPr/>
    </dgm:pt>
    <dgm:pt modelId="{A35432D7-1A18-47C3-B364-886AA7289B35}" type="pres">
      <dgm:prSet presAssocID="{2E8594B8-7C02-49BF-A22F-9E111A91CB5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6E3BA1A-51C2-4B05-9724-A4A20021B039}" type="presOf" srcId="{7D6C2369-9C7A-44F5-B1B6-79A913E62B83}" destId="{C6826979-AEDB-44CA-9381-C983A1BBEFE3}" srcOrd="1" destOrd="0" presId="urn:microsoft.com/office/officeart/2005/8/layout/list1"/>
    <dgm:cxn modelId="{910A7DF5-E214-4793-B0E5-4BDA9128D21F}" srcId="{0274B17C-A8D6-4EC1-9F74-DEF1B852E50E}" destId="{240C59D7-2CE4-462A-9515-C237DA44CA8D}" srcOrd="0" destOrd="0" parTransId="{CD49C4B8-92C8-418B-931E-B71E1BE6881B}" sibTransId="{947B3124-FA3E-44E6-A51D-10587B3FB02E}"/>
    <dgm:cxn modelId="{78566558-35BD-41E5-A461-02187BF42D5A}" type="presOf" srcId="{240C59D7-2CE4-462A-9515-C237DA44CA8D}" destId="{1C3B8E56-CDD6-48F6-8138-C0343817464C}" srcOrd="0" destOrd="0" presId="urn:microsoft.com/office/officeart/2005/8/layout/list1"/>
    <dgm:cxn modelId="{D5B978B7-8EA1-4DE4-AAFF-8664DD2A9180}" srcId="{0274B17C-A8D6-4EC1-9F74-DEF1B852E50E}" destId="{2E8594B8-7C02-49BF-A22F-9E111A91CB5A}" srcOrd="5" destOrd="0" parTransId="{17B3CAC5-EEAB-40DA-BA79-9CD915F72815}" sibTransId="{24002E65-EBEE-4BB4-9553-AB79DA13DE19}"/>
    <dgm:cxn modelId="{51DE18D5-2D72-4EDD-9F63-301965AC8F0E}" type="presOf" srcId="{059F2974-1ACE-4B0C-A465-0420B88C1D44}" destId="{22893018-B854-410F-BC39-3EB42FBC36CD}" srcOrd="1" destOrd="0" presId="urn:microsoft.com/office/officeart/2005/8/layout/list1"/>
    <dgm:cxn modelId="{B1E1B1C7-C7B2-4D15-BBC6-5D1D953D995A}" type="presOf" srcId="{240C59D7-2CE4-462A-9515-C237DA44CA8D}" destId="{120FC45C-3BD5-48EA-A639-E7D5A20ED3FD}" srcOrd="1" destOrd="0" presId="urn:microsoft.com/office/officeart/2005/8/layout/list1"/>
    <dgm:cxn modelId="{69A9AB74-0839-465C-B6F9-18B6779CF609}" type="presOf" srcId="{709F4B8E-BC8D-45E0-B459-EFD3205DA9F9}" destId="{6A7FD878-2CD0-4E60-97A4-C7152753E270}" srcOrd="0" destOrd="0" presId="urn:microsoft.com/office/officeart/2005/8/layout/list1"/>
    <dgm:cxn modelId="{8731F5AA-FD1C-463B-9EFA-5662534C6616}" srcId="{0274B17C-A8D6-4EC1-9F74-DEF1B852E50E}" destId="{7D6C2369-9C7A-44F5-B1B6-79A913E62B83}" srcOrd="4" destOrd="0" parTransId="{DF57F78B-0963-49DD-90F2-8C473E7D6ECA}" sibTransId="{E035D528-20DB-482D-8713-288B5A0E9531}"/>
    <dgm:cxn modelId="{993D1C2B-4176-41CB-8278-8880A6E50E70}" type="presOf" srcId="{709F4B8E-BC8D-45E0-B459-EFD3205DA9F9}" destId="{D63FC006-C173-4C0F-9C54-7D3B43333179}" srcOrd="1" destOrd="0" presId="urn:microsoft.com/office/officeart/2005/8/layout/list1"/>
    <dgm:cxn modelId="{1C47591C-08E3-47D3-9C8F-0865B686B55B}" srcId="{0274B17C-A8D6-4EC1-9F74-DEF1B852E50E}" destId="{059F2974-1ACE-4B0C-A465-0420B88C1D44}" srcOrd="1" destOrd="0" parTransId="{E9293498-4EEE-4AB4-946B-07B7A84295B1}" sibTransId="{B1459BEF-B67E-4131-9B1B-21EAB8353A47}"/>
    <dgm:cxn modelId="{368CC6EE-0E14-487F-9062-5B02B394A13A}" srcId="{0274B17C-A8D6-4EC1-9F74-DEF1B852E50E}" destId="{00F01E1B-AAF8-4AB7-A388-73E305DEA02E}" srcOrd="2" destOrd="0" parTransId="{006B3007-2AF8-455E-A39D-950A955DC262}" sibTransId="{46008D52-6B63-4B8B-AD91-65A5BB59172D}"/>
    <dgm:cxn modelId="{E2A4C905-9A4E-4F92-915F-9527CA422BEE}" type="presOf" srcId="{2E8594B8-7C02-49BF-A22F-9E111A91CB5A}" destId="{EDF660F2-AAC3-4D78-9458-1A97AD41A150}" srcOrd="0" destOrd="0" presId="urn:microsoft.com/office/officeart/2005/8/layout/list1"/>
    <dgm:cxn modelId="{40301329-B8A7-4776-A0FE-6359AD305709}" type="presOf" srcId="{059F2974-1ACE-4B0C-A465-0420B88C1D44}" destId="{5BC35592-EF68-46EC-A45A-8D11E90CC184}" srcOrd="0" destOrd="0" presId="urn:microsoft.com/office/officeart/2005/8/layout/list1"/>
    <dgm:cxn modelId="{3CE0050F-B929-4AFB-88C5-B5E8C7F216B8}" type="presOf" srcId="{7D6C2369-9C7A-44F5-B1B6-79A913E62B83}" destId="{7304D8F6-BFA0-4448-A143-33B74A592E65}" srcOrd="0" destOrd="0" presId="urn:microsoft.com/office/officeart/2005/8/layout/list1"/>
    <dgm:cxn modelId="{D3659BEB-949B-48E4-84D5-A8A4DFBC8795}" type="presOf" srcId="{00F01E1B-AAF8-4AB7-A388-73E305DEA02E}" destId="{6D341706-461A-48CB-A387-DC56291E3D1F}" srcOrd="1" destOrd="0" presId="urn:microsoft.com/office/officeart/2005/8/layout/list1"/>
    <dgm:cxn modelId="{9D20FF7F-7C4E-4D0B-8AC0-217A5CEE46D6}" srcId="{0274B17C-A8D6-4EC1-9F74-DEF1B852E50E}" destId="{709F4B8E-BC8D-45E0-B459-EFD3205DA9F9}" srcOrd="3" destOrd="0" parTransId="{A3A97CEB-4512-4307-BF32-A5364D6FB9CA}" sibTransId="{BD30830A-7040-4FC3-B5DA-540E073ABA98}"/>
    <dgm:cxn modelId="{AAD1E023-ECA5-422F-A44B-97050F18754C}" type="presOf" srcId="{0274B17C-A8D6-4EC1-9F74-DEF1B852E50E}" destId="{290ADAC8-17E0-4F11-BE79-899CD4DD5E12}" srcOrd="0" destOrd="0" presId="urn:microsoft.com/office/officeart/2005/8/layout/list1"/>
    <dgm:cxn modelId="{4437D624-5881-4DDB-8E47-72DFFDB574ED}" type="presOf" srcId="{00F01E1B-AAF8-4AB7-A388-73E305DEA02E}" destId="{0BAF2592-F846-41E0-A71E-05D6B942E525}" srcOrd="0" destOrd="0" presId="urn:microsoft.com/office/officeart/2005/8/layout/list1"/>
    <dgm:cxn modelId="{0FA4D6E3-779F-4D7C-8B43-EBCA3C460E46}" type="presOf" srcId="{2E8594B8-7C02-49BF-A22F-9E111A91CB5A}" destId="{66966D20-BE55-46DD-9AF6-7CC0BDDDCAAE}" srcOrd="1" destOrd="0" presId="urn:microsoft.com/office/officeart/2005/8/layout/list1"/>
    <dgm:cxn modelId="{8328F6F1-3C95-415A-B7E8-D847C8E4E809}" type="presParOf" srcId="{290ADAC8-17E0-4F11-BE79-899CD4DD5E12}" destId="{AD00622C-704A-40DB-AA9A-CF6B66B9CB56}" srcOrd="0" destOrd="0" presId="urn:microsoft.com/office/officeart/2005/8/layout/list1"/>
    <dgm:cxn modelId="{C5B9DB24-28D4-4A8F-A8E3-3253BB4DEB8A}" type="presParOf" srcId="{AD00622C-704A-40DB-AA9A-CF6B66B9CB56}" destId="{1C3B8E56-CDD6-48F6-8138-C0343817464C}" srcOrd="0" destOrd="0" presId="urn:microsoft.com/office/officeart/2005/8/layout/list1"/>
    <dgm:cxn modelId="{14C48C9E-B298-4FB9-BB17-48526FFDB224}" type="presParOf" srcId="{AD00622C-704A-40DB-AA9A-CF6B66B9CB56}" destId="{120FC45C-3BD5-48EA-A639-E7D5A20ED3FD}" srcOrd="1" destOrd="0" presId="urn:microsoft.com/office/officeart/2005/8/layout/list1"/>
    <dgm:cxn modelId="{8C053D7B-52FB-4FEA-BBE8-2C559787904C}" type="presParOf" srcId="{290ADAC8-17E0-4F11-BE79-899CD4DD5E12}" destId="{197A93D8-BD3E-486E-ABDB-8DA346AD7C11}" srcOrd="1" destOrd="0" presId="urn:microsoft.com/office/officeart/2005/8/layout/list1"/>
    <dgm:cxn modelId="{B065C419-E2B7-4FF5-86E3-97714962EEA6}" type="presParOf" srcId="{290ADAC8-17E0-4F11-BE79-899CD4DD5E12}" destId="{58D67328-282B-4E2B-B4DB-8AD412BAFFBC}" srcOrd="2" destOrd="0" presId="urn:microsoft.com/office/officeart/2005/8/layout/list1"/>
    <dgm:cxn modelId="{3F65B6CF-7D1D-4500-BCD7-3B12DF0DA4F7}" type="presParOf" srcId="{290ADAC8-17E0-4F11-BE79-899CD4DD5E12}" destId="{C761DE94-27E5-4F75-9E5A-A7E6DD8791DF}" srcOrd="3" destOrd="0" presId="urn:microsoft.com/office/officeart/2005/8/layout/list1"/>
    <dgm:cxn modelId="{529EFC48-65B4-4E88-AFC1-ED0BA7A1FC11}" type="presParOf" srcId="{290ADAC8-17E0-4F11-BE79-899CD4DD5E12}" destId="{75C2FC0C-4A1C-472D-90B7-73342CD9EE2B}" srcOrd="4" destOrd="0" presId="urn:microsoft.com/office/officeart/2005/8/layout/list1"/>
    <dgm:cxn modelId="{80CA5F5D-3DEF-4D64-A79F-E30C1EB4749E}" type="presParOf" srcId="{75C2FC0C-4A1C-472D-90B7-73342CD9EE2B}" destId="{5BC35592-EF68-46EC-A45A-8D11E90CC184}" srcOrd="0" destOrd="0" presId="urn:microsoft.com/office/officeart/2005/8/layout/list1"/>
    <dgm:cxn modelId="{5044110A-BBDB-450B-A941-FD18A4D33C4B}" type="presParOf" srcId="{75C2FC0C-4A1C-472D-90B7-73342CD9EE2B}" destId="{22893018-B854-410F-BC39-3EB42FBC36CD}" srcOrd="1" destOrd="0" presId="urn:microsoft.com/office/officeart/2005/8/layout/list1"/>
    <dgm:cxn modelId="{5C0514C3-8607-4452-AE62-A1DF19EC7CD2}" type="presParOf" srcId="{290ADAC8-17E0-4F11-BE79-899CD4DD5E12}" destId="{34B0EBBF-7B2D-4026-A618-2982F65BBF96}" srcOrd="5" destOrd="0" presId="urn:microsoft.com/office/officeart/2005/8/layout/list1"/>
    <dgm:cxn modelId="{8165D3A0-C92E-483F-9BBD-F1F910F8E6F4}" type="presParOf" srcId="{290ADAC8-17E0-4F11-BE79-899CD4DD5E12}" destId="{2FC4B2F8-675C-4B7C-969E-3C5E8D8BA1AB}" srcOrd="6" destOrd="0" presId="urn:microsoft.com/office/officeart/2005/8/layout/list1"/>
    <dgm:cxn modelId="{66DC53A6-7AA4-47E4-A851-9720F1EE973D}" type="presParOf" srcId="{290ADAC8-17E0-4F11-BE79-899CD4DD5E12}" destId="{913B0441-B66C-486F-A500-7E8AE1CD8811}" srcOrd="7" destOrd="0" presId="urn:microsoft.com/office/officeart/2005/8/layout/list1"/>
    <dgm:cxn modelId="{34A82394-F4E7-4508-A28D-239AF67B8084}" type="presParOf" srcId="{290ADAC8-17E0-4F11-BE79-899CD4DD5E12}" destId="{768E736D-053D-4051-BB67-2157180DB476}" srcOrd="8" destOrd="0" presId="urn:microsoft.com/office/officeart/2005/8/layout/list1"/>
    <dgm:cxn modelId="{87C9D0F6-CA11-4F9E-8698-A22267CCF5B9}" type="presParOf" srcId="{768E736D-053D-4051-BB67-2157180DB476}" destId="{0BAF2592-F846-41E0-A71E-05D6B942E525}" srcOrd="0" destOrd="0" presId="urn:microsoft.com/office/officeart/2005/8/layout/list1"/>
    <dgm:cxn modelId="{41DCC1A7-6EA5-44F9-9845-D612BDDD4BFC}" type="presParOf" srcId="{768E736D-053D-4051-BB67-2157180DB476}" destId="{6D341706-461A-48CB-A387-DC56291E3D1F}" srcOrd="1" destOrd="0" presId="urn:microsoft.com/office/officeart/2005/8/layout/list1"/>
    <dgm:cxn modelId="{4185CFBD-84E4-4BAB-B78C-F04566AE2EE1}" type="presParOf" srcId="{290ADAC8-17E0-4F11-BE79-899CD4DD5E12}" destId="{11C858F4-C4EC-4A3E-9326-3DB856D59C6D}" srcOrd="9" destOrd="0" presId="urn:microsoft.com/office/officeart/2005/8/layout/list1"/>
    <dgm:cxn modelId="{DA9AFADB-1471-4960-A08B-063938EBDDAA}" type="presParOf" srcId="{290ADAC8-17E0-4F11-BE79-899CD4DD5E12}" destId="{A22E434E-2898-4350-BE52-79DEFCA559D2}" srcOrd="10" destOrd="0" presId="urn:microsoft.com/office/officeart/2005/8/layout/list1"/>
    <dgm:cxn modelId="{905D8DC1-D0FD-4BFB-836C-9513E27CB047}" type="presParOf" srcId="{290ADAC8-17E0-4F11-BE79-899CD4DD5E12}" destId="{2619488D-55A9-43D2-BC10-1B7468D2E8F4}" srcOrd="11" destOrd="0" presId="urn:microsoft.com/office/officeart/2005/8/layout/list1"/>
    <dgm:cxn modelId="{6EE9A28A-A44F-40F7-ACCE-959F729C5A11}" type="presParOf" srcId="{290ADAC8-17E0-4F11-BE79-899CD4DD5E12}" destId="{63B95DDB-7B2D-49E2-AA26-1EE3846A0E07}" srcOrd="12" destOrd="0" presId="urn:microsoft.com/office/officeart/2005/8/layout/list1"/>
    <dgm:cxn modelId="{A4D624B9-FC55-425C-803E-F29B8F7510DB}" type="presParOf" srcId="{63B95DDB-7B2D-49E2-AA26-1EE3846A0E07}" destId="{6A7FD878-2CD0-4E60-97A4-C7152753E270}" srcOrd="0" destOrd="0" presId="urn:microsoft.com/office/officeart/2005/8/layout/list1"/>
    <dgm:cxn modelId="{C3D1F6C9-EB12-454C-95D9-853EA42BA33F}" type="presParOf" srcId="{63B95DDB-7B2D-49E2-AA26-1EE3846A0E07}" destId="{D63FC006-C173-4C0F-9C54-7D3B43333179}" srcOrd="1" destOrd="0" presId="urn:microsoft.com/office/officeart/2005/8/layout/list1"/>
    <dgm:cxn modelId="{F96E1B7F-1779-4DA9-BA6E-8800DCB8DBDD}" type="presParOf" srcId="{290ADAC8-17E0-4F11-BE79-899CD4DD5E12}" destId="{B3FB0D56-230C-4D7E-AC73-35629A3CDD0D}" srcOrd="13" destOrd="0" presId="urn:microsoft.com/office/officeart/2005/8/layout/list1"/>
    <dgm:cxn modelId="{A3C33647-AA10-4C5A-A476-5E9B7D6E45C0}" type="presParOf" srcId="{290ADAC8-17E0-4F11-BE79-899CD4DD5E12}" destId="{380DD859-4EEF-4130-8C88-DE2AC14F3991}" srcOrd="14" destOrd="0" presId="urn:microsoft.com/office/officeart/2005/8/layout/list1"/>
    <dgm:cxn modelId="{2E585BA1-C43C-45F9-A023-219802828FCB}" type="presParOf" srcId="{290ADAC8-17E0-4F11-BE79-899CD4DD5E12}" destId="{7E56997A-C9E6-43C3-A8E9-B5795C5CC84C}" srcOrd="15" destOrd="0" presId="urn:microsoft.com/office/officeart/2005/8/layout/list1"/>
    <dgm:cxn modelId="{F9923B37-9483-4F2F-A091-82D973BB6B55}" type="presParOf" srcId="{290ADAC8-17E0-4F11-BE79-899CD4DD5E12}" destId="{290D11FD-02AC-436F-A0F1-80724BE7811A}" srcOrd="16" destOrd="0" presId="urn:microsoft.com/office/officeart/2005/8/layout/list1"/>
    <dgm:cxn modelId="{5C94B428-2179-47EF-8DD6-E8E2554D383C}" type="presParOf" srcId="{290D11FD-02AC-436F-A0F1-80724BE7811A}" destId="{7304D8F6-BFA0-4448-A143-33B74A592E65}" srcOrd="0" destOrd="0" presId="urn:microsoft.com/office/officeart/2005/8/layout/list1"/>
    <dgm:cxn modelId="{F56EB66E-D938-4A10-8372-1D2286ABD601}" type="presParOf" srcId="{290D11FD-02AC-436F-A0F1-80724BE7811A}" destId="{C6826979-AEDB-44CA-9381-C983A1BBEFE3}" srcOrd="1" destOrd="0" presId="urn:microsoft.com/office/officeart/2005/8/layout/list1"/>
    <dgm:cxn modelId="{B59D8889-3231-4BD0-9DB1-FD90C732C5A0}" type="presParOf" srcId="{290ADAC8-17E0-4F11-BE79-899CD4DD5E12}" destId="{5EAD5DED-E781-4E04-8670-DAF618C60288}" srcOrd="17" destOrd="0" presId="urn:microsoft.com/office/officeart/2005/8/layout/list1"/>
    <dgm:cxn modelId="{220FB125-1E1D-44CF-ACAD-394EEB57A223}" type="presParOf" srcId="{290ADAC8-17E0-4F11-BE79-899CD4DD5E12}" destId="{FB434AA5-6EEB-449B-A3BE-E621BDA78DD1}" srcOrd="18" destOrd="0" presId="urn:microsoft.com/office/officeart/2005/8/layout/list1"/>
    <dgm:cxn modelId="{71A77C84-9950-48C8-BF07-B6C24A92A5FC}" type="presParOf" srcId="{290ADAC8-17E0-4F11-BE79-899CD4DD5E12}" destId="{28C40FDA-51C8-423D-82CA-37F45EC82136}" srcOrd="19" destOrd="0" presId="urn:microsoft.com/office/officeart/2005/8/layout/list1"/>
    <dgm:cxn modelId="{5C6E697F-F79C-42CD-90C7-5B33F64B59EA}" type="presParOf" srcId="{290ADAC8-17E0-4F11-BE79-899CD4DD5E12}" destId="{26793C1F-F810-4DCE-BD2F-8D8D12B5DCDC}" srcOrd="20" destOrd="0" presId="urn:microsoft.com/office/officeart/2005/8/layout/list1"/>
    <dgm:cxn modelId="{AC961C77-9307-4476-B891-9D9906E2DC18}" type="presParOf" srcId="{26793C1F-F810-4DCE-BD2F-8D8D12B5DCDC}" destId="{EDF660F2-AAC3-4D78-9458-1A97AD41A150}" srcOrd="0" destOrd="0" presId="urn:microsoft.com/office/officeart/2005/8/layout/list1"/>
    <dgm:cxn modelId="{F02FFC98-C279-47A6-B878-6A8F86308446}" type="presParOf" srcId="{26793C1F-F810-4DCE-BD2F-8D8D12B5DCDC}" destId="{66966D20-BE55-46DD-9AF6-7CC0BDDDCAAE}" srcOrd="1" destOrd="0" presId="urn:microsoft.com/office/officeart/2005/8/layout/list1"/>
    <dgm:cxn modelId="{7BB14D2B-A382-4FBD-8A5A-1682B4C51035}" type="presParOf" srcId="{290ADAC8-17E0-4F11-BE79-899CD4DD5E12}" destId="{56D2C231-2180-4EA4-AB10-F44511034643}" srcOrd="21" destOrd="0" presId="urn:microsoft.com/office/officeart/2005/8/layout/list1"/>
    <dgm:cxn modelId="{B6B6BEC6-1ECF-497B-954F-760F2163ED6D}" type="presParOf" srcId="{290ADAC8-17E0-4F11-BE79-899CD4DD5E12}" destId="{A35432D7-1A18-47C3-B364-886AA7289B3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r>
            <a:rPr lang="zh-TW" altLang="en-US" sz="2000" dirty="0" smtClean="0"/>
            <a:t>第一類供使用土地、土地改良物</a:t>
          </a:r>
          <a:endParaRPr lang="zh-CN" altLang="en-US" sz="20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059F2974-1ACE-4B0C-A465-0420B88C1D44}">
      <dgm:prSet custT="1"/>
      <dgm:spPr/>
      <dgm:t>
        <a:bodyPr/>
        <a:lstStyle/>
        <a:p>
          <a:r>
            <a:rPr lang="zh-TW" altLang="en-US" sz="2000" dirty="0" smtClean="0"/>
            <a:t>第二類房屋建築及設備</a:t>
          </a:r>
        </a:p>
      </dgm:t>
    </dgm:pt>
    <dgm:pt modelId="{E9293498-4EEE-4AB4-946B-07B7A84295B1}" type="parTrans" cxnId="{1C47591C-08E3-47D3-9C8F-0865B686B55B}">
      <dgm:prSet/>
      <dgm:spPr/>
      <dgm:t>
        <a:bodyPr/>
        <a:lstStyle/>
        <a:p>
          <a:endParaRPr lang="zh-TW" altLang="en-US"/>
        </a:p>
      </dgm:t>
    </dgm:pt>
    <dgm:pt modelId="{B1459BEF-B67E-4131-9B1B-21EAB8353A47}" type="sibTrans" cxnId="{1C47591C-08E3-47D3-9C8F-0865B686B55B}">
      <dgm:prSet/>
      <dgm:spPr/>
      <dgm:t>
        <a:bodyPr/>
        <a:lstStyle/>
        <a:p>
          <a:endParaRPr lang="zh-TW" altLang="en-US"/>
        </a:p>
      </dgm:t>
    </dgm:pt>
    <dgm:pt modelId="{00F01E1B-AAF8-4AB7-A388-73E305DEA02E}">
      <dgm:prSet custT="1"/>
      <dgm:spPr/>
      <dgm:t>
        <a:bodyPr/>
        <a:lstStyle/>
        <a:p>
          <a:r>
            <a:rPr lang="zh-TW" altLang="en-US" sz="2000" dirty="0" smtClean="0"/>
            <a:t>第三類機械及設備</a:t>
          </a:r>
        </a:p>
      </dgm:t>
    </dgm:pt>
    <dgm:pt modelId="{006B3007-2AF8-455E-A39D-950A955DC262}" type="parTrans" cxnId="{368CC6EE-0E14-487F-9062-5B02B394A13A}">
      <dgm:prSet/>
      <dgm:spPr/>
      <dgm:t>
        <a:bodyPr/>
        <a:lstStyle/>
        <a:p>
          <a:endParaRPr lang="zh-TW" altLang="en-US"/>
        </a:p>
      </dgm:t>
    </dgm:pt>
    <dgm:pt modelId="{46008D52-6B63-4B8B-AD91-65A5BB59172D}" type="sibTrans" cxnId="{368CC6EE-0E14-487F-9062-5B02B394A13A}">
      <dgm:prSet/>
      <dgm:spPr/>
      <dgm:t>
        <a:bodyPr/>
        <a:lstStyle/>
        <a:p>
          <a:endParaRPr lang="zh-TW" altLang="en-US"/>
        </a:p>
      </dgm:t>
    </dgm:pt>
    <dgm:pt modelId="{709F4B8E-BC8D-45E0-B459-EFD3205DA9F9}">
      <dgm:prSet custT="1"/>
      <dgm:spPr/>
      <dgm:t>
        <a:bodyPr/>
        <a:lstStyle/>
        <a:p>
          <a:r>
            <a:rPr lang="zh-TW" altLang="en-US" sz="2000" dirty="0" smtClean="0"/>
            <a:t>第四類交通及運輸設備</a:t>
          </a:r>
        </a:p>
      </dgm:t>
    </dgm:pt>
    <dgm:pt modelId="{A3A97CEB-4512-4307-BF32-A5364D6FB9CA}" type="parTrans" cxnId="{9D20FF7F-7C4E-4D0B-8AC0-217A5CEE46D6}">
      <dgm:prSet/>
      <dgm:spPr/>
      <dgm:t>
        <a:bodyPr/>
        <a:lstStyle/>
        <a:p>
          <a:endParaRPr lang="zh-TW" altLang="en-US"/>
        </a:p>
      </dgm:t>
    </dgm:pt>
    <dgm:pt modelId="{BD30830A-7040-4FC3-B5DA-540E073ABA98}" type="sibTrans" cxnId="{9D20FF7F-7C4E-4D0B-8AC0-217A5CEE46D6}">
      <dgm:prSet/>
      <dgm:spPr/>
      <dgm:t>
        <a:bodyPr/>
        <a:lstStyle/>
        <a:p>
          <a:endParaRPr lang="zh-TW" altLang="en-US"/>
        </a:p>
      </dgm:t>
    </dgm:pt>
    <dgm:pt modelId="{2E8594B8-7C02-49BF-A22F-9E111A91CB5A}">
      <dgm:prSet custT="1"/>
      <dgm:spPr/>
      <dgm:t>
        <a:bodyPr/>
        <a:lstStyle/>
        <a:p>
          <a:r>
            <a:rPr lang="zh-TW" altLang="en-US" sz="2000" dirty="0" smtClean="0"/>
            <a:t>第六類非消耗性物品</a:t>
          </a:r>
        </a:p>
      </dgm:t>
    </dgm:pt>
    <dgm:pt modelId="{17B3CAC5-EEAB-40DA-BA79-9CD915F72815}" type="parTrans" cxnId="{D5B978B7-8EA1-4DE4-AAFF-8664DD2A9180}">
      <dgm:prSet/>
      <dgm:spPr/>
      <dgm:t>
        <a:bodyPr/>
        <a:lstStyle/>
        <a:p>
          <a:endParaRPr lang="zh-TW" altLang="en-US"/>
        </a:p>
      </dgm:t>
    </dgm:pt>
    <dgm:pt modelId="{24002E65-EBEE-4BB4-9553-AB79DA13DE19}" type="sibTrans" cxnId="{D5B978B7-8EA1-4DE4-AAFF-8664DD2A9180}">
      <dgm:prSet/>
      <dgm:spPr/>
      <dgm:t>
        <a:bodyPr/>
        <a:lstStyle/>
        <a:p>
          <a:endParaRPr lang="zh-TW" altLang="en-US"/>
        </a:p>
      </dgm:t>
    </dgm:pt>
    <dgm:pt modelId="{7D6C2369-9C7A-44F5-B1B6-79A913E62B83}">
      <dgm:prSet custT="1"/>
      <dgm:spPr/>
      <dgm:t>
        <a:bodyPr/>
        <a:lstStyle/>
        <a:p>
          <a:r>
            <a:rPr lang="zh-TW" altLang="en-US" sz="2000" dirty="0" smtClean="0"/>
            <a:t>第五類雜項設備</a:t>
          </a:r>
        </a:p>
      </dgm:t>
    </dgm:pt>
    <dgm:pt modelId="{E035D528-20DB-482D-8713-288B5A0E9531}" type="sibTrans" cxnId="{8731F5AA-FD1C-463B-9EFA-5662534C6616}">
      <dgm:prSet/>
      <dgm:spPr/>
      <dgm:t>
        <a:bodyPr/>
        <a:lstStyle/>
        <a:p>
          <a:endParaRPr lang="zh-TW" altLang="en-US"/>
        </a:p>
      </dgm:t>
    </dgm:pt>
    <dgm:pt modelId="{DF57F78B-0963-49DD-90F2-8C473E7D6ECA}" type="parTrans" cxnId="{8731F5AA-FD1C-463B-9EFA-5662534C6616}">
      <dgm:prSet/>
      <dgm:spPr/>
      <dgm:t>
        <a:bodyPr/>
        <a:lstStyle/>
        <a:p>
          <a:endParaRPr lang="zh-TW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0" presStyleCnt="6" custScaleX="128883" custLinFactNeighborX="18210" custLinFactNeighborY="-983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0" presStyleCnt="6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75C2FC0C-4A1C-472D-90B7-73342CD9EE2B}" type="pres">
      <dgm:prSet presAssocID="{059F2974-1ACE-4B0C-A465-0420B88C1D44}" presName="parentLin" presStyleCnt="0"/>
      <dgm:spPr/>
    </dgm:pt>
    <dgm:pt modelId="{5BC35592-EF68-46EC-A45A-8D11E90CC184}" type="pres">
      <dgm:prSet presAssocID="{059F2974-1ACE-4B0C-A465-0420B88C1D44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22893018-B854-410F-BC39-3EB42FBC36CD}" type="pres">
      <dgm:prSet presAssocID="{059F2974-1ACE-4B0C-A465-0420B88C1D44}" presName="parentText" presStyleLbl="node1" presStyleIdx="1" presStyleCnt="6" custScaleX="12918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B0EBBF-7B2D-4026-A618-2982F65BBF96}" type="pres">
      <dgm:prSet presAssocID="{059F2974-1ACE-4B0C-A465-0420B88C1D44}" presName="negativeSpace" presStyleCnt="0"/>
      <dgm:spPr/>
    </dgm:pt>
    <dgm:pt modelId="{2FC4B2F8-675C-4B7C-969E-3C5E8D8BA1AB}" type="pres">
      <dgm:prSet presAssocID="{059F2974-1ACE-4B0C-A465-0420B88C1D44}" presName="childText" presStyleLbl="conFgAcc1" presStyleIdx="1" presStyleCnt="6">
        <dgm:presLayoutVars>
          <dgm:bulletEnabled val="1"/>
        </dgm:presLayoutVars>
      </dgm:prSet>
      <dgm:spPr/>
    </dgm:pt>
    <dgm:pt modelId="{913B0441-B66C-486F-A500-7E8AE1CD8811}" type="pres">
      <dgm:prSet presAssocID="{B1459BEF-B67E-4131-9B1B-21EAB8353A47}" presName="spaceBetweenRectangles" presStyleCnt="0"/>
      <dgm:spPr/>
    </dgm:pt>
    <dgm:pt modelId="{768E736D-053D-4051-BB67-2157180DB476}" type="pres">
      <dgm:prSet presAssocID="{00F01E1B-AAF8-4AB7-A388-73E305DEA02E}" presName="parentLin" presStyleCnt="0"/>
      <dgm:spPr/>
    </dgm:pt>
    <dgm:pt modelId="{0BAF2592-F846-41E0-A71E-05D6B942E525}" type="pres">
      <dgm:prSet presAssocID="{00F01E1B-AAF8-4AB7-A388-73E305DEA02E}" presName="parentLeftMargin" presStyleLbl="node1" presStyleIdx="1" presStyleCnt="6"/>
      <dgm:spPr/>
      <dgm:t>
        <a:bodyPr/>
        <a:lstStyle/>
        <a:p>
          <a:endParaRPr lang="zh-TW" altLang="en-US"/>
        </a:p>
      </dgm:t>
    </dgm:pt>
    <dgm:pt modelId="{6D341706-461A-48CB-A387-DC56291E3D1F}" type="pres">
      <dgm:prSet presAssocID="{00F01E1B-AAF8-4AB7-A388-73E305DEA02E}" presName="parentText" presStyleLbl="node1" presStyleIdx="2" presStyleCnt="6" custScaleX="128956" custLinFactNeighborX="-7568" custLinFactNeighborY="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C858F4-C4EC-4A3E-9326-3DB856D59C6D}" type="pres">
      <dgm:prSet presAssocID="{00F01E1B-AAF8-4AB7-A388-73E305DEA02E}" presName="negativeSpace" presStyleCnt="0"/>
      <dgm:spPr/>
    </dgm:pt>
    <dgm:pt modelId="{A22E434E-2898-4350-BE52-79DEFCA559D2}" type="pres">
      <dgm:prSet presAssocID="{00F01E1B-AAF8-4AB7-A388-73E305DEA02E}" presName="childText" presStyleLbl="conFgAcc1" presStyleIdx="2" presStyleCnt="6">
        <dgm:presLayoutVars>
          <dgm:bulletEnabled val="1"/>
        </dgm:presLayoutVars>
      </dgm:prSet>
      <dgm:spPr/>
    </dgm:pt>
    <dgm:pt modelId="{2619488D-55A9-43D2-BC10-1B7468D2E8F4}" type="pres">
      <dgm:prSet presAssocID="{46008D52-6B63-4B8B-AD91-65A5BB59172D}" presName="spaceBetweenRectangles" presStyleCnt="0"/>
      <dgm:spPr/>
    </dgm:pt>
    <dgm:pt modelId="{63B95DDB-7B2D-49E2-AA26-1EE3846A0E07}" type="pres">
      <dgm:prSet presAssocID="{709F4B8E-BC8D-45E0-B459-EFD3205DA9F9}" presName="parentLin" presStyleCnt="0"/>
      <dgm:spPr/>
    </dgm:pt>
    <dgm:pt modelId="{6A7FD878-2CD0-4E60-97A4-C7152753E270}" type="pres">
      <dgm:prSet presAssocID="{709F4B8E-BC8D-45E0-B459-EFD3205DA9F9}" presName="parentLeftMargin" presStyleLbl="node1" presStyleIdx="2" presStyleCnt="6"/>
      <dgm:spPr/>
      <dgm:t>
        <a:bodyPr/>
        <a:lstStyle/>
        <a:p>
          <a:endParaRPr lang="zh-TW" altLang="en-US"/>
        </a:p>
      </dgm:t>
    </dgm:pt>
    <dgm:pt modelId="{D63FC006-C173-4C0F-9C54-7D3B43333179}" type="pres">
      <dgm:prSet presAssocID="{709F4B8E-BC8D-45E0-B459-EFD3205DA9F9}" presName="parentText" presStyleLbl="node1" presStyleIdx="3" presStyleCnt="6" custScaleX="12854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FB0D56-230C-4D7E-AC73-35629A3CDD0D}" type="pres">
      <dgm:prSet presAssocID="{709F4B8E-BC8D-45E0-B459-EFD3205DA9F9}" presName="negativeSpace" presStyleCnt="0"/>
      <dgm:spPr/>
    </dgm:pt>
    <dgm:pt modelId="{380DD859-4EEF-4130-8C88-DE2AC14F3991}" type="pres">
      <dgm:prSet presAssocID="{709F4B8E-BC8D-45E0-B459-EFD3205DA9F9}" presName="childText" presStyleLbl="conFgAcc1" presStyleIdx="3" presStyleCnt="6">
        <dgm:presLayoutVars>
          <dgm:bulletEnabled val="1"/>
        </dgm:presLayoutVars>
      </dgm:prSet>
      <dgm:spPr/>
    </dgm:pt>
    <dgm:pt modelId="{7E56997A-C9E6-43C3-A8E9-B5795C5CC84C}" type="pres">
      <dgm:prSet presAssocID="{BD30830A-7040-4FC3-B5DA-540E073ABA98}" presName="spaceBetweenRectangles" presStyleCnt="0"/>
      <dgm:spPr/>
    </dgm:pt>
    <dgm:pt modelId="{290D11FD-02AC-436F-A0F1-80724BE7811A}" type="pres">
      <dgm:prSet presAssocID="{7D6C2369-9C7A-44F5-B1B6-79A913E62B83}" presName="parentLin" presStyleCnt="0"/>
      <dgm:spPr/>
    </dgm:pt>
    <dgm:pt modelId="{7304D8F6-BFA0-4448-A143-33B74A592E65}" type="pres">
      <dgm:prSet presAssocID="{7D6C2369-9C7A-44F5-B1B6-79A913E62B83}" presName="parentLeftMargin" presStyleLbl="node1" presStyleIdx="3" presStyleCnt="6"/>
      <dgm:spPr/>
      <dgm:t>
        <a:bodyPr/>
        <a:lstStyle/>
        <a:p>
          <a:endParaRPr lang="zh-TW" altLang="en-US"/>
        </a:p>
      </dgm:t>
    </dgm:pt>
    <dgm:pt modelId="{C6826979-AEDB-44CA-9381-C983A1BBEFE3}" type="pres">
      <dgm:prSet presAssocID="{7D6C2369-9C7A-44F5-B1B6-79A913E62B83}" presName="parentText" presStyleLbl="node1" presStyleIdx="4" presStyleCnt="6" custScaleX="129628" custLinFactNeighborX="-7568" custLinFactNeighborY="-131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AD5DED-E781-4E04-8670-DAF618C60288}" type="pres">
      <dgm:prSet presAssocID="{7D6C2369-9C7A-44F5-B1B6-79A913E62B83}" presName="negativeSpace" presStyleCnt="0"/>
      <dgm:spPr/>
    </dgm:pt>
    <dgm:pt modelId="{FB434AA5-6EEB-449B-A3BE-E621BDA78DD1}" type="pres">
      <dgm:prSet presAssocID="{7D6C2369-9C7A-44F5-B1B6-79A913E62B83}" presName="childText" presStyleLbl="conFgAcc1" presStyleIdx="4" presStyleCnt="6">
        <dgm:presLayoutVars>
          <dgm:bulletEnabled val="1"/>
        </dgm:presLayoutVars>
      </dgm:prSet>
      <dgm:spPr/>
    </dgm:pt>
    <dgm:pt modelId="{28C40FDA-51C8-423D-82CA-37F45EC82136}" type="pres">
      <dgm:prSet presAssocID="{E035D528-20DB-482D-8713-288B5A0E9531}" presName="spaceBetweenRectangles" presStyleCnt="0"/>
      <dgm:spPr/>
    </dgm:pt>
    <dgm:pt modelId="{26793C1F-F810-4DCE-BD2F-8D8D12B5DCDC}" type="pres">
      <dgm:prSet presAssocID="{2E8594B8-7C02-49BF-A22F-9E111A91CB5A}" presName="parentLin" presStyleCnt="0"/>
      <dgm:spPr/>
    </dgm:pt>
    <dgm:pt modelId="{EDF660F2-AAC3-4D78-9458-1A97AD41A150}" type="pres">
      <dgm:prSet presAssocID="{2E8594B8-7C02-49BF-A22F-9E111A91CB5A}" presName="parentLeftMargin" presStyleLbl="node1" presStyleIdx="4" presStyleCnt="6"/>
      <dgm:spPr/>
      <dgm:t>
        <a:bodyPr/>
        <a:lstStyle/>
        <a:p>
          <a:endParaRPr lang="zh-TW" altLang="en-US"/>
        </a:p>
      </dgm:t>
    </dgm:pt>
    <dgm:pt modelId="{66966D20-BE55-46DD-9AF6-7CC0BDDDCAAE}" type="pres">
      <dgm:prSet presAssocID="{2E8594B8-7C02-49BF-A22F-9E111A91CB5A}" presName="parentText" presStyleLbl="node1" presStyleIdx="5" presStyleCnt="6" custScaleX="1289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D2C231-2180-4EA4-AB10-F44511034643}" type="pres">
      <dgm:prSet presAssocID="{2E8594B8-7C02-49BF-A22F-9E111A91CB5A}" presName="negativeSpace" presStyleCnt="0"/>
      <dgm:spPr/>
    </dgm:pt>
    <dgm:pt modelId="{A35432D7-1A18-47C3-B364-886AA7289B35}" type="pres">
      <dgm:prSet presAssocID="{2E8594B8-7C02-49BF-A22F-9E111A91CB5A}" presName="childText" presStyleLbl="conFgAcc1" presStyleIdx="5" presStyleCnt="6" custLinFactY="101806" custLinFactNeighborX="-22" custLinFactNeighborY="2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31F5AA-FD1C-463B-9EFA-5662534C6616}" srcId="{0274B17C-A8D6-4EC1-9F74-DEF1B852E50E}" destId="{7D6C2369-9C7A-44F5-B1B6-79A913E62B83}" srcOrd="4" destOrd="0" parTransId="{DF57F78B-0963-49DD-90F2-8C473E7D6ECA}" sibTransId="{E035D528-20DB-482D-8713-288B5A0E9531}"/>
    <dgm:cxn modelId="{40301329-B8A7-4776-A0FE-6359AD305709}" type="presOf" srcId="{059F2974-1ACE-4B0C-A465-0420B88C1D44}" destId="{5BC35592-EF68-46EC-A45A-8D11E90CC184}" srcOrd="0" destOrd="0" presId="urn:microsoft.com/office/officeart/2005/8/layout/list1"/>
    <dgm:cxn modelId="{0FA4D6E3-779F-4D7C-8B43-EBCA3C460E46}" type="presOf" srcId="{2E8594B8-7C02-49BF-A22F-9E111A91CB5A}" destId="{66966D20-BE55-46DD-9AF6-7CC0BDDDCAAE}" srcOrd="1" destOrd="0" presId="urn:microsoft.com/office/officeart/2005/8/layout/list1"/>
    <dgm:cxn modelId="{78566558-35BD-41E5-A461-02187BF42D5A}" type="presOf" srcId="{240C59D7-2CE4-462A-9515-C237DA44CA8D}" destId="{1C3B8E56-CDD6-48F6-8138-C0343817464C}" srcOrd="0" destOrd="0" presId="urn:microsoft.com/office/officeart/2005/8/layout/list1"/>
    <dgm:cxn modelId="{910A7DF5-E214-4793-B0E5-4BDA9128D21F}" srcId="{0274B17C-A8D6-4EC1-9F74-DEF1B852E50E}" destId="{240C59D7-2CE4-462A-9515-C237DA44CA8D}" srcOrd="0" destOrd="0" parTransId="{CD49C4B8-92C8-418B-931E-B71E1BE6881B}" sibTransId="{947B3124-FA3E-44E6-A51D-10587B3FB02E}"/>
    <dgm:cxn modelId="{4437D624-5881-4DDB-8E47-72DFFDB574ED}" type="presOf" srcId="{00F01E1B-AAF8-4AB7-A388-73E305DEA02E}" destId="{0BAF2592-F846-41E0-A71E-05D6B942E525}" srcOrd="0" destOrd="0" presId="urn:microsoft.com/office/officeart/2005/8/layout/list1"/>
    <dgm:cxn modelId="{AAD1E023-ECA5-422F-A44B-97050F18754C}" type="presOf" srcId="{0274B17C-A8D6-4EC1-9F74-DEF1B852E50E}" destId="{290ADAC8-17E0-4F11-BE79-899CD4DD5E12}" srcOrd="0" destOrd="0" presId="urn:microsoft.com/office/officeart/2005/8/layout/list1"/>
    <dgm:cxn modelId="{1C47591C-08E3-47D3-9C8F-0865B686B55B}" srcId="{0274B17C-A8D6-4EC1-9F74-DEF1B852E50E}" destId="{059F2974-1ACE-4B0C-A465-0420B88C1D44}" srcOrd="1" destOrd="0" parTransId="{E9293498-4EEE-4AB4-946B-07B7A84295B1}" sibTransId="{B1459BEF-B67E-4131-9B1B-21EAB8353A47}"/>
    <dgm:cxn modelId="{69A9AB74-0839-465C-B6F9-18B6779CF609}" type="presOf" srcId="{709F4B8E-BC8D-45E0-B459-EFD3205DA9F9}" destId="{6A7FD878-2CD0-4E60-97A4-C7152753E270}" srcOrd="0" destOrd="0" presId="urn:microsoft.com/office/officeart/2005/8/layout/list1"/>
    <dgm:cxn modelId="{9D20FF7F-7C4E-4D0B-8AC0-217A5CEE46D6}" srcId="{0274B17C-A8D6-4EC1-9F74-DEF1B852E50E}" destId="{709F4B8E-BC8D-45E0-B459-EFD3205DA9F9}" srcOrd="3" destOrd="0" parTransId="{A3A97CEB-4512-4307-BF32-A5364D6FB9CA}" sibTransId="{BD30830A-7040-4FC3-B5DA-540E073ABA98}"/>
    <dgm:cxn modelId="{3CE0050F-B929-4AFB-88C5-B5E8C7F216B8}" type="presOf" srcId="{7D6C2369-9C7A-44F5-B1B6-79A913E62B83}" destId="{7304D8F6-BFA0-4448-A143-33B74A592E65}" srcOrd="0" destOrd="0" presId="urn:microsoft.com/office/officeart/2005/8/layout/list1"/>
    <dgm:cxn modelId="{D3659BEB-949B-48E4-84D5-A8A4DFBC8795}" type="presOf" srcId="{00F01E1B-AAF8-4AB7-A388-73E305DEA02E}" destId="{6D341706-461A-48CB-A387-DC56291E3D1F}" srcOrd="1" destOrd="0" presId="urn:microsoft.com/office/officeart/2005/8/layout/list1"/>
    <dgm:cxn modelId="{76E3BA1A-51C2-4B05-9724-A4A20021B039}" type="presOf" srcId="{7D6C2369-9C7A-44F5-B1B6-79A913E62B83}" destId="{C6826979-AEDB-44CA-9381-C983A1BBEFE3}" srcOrd="1" destOrd="0" presId="urn:microsoft.com/office/officeart/2005/8/layout/list1"/>
    <dgm:cxn modelId="{51DE18D5-2D72-4EDD-9F63-301965AC8F0E}" type="presOf" srcId="{059F2974-1ACE-4B0C-A465-0420B88C1D44}" destId="{22893018-B854-410F-BC39-3EB42FBC36CD}" srcOrd="1" destOrd="0" presId="urn:microsoft.com/office/officeart/2005/8/layout/list1"/>
    <dgm:cxn modelId="{E2A4C905-9A4E-4F92-915F-9527CA422BEE}" type="presOf" srcId="{2E8594B8-7C02-49BF-A22F-9E111A91CB5A}" destId="{EDF660F2-AAC3-4D78-9458-1A97AD41A150}" srcOrd="0" destOrd="0" presId="urn:microsoft.com/office/officeart/2005/8/layout/list1"/>
    <dgm:cxn modelId="{D5B978B7-8EA1-4DE4-AAFF-8664DD2A9180}" srcId="{0274B17C-A8D6-4EC1-9F74-DEF1B852E50E}" destId="{2E8594B8-7C02-49BF-A22F-9E111A91CB5A}" srcOrd="5" destOrd="0" parTransId="{17B3CAC5-EEAB-40DA-BA79-9CD915F72815}" sibTransId="{24002E65-EBEE-4BB4-9553-AB79DA13DE19}"/>
    <dgm:cxn modelId="{368CC6EE-0E14-487F-9062-5B02B394A13A}" srcId="{0274B17C-A8D6-4EC1-9F74-DEF1B852E50E}" destId="{00F01E1B-AAF8-4AB7-A388-73E305DEA02E}" srcOrd="2" destOrd="0" parTransId="{006B3007-2AF8-455E-A39D-950A955DC262}" sibTransId="{46008D52-6B63-4B8B-AD91-65A5BB59172D}"/>
    <dgm:cxn modelId="{B1E1B1C7-C7B2-4D15-BBC6-5D1D953D995A}" type="presOf" srcId="{240C59D7-2CE4-462A-9515-C237DA44CA8D}" destId="{120FC45C-3BD5-48EA-A639-E7D5A20ED3FD}" srcOrd="1" destOrd="0" presId="urn:microsoft.com/office/officeart/2005/8/layout/list1"/>
    <dgm:cxn modelId="{993D1C2B-4176-41CB-8278-8880A6E50E70}" type="presOf" srcId="{709F4B8E-BC8D-45E0-B459-EFD3205DA9F9}" destId="{D63FC006-C173-4C0F-9C54-7D3B43333179}" srcOrd="1" destOrd="0" presId="urn:microsoft.com/office/officeart/2005/8/layout/list1"/>
    <dgm:cxn modelId="{8328F6F1-3C95-415A-B7E8-D847C8E4E809}" type="presParOf" srcId="{290ADAC8-17E0-4F11-BE79-899CD4DD5E12}" destId="{AD00622C-704A-40DB-AA9A-CF6B66B9CB56}" srcOrd="0" destOrd="0" presId="urn:microsoft.com/office/officeart/2005/8/layout/list1"/>
    <dgm:cxn modelId="{C5B9DB24-28D4-4A8F-A8E3-3253BB4DEB8A}" type="presParOf" srcId="{AD00622C-704A-40DB-AA9A-CF6B66B9CB56}" destId="{1C3B8E56-CDD6-48F6-8138-C0343817464C}" srcOrd="0" destOrd="0" presId="urn:microsoft.com/office/officeart/2005/8/layout/list1"/>
    <dgm:cxn modelId="{14C48C9E-B298-4FB9-BB17-48526FFDB224}" type="presParOf" srcId="{AD00622C-704A-40DB-AA9A-CF6B66B9CB56}" destId="{120FC45C-3BD5-48EA-A639-E7D5A20ED3FD}" srcOrd="1" destOrd="0" presId="urn:microsoft.com/office/officeart/2005/8/layout/list1"/>
    <dgm:cxn modelId="{8C053D7B-52FB-4FEA-BBE8-2C559787904C}" type="presParOf" srcId="{290ADAC8-17E0-4F11-BE79-899CD4DD5E12}" destId="{197A93D8-BD3E-486E-ABDB-8DA346AD7C11}" srcOrd="1" destOrd="0" presId="urn:microsoft.com/office/officeart/2005/8/layout/list1"/>
    <dgm:cxn modelId="{B065C419-E2B7-4FF5-86E3-97714962EEA6}" type="presParOf" srcId="{290ADAC8-17E0-4F11-BE79-899CD4DD5E12}" destId="{58D67328-282B-4E2B-B4DB-8AD412BAFFBC}" srcOrd="2" destOrd="0" presId="urn:microsoft.com/office/officeart/2005/8/layout/list1"/>
    <dgm:cxn modelId="{3F65B6CF-7D1D-4500-BCD7-3B12DF0DA4F7}" type="presParOf" srcId="{290ADAC8-17E0-4F11-BE79-899CD4DD5E12}" destId="{C761DE94-27E5-4F75-9E5A-A7E6DD8791DF}" srcOrd="3" destOrd="0" presId="urn:microsoft.com/office/officeart/2005/8/layout/list1"/>
    <dgm:cxn modelId="{529EFC48-65B4-4E88-AFC1-ED0BA7A1FC11}" type="presParOf" srcId="{290ADAC8-17E0-4F11-BE79-899CD4DD5E12}" destId="{75C2FC0C-4A1C-472D-90B7-73342CD9EE2B}" srcOrd="4" destOrd="0" presId="urn:microsoft.com/office/officeart/2005/8/layout/list1"/>
    <dgm:cxn modelId="{80CA5F5D-3DEF-4D64-A79F-E30C1EB4749E}" type="presParOf" srcId="{75C2FC0C-4A1C-472D-90B7-73342CD9EE2B}" destId="{5BC35592-EF68-46EC-A45A-8D11E90CC184}" srcOrd="0" destOrd="0" presId="urn:microsoft.com/office/officeart/2005/8/layout/list1"/>
    <dgm:cxn modelId="{5044110A-BBDB-450B-A941-FD18A4D33C4B}" type="presParOf" srcId="{75C2FC0C-4A1C-472D-90B7-73342CD9EE2B}" destId="{22893018-B854-410F-BC39-3EB42FBC36CD}" srcOrd="1" destOrd="0" presId="urn:microsoft.com/office/officeart/2005/8/layout/list1"/>
    <dgm:cxn modelId="{5C0514C3-8607-4452-AE62-A1DF19EC7CD2}" type="presParOf" srcId="{290ADAC8-17E0-4F11-BE79-899CD4DD5E12}" destId="{34B0EBBF-7B2D-4026-A618-2982F65BBF96}" srcOrd="5" destOrd="0" presId="urn:microsoft.com/office/officeart/2005/8/layout/list1"/>
    <dgm:cxn modelId="{8165D3A0-C92E-483F-9BBD-F1F910F8E6F4}" type="presParOf" srcId="{290ADAC8-17E0-4F11-BE79-899CD4DD5E12}" destId="{2FC4B2F8-675C-4B7C-969E-3C5E8D8BA1AB}" srcOrd="6" destOrd="0" presId="urn:microsoft.com/office/officeart/2005/8/layout/list1"/>
    <dgm:cxn modelId="{66DC53A6-7AA4-47E4-A851-9720F1EE973D}" type="presParOf" srcId="{290ADAC8-17E0-4F11-BE79-899CD4DD5E12}" destId="{913B0441-B66C-486F-A500-7E8AE1CD8811}" srcOrd="7" destOrd="0" presId="urn:microsoft.com/office/officeart/2005/8/layout/list1"/>
    <dgm:cxn modelId="{34A82394-F4E7-4508-A28D-239AF67B8084}" type="presParOf" srcId="{290ADAC8-17E0-4F11-BE79-899CD4DD5E12}" destId="{768E736D-053D-4051-BB67-2157180DB476}" srcOrd="8" destOrd="0" presId="urn:microsoft.com/office/officeart/2005/8/layout/list1"/>
    <dgm:cxn modelId="{87C9D0F6-CA11-4F9E-8698-A22267CCF5B9}" type="presParOf" srcId="{768E736D-053D-4051-BB67-2157180DB476}" destId="{0BAF2592-F846-41E0-A71E-05D6B942E525}" srcOrd="0" destOrd="0" presId="urn:microsoft.com/office/officeart/2005/8/layout/list1"/>
    <dgm:cxn modelId="{41DCC1A7-6EA5-44F9-9845-D612BDDD4BFC}" type="presParOf" srcId="{768E736D-053D-4051-BB67-2157180DB476}" destId="{6D341706-461A-48CB-A387-DC56291E3D1F}" srcOrd="1" destOrd="0" presId="urn:microsoft.com/office/officeart/2005/8/layout/list1"/>
    <dgm:cxn modelId="{4185CFBD-84E4-4BAB-B78C-F04566AE2EE1}" type="presParOf" srcId="{290ADAC8-17E0-4F11-BE79-899CD4DD5E12}" destId="{11C858F4-C4EC-4A3E-9326-3DB856D59C6D}" srcOrd="9" destOrd="0" presId="urn:microsoft.com/office/officeart/2005/8/layout/list1"/>
    <dgm:cxn modelId="{DA9AFADB-1471-4960-A08B-063938EBDDAA}" type="presParOf" srcId="{290ADAC8-17E0-4F11-BE79-899CD4DD5E12}" destId="{A22E434E-2898-4350-BE52-79DEFCA559D2}" srcOrd="10" destOrd="0" presId="urn:microsoft.com/office/officeart/2005/8/layout/list1"/>
    <dgm:cxn modelId="{905D8DC1-D0FD-4BFB-836C-9513E27CB047}" type="presParOf" srcId="{290ADAC8-17E0-4F11-BE79-899CD4DD5E12}" destId="{2619488D-55A9-43D2-BC10-1B7468D2E8F4}" srcOrd="11" destOrd="0" presId="urn:microsoft.com/office/officeart/2005/8/layout/list1"/>
    <dgm:cxn modelId="{6EE9A28A-A44F-40F7-ACCE-959F729C5A11}" type="presParOf" srcId="{290ADAC8-17E0-4F11-BE79-899CD4DD5E12}" destId="{63B95DDB-7B2D-49E2-AA26-1EE3846A0E07}" srcOrd="12" destOrd="0" presId="urn:microsoft.com/office/officeart/2005/8/layout/list1"/>
    <dgm:cxn modelId="{A4D624B9-FC55-425C-803E-F29B8F7510DB}" type="presParOf" srcId="{63B95DDB-7B2D-49E2-AA26-1EE3846A0E07}" destId="{6A7FD878-2CD0-4E60-97A4-C7152753E270}" srcOrd="0" destOrd="0" presId="urn:microsoft.com/office/officeart/2005/8/layout/list1"/>
    <dgm:cxn modelId="{C3D1F6C9-EB12-454C-95D9-853EA42BA33F}" type="presParOf" srcId="{63B95DDB-7B2D-49E2-AA26-1EE3846A0E07}" destId="{D63FC006-C173-4C0F-9C54-7D3B43333179}" srcOrd="1" destOrd="0" presId="urn:microsoft.com/office/officeart/2005/8/layout/list1"/>
    <dgm:cxn modelId="{F96E1B7F-1779-4DA9-BA6E-8800DCB8DBDD}" type="presParOf" srcId="{290ADAC8-17E0-4F11-BE79-899CD4DD5E12}" destId="{B3FB0D56-230C-4D7E-AC73-35629A3CDD0D}" srcOrd="13" destOrd="0" presId="urn:microsoft.com/office/officeart/2005/8/layout/list1"/>
    <dgm:cxn modelId="{A3C33647-AA10-4C5A-A476-5E9B7D6E45C0}" type="presParOf" srcId="{290ADAC8-17E0-4F11-BE79-899CD4DD5E12}" destId="{380DD859-4EEF-4130-8C88-DE2AC14F3991}" srcOrd="14" destOrd="0" presId="urn:microsoft.com/office/officeart/2005/8/layout/list1"/>
    <dgm:cxn modelId="{2E585BA1-C43C-45F9-A023-219802828FCB}" type="presParOf" srcId="{290ADAC8-17E0-4F11-BE79-899CD4DD5E12}" destId="{7E56997A-C9E6-43C3-A8E9-B5795C5CC84C}" srcOrd="15" destOrd="0" presId="urn:microsoft.com/office/officeart/2005/8/layout/list1"/>
    <dgm:cxn modelId="{F9923B37-9483-4F2F-A091-82D973BB6B55}" type="presParOf" srcId="{290ADAC8-17E0-4F11-BE79-899CD4DD5E12}" destId="{290D11FD-02AC-436F-A0F1-80724BE7811A}" srcOrd="16" destOrd="0" presId="urn:microsoft.com/office/officeart/2005/8/layout/list1"/>
    <dgm:cxn modelId="{5C94B428-2179-47EF-8DD6-E8E2554D383C}" type="presParOf" srcId="{290D11FD-02AC-436F-A0F1-80724BE7811A}" destId="{7304D8F6-BFA0-4448-A143-33B74A592E65}" srcOrd="0" destOrd="0" presId="urn:microsoft.com/office/officeart/2005/8/layout/list1"/>
    <dgm:cxn modelId="{F56EB66E-D938-4A10-8372-1D2286ABD601}" type="presParOf" srcId="{290D11FD-02AC-436F-A0F1-80724BE7811A}" destId="{C6826979-AEDB-44CA-9381-C983A1BBEFE3}" srcOrd="1" destOrd="0" presId="urn:microsoft.com/office/officeart/2005/8/layout/list1"/>
    <dgm:cxn modelId="{B59D8889-3231-4BD0-9DB1-FD90C732C5A0}" type="presParOf" srcId="{290ADAC8-17E0-4F11-BE79-899CD4DD5E12}" destId="{5EAD5DED-E781-4E04-8670-DAF618C60288}" srcOrd="17" destOrd="0" presId="urn:microsoft.com/office/officeart/2005/8/layout/list1"/>
    <dgm:cxn modelId="{220FB125-1E1D-44CF-ACAD-394EEB57A223}" type="presParOf" srcId="{290ADAC8-17E0-4F11-BE79-899CD4DD5E12}" destId="{FB434AA5-6EEB-449B-A3BE-E621BDA78DD1}" srcOrd="18" destOrd="0" presId="urn:microsoft.com/office/officeart/2005/8/layout/list1"/>
    <dgm:cxn modelId="{71A77C84-9950-48C8-BF07-B6C24A92A5FC}" type="presParOf" srcId="{290ADAC8-17E0-4F11-BE79-899CD4DD5E12}" destId="{28C40FDA-51C8-423D-82CA-37F45EC82136}" srcOrd="19" destOrd="0" presId="urn:microsoft.com/office/officeart/2005/8/layout/list1"/>
    <dgm:cxn modelId="{5C6E697F-F79C-42CD-90C7-5B33F64B59EA}" type="presParOf" srcId="{290ADAC8-17E0-4F11-BE79-899CD4DD5E12}" destId="{26793C1F-F810-4DCE-BD2F-8D8D12B5DCDC}" srcOrd="20" destOrd="0" presId="urn:microsoft.com/office/officeart/2005/8/layout/list1"/>
    <dgm:cxn modelId="{AC961C77-9307-4476-B891-9D9906E2DC18}" type="presParOf" srcId="{26793C1F-F810-4DCE-BD2F-8D8D12B5DCDC}" destId="{EDF660F2-AAC3-4D78-9458-1A97AD41A150}" srcOrd="0" destOrd="0" presId="urn:microsoft.com/office/officeart/2005/8/layout/list1"/>
    <dgm:cxn modelId="{F02FFC98-C279-47A6-B878-6A8F86308446}" type="presParOf" srcId="{26793C1F-F810-4DCE-BD2F-8D8D12B5DCDC}" destId="{66966D20-BE55-46DD-9AF6-7CC0BDDDCAAE}" srcOrd="1" destOrd="0" presId="urn:microsoft.com/office/officeart/2005/8/layout/list1"/>
    <dgm:cxn modelId="{7BB14D2B-A382-4FBD-8A5A-1682B4C51035}" type="presParOf" srcId="{290ADAC8-17E0-4F11-BE79-899CD4DD5E12}" destId="{56D2C231-2180-4EA4-AB10-F44511034643}" srcOrd="21" destOrd="0" presId="urn:microsoft.com/office/officeart/2005/8/layout/list1"/>
    <dgm:cxn modelId="{B6B6BEC6-1ECF-497B-954F-760F2163ED6D}" type="presParOf" srcId="{290ADAC8-17E0-4F11-BE79-899CD4DD5E12}" destId="{A35432D7-1A18-47C3-B364-886AA7289B3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408B50-A9AA-4716-AEED-2D8F50DE888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9CDE220-C9F5-4432-BF66-71DB08A8B7F3}">
      <dgm:prSet phldrT="[文字]" custT="1"/>
      <dgm:spPr/>
      <dgm:t>
        <a:bodyPr/>
        <a:lstStyle/>
        <a:p>
          <a:pPr algn="l"/>
          <a:r>
            <a:rPr lang="zh-TW" altLang="en-US" sz="2400" dirty="0" smtClean="0"/>
            <a:t>單據       移動單</a:t>
          </a:r>
          <a:endParaRPr lang="zh-TW" altLang="en-US" sz="2400" dirty="0"/>
        </a:p>
      </dgm:t>
    </dgm:pt>
    <dgm:pt modelId="{D6B304B1-E5AE-4107-8084-283414C4B01F}" type="parTrans" cxnId="{142AF461-6856-43D6-91A3-CB9406F0304F}">
      <dgm:prSet/>
      <dgm:spPr/>
      <dgm:t>
        <a:bodyPr/>
        <a:lstStyle/>
        <a:p>
          <a:endParaRPr lang="zh-TW" altLang="en-US"/>
        </a:p>
      </dgm:t>
    </dgm:pt>
    <dgm:pt modelId="{3CAE2B5C-90BA-4B63-BEFA-D3E71AF0D2FB}" type="sibTrans" cxnId="{142AF461-6856-43D6-91A3-CB9406F0304F}">
      <dgm:prSet/>
      <dgm:spPr/>
      <dgm:t>
        <a:bodyPr/>
        <a:lstStyle/>
        <a:p>
          <a:endParaRPr lang="zh-TW" altLang="en-US"/>
        </a:p>
      </dgm:t>
    </dgm:pt>
    <dgm:pt modelId="{F844D5A0-BE8D-4C7B-A872-EF559FF86DFC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原保管人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B6E654-22DE-45C5-9441-8109A22E9D16}" type="parTrans" cxnId="{7E828BAB-659D-4FDC-A0D0-2010231AD3E7}">
      <dgm:prSet/>
      <dgm:spPr/>
      <dgm:t>
        <a:bodyPr/>
        <a:lstStyle/>
        <a:p>
          <a:endParaRPr lang="zh-TW" altLang="en-US"/>
        </a:p>
      </dgm:t>
    </dgm:pt>
    <dgm:pt modelId="{A81809E5-C241-4A8F-9F55-8D785245FE03}" type="sibTrans" cxnId="{7E828BAB-659D-4FDC-A0D0-2010231AD3E7}">
      <dgm:prSet/>
      <dgm:spPr/>
      <dgm:t>
        <a:bodyPr/>
        <a:lstStyle/>
        <a:p>
          <a:endParaRPr lang="zh-TW" altLang="en-US"/>
        </a:p>
      </dgm:t>
    </dgm:pt>
    <dgm:pt modelId="{72587A85-7C0D-4796-B3E4-C2D50A63A646}">
      <dgm:prSet phldrT="[文字]" custT="1"/>
      <dgm:spPr/>
      <dgm:t>
        <a:bodyPr/>
        <a:lstStyle/>
        <a:p>
          <a:r>
            <a:rPr lang="zh-TW" altLang="en-US" sz="2400" dirty="0" smtClean="0"/>
            <a:t>登入系統</a:t>
          </a:r>
          <a:endParaRPr lang="zh-TW" altLang="en-US" sz="2400" dirty="0"/>
        </a:p>
      </dgm:t>
    </dgm:pt>
    <dgm:pt modelId="{92F3DB7F-631F-4900-86F6-938BCCD0CDCF}" type="parTrans" cxnId="{B6ADE312-D40A-4B61-9FBB-C4B5D9CDCE61}">
      <dgm:prSet/>
      <dgm:spPr/>
      <dgm:t>
        <a:bodyPr/>
        <a:lstStyle/>
        <a:p>
          <a:endParaRPr lang="zh-TW" altLang="en-US"/>
        </a:p>
      </dgm:t>
    </dgm:pt>
    <dgm:pt modelId="{2B53818C-AB30-480F-8887-4A44C9638CDE}" type="sibTrans" cxnId="{B6ADE312-D40A-4B61-9FBB-C4B5D9CDCE61}">
      <dgm:prSet/>
      <dgm:spPr/>
      <dgm:t>
        <a:bodyPr/>
        <a:lstStyle/>
        <a:p>
          <a:endParaRPr lang="zh-TW" altLang="en-US"/>
        </a:p>
      </dgm:t>
    </dgm:pt>
    <dgm:pt modelId="{45642415-921B-4A99-8699-06DC298E7CD4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新增表頭後存檔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B6D525-E60F-4EB2-8C45-4C5CC3E7EB3A}" type="parTrans" cxnId="{7EF4A778-0373-42FD-A1CD-7C904A73EA71}">
      <dgm:prSet/>
      <dgm:spPr/>
      <dgm:t>
        <a:bodyPr/>
        <a:lstStyle/>
        <a:p>
          <a:endParaRPr lang="zh-TW" altLang="en-US"/>
        </a:p>
      </dgm:t>
    </dgm:pt>
    <dgm:pt modelId="{1E63AE3A-204C-474D-9386-F94F064BEB65}" type="sibTrans" cxnId="{7EF4A778-0373-42FD-A1CD-7C904A73EA71}">
      <dgm:prSet/>
      <dgm:spPr/>
      <dgm:t>
        <a:bodyPr/>
        <a:lstStyle/>
        <a:p>
          <a:endParaRPr lang="zh-TW" altLang="en-US"/>
        </a:p>
      </dgm:t>
    </dgm:pt>
    <dgm:pt modelId="{CC2886BD-7ED9-4F22-8915-99EE855A9C6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按新增勾選明細列印核章後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1C33D1-4DE1-4BDB-BCEC-C44384E5398A}" type="parTrans" cxnId="{02B621E8-0C8E-447D-B9EF-080BA14D2D24}">
      <dgm:prSet/>
      <dgm:spPr/>
      <dgm:t>
        <a:bodyPr/>
        <a:lstStyle/>
        <a:p>
          <a:endParaRPr lang="zh-TW" altLang="en-US"/>
        </a:p>
      </dgm:t>
    </dgm:pt>
    <dgm:pt modelId="{D102210B-A6B2-4A45-9A35-34340D8A69FD}" type="sibTrans" cxnId="{02B621E8-0C8E-447D-B9EF-080BA14D2D24}">
      <dgm:prSet/>
      <dgm:spPr/>
      <dgm:t>
        <a:bodyPr/>
        <a:lstStyle/>
        <a:p>
          <a:endParaRPr lang="zh-TW" altLang="en-US"/>
        </a:p>
      </dgm:t>
    </dgm:pt>
    <dgm:pt modelId="{6C1FF7C1-09D0-4BDB-894F-7649473E8AC5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送管理科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FAE706-AB0C-4402-AE37-7FB7A6978F0E}" type="parTrans" cxnId="{0749C209-AAED-4805-B15A-8A03370C128C}">
      <dgm:prSet/>
      <dgm:spPr/>
      <dgm:t>
        <a:bodyPr/>
        <a:lstStyle/>
        <a:p>
          <a:endParaRPr lang="zh-TW" altLang="en-US"/>
        </a:p>
      </dgm:t>
    </dgm:pt>
    <dgm:pt modelId="{F3F3F2C1-45B9-4799-9A43-831D279BEFEE}" type="sibTrans" cxnId="{0749C209-AAED-4805-B15A-8A03370C128C}">
      <dgm:prSet/>
      <dgm:spPr/>
      <dgm:t>
        <a:bodyPr/>
        <a:lstStyle/>
        <a:p>
          <a:endParaRPr lang="zh-TW" altLang="en-US"/>
        </a:p>
      </dgm:t>
    </dgm:pt>
    <dgm:pt modelId="{BE9ED4DB-51CD-46C6-8EE7-797458BE323D}" type="pres">
      <dgm:prSet presAssocID="{91408B50-A9AA-4716-AEED-2D8F50DE88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1198AF6-BCED-4789-B1AC-F125141318CF}" type="pres">
      <dgm:prSet presAssocID="{E9CDE220-C9F5-4432-BF66-71DB08A8B7F3}" presName="composite" presStyleCnt="0"/>
      <dgm:spPr/>
    </dgm:pt>
    <dgm:pt modelId="{54624CEB-6E64-4524-ABCC-6C75DF01890C}" type="pres">
      <dgm:prSet presAssocID="{E9CDE220-C9F5-4432-BF66-71DB08A8B7F3}" presName="bentUpArrow1" presStyleLbl="alignImgPlace1" presStyleIdx="0" presStyleCnt="2" custScaleX="64089" custScaleY="80970" custLinFactNeighborX="-14823" custLinFactNeighborY="-14390"/>
      <dgm:spPr/>
    </dgm:pt>
    <dgm:pt modelId="{B5CFB79E-4585-433A-8B5E-52C578F7098E}" type="pres">
      <dgm:prSet presAssocID="{E9CDE220-C9F5-4432-BF66-71DB08A8B7F3}" presName="ParentText" presStyleLbl="node1" presStyleIdx="0" presStyleCnt="3" custScaleX="123994" custScaleY="73791" custLinFactNeighborX="83929" custLinFactNeighborY="897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E84B9A-FDD5-44F7-AA74-738A0CD13F1A}" type="pres">
      <dgm:prSet presAssocID="{E9CDE220-C9F5-4432-BF66-71DB08A8B7F3}" presName="ChildText" presStyleLbl="revTx" presStyleIdx="0" presStyleCnt="3" custScaleX="122365" custScaleY="65686" custLinFactNeighborX="25464" custLinFactNeighborY="1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4F5DD-A855-4E70-8EA7-07E32FBEB46C}" type="pres">
      <dgm:prSet presAssocID="{3CAE2B5C-90BA-4B63-BEFA-D3E71AF0D2FB}" presName="sibTrans" presStyleCnt="0"/>
      <dgm:spPr/>
    </dgm:pt>
    <dgm:pt modelId="{61CDF2A4-F7DE-4CBA-B592-29332CD625D4}" type="pres">
      <dgm:prSet presAssocID="{72587A85-7C0D-4796-B3E4-C2D50A63A646}" presName="composite" presStyleCnt="0"/>
      <dgm:spPr/>
    </dgm:pt>
    <dgm:pt modelId="{349F0007-0279-40D5-B65C-150EAFDA23F4}" type="pres">
      <dgm:prSet presAssocID="{72587A85-7C0D-4796-B3E4-C2D50A63A646}" presName="bentUpArrow1" presStyleLbl="alignImgPlace1" presStyleIdx="1" presStyleCnt="2" custScaleX="88271" custScaleY="73600" custLinFactNeighborX="-7202" custLinFactNeighborY="-16721"/>
      <dgm:spPr/>
    </dgm:pt>
    <dgm:pt modelId="{0A45E326-5CE6-4C07-86F9-EAA7385997E4}" type="pres">
      <dgm:prSet presAssocID="{72587A85-7C0D-4796-B3E4-C2D50A63A646}" presName="ParentText" presStyleLbl="node1" presStyleIdx="1" presStyleCnt="3" custScaleX="111667" custScaleY="74347" custLinFactNeighborX="-91414" custLinFactNeighborY="-94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EF1C86-4B78-4F60-A679-8BC52471F824}" type="pres">
      <dgm:prSet presAssocID="{72587A85-7C0D-4796-B3E4-C2D50A63A646}" presName="ChildText" presStyleLbl="revTx" presStyleIdx="1" presStyleCnt="3" custScaleX="119440" custLinFactNeighborX="23194" custLinFactNeighborY="-5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1463C2-816B-43BC-8A9A-29E726ECCE1E}" type="pres">
      <dgm:prSet presAssocID="{2B53818C-AB30-480F-8887-4A44C9638CDE}" presName="sibTrans" presStyleCnt="0"/>
      <dgm:spPr/>
    </dgm:pt>
    <dgm:pt modelId="{A8A051C9-699C-403E-AE78-BC851FE3A4C0}" type="pres">
      <dgm:prSet presAssocID="{CC2886BD-7ED9-4F22-8915-99EE855A9C67}" presName="composite" presStyleCnt="0"/>
      <dgm:spPr/>
    </dgm:pt>
    <dgm:pt modelId="{C3C5CA48-06AD-482D-9716-8CC7A1C32B18}" type="pres">
      <dgm:prSet presAssocID="{CC2886BD-7ED9-4F22-8915-99EE855A9C67}" presName="ParentText" presStyleLbl="node1" presStyleIdx="2" presStyleCnt="3" custScaleX="95403" custScaleY="64644" custLinFactNeighborX="-6121" custLinFactNeighborY="-29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DD34E3-0342-4ECC-A1DB-7C9A1BFBD6A4}" type="pres">
      <dgm:prSet presAssocID="{CC2886BD-7ED9-4F22-8915-99EE855A9C67}" presName="FinalChildText" presStyleLbl="revTx" presStyleIdx="2" presStyleCnt="3" custScaleX="106390" custScaleY="66958" custLinFactNeighborX="-10765" custLinFactNeighborY="6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ADE312-D40A-4B61-9FBB-C4B5D9CDCE61}" srcId="{91408B50-A9AA-4716-AEED-2D8F50DE8882}" destId="{72587A85-7C0D-4796-B3E4-C2D50A63A646}" srcOrd="1" destOrd="0" parTransId="{92F3DB7F-631F-4900-86F6-938BCCD0CDCF}" sibTransId="{2B53818C-AB30-480F-8887-4A44C9638CDE}"/>
    <dgm:cxn modelId="{142AF461-6856-43D6-91A3-CB9406F0304F}" srcId="{91408B50-A9AA-4716-AEED-2D8F50DE8882}" destId="{E9CDE220-C9F5-4432-BF66-71DB08A8B7F3}" srcOrd="0" destOrd="0" parTransId="{D6B304B1-E5AE-4107-8084-283414C4B01F}" sibTransId="{3CAE2B5C-90BA-4B63-BEFA-D3E71AF0D2FB}"/>
    <dgm:cxn modelId="{7E828BAB-659D-4FDC-A0D0-2010231AD3E7}" srcId="{E9CDE220-C9F5-4432-BF66-71DB08A8B7F3}" destId="{F844D5A0-BE8D-4C7B-A872-EF559FF86DFC}" srcOrd="0" destOrd="0" parTransId="{53B6E654-22DE-45C5-9441-8109A22E9D16}" sibTransId="{A81809E5-C241-4A8F-9F55-8D785245FE03}"/>
    <dgm:cxn modelId="{225D5754-45FF-4CA0-B44D-D06FA3F7F34F}" type="presOf" srcId="{72587A85-7C0D-4796-B3E4-C2D50A63A646}" destId="{0A45E326-5CE6-4C07-86F9-EAA7385997E4}" srcOrd="0" destOrd="0" presId="urn:microsoft.com/office/officeart/2005/8/layout/StepDownProcess"/>
    <dgm:cxn modelId="{7EF4A778-0373-42FD-A1CD-7C904A73EA71}" srcId="{72587A85-7C0D-4796-B3E4-C2D50A63A646}" destId="{45642415-921B-4A99-8699-06DC298E7CD4}" srcOrd="0" destOrd="0" parTransId="{67B6D525-E60F-4EB2-8C45-4C5CC3E7EB3A}" sibTransId="{1E63AE3A-204C-474D-9386-F94F064BEB65}"/>
    <dgm:cxn modelId="{CD25DF11-42A8-411E-9251-4BAB306911BD}" type="presOf" srcId="{F844D5A0-BE8D-4C7B-A872-EF559FF86DFC}" destId="{4AE84B9A-FDD5-44F7-AA74-738A0CD13F1A}" srcOrd="0" destOrd="0" presId="urn:microsoft.com/office/officeart/2005/8/layout/StepDownProcess"/>
    <dgm:cxn modelId="{02B621E8-0C8E-447D-B9EF-080BA14D2D24}" srcId="{91408B50-A9AA-4716-AEED-2D8F50DE8882}" destId="{CC2886BD-7ED9-4F22-8915-99EE855A9C67}" srcOrd="2" destOrd="0" parTransId="{481C33D1-4DE1-4BDB-BCEC-C44384E5398A}" sibTransId="{D102210B-A6B2-4A45-9A35-34340D8A69FD}"/>
    <dgm:cxn modelId="{676CA7E6-3A7D-4E7F-B4A4-473A8A63978A}" type="presOf" srcId="{45642415-921B-4A99-8699-06DC298E7CD4}" destId="{FBEF1C86-4B78-4F60-A679-8BC52471F824}" srcOrd="0" destOrd="0" presId="urn:microsoft.com/office/officeart/2005/8/layout/StepDownProcess"/>
    <dgm:cxn modelId="{3F7CA9F0-C4F3-42EA-8A85-B0A1EE0001E0}" type="presOf" srcId="{CC2886BD-7ED9-4F22-8915-99EE855A9C67}" destId="{C3C5CA48-06AD-482D-9716-8CC7A1C32B18}" srcOrd="0" destOrd="0" presId="urn:microsoft.com/office/officeart/2005/8/layout/StepDownProcess"/>
    <dgm:cxn modelId="{0749C209-AAED-4805-B15A-8A03370C128C}" srcId="{CC2886BD-7ED9-4F22-8915-99EE855A9C67}" destId="{6C1FF7C1-09D0-4BDB-894F-7649473E8AC5}" srcOrd="0" destOrd="0" parTransId="{F1FAE706-AB0C-4402-AE37-7FB7A6978F0E}" sibTransId="{F3F3F2C1-45B9-4799-9A43-831D279BEFEE}"/>
    <dgm:cxn modelId="{77870BA5-977D-432D-B698-2BD7C9B0E159}" type="presOf" srcId="{6C1FF7C1-09D0-4BDB-894F-7649473E8AC5}" destId="{42DD34E3-0342-4ECC-A1DB-7C9A1BFBD6A4}" srcOrd="0" destOrd="0" presId="urn:microsoft.com/office/officeart/2005/8/layout/StepDownProcess"/>
    <dgm:cxn modelId="{DD76D7AE-0502-4C6D-9614-923E32072932}" type="presOf" srcId="{E9CDE220-C9F5-4432-BF66-71DB08A8B7F3}" destId="{B5CFB79E-4585-433A-8B5E-52C578F7098E}" srcOrd="0" destOrd="0" presId="urn:microsoft.com/office/officeart/2005/8/layout/StepDownProcess"/>
    <dgm:cxn modelId="{CAC97288-061B-4FD6-B656-C45DD28582BC}" type="presOf" srcId="{91408B50-A9AA-4716-AEED-2D8F50DE8882}" destId="{BE9ED4DB-51CD-46C6-8EE7-797458BE323D}" srcOrd="0" destOrd="0" presId="urn:microsoft.com/office/officeart/2005/8/layout/StepDownProcess"/>
    <dgm:cxn modelId="{62814480-49A6-457D-9F48-6D73C876653F}" type="presParOf" srcId="{BE9ED4DB-51CD-46C6-8EE7-797458BE323D}" destId="{D1198AF6-BCED-4789-B1AC-F125141318CF}" srcOrd="0" destOrd="0" presId="urn:microsoft.com/office/officeart/2005/8/layout/StepDownProcess"/>
    <dgm:cxn modelId="{412F6B6C-C3D6-4492-8CF3-C474391A2AAA}" type="presParOf" srcId="{D1198AF6-BCED-4789-B1AC-F125141318CF}" destId="{54624CEB-6E64-4524-ABCC-6C75DF01890C}" srcOrd="0" destOrd="0" presId="urn:microsoft.com/office/officeart/2005/8/layout/StepDownProcess"/>
    <dgm:cxn modelId="{236B0B21-F2A6-40A0-AEC7-E1919E05E5C2}" type="presParOf" srcId="{D1198AF6-BCED-4789-B1AC-F125141318CF}" destId="{B5CFB79E-4585-433A-8B5E-52C578F7098E}" srcOrd="1" destOrd="0" presId="urn:microsoft.com/office/officeart/2005/8/layout/StepDownProcess"/>
    <dgm:cxn modelId="{0A245748-DB79-48A8-B21B-5D933A91D891}" type="presParOf" srcId="{D1198AF6-BCED-4789-B1AC-F125141318CF}" destId="{4AE84B9A-FDD5-44F7-AA74-738A0CD13F1A}" srcOrd="2" destOrd="0" presId="urn:microsoft.com/office/officeart/2005/8/layout/StepDownProcess"/>
    <dgm:cxn modelId="{D10C0790-996D-40FA-AFB1-02E0A0D28509}" type="presParOf" srcId="{BE9ED4DB-51CD-46C6-8EE7-797458BE323D}" destId="{C384F5DD-A855-4E70-8EA7-07E32FBEB46C}" srcOrd="1" destOrd="0" presId="urn:microsoft.com/office/officeart/2005/8/layout/StepDownProcess"/>
    <dgm:cxn modelId="{CE428CA9-63CD-439B-A7C3-839E109CE9AC}" type="presParOf" srcId="{BE9ED4DB-51CD-46C6-8EE7-797458BE323D}" destId="{61CDF2A4-F7DE-4CBA-B592-29332CD625D4}" srcOrd="2" destOrd="0" presId="urn:microsoft.com/office/officeart/2005/8/layout/StepDownProcess"/>
    <dgm:cxn modelId="{27415062-F6AB-49D7-92A6-A9F130CB337A}" type="presParOf" srcId="{61CDF2A4-F7DE-4CBA-B592-29332CD625D4}" destId="{349F0007-0279-40D5-B65C-150EAFDA23F4}" srcOrd="0" destOrd="0" presId="urn:microsoft.com/office/officeart/2005/8/layout/StepDownProcess"/>
    <dgm:cxn modelId="{2E80EAD0-592F-4516-8B27-9885C24CEEAD}" type="presParOf" srcId="{61CDF2A4-F7DE-4CBA-B592-29332CD625D4}" destId="{0A45E326-5CE6-4C07-86F9-EAA7385997E4}" srcOrd="1" destOrd="0" presId="urn:microsoft.com/office/officeart/2005/8/layout/StepDownProcess"/>
    <dgm:cxn modelId="{A38DDBA2-8A2A-4B01-B5DD-F8257DA1B82A}" type="presParOf" srcId="{61CDF2A4-F7DE-4CBA-B592-29332CD625D4}" destId="{FBEF1C86-4B78-4F60-A679-8BC52471F824}" srcOrd="2" destOrd="0" presId="urn:microsoft.com/office/officeart/2005/8/layout/StepDownProcess"/>
    <dgm:cxn modelId="{9FB9FB5D-2B37-4AEF-8F87-8967BDC50671}" type="presParOf" srcId="{BE9ED4DB-51CD-46C6-8EE7-797458BE323D}" destId="{AA1463C2-816B-43BC-8A9A-29E726ECCE1E}" srcOrd="3" destOrd="0" presId="urn:microsoft.com/office/officeart/2005/8/layout/StepDownProcess"/>
    <dgm:cxn modelId="{02AD599B-4345-4681-86D8-A78F447B4610}" type="presParOf" srcId="{BE9ED4DB-51CD-46C6-8EE7-797458BE323D}" destId="{A8A051C9-699C-403E-AE78-BC851FE3A4C0}" srcOrd="4" destOrd="0" presId="urn:microsoft.com/office/officeart/2005/8/layout/StepDownProcess"/>
    <dgm:cxn modelId="{6C59391B-628E-4D4C-BF4D-77F98FDE2164}" type="presParOf" srcId="{A8A051C9-699C-403E-AE78-BC851FE3A4C0}" destId="{C3C5CA48-06AD-482D-9716-8CC7A1C32B18}" srcOrd="0" destOrd="0" presId="urn:microsoft.com/office/officeart/2005/8/layout/StepDownProcess"/>
    <dgm:cxn modelId="{2B5F42FC-FFDE-459A-AA9C-0A5010B5F4E0}" type="presParOf" srcId="{A8A051C9-699C-403E-AE78-BC851FE3A4C0}" destId="{42DD34E3-0342-4ECC-A1DB-7C9A1BFBD6A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41DEBB-471C-44B1-B19E-0189BBC47E6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2B73CF9-1190-4CBB-8081-A2DF6460FDB2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驗收後全案送管理科</a:t>
          </a:r>
          <a:endParaRPr lang="zh-TW" altLang="en-US" sz="14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9013FA-458C-4DF1-8F71-E181B2D22DFE}" type="parTrans" cxnId="{E9EC8ED1-15AA-4794-8D29-399314F1F34A}">
      <dgm:prSet/>
      <dgm:spPr/>
      <dgm:t>
        <a:bodyPr/>
        <a:lstStyle/>
        <a:p>
          <a:endParaRPr lang="zh-TW" altLang="en-US"/>
        </a:p>
      </dgm:t>
    </dgm:pt>
    <dgm:pt modelId="{D36DC487-2B43-49D1-8358-10607E88AD6F}" type="sibTrans" cxnId="{E9EC8ED1-15AA-4794-8D29-399314F1F34A}">
      <dgm:prSet/>
      <dgm:spPr/>
      <dgm:t>
        <a:bodyPr/>
        <a:lstStyle/>
        <a:p>
          <a:endParaRPr lang="zh-TW" altLang="en-US"/>
        </a:p>
      </dgm:t>
    </dgm:pt>
    <dgm:pt modelId="{C60F86E7-40E9-4A00-89D5-8CF3F3121589}">
      <dgm:prSet phldrT="[文字]" custT="1"/>
      <dgm:spPr/>
      <dgm:t>
        <a:bodyPr/>
        <a:lstStyle/>
        <a:p>
          <a:endParaRPr lang="en-US" altLang="zh-TW" sz="14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購案明細詳載財產名稱、廠牌、型號並分算取得單價</a:t>
          </a:r>
          <a:endParaRPr lang="en-US" altLang="zh-TW" sz="14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ebdings" panose="05030102010509060703" pitchFamily="18" charset="2"/>
            </a:rPr>
            <a:t></a:t>
          </a:r>
          <a:r>
            <a:rPr lang="zh-TW" altLang="zh-TW" sz="1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單價</a:t>
          </a:r>
          <a:r>
            <a:rPr lang="en-US" altLang="zh-TW" sz="1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altLang="zh-TW" sz="1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萬元以上需加附照片</a:t>
          </a:r>
          <a:endParaRPr lang="zh-TW" altLang="en-US" sz="14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zh-TW" altLang="en-US" sz="1400" dirty="0"/>
        </a:p>
      </dgm:t>
    </dgm:pt>
    <dgm:pt modelId="{1909816B-32F9-4194-9C7C-0B8FF1E84927}" type="parTrans" cxnId="{47EA31CF-A00F-49F9-8D43-37DE9FDD4A39}">
      <dgm:prSet/>
      <dgm:spPr/>
      <dgm:t>
        <a:bodyPr/>
        <a:lstStyle/>
        <a:p>
          <a:endParaRPr lang="zh-TW" altLang="en-US"/>
        </a:p>
      </dgm:t>
    </dgm:pt>
    <dgm:pt modelId="{93310DD5-CEE7-40A2-8DCF-3F29AA84ABE2}" type="sibTrans" cxnId="{47EA31CF-A00F-49F9-8D43-37DE9FDD4A39}">
      <dgm:prSet/>
      <dgm:spPr/>
      <dgm:t>
        <a:bodyPr/>
        <a:lstStyle/>
        <a:p>
          <a:endParaRPr lang="zh-TW" altLang="en-US"/>
        </a:p>
      </dgm:t>
    </dgm:pt>
    <dgm:pt modelId="{5DF6608F-79B7-4764-B87F-B70CC48B065D}">
      <dgm:prSet phldrT="[文字]" custT="1"/>
      <dgm:spPr/>
      <dgm:t>
        <a:bodyPr/>
        <a:lstStyle/>
        <a:p>
          <a:endParaRPr lang="en-US" altLang="zh-TW" sz="14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廠商附贈之財產或物品應併入採購案，以財物平均價列帳</a:t>
          </a:r>
        </a:p>
        <a:p>
          <a:endParaRPr lang="zh-TW" altLang="en-US" sz="1400" dirty="0"/>
        </a:p>
      </dgm:t>
    </dgm:pt>
    <dgm:pt modelId="{2F254911-B0F8-4918-91D4-79E1EBD28AE1}" type="parTrans" cxnId="{C0E6444E-5685-4E4B-96F6-C866C682B373}">
      <dgm:prSet/>
      <dgm:spPr/>
      <dgm:t>
        <a:bodyPr/>
        <a:lstStyle/>
        <a:p>
          <a:endParaRPr lang="zh-TW" altLang="en-US"/>
        </a:p>
      </dgm:t>
    </dgm:pt>
    <dgm:pt modelId="{42F18883-223E-486D-A550-A7B195C37AE3}" type="sibTrans" cxnId="{C0E6444E-5685-4E4B-96F6-C866C682B373}">
      <dgm:prSet/>
      <dgm:spPr/>
      <dgm:t>
        <a:bodyPr/>
        <a:lstStyle/>
        <a:p>
          <a:endParaRPr lang="zh-TW" altLang="en-US"/>
        </a:p>
      </dgm:t>
    </dgm:pt>
    <dgm:pt modelId="{39666409-5EE3-4469-A378-F231D7ECB6AA}">
      <dgm:prSet phldrT="[文字]" custT="1"/>
      <dgm:spPr/>
      <dgm:t>
        <a:bodyPr/>
        <a:lstStyle/>
        <a:p>
          <a:endParaRPr lang="en-US" altLang="zh-TW" sz="14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主要設備之零組件購置或維修，應註明原主設備之財產編號，以增值方式列管</a:t>
          </a:r>
        </a:p>
        <a:p>
          <a:endParaRPr lang="zh-TW" altLang="en-US" sz="1400" dirty="0"/>
        </a:p>
      </dgm:t>
    </dgm:pt>
    <dgm:pt modelId="{B6641CB3-4A26-4A9A-91FC-7C764936373B}" type="parTrans" cxnId="{7987BB55-F846-4055-9197-61BA0D98B4DE}">
      <dgm:prSet/>
      <dgm:spPr/>
      <dgm:t>
        <a:bodyPr/>
        <a:lstStyle/>
        <a:p>
          <a:endParaRPr lang="zh-TW" altLang="en-US"/>
        </a:p>
      </dgm:t>
    </dgm:pt>
    <dgm:pt modelId="{D0F8FE60-BD8F-43A8-A55C-CE3050121AF6}" type="sibTrans" cxnId="{7987BB55-F846-4055-9197-61BA0D98B4DE}">
      <dgm:prSet/>
      <dgm:spPr/>
      <dgm:t>
        <a:bodyPr/>
        <a:lstStyle/>
        <a:p>
          <a:endParaRPr lang="zh-TW" altLang="en-US"/>
        </a:p>
      </dgm:t>
    </dgm:pt>
    <dgm:pt modelId="{BB7DF3E0-6901-4345-B2C4-FE86F158B850}">
      <dgm:prSet custT="1"/>
      <dgm:spPr/>
      <dgm:t>
        <a:bodyPr/>
        <a:lstStyle/>
        <a:p>
          <a:endParaRPr lang="zh-TW" altLang="en-US"/>
        </a:p>
      </dgm:t>
    </dgm:pt>
    <dgm:pt modelId="{2E6013C2-C2A3-48FF-86C1-A1BDB82C6903}" type="parTrans" cxnId="{EF98F584-0F66-46FC-9DC0-7BA970500A97}">
      <dgm:prSet/>
      <dgm:spPr/>
      <dgm:t>
        <a:bodyPr/>
        <a:lstStyle/>
        <a:p>
          <a:endParaRPr lang="zh-TW" altLang="en-US"/>
        </a:p>
      </dgm:t>
    </dgm:pt>
    <dgm:pt modelId="{33EA0CFB-C984-4CB8-8B85-9BF4306FDA46}" type="sibTrans" cxnId="{EF98F584-0F66-46FC-9DC0-7BA970500A97}">
      <dgm:prSet/>
      <dgm:spPr/>
      <dgm:t>
        <a:bodyPr/>
        <a:lstStyle/>
        <a:p>
          <a:endParaRPr lang="zh-TW" altLang="en-US"/>
        </a:p>
      </dgm:t>
    </dgm:pt>
    <dgm:pt modelId="{5A8202E9-DEDA-4AE6-9286-0F9E7E1E5255}">
      <dgm:prSet custT="1"/>
      <dgm:spPr/>
      <dgm:t>
        <a:bodyPr/>
        <a:lstStyle/>
        <a:p>
          <a:endParaRPr lang="zh-TW" altLang="en-US" sz="1400" dirty="0"/>
        </a:p>
      </dgm:t>
    </dgm:pt>
    <dgm:pt modelId="{E91D665F-43CF-4216-8E3F-0E33A4AA9BAD}" type="parTrans" cxnId="{AF6F272C-4F61-4B8E-9E6C-1A80C5617A50}">
      <dgm:prSet/>
      <dgm:spPr/>
      <dgm:t>
        <a:bodyPr/>
        <a:lstStyle/>
        <a:p>
          <a:endParaRPr lang="zh-TW" altLang="en-US"/>
        </a:p>
      </dgm:t>
    </dgm:pt>
    <dgm:pt modelId="{D36538A2-BEE0-4B8C-9A4F-1F8C26990027}" type="sibTrans" cxnId="{AF6F272C-4F61-4B8E-9E6C-1A80C5617A50}">
      <dgm:prSet/>
      <dgm:spPr/>
      <dgm:t>
        <a:bodyPr/>
        <a:lstStyle/>
        <a:p>
          <a:endParaRPr lang="zh-TW" altLang="en-US"/>
        </a:p>
      </dgm:t>
    </dgm:pt>
    <dgm:pt modelId="{E637546D-2528-4102-956A-AE91BE38DEC5}">
      <dgm:prSet custT="1"/>
      <dgm:spPr/>
      <dgm:t>
        <a:bodyPr/>
        <a:lstStyle/>
        <a:p>
          <a:endParaRPr lang="zh-TW" altLang="en-US"/>
        </a:p>
      </dgm:t>
    </dgm:pt>
    <dgm:pt modelId="{FE712B0A-7E7A-4DC9-B07D-12EDE97D7179}" type="parTrans" cxnId="{D040B7DA-66B8-4BEE-8980-EC4C31BB2A2F}">
      <dgm:prSet/>
      <dgm:spPr/>
      <dgm:t>
        <a:bodyPr/>
        <a:lstStyle/>
        <a:p>
          <a:endParaRPr lang="zh-TW" altLang="en-US"/>
        </a:p>
      </dgm:t>
    </dgm:pt>
    <dgm:pt modelId="{662FDCE1-3AF3-44F3-9E8D-364ED6AC8AA0}" type="sibTrans" cxnId="{D040B7DA-66B8-4BEE-8980-EC4C31BB2A2F}">
      <dgm:prSet/>
      <dgm:spPr/>
      <dgm:t>
        <a:bodyPr/>
        <a:lstStyle/>
        <a:p>
          <a:endParaRPr lang="zh-TW" altLang="en-US"/>
        </a:p>
      </dgm:t>
    </dgm:pt>
    <dgm:pt modelId="{F1B69411-FA4F-4D5D-9E30-B85FD4E0A904}">
      <dgm:prSet custT="1"/>
      <dgm:spPr/>
      <dgm:t>
        <a:bodyPr/>
        <a:lstStyle/>
        <a:p>
          <a:endParaRPr lang="zh-TW" altLang="en-US" sz="1400" dirty="0"/>
        </a:p>
      </dgm:t>
    </dgm:pt>
    <dgm:pt modelId="{77B8DF0A-0C47-4429-81C9-551821695A06}" type="parTrans" cxnId="{93AA51B8-8569-4197-B10F-10D7A8A9ACA3}">
      <dgm:prSet/>
      <dgm:spPr/>
      <dgm:t>
        <a:bodyPr/>
        <a:lstStyle/>
        <a:p>
          <a:endParaRPr lang="zh-TW" altLang="en-US"/>
        </a:p>
      </dgm:t>
    </dgm:pt>
    <dgm:pt modelId="{27116806-9DCE-46B8-BC97-993000C29FAE}" type="sibTrans" cxnId="{93AA51B8-8569-4197-B10F-10D7A8A9ACA3}">
      <dgm:prSet/>
      <dgm:spPr/>
      <dgm:t>
        <a:bodyPr/>
        <a:lstStyle/>
        <a:p>
          <a:endParaRPr lang="zh-TW" altLang="en-US"/>
        </a:p>
      </dgm:t>
    </dgm:pt>
    <dgm:pt modelId="{DB6437A0-5375-4041-88FC-A73BB3E496EF}" type="pres">
      <dgm:prSet presAssocID="{FC41DEBB-471C-44B1-B19E-0189BBC47E6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AE6D57-4667-4607-A23D-D781B3BB53D3}" type="pres">
      <dgm:prSet presAssocID="{82B73CF9-1190-4CBB-8081-A2DF6460FDB2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C9630E0B-2151-44A3-8EA7-4B1FD26E525F}" type="pres">
      <dgm:prSet presAssocID="{1909816B-32F9-4194-9C7C-0B8FF1E84927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5D4A242B-E6A7-44AE-836D-E7F3DB41C81E}" type="pres">
      <dgm:prSet presAssocID="{C60F86E7-40E9-4A00-89D5-8CF3F31215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5BB467-3CBD-422A-9A3C-4A436F7BDC44}" type="pres">
      <dgm:prSet presAssocID="{2F254911-B0F8-4918-91D4-79E1EBD28AE1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039CBB47-6DCF-43AA-BB6F-4D8234EB3025}" type="pres">
      <dgm:prSet presAssocID="{5DF6608F-79B7-4764-B87F-B70CC48B065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B029A7-9DBE-4203-9FA0-EEC75FF82375}" type="pres">
      <dgm:prSet presAssocID="{B6641CB3-4A26-4A9A-91FC-7C764936373B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4776B744-7AEA-4498-BBBB-A1E1F4237D90}" type="pres">
      <dgm:prSet presAssocID="{39666409-5EE3-4469-A378-F231D7ECB6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A354A1-FD25-4E04-BA43-A2B8FDD710BF}" type="presOf" srcId="{1909816B-32F9-4194-9C7C-0B8FF1E84927}" destId="{C9630E0B-2151-44A3-8EA7-4B1FD26E525F}" srcOrd="0" destOrd="0" presId="urn:microsoft.com/office/officeart/2005/8/layout/radial4"/>
    <dgm:cxn modelId="{47EA31CF-A00F-49F9-8D43-37DE9FDD4A39}" srcId="{82B73CF9-1190-4CBB-8081-A2DF6460FDB2}" destId="{C60F86E7-40E9-4A00-89D5-8CF3F3121589}" srcOrd="0" destOrd="0" parTransId="{1909816B-32F9-4194-9C7C-0B8FF1E84927}" sibTransId="{93310DD5-CEE7-40A2-8DCF-3F29AA84ABE2}"/>
    <dgm:cxn modelId="{AFC07B46-F6C2-4693-9F9B-5C2AC372A6A6}" type="presOf" srcId="{5DF6608F-79B7-4764-B87F-B70CC48B065D}" destId="{039CBB47-6DCF-43AA-BB6F-4D8234EB3025}" srcOrd="0" destOrd="0" presId="urn:microsoft.com/office/officeart/2005/8/layout/radial4"/>
    <dgm:cxn modelId="{2AACFFAC-76C4-4BED-986C-052E2BC0BAE0}" type="presOf" srcId="{FC41DEBB-471C-44B1-B19E-0189BBC47E69}" destId="{DB6437A0-5375-4041-88FC-A73BB3E496EF}" srcOrd="0" destOrd="0" presId="urn:microsoft.com/office/officeart/2005/8/layout/radial4"/>
    <dgm:cxn modelId="{D1D4D0DE-F3D2-4FD6-860B-23BB572D4373}" type="presOf" srcId="{82B73CF9-1190-4CBB-8081-A2DF6460FDB2}" destId="{57AE6D57-4667-4607-A23D-D781B3BB53D3}" srcOrd="0" destOrd="0" presId="urn:microsoft.com/office/officeart/2005/8/layout/radial4"/>
    <dgm:cxn modelId="{C0E6444E-5685-4E4B-96F6-C866C682B373}" srcId="{82B73CF9-1190-4CBB-8081-A2DF6460FDB2}" destId="{5DF6608F-79B7-4764-B87F-B70CC48B065D}" srcOrd="1" destOrd="0" parTransId="{2F254911-B0F8-4918-91D4-79E1EBD28AE1}" sibTransId="{42F18883-223E-486D-A550-A7B195C37AE3}"/>
    <dgm:cxn modelId="{7987BB55-F846-4055-9197-61BA0D98B4DE}" srcId="{82B73CF9-1190-4CBB-8081-A2DF6460FDB2}" destId="{39666409-5EE3-4469-A378-F231D7ECB6AA}" srcOrd="2" destOrd="0" parTransId="{B6641CB3-4A26-4A9A-91FC-7C764936373B}" sibTransId="{D0F8FE60-BD8F-43A8-A55C-CE3050121AF6}"/>
    <dgm:cxn modelId="{EF98F584-0F66-46FC-9DC0-7BA970500A97}" srcId="{FC41DEBB-471C-44B1-B19E-0189BBC47E69}" destId="{BB7DF3E0-6901-4345-B2C4-FE86F158B850}" srcOrd="3" destOrd="0" parTransId="{2E6013C2-C2A3-48FF-86C1-A1BDB82C6903}" sibTransId="{33EA0CFB-C984-4CB8-8B85-9BF4306FDA46}"/>
    <dgm:cxn modelId="{8C956331-D627-4D5B-B616-BBA08DECB306}" type="presOf" srcId="{C60F86E7-40E9-4A00-89D5-8CF3F3121589}" destId="{5D4A242B-E6A7-44AE-836D-E7F3DB41C81E}" srcOrd="0" destOrd="0" presId="urn:microsoft.com/office/officeart/2005/8/layout/radial4"/>
    <dgm:cxn modelId="{0D3927B9-47D5-428B-942B-921E8DAE0F54}" type="presOf" srcId="{B6641CB3-4A26-4A9A-91FC-7C764936373B}" destId="{EBB029A7-9DBE-4203-9FA0-EEC75FF82375}" srcOrd="0" destOrd="0" presId="urn:microsoft.com/office/officeart/2005/8/layout/radial4"/>
    <dgm:cxn modelId="{FAF192F4-7C5D-47AB-B6D7-4BF54991B441}" type="presOf" srcId="{39666409-5EE3-4469-A378-F231D7ECB6AA}" destId="{4776B744-7AEA-4498-BBBB-A1E1F4237D90}" srcOrd="0" destOrd="0" presId="urn:microsoft.com/office/officeart/2005/8/layout/radial4"/>
    <dgm:cxn modelId="{D040B7DA-66B8-4BEE-8980-EC4C31BB2A2F}" srcId="{FC41DEBB-471C-44B1-B19E-0189BBC47E69}" destId="{E637546D-2528-4102-956A-AE91BE38DEC5}" srcOrd="1" destOrd="0" parTransId="{FE712B0A-7E7A-4DC9-B07D-12EDE97D7179}" sibTransId="{662FDCE1-3AF3-44F3-9E8D-364ED6AC8AA0}"/>
    <dgm:cxn modelId="{9FC501DC-4614-4140-A693-323365CA4207}" type="presOf" srcId="{2F254911-B0F8-4918-91D4-79E1EBD28AE1}" destId="{735BB467-3CBD-422A-9A3C-4A436F7BDC44}" srcOrd="0" destOrd="0" presId="urn:microsoft.com/office/officeart/2005/8/layout/radial4"/>
    <dgm:cxn modelId="{E9EC8ED1-15AA-4794-8D29-399314F1F34A}" srcId="{FC41DEBB-471C-44B1-B19E-0189BBC47E69}" destId="{82B73CF9-1190-4CBB-8081-A2DF6460FDB2}" srcOrd="0" destOrd="0" parTransId="{0F9013FA-458C-4DF1-8F71-E181B2D22DFE}" sibTransId="{D36DC487-2B43-49D1-8358-10607E88AD6F}"/>
    <dgm:cxn modelId="{AF6F272C-4F61-4B8E-9E6C-1A80C5617A50}" srcId="{FC41DEBB-471C-44B1-B19E-0189BBC47E69}" destId="{5A8202E9-DEDA-4AE6-9286-0F9E7E1E5255}" srcOrd="4" destOrd="0" parTransId="{E91D665F-43CF-4216-8E3F-0E33A4AA9BAD}" sibTransId="{D36538A2-BEE0-4B8C-9A4F-1F8C26990027}"/>
    <dgm:cxn modelId="{93AA51B8-8569-4197-B10F-10D7A8A9ACA3}" srcId="{FC41DEBB-471C-44B1-B19E-0189BBC47E69}" destId="{F1B69411-FA4F-4D5D-9E30-B85FD4E0A904}" srcOrd="2" destOrd="0" parTransId="{77B8DF0A-0C47-4429-81C9-551821695A06}" sibTransId="{27116806-9DCE-46B8-BC97-993000C29FAE}"/>
    <dgm:cxn modelId="{CB1CCA94-D5BA-402A-A8B0-7F2AC05F9C10}" type="presParOf" srcId="{DB6437A0-5375-4041-88FC-A73BB3E496EF}" destId="{57AE6D57-4667-4607-A23D-D781B3BB53D3}" srcOrd="0" destOrd="0" presId="urn:microsoft.com/office/officeart/2005/8/layout/radial4"/>
    <dgm:cxn modelId="{587693E4-6D59-4EA2-9719-28C2B77E9B68}" type="presParOf" srcId="{DB6437A0-5375-4041-88FC-A73BB3E496EF}" destId="{C9630E0B-2151-44A3-8EA7-4B1FD26E525F}" srcOrd="1" destOrd="0" presId="urn:microsoft.com/office/officeart/2005/8/layout/radial4"/>
    <dgm:cxn modelId="{77213390-74F3-4228-A224-7BC482EB7799}" type="presParOf" srcId="{DB6437A0-5375-4041-88FC-A73BB3E496EF}" destId="{5D4A242B-E6A7-44AE-836D-E7F3DB41C81E}" srcOrd="2" destOrd="0" presId="urn:microsoft.com/office/officeart/2005/8/layout/radial4"/>
    <dgm:cxn modelId="{528314AC-E916-4FCE-8A56-BBB842A57432}" type="presParOf" srcId="{DB6437A0-5375-4041-88FC-A73BB3E496EF}" destId="{735BB467-3CBD-422A-9A3C-4A436F7BDC44}" srcOrd="3" destOrd="0" presId="urn:microsoft.com/office/officeart/2005/8/layout/radial4"/>
    <dgm:cxn modelId="{AF8E3A40-1CF6-40A0-BA66-D08563C28B7E}" type="presParOf" srcId="{DB6437A0-5375-4041-88FC-A73BB3E496EF}" destId="{039CBB47-6DCF-43AA-BB6F-4D8234EB3025}" srcOrd="4" destOrd="0" presId="urn:microsoft.com/office/officeart/2005/8/layout/radial4"/>
    <dgm:cxn modelId="{CB60A876-C82E-4167-A772-80C6EC190F29}" type="presParOf" srcId="{DB6437A0-5375-4041-88FC-A73BB3E496EF}" destId="{EBB029A7-9DBE-4203-9FA0-EEC75FF82375}" srcOrd="5" destOrd="0" presId="urn:microsoft.com/office/officeart/2005/8/layout/radial4"/>
    <dgm:cxn modelId="{18CF56C4-65F2-4AEF-B94C-A068294F4069}" type="presParOf" srcId="{DB6437A0-5375-4041-88FC-A73BB3E496EF}" destId="{4776B744-7AEA-4498-BBBB-A1E1F4237D9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r>
            <a:rPr lang="zh-TW" altLang="en-US" sz="2400" dirty="0" smtClean="0"/>
            <a:t>黏貼財產標籤</a:t>
          </a:r>
          <a:endParaRPr lang="zh-CN" altLang="en-US" sz="24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059F2974-1ACE-4B0C-A465-0420B88C1D44}">
      <dgm:prSet custT="1"/>
      <dgm:spPr/>
      <dgm:t>
        <a:bodyPr/>
        <a:lstStyle/>
        <a:p>
          <a:r>
            <a:rPr lang="zh-TW" altLang="en-US" sz="2400" dirty="0" smtClean="0"/>
            <a:t>填載使用、保養紀錄</a:t>
          </a:r>
        </a:p>
      </dgm:t>
    </dgm:pt>
    <dgm:pt modelId="{E9293498-4EEE-4AB4-946B-07B7A84295B1}" type="parTrans" cxnId="{1C47591C-08E3-47D3-9C8F-0865B686B55B}">
      <dgm:prSet/>
      <dgm:spPr/>
      <dgm:t>
        <a:bodyPr/>
        <a:lstStyle/>
        <a:p>
          <a:endParaRPr lang="zh-TW" altLang="en-US"/>
        </a:p>
      </dgm:t>
    </dgm:pt>
    <dgm:pt modelId="{B1459BEF-B67E-4131-9B1B-21EAB8353A47}" type="sibTrans" cxnId="{1C47591C-08E3-47D3-9C8F-0865B686B55B}">
      <dgm:prSet/>
      <dgm:spPr/>
      <dgm:t>
        <a:bodyPr/>
        <a:lstStyle/>
        <a:p>
          <a:endParaRPr lang="zh-TW" altLang="en-US"/>
        </a:p>
      </dgm:t>
    </dgm:pt>
    <dgm:pt modelId="{00F01E1B-AAF8-4AB7-A388-73E305DEA02E}">
      <dgm:prSet custT="1"/>
      <dgm:spPr/>
      <dgm:t>
        <a:bodyPr/>
        <a:lstStyle/>
        <a:p>
          <a:r>
            <a:rPr lang="zh-TW" altLang="en-US" sz="2400" dirty="0" smtClean="0"/>
            <a:t>不得私自移轉或借撥</a:t>
          </a:r>
        </a:p>
      </dgm:t>
    </dgm:pt>
    <dgm:pt modelId="{006B3007-2AF8-455E-A39D-950A955DC262}" type="parTrans" cxnId="{368CC6EE-0E14-487F-9062-5B02B394A13A}">
      <dgm:prSet/>
      <dgm:spPr/>
      <dgm:t>
        <a:bodyPr/>
        <a:lstStyle/>
        <a:p>
          <a:endParaRPr lang="zh-TW" altLang="en-US"/>
        </a:p>
      </dgm:t>
    </dgm:pt>
    <dgm:pt modelId="{46008D52-6B63-4B8B-AD91-65A5BB59172D}" type="sibTrans" cxnId="{368CC6EE-0E14-487F-9062-5B02B394A13A}">
      <dgm:prSet/>
      <dgm:spPr/>
      <dgm:t>
        <a:bodyPr/>
        <a:lstStyle/>
        <a:p>
          <a:endParaRPr lang="zh-TW" altLang="en-US"/>
        </a:p>
      </dgm:t>
    </dgm:pt>
    <dgm:pt modelId="{709F4B8E-BC8D-45E0-B459-EFD3205DA9F9}">
      <dgm:prSet custT="1"/>
      <dgm:spPr/>
      <dgm:t>
        <a:bodyPr/>
        <a:lstStyle/>
        <a:p>
          <a:r>
            <a:rPr lang="zh-TW" altLang="en-US" sz="1800" dirty="0" smtClean="0"/>
            <a:t>送修、送校等應填具製攜入</a:t>
          </a:r>
          <a:r>
            <a:rPr lang="en-US" altLang="zh-TW" sz="1800" dirty="0" smtClean="0"/>
            <a:t>(</a:t>
          </a:r>
          <a:r>
            <a:rPr lang="zh-TW" altLang="en-US" sz="1800" dirty="0" smtClean="0"/>
            <a:t>出</a:t>
          </a:r>
          <a:r>
            <a:rPr lang="en-US" altLang="zh-TW" sz="1800" dirty="0" smtClean="0"/>
            <a:t>)</a:t>
          </a:r>
          <a:r>
            <a:rPr lang="zh-TW" altLang="en-US" sz="1800" dirty="0" smtClean="0"/>
            <a:t>申請單</a:t>
          </a:r>
        </a:p>
      </dgm:t>
    </dgm:pt>
    <dgm:pt modelId="{A3A97CEB-4512-4307-BF32-A5364D6FB9CA}" type="parTrans" cxnId="{9D20FF7F-7C4E-4D0B-8AC0-217A5CEE46D6}">
      <dgm:prSet/>
      <dgm:spPr/>
      <dgm:t>
        <a:bodyPr/>
        <a:lstStyle/>
        <a:p>
          <a:endParaRPr lang="zh-TW" altLang="en-US"/>
        </a:p>
      </dgm:t>
    </dgm:pt>
    <dgm:pt modelId="{BD30830A-7040-4FC3-B5DA-540E073ABA98}" type="sibTrans" cxnId="{9D20FF7F-7C4E-4D0B-8AC0-217A5CEE46D6}">
      <dgm:prSet/>
      <dgm:spPr/>
      <dgm:t>
        <a:bodyPr/>
        <a:lstStyle/>
        <a:p>
          <a:endParaRPr lang="zh-TW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0" presStyleCnt="4" custScaleX="98858" custLinFactNeighborX="18210" custLinFactNeighborY="-983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0" presStyleCnt="4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75C2FC0C-4A1C-472D-90B7-73342CD9EE2B}" type="pres">
      <dgm:prSet presAssocID="{059F2974-1ACE-4B0C-A465-0420B88C1D44}" presName="parentLin" presStyleCnt="0"/>
      <dgm:spPr/>
    </dgm:pt>
    <dgm:pt modelId="{5BC35592-EF68-46EC-A45A-8D11E90CC184}" type="pres">
      <dgm:prSet presAssocID="{059F2974-1ACE-4B0C-A465-0420B88C1D44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22893018-B854-410F-BC39-3EB42FBC36CD}" type="pres">
      <dgm:prSet presAssocID="{059F2974-1ACE-4B0C-A465-0420B88C1D44}" presName="parentText" presStyleLbl="node1" presStyleIdx="1" presStyleCnt="4" custLinFactNeighborX="14585" custLinFactNeighborY="397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B0EBBF-7B2D-4026-A618-2982F65BBF96}" type="pres">
      <dgm:prSet presAssocID="{059F2974-1ACE-4B0C-A465-0420B88C1D44}" presName="negativeSpace" presStyleCnt="0"/>
      <dgm:spPr/>
    </dgm:pt>
    <dgm:pt modelId="{2FC4B2F8-675C-4B7C-969E-3C5E8D8BA1AB}" type="pres">
      <dgm:prSet presAssocID="{059F2974-1ACE-4B0C-A465-0420B88C1D44}" presName="childText" presStyleLbl="conFgAcc1" presStyleIdx="1" presStyleCnt="4">
        <dgm:presLayoutVars>
          <dgm:bulletEnabled val="1"/>
        </dgm:presLayoutVars>
      </dgm:prSet>
      <dgm:spPr/>
    </dgm:pt>
    <dgm:pt modelId="{913B0441-B66C-486F-A500-7E8AE1CD8811}" type="pres">
      <dgm:prSet presAssocID="{B1459BEF-B67E-4131-9B1B-21EAB8353A47}" presName="spaceBetweenRectangles" presStyleCnt="0"/>
      <dgm:spPr/>
    </dgm:pt>
    <dgm:pt modelId="{768E736D-053D-4051-BB67-2157180DB476}" type="pres">
      <dgm:prSet presAssocID="{00F01E1B-AAF8-4AB7-A388-73E305DEA02E}" presName="parentLin" presStyleCnt="0"/>
      <dgm:spPr/>
    </dgm:pt>
    <dgm:pt modelId="{0BAF2592-F846-41E0-A71E-05D6B942E525}" type="pres">
      <dgm:prSet presAssocID="{00F01E1B-AAF8-4AB7-A388-73E305DEA02E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6D341706-461A-48CB-A387-DC56291E3D1F}" type="pres">
      <dgm:prSet presAssocID="{00F01E1B-AAF8-4AB7-A388-73E305DEA02E}" presName="parentText" presStyleLbl="node1" presStyleIdx="2" presStyleCnt="4" custLinFactNeighborX="-7568" custLinFactNeighborY="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C858F4-C4EC-4A3E-9326-3DB856D59C6D}" type="pres">
      <dgm:prSet presAssocID="{00F01E1B-AAF8-4AB7-A388-73E305DEA02E}" presName="negativeSpace" presStyleCnt="0"/>
      <dgm:spPr/>
    </dgm:pt>
    <dgm:pt modelId="{A22E434E-2898-4350-BE52-79DEFCA559D2}" type="pres">
      <dgm:prSet presAssocID="{00F01E1B-AAF8-4AB7-A388-73E305DEA02E}" presName="childText" presStyleLbl="conFgAcc1" presStyleIdx="2" presStyleCnt="4">
        <dgm:presLayoutVars>
          <dgm:bulletEnabled val="1"/>
        </dgm:presLayoutVars>
      </dgm:prSet>
      <dgm:spPr/>
    </dgm:pt>
    <dgm:pt modelId="{2619488D-55A9-43D2-BC10-1B7468D2E8F4}" type="pres">
      <dgm:prSet presAssocID="{46008D52-6B63-4B8B-AD91-65A5BB59172D}" presName="spaceBetweenRectangles" presStyleCnt="0"/>
      <dgm:spPr/>
    </dgm:pt>
    <dgm:pt modelId="{63B95DDB-7B2D-49E2-AA26-1EE3846A0E07}" type="pres">
      <dgm:prSet presAssocID="{709F4B8E-BC8D-45E0-B459-EFD3205DA9F9}" presName="parentLin" presStyleCnt="0"/>
      <dgm:spPr/>
    </dgm:pt>
    <dgm:pt modelId="{6A7FD878-2CD0-4E60-97A4-C7152753E270}" type="pres">
      <dgm:prSet presAssocID="{709F4B8E-BC8D-45E0-B459-EFD3205DA9F9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D63FC006-C173-4C0F-9C54-7D3B43333179}" type="pres">
      <dgm:prSet presAssocID="{709F4B8E-BC8D-45E0-B459-EFD3205DA9F9}" presName="parentText" presStyleLbl="node1" presStyleIdx="3" presStyleCnt="4" custLinFactNeighborX="-17371" custLinFactNeighborY="2060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FB0D56-230C-4D7E-AC73-35629A3CDD0D}" type="pres">
      <dgm:prSet presAssocID="{709F4B8E-BC8D-45E0-B459-EFD3205DA9F9}" presName="negativeSpace" presStyleCnt="0"/>
      <dgm:spPr/>
    </dgm:pt>
    <dgm:pt modelId="{380DD859-4EEF-4130-8C88-DE2AC14F3991}" type="pres">
      <dgm:prSet presAssocID="{709F4B8E-BC8D-45E0-B459-EFD3205DA9F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8CC6EE-0E14-487F-9062-5B02B394A13A}" srcId="{0274B17C-A8D6-4EC1-9F74-DEF1B852E50E}" destId="{00F01E1B-AAF8-4AB7-A388-73E305DEA02E}" srcOrd="2" destOrd="0" parTransId="{006B3007-2AF8-455E-A39D-950A955DC262}" sibTransId="{46008D52-6B63-4B8B-AD91-65A5BB59172D}"/>
    <dgm:cxn modelId="{4437D624-5881-4DDB-8E47-72DFFDB574ED}" type="presOf" srcId="{00F01E1B-AAF8-4AB7-A388-73E305DEA02E}" destId="{0BAF2592-F846-41E0-A71E-05D6B942E525}" srcOrd="0" destOrd="0" presId="urn:microsoft.com/office/officeart/2005/8/layout/list1"/>
    <dgm:cxn modelId="{51DE18D5-2D72-4EDD-9F63-301965AC8F0E}" type="presOf" srcId="{059F2974-1ACE-4B0C-A465-0420B88C1D44}" destId="{22893018-B854-410F-BC39-3EB42FBC36CD}" srcOrd="1" destOrd="0" presId="urn:microsoft.com/office/officeart/2005/8/layout/list1"/>
    <dgm:cxn modelId="{69A9AB74-0839-465C-B6F9-18B6779CF609}" type="presOf" srcId="{709F4B8E-BC8D-45E0-B459-EFD3205DA9F9}" destId="{6A7FD878-2CD0-4E60-97A4-C7152753E270}" srcOrd="0" destOrd="0" presId="urn:microsoft.com/office/officeart/2005/8/layout/list1"/>
    <dgm:cxn modelId="{D3659BEB-949B-48E4-84D5-A8A4DFBC8795}" type="presOf" srcId="{00F01E1B-AAF8-4AB7-A388-73E305DEA02E}" destId="{6D341706-461A-48CB-A387-DC56291E3D1F}" srcOrd="1" destOrd="0" presId="urn:microsoft.com/office/officeart/2005/8/layout/list1"/>
    <dgm:cxn modelId="{910A7DF5-E214-4793-B0E5-4BDA9128D21F}" srcId="{0274B17C-A8D6-4EC1-9F74-DEF1B852E50E}" destId="{240C59D7-2CE4-462A-9515-C237DA44CA8D}" srcOrd="0" destOrd="0" parTransId="{CD49C4B8-92C8-418B-931E-B71E1BE6881B}" sibTransId="{947B3124-FA3E-44E6-A51D-10587B3FB02E}"/>
    <dgm:cxn modelId="{78566558-35BD-41E5-A461-02187BF42D5A}" type="presOf" srcId="{240C59D7-2CE4-462A-9515-C237DA44CA8D}" destId="{1C3B8E56-CDD6-48F6-8138-C0343817464C}" srcOrd="0" destOrd="0" presId="urn:microsoft.com/office/officeart/2005/8/layout/list1"/>
    <dgm:cxn modelId="{9D20FF7F-7C4E-4D0B-8AC0-217A5CEE46D6}" srcId="{0274B17C-A8D6-4EC1-9F74-DEF1B852E50E}" destId="{709F4B8E-BC8D-45E0-B459-EFD3205DA9F9}" srcOrd="3" destOrd="0" parTransId="{A3A97CEB-4512-4307-BF32-A5364D6FB9CA}" sibTransId="{BD30830A-7040-4FC3-B5DA-540E073ABA98}"/>
    <dgm:cxn modelId="{40301329-B8A7-4776-A0FE-6359AD305709}" type="presOf" srcId="{059F2974-1ACE-4B0C-A465-0420B88C1D44}" destId="{5BC35592-EF68-46EC-A45A-8D11E90CC184}" srcOrd="0" destOrd="0" presId="urn:microsoft.com/office/officeart/2005/8/layout/list1"/>
    <dgm:cxn modelId="{AAD1E023-ECA5-422F-A44B-97050F18754C}" type="presOf" srcId="{0274B17C-A8D6-4EC1-9F74-DEF1B852E50E}" destId="{290ADAC8-17E0-4F11-BE79-899CD4DD5E12}" srcOrd="0" destOrd="0" presId="urn:microsoft.com/office/officeart/2005/8/layout/list1"/>
    <dgm:cxn modelId="{1C47591C-08E3-47D3-9C8F-0865B686B55B}" srcId="{0274B17C-A8D6-4EC1-9F74-DEF1B852E50E}" destId="{059F2974-1ACE-4B0C-A465-0420B88C1D44}" srcOrd="1" destOrd="0" parTransId="{E9293498-4EEE-4AB4-946B-07B7A84295B1}" sibTransId="{B1459BEF-B67E-4131-9B1B-21EAB8353A47}"/>
    <dgm:cxn modelId="{993D1C2B-4176-41CB-8278-8880A6E50E70}" type="presOf" srcId="{709F4B8E-BC8D-45E0-B459-EFD3205DA9F9}" destId="{D63FC006-C173-4C0F-9C54-7D3B43333179}" srcOrd="1" destOrd="0" presId="urn:microsoft.com/office/officeart/2005/8/layout/list1"/>
    <dgm:cxn modelId="{B1E1B1C7-C7B2-4D15-BBC6-5D1D953D995A}" type="presOf" srcId="{240C59D7-2CE4-462A-9515-C237DA44CA8D}" destId="{120FC45C-3BD5-48EA-A639-E7D5A20ED3FD}" srcOrd="1" destOrd="0" presId="urn:microsoft.com/office/officeart/2005/8/layout/list1"/>
    <dgm:cxn modelId="{8328F6F1-3C95-415A-B7E8-D847C8E4E809}" type="presParOf" srcId="{290ADAC8-17E0-4F11-BE79-899CD4DD5E12}" destId="{AD00622C-704A-40DB-AA9A-CF6B66B9CB56}" srcOrd="0" destOrd="0" presId="urn:microsoft.com/office/officeart/2005/8/layout/list1"/>
    <dgm:cxn modelId="{C5B9DB24-28D4-4A8F-A8E3-3253BB4DEB8A}" type="presParOf" srcId="{AD00622C-704A-40DB-AA9A-CF6B66B9CB56}" destId="{1C3B8E56-CDD6-48F6-8138-C0343817464C}" srcOrd="0" destOrd="0" presId="urn:microsoft.com/office/officeart/2005/8/layout/list1"/>
    <dgm:cxn modelId="{14C48C9E-B298-4FB9-BB17-48526FFDB224}" type="presParOf" srcId="{AD00622C-704A-40DB-AA9A-CF6B66B9CB56}" destId="{120FC45C-3BD5-48EA-A639-E7D5A20ED3FD}" srcOrd="1" destOrd="0" presId="urn:microsoft.com/office/officeart/2005/8/layout/list1"/>
    <dgm:cxn modelId="{8C053D7B-52FB-4FEA-BBE8-2C559787904C}" type="presParOf" srcId="{290ADAC8-17E0-4F11-BE79-899CD4DD5E12}" destId="{197A93D8-BD3E-486E-ABDB-8DA346AD7C11}" srcOrd="1" destOrd="0" presId="urn:microsoft.com/office/officeart/2005/8/layout/list1"/>
    <dgm:cxn modelId="{B065C419-E2B7-4FF5-86E3-97714962EEA6}" type="presParOf" srcId="{290ADAC8-17E0-4F11-BE79-899CD4DD5E12}" destId="{58D67328-282B-4E2B-B4DB-8AD412BAFFBC}" srcOrd="2" destOrd="0" presId="urn:microsoft.com/office/officeart/2005/8/layout/list1"/>
    <dgm:cxn modelId="{3F65B6CF-7D1D-4500-BCD7-3B12DF0DA4F7}" type="presParOf" srcId="{290ADAC8-17E0-4F11-BE79-899CD4DD5E12}" destId="{C761DE94-27E5-4F75-9E5A-A7E6DD8791DF}" srcOrd="3" destOrd="0" presId="urn:microsoft.com/office/officeart/2005/8/layout/list1"/>
    <dgm:cxn modelId="{529EFC48-65B4-4E88-AFC1-ED0BA7A1FC11}" type="presParOf" srcId="{290ADAC8-17E0-4F11-BE79-899CD4DD5E12}" destId="{75C2FC0C-4A1C-472D-90B7-73342CD9EE2B}" srcOrd="4" destOrd="0" presId="urn:microsoft.com/office/officeart/2005/8/layout/list1"/>
    <dgm:cxn modelId="{80CA5F5D-3DEF-4D64-A79F-E30C1EB4749E}" type="presParOf" srcId="{75C2FC0C-4A1C-472D-90B7-73342CD9EE2B}" destId="{5BC35592-EF68-46EC-A45A-8D11E90CC184}" srcOrd="0" destOrd="0" presId="urn:microsoft.com/office/officeart/2005/8/layout/list1"/>
    <dgm:cxn modelId="{5044110A-BBDB-450B-A941-FD18A4D33C4B}" type="presParOf" srcId="{75C2FC0C-4A1C-472D-90B7-73342CD9EE2B}" destId="{22893018-B854-410F-BC39-3EB42FBC36CD}" srcOrd="1" destOrd="0" presId="urn:microsoft.com/office/officeart/2005/8/layout/list1"/>
    <dgm:cxn modelId="{5C0514C3-8607-4452-AE62-A1DF19EC7CD2}" type="presParOf" srcId="{290ADAC8-17E0-4F11-BE79-899CD4DD5E12}" destId="{34B0EBBF-7B2D-4026-A618-2982F65BBF96}" srcOrd="5" destOrd="0" presId="urn:microsoft.com/office/officeart/2005/8/layout/list1"/>
    <dgm:cxn modelId="{8165D3A0-C92E-483F-9BBD-F1F910F8E6F4}" type="presParOf" srcId="{290ADAC8-17E0-4F11-BE79-899CD4DD5E12}" destId="{2FC4B2F8-675C-4B7C-969E-3C5E8D8BA1AB}" srcOrd="6" destOrd="0" presId="urn:microsoft.com/office/officeart/2005/8/layout/list1"/>
    <dgm:cxn modelId="{66DC53A6-7AA4-47E4-A851-9720F1EE973D}" type="presParOf" srcId="{290ADAC8-17E0-4F11-BE79-899CD4DD5E12}" destId="{913B0441-B66C-486F-A500-7E8AE1CD8811}" srcOrd="7" destOrd="0" presId="urn:microsoft.com/office/officeart/2005/8/layout/list1"/>
    <dgm:cxn modelId="{34A82394-F4E7-4508-A28D-239AF67B8084}" type="presParOf" srcId="{290ADAC8-17E0-4F11-BE79-899CD4DD5E12}" destId="{768E736D-053D-4051-BB67-2157180DB476}" srcOrd="8" destOrd="0" presId="urn:microsoft.com/office/officeart/2005/8/layout/list1"/>
    <dgm:cxn modelId="{87C9D0F6-CA11-4F9E-8698-A22267CCF5B9}" type="presParOf" srcId="{768E736D-053D-4051-BB67-2157180DB476}" destId="{0BAF2592-F846-41E0-A71E-05D6B942E525}" srcOrd="0" destOrd="0" presId="urn:microsoft.com/office/officeart/2005/8/layout/list1"/>
    <dgm:cxn modelId="{41DCC1A7-6EA5-44F9-9845-D612BDDD4BFC}" type="presParOf" srcId="{768E736D-053D-4051-BB67-2157180DB476}" destId="{6D341706-461A-48CB-A387-DC56291E3D1F}" srcOrd="1" destOrd="0" presId="urn:microsoft.com/office/officeart/2005/8/layout/list1"/>
    <dgm:cxn modelId="{4185CFBD-84E4-4BAB-B78C-F04566AE2EE1}" type="presParOf" srcId="{290ADAC8-17E0-4F11-BE79-899CD4DD5E12}" destId="{11C858F4-C4EC-4A3E-9326-3DB856D59C6D}" srcOrd="9" destOrd="0" presId="urn:microsoft.com/office/officeart/2005/8/layout/list1"/>
    <dgm:cxn modelId="{DA9AFADB-1471-4960-A08B-063938EBDDAA}" type="presParOf" srcId="{290ADAC8-17E0-4F11-BE79-899CD4DD5E12}" destId="{A22E434E-2898-4350-BE52-79DEFCA559D2}" srcOrd="10" destOrd="0" presId="urn:microsoft.com/office/officeart/2005/8/layout/list1"/>
    <dgm:cxn modelId="{905D8DC1-D0FD-4BFB-836C-9513E27CB047}" type="presParOf" srcId="{290ADAC8-17E0-4F11-BE79-899CD4DD5E12}" destId="{2619488D-55A9-43D2-BC10-1B7468D2E8F4}" srcOrd="11" destOrd="0" presId="urn:microsoft.com/office/officeart/2005/8/layout/list1"/>
    <dgm:cxn modelId="{6EE9A28A-A44F-40F7-ACCE-959F729C5A11}" type="presParOf" srcId="{290ADAC8-17E0-4F11-BE79-899CD4DD5E12}" destId="{63B95DDB-7B2D-49E2-AA26-1EE3846A0E07}" srcOrd="12" destOrd="0" presId="urn:microsoft.com/office/officeart/2005/8/layout/list1"/>
    <dgm:cxn modelId="{A4D624B9-FC55-425C-803E-F29B8F7510DB}" type="presParOf" srcId="{63B95DDB-7B2D-49E2-AA26-1EE3846A0E07}" destId="{6A7FD878-2CD0-4E60-97A4-C7152753E270}" srcOrd="0" destOrd="0" presId="urn:microsoft.com/office/officeart/2005/8/layout/list1"/>
    <dgm:cxn modelId="{C3D1F6C9-EB12-454C-95D9-853EA42BA33F}" type="presParOf" srcId="{63B95DDB-7B2D-49E2-AA26-1EE3846A0E07}" destId="{D63FC006-C173-4C0F-9C54-7D3B43333179}" srcOrd="1" destOrd="0" presId="urn:microsoft.com/office/officeart/2005/8/layout/list1"/>
    <dgm:cxn modelId="{F96E1B7F-1779-4DA9-BA6E-8800DCB8DBDD}" type="presParOf" srcId="{290ADAC8-17E0-4F11-BE79-899CD4DD5E12}" destId="{B3FB0D56-230C-4D7E-AC73-35629A3CDD0D}" srcOrd="13" destOrd="0" presId="urn:microsoft.com/office/officeart/2005/8/layout/list1"/>
    <dgm:cxn modelId="{A3C33647-AA10-4C5A-A476-5E9B7D6E45C0}" type="presParOf" srcId="{290ADAC8-17E0-4F11-BE79-899CD4DD5E12}" destId="{380DD859-4EEF-4130-8C88-DE2AC14F39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408B50-A9AA-4716-AEED-2D8F50DE888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9CDE220-C9F5-4432-BF66-71DB08A8B7F3}">
      <dgm:prSet phldrT="[文字]" custT="1"/>
      <dgm:spPr/>
      <dgm:t>
        <a:bodyPr/>
        <a:lstStyle/>
        <a:p>
          <a:pPr algn="l"/>
          <a:r>
            <a:rPr lang="zh-TW" altLang="en-US" sz="2400" dirty="0" smtClean="0"/>
            <a:t>單據       減損單</a:t>
          </a:r>
          <a:endParaRPr lang="zh-TW" altLang="en-US" sz="2400" dirty="0"/>
        </a:p>
      </dgm:t>
    </dgm:pt>
    <dgm:pt modelId="{D6B304B1-E5AE-4107-8084-283414C4B01F}" type="parTrans" cxnId="{142AF461-6856-43D6-91A3-CB9406F0304F}">
      <dgm:prSet/>
      <dgm:spPr/>
      <dgm:t>
        <a:bodyPr/>
        <a:lstStyle/>
        <a:p>
          <a:endParaRPr lang="zh-TW" altLang="en-US"/>
        </a:p>
      </dgm:t>
    </dgm:pt>
    <dgm:pt modelId="{3CAE2B5C-90BA-4B63-BEFA-D3E71AF0D2FB}" type="sibTrans" cxnId="{142AF461-6856-43D6-91A3-CB9406F0304F}">
      <dgm:prSet/>
      <dgm:spPr/>
      <dgm:t>
        <a:bodyPr/>
        <a:lstStyle/>
        <a:p>
          <a:endParaRPr lang="zh-TW" altLang="en-US"/>
        </a:p>
      </dgm:t>
    </dgm:pt>
    <dgm:pt modelId="{F844D5A0-BE8D-4C7B-A872-EF559FF86DFC}">
      <dgm:prSet phldrT="[文字]" custT="1"/>
      <dgm:spPr/>
      <dgm:t>
        <a:bodyPr/>
        <a:lstStyle/>
        <a:p>
          <a:r>
            <a:rPr lang="zh-TW" altLang="en-US" sz="2000" b="1" smtClean="0">
              <a:latin typeface="標楷體" panose="03000509000000000000" pitchFamily="65" charset="-120"/>
              <a:ea typeface="標楷體" panose="03000509000000000000" pitchFamily="65" charset="-120"/>
            </a:rPr>
            <a:t>保管人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B6E654-22DE-45C5-9441-8109A22E9D16}" type="parTrans" cxnId="{7E828BAB-659D-4FDC-A0D0-2010231AD3E7}">
      <dgm:prSet/>
      <dgm:spPr/>
      <dgm:t>
        <a:bodyPr/>
        <a:lstStyle/>
        <a:p>
          <a:endParaRPr lang="zh-TW" altLang="en-US"/>
        </a:p>
      </dgm:t>
    </dgm:pt>
    <dgm:pt modelId="{A81809E5-C241-4A8F-9F55-8D785245FE03}" type="sibTrans" cxnId="{7E828BAB-659D-4FDC-A0D0-2010231AD3E7}">
      <dgm:prSet/>
      <dgm:spPr/>
      <dgm:t>
        <a:bodyPr/>
        <a:lstStyle/>
        <a:p>
          <a:endParaRPr lang="zh-TW" altLang="en-US"/>
        </a:p>
      </dgm:t>
    </dgm:pt>
    <dgm:pt modelId="{72587A85-7C0D-4796-B3E4-C2D50A63A646}">
      <dgm:prSet phldrT="[文字]" custT="1"/>
      <dgm:spPr/>
      <dgm:t>
        <a:bodyPr/>
        <a:lstStyle/>
        <a:p>
          <a:r>
            <a:rPr lang="zh-TW" altLang="en-US" sz="2400" dirty="0" smtClean="0"/>
            <a:t>登入系統</a:t>
          </a:r>
          <a:endParaRPr lang="zh-TW" altLang="en-US" sz="2400" dirty="0"/>
        </a:p>
      </dgm:t>
    </dgm:pt>
    <dgm:pt modelId="{92F3DB7F-631F-4900-86F6-938BCCD0CDCF}" type="parTrans" cxnId="{B6ADE312-D40A-4B61-9FBB-C4B5D9CDCE61}">
      <dgm:prSet/>
      <dgm:spPr/>
      <dgm:t>
        <a:bodyPr/>
        <a:lstStyle/>
        <a:p>
          <a:endParaRPr lang="zh-TW" altLang="en-US"/>
        </a:p>
      </dgm:t>
    </dgm:pt>
    <dgm:pt modelId="{2B53818C-AB30-480F-8887-4A44C9638CDE}" type="sibTrans" cxnId="{B6ADE312-D40A-4B61-9FBB-C4B5D9CDCE61}">
      <dgm:prSet/>
      <dgm:spPr/>
      <dgm:t>
        <a:bodyPr/>
        <a:lstStyle/>
        <a:p>
          <a:endParaRPr lang="zh-TW" altLang="en-US"/>
        </a:p>
      </dgm:t>
    </dgm:pt>
    <dgm:pt modelId="{45642415-921B-4A99-8699-06DC298E7CD4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新增表頭後存檔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B6D525-E60F-4EB2-8C45-4C5CC3E7EB3A}" type="parTrans" cxnId="{7EF4A778-0373-42FD-A1CD-7C904A73EA71}">
      <dgm:prSet/>
      <dgm:spPr/>
      <dgm:t>
        <a:bodyPr/>
        <a:lstStyle/>
        <a:p>
          <a:endParaRPr lang="zh-TW" altLang="en-US"/>
        </a:p>
      </dgm:t>
    </dgm:pt>
    <dgm:pt modelId="{1E63AE3A-204C-474D-9386-F94F064BEB65}" type="sibTrans" cxnId="{7EF4A778-0373-42FD-A1CD-7C904A73EA71}">
      <dgm:prSet/>
      <dgm:spPr/>
      <dgm:t>
        <a:bodyPr/>
        <a:lstStyle/>
        <a:p>
          <a:endParaRPr lang="zh-TW" altLang="en-US"/>
        </a:p>
      </dgm:t>
    </dgm:pt>
    <dgm:pt modelId="{CC2886BD-7ED9-4F22-8915-99EE855A9C6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按新增勾選裝檢碼及明細列印核章後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1C33D1-4DE1-4BDB-BCEC-C44384E5398A}" type="parTrans" cxnId="{02B621E8-0C8E-447D-B9EF-080BA14D2D24}">
      <dgm:prSet/>
      <dgm:spPr/>
      <dgm:t>
        <a:bodyPr/>
        <a:lstStyle/>
        <a:p>
          <a:endParaRPr lang="zh-TW" altLang="en-US"/>
        </a:p>
      </dgm:t>
    </dgm:pt>
    <dgm:pt modelId="{D102210B-A6B2-4A45-9A35-34340D8A69FD}" type="sibTrans" cxnId="{02B621E8-0C8E-447D-B9EF-080BA14D2D24}">
      <dgm:prSet/>
      <dgm:spPr/>
      <dgm:t>
        <a:bodyPr/>
        <a:lstStyle/>
        <a:p>
          <a:endParaRPr lang="zh-TW" altLang="en-US"/>
        </a:p>
      </dgm:t>
    </dgm:pt>
    <dgm:pt modelId="{6C1FF7C1-09D0-4BDB-894F-7649473E8AC5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送管理科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FAE706-AB0C-4402-AE37-7FB7A6978F0E}" type="parTrans" cxnId="{0749C209-AAED-4805-B15A-8A03370C128C}">
      <dgm:prSet/>
      <dgm:spPr/>
      <dgm:t>
        <a:bodyPr/>
        <a:lstStyle/>
        <a:p>
          <a:endParaRPr lang="zh-TW" altLang="en-US"/>
        </a:p>
      </dgm:t>
    </dgm:pt>
    <dgm:pt modelId="{F3F3F2C1-45B9-4799-9A43-831D279BEFEE}" type="sibTrans" cxnId="{0749C209-AAED-4805-B15A-8A03370C128C}">
      <dgm:prSet/>
      <dgm:spPr/>
      <dgm:t>
        <a:bodyPr/>
        <a:lstStyle/>
        <a:p>
          <a:endParaRPr lang="zh-TW" altLang="en-US"/>
        </a:p>
      </dgm:t>
    </dgm:pt>
    <dgm:pt modelId="{BE9ED4DB-51CD-46C6-8EE7-797458BE323D}" type="pres">
      <dgm:prSet presAssocID="{91408B50-A9AA-4716-AEED-2D8F50DE88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1198AF6-BCED-4789-B1AC-F125141318CF}" type="pres">
      <dgm:prSet presAssocID="{E9CDE220-C9F5-4432-BF66-71DB08A8B7F3}" presName="composite" presStyleCnt="0"/>
      <dgm:spPr/>
    </dgm:pt>
    <dgm:pt modelId="{54624CEB-6E64-4524-ABCC-6C75DF01890C}" type="pres">
      <dgm:prSet presAssocID="{E9CDE220-C9F5-4432-BF66-71DB08A8B7F3}" presName="bentUpArrow1" presStyleLbl="alignImgPlace1" presStyleIdx="0" presStyleCnt="2" custScaleX="64089" custScaleY="80970" custLinFactNeighborX="-14823" custLinFactNeighborY="-14390"/>
      <dgm:spPr/>
    </dgm:pt>
    <dgm:pt modelId="{B5CFB79E-4585-433A-8B5E-52C578F7098E}" type="pres">
      <dgm:prSet presAssocID="{E9CDE220-C9F5-4432-BF66-71DB08A8B7F3}" presName="ParentText" presStyleLbl="node1" presStyleIdx="0" presStyleCnt="3" custScaleX="123994" custScaleY="73791" custLinFactNeighborX="83929" custLinFactNeighborY="897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E84B9A-FDD5-44F7-AA74-738A0CD13F1A}" type="pres">
      <dgm:prSet presAssocID="{E9CDE220-C9F5-4432-BF66-71DB08A8B7F3}" presName="ChildText" presStyleLbl="revTx" presStyleIdx="0" presStyleCnt="3" custScaleX="122365" custScaleY="65686" custLinFactNeighborX="25464" custLinFactNeighborY="1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4F5DD-A855-4E70-8EA7-07E32FBEB46C}" type="pres">
      <dgm:prSet presAssocID="{3CAE2B5C-90BA-4B63-BEFA-D3E71AF0D2FB}" presName="sibTrans" presStyleCnt="0"/>
      <dgm:spPr/>
    </dgm:pt>
    <dgm:pt modelId="{61CDF2A4-F7DE-4CBA-B592-29332CD625D4}" type="pres">
      <dgm:prSet presAssocID="{72587A85-7C0D-4796-B3E4-C2D50A63A646}" presName="composite" presStyleCnt="0"/>
      <dgm:spPr/>
    </dgm:pt>
    <dgm:pt modelId="{349F0007-0279-40D5-B65C-150EAFDA23F4}" type="pres">
      <dgm:prSet presAssocID="{72587A85-7C0D-4796-B3E4-C2D50A63A646}" presName="bentUpArrow1" presStyleLbl="alignImgPlace1" presStyleIdx="1" presStyleCnt="2" custScaleX="88271" custScaleY="73600" custLinFactNeighborX="-7202" custLinFactNeighborY="-16721"/>
      <dgm:spPr/>
    </dgm:pt>
    <dgm:pt modelId="{0A45E326-5CE6-4C07-86F9-EAA7385997E4}" type="pres">
      <dgm:prSet presAssocID="{72587A85-7C0D-4796-B3E4-C2D50A63A646}" presName="ParentText" presStyleLbl="node1" presStyleIdx="1" presStyleCnt="3" custScaleX="111667" custScaleY="74347" custLinFactNeighborX="-91414" custLinFactNeighborY="-94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EF1C86-4B78-4F60-A679-8BC52471F824}" type="pres">
      <dgm:prSet presAssocID="{72587A85-7C0D-4796-B3E4-C2D50A63A646}" presName="ChildText" presStyleLbl="revTx" presStyleIdx="1" presStyleCnt="3" custScaleX="119440" custLinFactNeighborX="23194" custLinFactNeighborY="-5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1463C2-816B-43BC-8A9A-29E726ECCE1E}" type="pres">
      <dgm:prSet presAssocID="{2B53818C-AB30-480F-8887-4A44C9638CDE}" presName="sibTrans" presStyleCnt="0"/>
      <dgm:spPr/>
    </dgm:pt>
    <dgm:pt modelId="{A8A051C9-699C-403E-AE78-BC851FE3A4C0}" type="pres">
      <dgm:prSet presAssocID="{CC2886BD-7ED9-4F22-8915-99EE855A9C67}" presName="composite" presStyleCnt="0"/>
      <dgm:spPr/>
    </dgm:pt>
    <dgm:pt modelId="{C3C5CA48-06AD-482D-9716-8CC7A1C32B18}" type="pres">
      <dgm:prSet presAssocID="{CC2886BD-7ED9-4F22-8915-99EE855A9C67}" presName="ParentText" presStyleLbl="node1" presStyleIdx="2" presStyleCnt="3" custScaleX="95403" custScaleY="64644" custLinFactNeighborX="-6121" custLinFactNeighborY="-29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DD34E3-0342-4ECC-A1DB-7C9A1BFBD6A4}" type="pres">
      <dgm:prSet presAssocID="{CC2886BD-7ED9-4F22-8915-99EE855A9C67}" presName="FinalChildText" presStyleLbl="revTx" presStyleIdx="2" presStyleCnt="3" custScaleX="106390" custScaleY="66958" custLinFactNeighborX="-10765" custLinFactNeighborY="6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ADE312-D40A-4B61-9FBB-C4B5D9CDCE61}" srcId="{91408B50-A9AA-4716-AEED-2D8F50DE8882}" destId="{72587A85-7C0D-4796-B3E4-C2D50A63A646}" srcOrd="1" destOrd="0" parTransId="{92F3DB7F-631F-4900-86F6-938BCCD0CDCF}" sibTransId="{2B53818C-AB30-480F-8887-4A44C9638CDE}"/>
    <dgm:cxn modelId="{142AF461-6856-43D6-91A3-CB9406F0304F}" srcId="{91408B50-A9AA-4716-AEED-2D8F50DE8882}" destId="{E9CDE220-C9F5-4432-BF66-71DB08A8B7F3}" srcOrd="0" destOrd="0" parTransId="{D6B304B1-E5AE-4107-8084-283414C4B01F}" sibTransId="{3CAE2B5C-90BA-4B63-BEFA-D3E71AF0D2FB}"/>
    <dgm:cxn modelId="{7E828BAB-659D-4FDC-A0D0-2010231AD3E7}" srcId="{E9CDE220-C9F5-4432-BF66-71DB08A8B7F3}" destId="{F844D5A0-BE8D-4C7B-A872-EF559FF86DFC}" srcOrd="0" destOrd="0" parTransId="{53B6E654-22DE-45C5-9441-8109A22E9D16}" sibTransId="{A81809E5-C241-4A8F-9F55-8D785245FE03}"/>
    <dgm:cxn modelId="{225D5754-45FF-4CA0-B44D-D06FA3F7F34F}" type="presOf" srcId="{72587A85-7C0D-4796-B3E4-C2D50A63A646}" destId="{0A45E326-5CE6-4C07-86F9-EAA7385997E4}" srcOrd="0" destOrd="0" presId="urn:microsoft.com/office/officeart/2005/8/layout/StepDownProcess"/>
    <dgm:cxn modelId="{7EF4A778-0373-42FD-A1CD-7C904A73EA71}" srcId="{72587A85-7C0D-4796-B3E4-C2D50A63A646}" destId="{45642415-921B-4A99-8699-06DC298E7CD4}" srcOrd="0" destOrd="0" parTransId="{67B6D525-E60F-4EB2-8C45-4C5CC3E7EB3A}" sibTransId="{1E63AE3A-204C-474D-9386-F94F064BEB65}"/>
    <dgm:cxn modelId="{CD25DF11-42A8-411E-9251-4BAB306911BD}" type="presOf" srcId="{F844D5A0-BE8D-4C7B-A872-EF559FF86DFC}" destId="{4AE84B9A-FDD5-44F7-AA74-738A0CD13F1A}" srcOrd="0" destOrd="0" presId="urn:microsoft.com/office/officeart/2005/8/layout/StepDownProcess"/>
    <dgm:cxn modelId="{02B621E8-0C8E-447D-B9EF-080BA14D2D24}" srcId="{91408B50-A9AA-4716-AEED-2D8F50DE8882}" destId="{CC2886BD-7ED9-4F22-8915-99EE855A9C67}" srcOrd="2" destOrd="0" parTransId="{481C33D1-4DE1-4BDB-BCEC-C44384E5398A}" sibTransId="{D102210B-A6B2-4A45-9A35-34340D8A69FD}"/>
    <dgm:cxn modelId="{676CA7E6-3A7D-4E7F-B4A4-473A8A63978A}" type="presOf" srcId="{45642415-921B-4A99-8699-06DC298E7CD4}" destId="{FBEF1C86-4B78-4F60-A679-8BC52471F824}" srcOrd="0" destOrd="0" presId="urn:microsoft.com/office/officeart/2005/8/layout/StepDownProcess"/>
    <dgm:cxn modelId="{3F7CA9F0-C4F3-42EA-8A85-B0A1EE0001E0}" type="presOf" srcId="{CC2886BD-7ED9-4F22-8915-99EE855A9C67}" destId="{C3C5CA48-06AD-482D-9716-8CC7A1C32B18}" srcOrd="0" destOrd="0" presId="urn:microsoft.com/office/officeart/2005/8/layout/StepDownProcess"/>
    <dgm:cxn modelId="{0749C209-AAED-4805-B15A-8A03370C128C}" srcId="{CC2886BD-7ED9-4F22-8915-99EE855A9C67}" destId="{6C1FF7C1-09D0-4BDB-894F-7649473E8AC5}" srcOrd="0" destOrd="0" parTransId="{F1FAE706-AB0C-4402-AE37-7FB7A6978F0E}" sibTransId="{F3F3F2C1-45B9-4799-9A43-831D279BEFEE}"/>
    <dgm:cxn modelId="{77870BA5-977D-432D-B698-2BD7C9B0E159}" type="presOf" srcId="{6C1FF7C1-09D0-4BDB-894F-7649473E8AC5}" destId="{42DD34E3-0342-4ECC-A1DB-7C9A1BFBD6A4}" srcOrd="0" destOrd="0" presId="urn:microsoft.com/office/officeart/2005/8/layout/StepDownProcess"/>
    <dgm:cxn modelId="{DD76D7AE-0502-4C6D-9614-923E32072932}" type="presOf" srcId="{E9CDE220-C9F5-4432-BF66-71DB08A8B7F3}" destId="{B5CFB79E-4585-433A-8B5E-52C578F7098E}" srcOrd="0" destOrd="0" presId="urn:microsoft.com/office/officeart/2005/8/layout/StepDownProcess"/>
    <dgm:cxn modelId="{CAC97288-061B-4FD6-B656-C45DD28582BC}" type="presOf" srcId="{91408B50-A9AA-4716-AEED-2D8F50DE8882}" destId="{BE9ED4DB-51CD-46C6-8EE7-797458BE323D}" srcOrd="0" destOrd="0" presId="urn:microsoft.com/office/officeart/2005/8/layout/StepDownProcess"/>
    <dgm:cxn modelId="{62814480-49A6-457D-9F48-6D73C876653F}" type="presParOf" srcId="{BE9ED4DB-51CD-46C6-8EE7-797458BE323D}" destId="{D1198AF6-BCED-4789-B1AC-F125141318CF}" srcOrd="0" destOrd="0" presId="urn:microsoft.com/office/officeart/2005/8/layout/StepDownProcess"/>
    <dgm:cxn modelId="{412F6B6C-C3D6-4492-8CF3-C474391A2AAA}" type="presParOf" srcId="{D1198AF6-BCED-4789-B1AC-F125141318CF}" destId="{54624CEB-6E64-4524-ABCC-6C75DF01890C}" srcOrd="0" destOrd="0" presId="urn:microsoft.com/office/officeart/2005/8/layout/StepDownProcess"/>
    <dgm:cxn modelId="{236B0B21-F2A6-40A0-AEC7-E1919E05E5C2}" type="presParOf" srcId="{D1198AF6-BCED-4789-B1AC-F125141318CF}" destId="{B5CFB79E-4585-433A-8B5E-52C578F7098E}" srcOrd="1" destOrd="0" presId="urn:microsoft.com/office/officeart/2005/8/layout/StepDownProcess"/>
    <dgm:cxn modelId="{0A245748-DB79-48A8-B21B-5D933A91D891}" type="presParOf" srcId="{D1198AF6-BCED-4789-B1AC-F125141318CF}" destId="{4AE84B9A-FDD5-44F7-AA74-738A0CD13F1A}" srcOrd="2" destOrd="0" presId="urn:microsoft.com/office/officeart/2005/8/layout/StepDownProcess"/>
    <dgm:cxn modelId="{D10C0790-996D-40FA-AFB1-02E0A0D28509}" type="presParOf" srcId="{BE9ED4DB-51CD-46C6-8EE7-797458BE323D}" destId="{C384F5DD-A855-4E70-8EA7-07E32FBEB46C}" srcOrd="1" destOrd="0" presId="urn:microsoft.com/office/officeart/2005/8/layout/StepDownProcess"/>
    <dgm:cxn modelId="{CE428CA9-63CD-439B-A7C3-839E109CE9AC}" type="presParOf" srcId="{BE9ED4DB-51CD-46C6-8EE7-797458BE323D}" destId="{61CDF2A4-F7DE-4CBA-B592-29332CD625D4}" srcOrd="2" destOrd="0" presId="urn:microsoft.com/office/officeart/2005/8/layout/StepDownProcess"/>
    <dgm:cxn modelId="{27415062-F6AB-49D7-92A6-A9F130CB337A}" type="presParOf" srcId="{61CDF2A4-F7DE-4CBA-B592-29332CD625D4}" destId="{349F0007-0279-40D5-B65C-150EAFDA23F4}" srcOrd="0" destOrd="0" presId="urn:microsoft.com/office/officeart/2005/8/layout/StepDownProcess"/>
    <dgm:cxn modelId="{2E80EAD0-592F-4516-8B27-9885C24CEEAD}" type="presParOf" srcId="{61CDF2A4-F7DE-4CBA-B592-29332CD625D4}" destId="{0A45E326-5CE6-4C07-86F9-EAA7385997E4}" srcOrd="1" destOrd="0" presId="urn:microsoft.com/office/officeart/2005/8/layout/StepDownProcess"/>
    <dgm:cxn modelId="{A38DDBA2-8A2A-4B01-B5DD-F8257DA1B82A}" type="presParOf" srcId="{61CDF2A4-F7DE-4CBA-B592-29332CD625D4}" destId="{FBEF1C86-4B78-4F60-A679-8BC52471F824}" srcOrd="2" destOrd="0" presId="urn:microsoft.com/office/officeart/2005/8/layout/StepDownProcess"/>
    <dgm:cxn modelId="{9FB9FB5D-2B37-4AEF-8F87-8967BDC50671}" type="presParOf" srcId="{BE9ED4DB-51CD-46C6-8EE7-797458BE323D}" destId="{AA1463C2-816B-43BC-8A9A-29E726ECCE1E}" srcOrd="3" destOrd="0" presId="urn:microsoft.com/office/officeart/2005/8/layout/StepDownProcess"/>
    <dgm:cxn modelId="{02AD599B-4345-4681-86D8-A78F447B4610}" type="presParOf" srcId="{BE9ED4DB-51CD-46C6-8EE7-797458BE323D}" destId="{A8A051C9-699C-403E-AE78-BC851FE3A4C0}" srcOrd="4" destOrd="0" presId="urn:microsoft.com/office/officeart/2005/8/layout/StepDownProcess"/>
    <dgm:cxn modelId="{6C59391B-628E-4D4C-BF4D-77F98FDE2164}" type="presParOf" srcId="{A8A051C9-699C-403E-AE78-BC851FE3A4C0}" destId="{C3C5CA48-06AD-482D-9716-8CC7A1C32B18}" srcOrd="0" destOrd="0" presId="urn:microsoft.com/office/officeart/2005/8/layout/StepDownProcess"/>
    <dgm:cxn modelId="{2B5F42FC-FFDE-459A-AA9C-0A5010B5F4E0}" type="presParOf" srcId="{A8A051C9-699C-403E-AE78-BC851FE3A4C0}" destId="{42DD34E3-0342-4ECC-A1DB-7C9A1BFBD6A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67328-282B-4E2B-B4DB-8AD412BAFFBC}">
      <dsp:nvSpPr>
        <dsp:cNvPr id="0" name=""/>
        <dsp:cNvSpPr/>
      </dsp:nvSpPr>
      <dsp:spPr>
        <a:xfrm>
          <a:off x="0" y="219634"/>
          <a:ext cx="59293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296467" y="42514"/>
          <a:ext cx="4150547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CN" sz="2000" kern="1200" dirty="0" smtClean="0"/>
            <a:t>國有財產及公用物品範圍</a:t>
          </a:r>
          <a:endParaRPr lang="zh-CN" altLang="en-US" sz="2000" kern="1200" dirty="0"/>
        </a:p>
      </dsp:txBody>
      <dsp:txXfrm>
        <a:off x="313760" y="59807"/>
        <a:ext cx="4115961" cy="319654"/>
      </dsp:txXfrm>
    </dsp:sp>
    <dsp:sp modelId="{2FC4B2F8-675C-4B7C-969E-3C5E8D8BA1AB}">
      <dsp:nvSpPr>
        <dsp:cNvPr id="0" name=""/>
        <dsp:cNvSpPr/>
      </dsp:nvSpPr>
      <dsp:spPr>
        <a:xfrm>
          <a:off x="0" y="763954"/>
          <a:ext cx="59293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93018-B854-410F-BC39-3EB42FBC36CD}">
      <dsp:nvSpPr>
        <dsp:cNvPr id="0" name=""/>
        <dsp:cNvSpPr/>
      </dsp:nvSpPr>
      <dsp:spPr>
        <a:xfrm>
          <a:off x="296467" y="586834"/>
          <a:ext cx="4150547" cy="354240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CN" sz="2000" kern="1200" dirty="0" smtClean="0"/>
            <a:t>財產與物品之定義</a:t>
          </a:r>
        </a:p>
      </dsp:txBody>
      <dsp:txXfrm>
        <a:off x="313760" y="604127"/>
        <a:ext cx="4115961" cy="319654"/>
      </dsp:txXfrm>
    </dsp:sp>
    <dsp:sp modelId="{A22E434E-2898-4350-BE52-79DEFCA559D2}">
      <dsp:nvSpPr>
        <dsp:cNvPr id="0" name=""/>
        <dsp:cNvSpPr/>
      </dsp:nvSpPr>
      <dsp:spPr>
        <a:xfrm>
          <a:off x="0" y="1308274"/>
          <a:ext cx="59293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41706-461A-48CB-A387-DC56291E3D1F}">
      <dsp:nvSpPr>
        <dsp:cNvPr id="0" name=""/>
        <dsp:cNvSpPr/>
      </dsp:nvSpPr>
      <dsp:spPr>
        <a:xfrm>
          <a:off x="296467" y="1131154"/>
          <a:ext cx="4150547" cy="354240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CN" sz="2000" kern="1200" dirty="0" smtClean="0"/>
            <a:t>國有財產分類標準</a:t>
          </a:r>
        </a:p>
      </dsp:txBody>
      <dsp:txXfrm>
        <a:off x="313760" y="1148447"/>
        <a:ext cx="4115961" cy="319654"/>
      </dsp:txXfrm>
    </dsp:sp>
    <dsp:sp modelId="{380DD859-4EEF-4130-8C88-DE2AC14F3991}">
      <dsp:nvSpPr>
        <dsp:cNvPr id="0" name=""/>
        <dsp:cNvSpPr/>
      </dsp:nvSpPr>
      <dsp:spPr>
        <a:xfrm>
          <a:off x="0" y="1852593"/>
          <a:ext cx="59293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C006-C173-4C0F-9C54-7D3B43333179}">
      <dsp:nvSpPr>
        <dsp:cNvPr id="0" name=""/>
        <dsp:cNvSpPr/>
      </dsp:nvSpPr>
      <dsp:spPr>
        <a:xfrm>
          <a:off x="296467" y="1675473"/>
          <a:ext cx="4150547" cy="354240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CN" sz="2000" kern="1200" dirty="0" smtClean="0"/>
            <a:t>保管使用權之取得</a:t>
          </a:r>
        </a:p>
      </dsp:txBody>
      <dsp:txXfrm>
        <a:off x="313760" y="1692766"/>
        <a:ext cx="4115961" cy="319654"/>
      </dsp:txXfrm>
    </dsp:sp>
    <dsp:sp modelId="{FB434AA5-6EEB-449B-A3BE-E621BDA78DD1}">
      <dsp:nvSpPr>
        <dsp:cNvPr id="0" name=""/>
        <dsp:cNvSpPr/>
      </dsp:nvSpPr>
      <dsp:spPr>
        <a:xfrm>
          <a:off x="0" y="2396913"/>
          <a:ext cx="59293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26979-AEDB-44CA-9381-C983A1BBEFE3}">
      <dsp:nvSpPr>
        <dsp:cNvPr id="0" name=""/>
        <dsp:cNvSpPr/>
      </dsp:nvSpPr>
      <dsp:spPr>
        <a:xfrm>
          <a:off x="296467" y="2219793"/>
          <a:ext cx="4150547" cy="354240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本所財物管理及攜出所外之相關規定</a:t>
          </a:r>
        </a:p>
      </dsp:txBody>
      <dsp:txXfrm>
        <a:off x="313760" y="2237086"/>
        <a:ext cx="4115961" cy="319654"/>
      </dsp:txXfrm>
    </dsp:sp>
    <dsp:sp modelId="{A35432D7-1A18-47C3-B364-886AA7289B35}">
      <dsp:nvSpPr>
        <dsp:cNvPr id="0" name=""/>
        <dsp:cNvSpPr/>
      </dsp:nvSpPr>
      <dsp:spPr>
        <a:xfrm>
          <a:off x="0" y="2941233"/>
          <a:ext cx="59293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66D20-BE55-46DD-9AF6-7CC0BDDDCAAE}">
      <dsp:nvSpPr>
        <dsp:cNvPr id="0" name=""/>
        <dsp:cNvSpPr/>
      </dsp:nvSpPr>
      <dsp:spPr>
        <a:xfrm>
          <a:off x="332112" y="2792354"/>
          <a:ext cx="4150547" cy="3542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CN" sz="2000" kern="1200" dirty="0" smtClean="0"/>
            <a:t>減損及責任之解除</a:t>
          </a:r>
        </a:p>
      </dsp:txBody>
      <dsp:txXfrm>
        <a:off x="349405" y="2809647"/>
        <a:ext cx="4115961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67328-282B-4E2B-B4DB-8AD412BAFFBC}">
      <dsp:nvSpPr>
        <dsp:cNvPr id="0" name=""/>
        <dsp:cNvSpPr/>
      </dsp:nvSpPr>
      <dsp:spPr>
        <a:xfrm>
          <a:off x="0" y="219634"/>
          <a:ext cx="450667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266366" y="7674"/>
          <a:ext cx="4065832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第一類供使用土地、土地改良物</a:t>
          </a:r>
          <a:endParaRPr lang="zh-CN" altLang="en-US" sz="2000" kern="1200" dirty="0"/>
        </a:p>
      </dsp:txBody>
      <dsp:txXfrm>
        <a:off x="283659" y="24967"/>
        <a:ext cx="4031246" cy="319654"/>
      </dsp:txXfrm>
    </dsp:sp>
    <dsp:sp modelId="{2FC4B2F8-675C-4B7C-969E-3C5E8D8BA1AB}">
      <dsp:nvSpPr>
        <dsp:cNvPr id="0" name=""/>
        <dsp:cNvSpPr/>
      </dsp:nvSpPr>
      <dsp:spPr>
        <a:xfrm>
          <a:off x="0" y="763954"/>
          <a:ext cx="450667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93018-B854-410F-BC39-3EB42FBC36CD}">
      <dsp:nvSpPr>
        <dsp:cNvPr id="0" name=""/>
        <dsp:cNvSpPr/>
      </dsp:nvSpPr>
      <dsp:spPr>
        <a:xfrm>
          <a:off x="225333" y="586834"/>
          <a:ext cx="4075390" cy="354240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第二類房屋建築及設備</a:t>
          </a:r>
        </a:p>
      </dsp:txBody>
      <dsp:txXfrm>
        <a:off x="242626" y="604127"/>
        <a:ext cx="4040804" cy="319654"/>
      </dsp:txXfrm>
    </dsp:sp>
    <dsp:sp modelId="{A22E434E-2898-4350-BE52-79DEFCA559D2}">
      <dsp:nvSpPr>
        <dsp:cNvPr id="0" name=""/>
        <dsp:cNvSpPr/>
      </dsp:nvSpPr>
      <dsp:spPr>
        <a:xfrm>
          <a:off x="0" y="1308274"/>
          <a:ext cx="450667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41706-461A-48CB-A387-DC56291E3D1F}">
      <dsp:nvSpPr>
        <dsp:cNvPr id="0" name=""/>
        <dsp:cNvSpPr/>
      </dsp:nvSpPr>
      <dsp:spPr>
        <a:xfrm>
          <a:off x="208280" y="1131409"/>
          <a:ext cx="4068134" cy="354240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第三類機械及設備</a:t>
          </a:r>
        </a:p>
      </dsp:txBody>
      <dsp:txXfrm>
        <a:off x="225573" y="1148702"/>
        <a:ext cx="4033548" cy="319654"/>
      </dsp:txXfrm>
    </dsp:sp>
    <dsp:sp modelId="{380DD859-4EEF-4130-8C88-DE2AC14F3991}">
      <dsp:nvSpPr>
        <dsp:cNvPr id="0" name=""/>
        <dsp:cNvSpPr/>
      </dsp:nvSpPr>
      <dsp:spPr>
        <a:xfrm>
          <a:off x="0" y="1852593"/>
          <a:ext cx="450667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C006-C173-4C0F-9C54-7D3B43333179}">
      <dsp:nvSpPr>
        <dsp:cNvPr id="0" name=""/>
        <dsp:cNvSpPr/>
      </dsp:nvSpPr>
      <dsp:spPr>
        <a:xfrm>
          <a:off x="225333" y="1675473"/>
          <a:ext cx="4055232" cy="354240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第四類交通及運輸設備</a:t>
          </a:r>
        </a:p>
      </dsp:txBody>
      <dsp:txXfrm>
        <a:off x="242626" y="1692766"/>
        <a:ext cx="4020646" cy="319654"/>
      </dsp:txXfrm>
    </dsp:sp>
    <dsp:sp modelId="{FB434AA5-6EEB-449B-A3BE-E621BDA78DD1}">
      <dsp:nvSpPr>
        <dsp:cNvPr id="0" name=""/>
        <dsp:cNvSpPr/>
      </dsp:nvSpPr>
      <dsp:spPr>
        <a:xfrm>
          <a:off x="0" y="2396913"/>
          <a:ext cx="450667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26979-AEDB-44CA-9381-C983A1BBEFE3}">
      <dsp:nvSpPr>
        <dsp:cNvPr id="0" name=""/>
        <dsp:cNvSpPr/>
      </dsp:nvSpPr>
      <dsp:spPr>
        <a:xfrm>
          <a:off x="208280" y="2215149"/>
          <a:ext cx="4089334" cy="354240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第五類雜項設備</a:t>
          </a:r>
        </a:p>
      </dsp:txBody>
      <dsp:txXfrm>
        <a:off x="225573" y="2232442"/>
        <a:ext cx="4054748" cy="319654"/>
      </dsp:txXfrm>
    </dsp:sp>
    <dsp:sp modelId="{A35432D7-1A18-47C3-B364-886AA7289B35}">
      <dsp:nvSpPr>
        <dsp:cNvPr id="0" name=""/>
        <dsp:cNvSpPr/>
      </dsp:nvSpPr>
      <dsp:spPr>
        <a:xfrm>
          <a:off x="0" y="2983747"/>
          <a:ext cx="450667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66D20-BE55-46DD-9AF6-7CC0BDDDCAAE}">
      <dsp:nvSpPr>
        <dsp:cNvPr id="0" name=""/>
        <dsp:cNvSpPr/>
      </dsp:nvSpPr>
      <dsp:spPr>
        <a:xfrm>
          <a:off x="225333" y="2764113"/>
          <a:ext cx="4068166" cy="3542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第六類非消耗性物品</a:t>
          </a:r>
        </a:p>
      </dsp:txBody>
      <dsp:txXfrm>
        <a:off x="242626" y="2781406"/>
        <a:ext cx="4033580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24CEB-6E64-4524-ABCC-6C75DF01890C}">
      <dsp:nvSpPr>
        <dsp:cNvPr id="0" name=""/>
        <dsp:cNvSpPr/>
      </dsp:nvSpPr>
      <dsp:spPr>
        <a:xfrm rot="5400000">
          <a:off x="457672" y="1501298"/>
          <a:ext cx="938157" cy="8453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FB79E-4585-433A-8B5E-52C578F7098E}">
      <dsp:nvSpPr>
        <dsp:cNvPr id="0" name=""/>
        <dsp:cNvSpPr/>
      </dsp:nvSpPr>
      <dsp:spPr>
        <a:xfrm>
          <a:off x="1639003" y="1550795"/>
          <a:ext cx="2418479" cy="100744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單據       移動單</a:t>
          </a:r>
          <a:endParaRPr lang="zh-TW" altLang="en-US" sz="2400" kern="1200" dirty="0"/>
        </a:p>
      </dsp:txBody>
      <dsp:txXfrm>
        <a:off x="1688191" y="1599983"/>
        <a:ext cx="2320103" cy="909073"/>
      </dsp:txXfrm>
    </dsp:sp>
    <dsp:sp modelId="{4AE84B9A-FDD5-44F7-AA74-738A0CD13F1A}">
      <dsp:nvSpPr>
        <dsp:cNvPr id="0" name=""/>
        <dsp:cNvSpPr/>
      </dsp:nvSpPr>
      <dsp:spPr>
        <a:xfrm>
          <a:off x="2389060" y="480089"/>
          <a:ext cx="1735862" cy="72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原保管人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89060" y="480089"/>
        <a:ext cx="1735862" cy="724828"/>
      </dsp:txXfrm>
    </dsp:sp>
    <dsp:sp modelId="{349F0007-0279-40D5-B65C-150EAFDA23F4}">
      <dsp:nvSpPr>
        <dsp:cNvPr id="0" name=""/>
        <dsp:cNvSpPr/>
      </dsp:nvSpPr>
      <dsp:spPr>
        <a:xfrm rot="5400000">
          <a:off x="2286298" y="2607998"/>
          <a:ext cx="852764" cy="11643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5E326-5CE6-4C07-86F9-EAA7385997E4}">
      <dsp:nvSpPr>
        <dsp:cNvPr id="0" name=""/>
        <dsp:cNvSpPr/>
      </dsp:nvSpPr>
      <dsp:spPr>
        <a:xfrm>
          <a:off x="24591" y="322414"/>
          <a:ext cx="2178043" cy="10150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登入系統</a:t>
          </a:r>
          <a:endParaRPr lang="zh-TW" altLang="en-US" sz="2400" kern="1200" dirty="0"/>
        </a:p>
      </dsp:txBody>
      <dsp:txXfrm>
        <a:off x="74150" y="371973"/>
        <a:ext cx="2078925" cy="915921"/>
      </dsp:txXfrm>
    </dsp:sp>
    <dsp:sp modelId="{FBEF1C86-4B78-4F60-A679-8BC52471F824}">
      <dsp:nvSpPr>
        <dsp:cNvPr id="0" name=""/>
        <dsp:cNvSpPr/>
      </dsp:nvSpPr>
      <dsp:spPr>
        <a:xfrm>
          <a:off x="4063008" y="1505661"/>
          <a:ext cx="1694368" cy="11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新增表頭後存檔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63008" y="1505661"/>
        <a:ext cx="1694368" cy="1103474"/>
      </dsp:txXfrm>
    </dsp:sp>
    <dsp:sp modelId="{C3C5CA48-06AD-482D-9716-8CC7A1C32B18}">
      <dsp:nvSpPr>
        <dsp:cNvPr id="0" name=""/>
        <dsp:cNvSpPr/>
      </dsp:nvSpPr>
      <dsp:spPr>
        <a:xfrm>
          <a:off x="3493835" y="2780511"/>
          <a:ext cx="1860817" cy="8825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按新增勾選明細列印核章後</a:t>
          </a:r>
          <a:endParaRPr lang="zh-TW" altLang="en-US" sz="2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36926" y="2823602"/>
        <a:ext cx="1774635" cy="796385"/>
      </dsp:txXfrm>
    </dsp:sp>
    <dsp:sp modelId="{42DD34E3-0342-4ECC-A1DB-7C9A1BFBD6A4}">
      <dsp:nvSpPr>
        <dsp:cNvPr id="0" name=""/>
        <dsp:cNvSpPr/>
      </dsp:nvSpPr>
      <dsp:spPr>
        <a:xfrm>
          <a:off x="5320838" y="2962809"/>
          <a:ext cx="1509242" cy="73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送管理科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20838" y="2962809"/>
        <a:ext cx="1509242" cy="738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E6D57-4667-4607-A23D-D781B3BB53D3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驗收後全案送管理科</a:t>
          </a:r>
          <a:endParaRPr lang="zh-TW" altLang="en-US" sz="1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16912" y="2539008"/>
        <a:ext cx="1262175" cy="1262175"/>
      </dsp:txXfrm>
    </dsp:sp>
    <dsp:sp modelId="{C9630E0B-2151-44A3-8EA7-4B1FD26E525F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A242B-E6A7-44AE-836D-E7F3DB41C81E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購案明細詳載財產名稱、廠牌、型號並分算取得單價</a:t>
          </a:r>
          <a:endParaRPr lang="en-US" altLang="zh-TW" sz="14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ebdings" panose="05030102010509060703" pitchFamily="18" charset="2"/>
            </a:rPr>
            <a:t></a:t>
          </a:r>
          <a:r>
            <a:rPr lang="zh-TW" altLang="zh-TW" sz="1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單價</a:t>
          </a:r>
          <a:r>
            <a:rPr lang="en-US" altLang="zh-TW" sz="1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altLang="zh-TW" sz="1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萬元以上需加附照片</a:t>
          </a:r>
          <a:endParaRPr lang="zh-TW" altLang="en-US" sz="14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199856" y="1103105"/>
        <a:ext cx="1616269" cy="1277122"/>
      </dsp:txXfrm>
    </dsp:sp>
    <dsp:sp modelId="{735BB467-3CBD-422A-9A3C-4A436F7BDC44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CBB47-6DCF-43AA-BB6F-4D8234EB3025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廠商附贈之財產或物品應併入採購案，以財物平均價列帳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2239865" y="41144"/>
        <a:ext cx="1616269" cy="1277122"/>
      </dsp:txXfrm>
    </dsp:sp>
    <dsp:sp modelId="{EBB029A7-9DBE-4203-9FA0-EEC75FF82375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6B744-7AEA-4498-BBBB-A1E1F4237D90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主要設備之零組件購置或維修，應註明原主設備之財產編號，以增值方式列管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4279873" y="1103105"/>
        <a:ext cx="1616269" cy="1277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67328-282B-4E2B-B4DB-8AD412BAFFBC}">
      <dsp:nvSpPr>
        <dsp:cNvPr id="0" name=""/>
        <dsp:cNvSpPr/>
      </dsp:nvSpPr>
      <dsp:spPr>
        <a:xfrm>
          <a:off x="0" y="324393"/>
          <a:ext cx="45066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266366" y="6454"/>
          <a:ext cx="3118642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黏貼財產標籤</a:t>
          </a:r>
          <a:endParaRPr lang="zh-CN" altLang="en-US" sz="2400" kern="1200" dirty="0"/>
        </a:p>
      </dsp:txBody>
      <dsp:txXfrm>
        <a:off x="292305" y="32393"/>
        <a:ext cx="3066764" cy="479482"/>
      </dsp:txXfrm>
    </dsp:sp>
    <dsp:sp modelId="{2FC4B2F8-675C-4B7C-969E-3C5E8D8BA1AB}">
      <dsp:nvSpPr>
        <dsp:cNvPr id="0" name=""/>
        <dsp:cNvSpPr/>
      </dsp:nvSpPr>
      <dsp:spPr>
        <a:xfrm>
          <a:off x="0" y="1140873"/>
          <a:ext cx="45066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93018-B854-410F-BC39-3EB42FBC36CD}">
      <dsp:nvSpPr>
        <dsp:cNvPr id="0" name=""/>
        <dsp:cNvSpPr/>
      </dsp:nvSpPr>
      <dsp:spPr>
        <a:xfrm>
          <a:off x="258198" y="896304"/>
          <a:ext cx="3154669" cy="53136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填載使用、保養紀錄</a:t>
          </a:r>
        </a:p>
      </dsp:txBody>
      <dsp:txXfrm>
        <a:off x="284137" y="922243"/>
        <a:ext cx="3102791" cy="479482"/>
      </dsp:txXfrm>
    </dsp:sp>
    <dsp:sp modelId="{A22E434E-2898-4350-BE52-79DEFCA559D2}">
      <dsp:nvSpPr>
        <dsp:cNvPr id="0" name=""/>
        <dsp:cNvSpPr/>
      </dsp:nvSpPr>
      <dsp:spPr>
        <a:xfrm>
          <a:off x="0" y="1957354"/>
          <a:ext cx="45066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41706-461A-48CB-A387-DC56291E3D1F}">
      <dsp:nvSpPr>
        <dsp:cNvPr id="0" name=""/>
        <dsp:cNvSpPr/>
      </dsp:nvSpPr>
      <dsp:spPr>
        <a:xfrm>
          <a:off x="208280" y="1692056"/>
          <a:ext cx="3154669" cy="53136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不得私自移轉或借撥</a:t>
          </a:r>
        </a:p>
      </dsp:txBody>
      <dsp:txXfrm>
        <a:off x="234219" y="1717995"/>
        <a:ext cx="3102791" cy="479482"/>
      </dsp:txXfrm>
    </dsp:sp>
    <dsp:sp modelId="{380DD859-4EEF-4130-8C88-DE2AC14F3991}">
      <dsp:nvSpPr>
        <dsp:cNvPr id="0" name=""/>
        <dsp:cNvSpPr/>
      </dsp:nvSpPr>
      <dsp:spPr>
        <a:xfrm>
          <a:off x="0" y="2773834"/>
          <a:ext cx="45066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C006-C173-4C0F-9C54-7D3B43333179}">
      <dsp:nvSpPr>
        <dsp:cNvPr id="0" name=""/>
        <dsp:cNvSpPr/>
      </dsp:nvSpPr>
      <dsp:spPr>
        <a:xfrm>
          <a:off x="186190" y="2617656"/>
          <a:ext cx="3154669" cy="53136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送修、送校等應填具製攜入</a:t>
          </a:r>
          <a:r>
            <a:rPr lang="en-US" altLang="zh-TW" sz="1800" kern="1200" dirty="0" smtClean="0"/>
            <a:t>(</a:t>
          </a:r>
          <a:r>
            <a:rPr lang="zh-TW" altLang="en-US" sz="1800" kern="1200" dirty="0" smtClean="0"/>
            <a:t>出</a:t>
          </a:r>
          <a:r>
            <a:rPr lang="en-US" altLang="zh-TW" sz="1800" kern="1200" dirty="0" smtClean="0"/>
            <a:t>)</a:t>
          </a:r>
          <a:r>
            <a:rPr lang="zh-TW" altLang="en-US" sz="1800" kern="1200" dirty="0" smtClean="0"/>
            <a:t>申請單</a:t>
          </a:r>
        </a:p>
      </dsp:txBody>
      <dsp:txXfrm>
        <a:off x="212129" y="2643595"/>
        <a:ext cx="3102791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24CEB-6E64-4524-ABCC-6C75DF01890C}">
      <dsp:nvSpPr>
        <dsp:cNvPr id="0" name=""/>
        <dsp:cNvSpPr/>
      </dsp:nvSpPr>
      <dsp:spPr>
        <a:xfrm rot="5400000">
          <a:off x="457672" y="1501298"/>
          <a:ext cx="938157" cy="8453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FB79E-4585-433A-8B5E-52C578F7098E}">
      <dsp:nvSpPr>
        <dsp:cNvPr id="0" name=""/>
        <dsp:cNvSpPr/>
      </dsp:nvSpPr>
      <dsp:spPr>
        <a:xfrm>
          <a:off x="1639003" y="1550795"/>
          <a:ext cx="2418479" cy="100744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單據       減損單</a:t>
          </a:r>
          <a:endParaRPr lang="zh-TW" altLang="en-US" sz="2400" kern="1200" dirty="0"/>
        </a:p>
      </dsp:txBody>
      <dsp:txXfrm>
        <a:off x="1688191" y="1599983"/>
        <a:ext cx="2320103" cy="909073"/>
      </dsp:txXfrm>
    </dsp:sp>
    <dsp:sp modelId="{4AE84B9A-FDD5-44F7-AA74-738A0CD13F1A}">
      <dsp:nvSpPr>
        <dsp:cNvPr id="0" name=""/>
        <dsp:cNvSpPr/>
      </dsp:nvSpPr>
      <dsp:spPr>
        <a:xfrm>
          <a:off x="2389060" y="480089"/>
          <a:ext cx="1735862" cy="72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保管人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89060" y="480089"/>
        <a:ext cx="1735862" cy="724828"/>
      </dsp:txXfrm>
    </dsp:sp>
    <dsp:sp modelId="{349F0007-0279-40D5-B65C-150EAFDA23F4}">
      <dsp:nvSpPr>
        <dsp:cNvPr id="0" name=""/>
        <dsp:cNvSpPr/>
      </dsp:nvSpPr>
      <dsp:spPr>
        <a:xfrm rot="5400000">
          <a:off x="2286298" y="2607998"/>
          <a:ext cx="852764" cy="11643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5E326-5CE6-4C07-86F9-EAA7385997E4}">
      <dsp:nvSpPr>
        <dsp:cNvPr id="0" name=""/>
        <dsp:cNvSpPr/>
      </dsp:nvSpPr>
      <dsp:spPr>
        <a:xfrm>
          <a:off x="24591" y="322414"/>
          <a:ext cx="2178043" cy="10150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登入系統</a:t>
          </a:r>
          <a:endParaRPr lang="zh-TW" altLang="en-US" sz="2400" kern="1200" dirty="0"/>
        </a:p>
      </dsp:txBody>
      <dsp:txXfrm>
        <a:off x="74150" y="371973"/>
        <a:ext cx="2078925" cy="915921"/>
      </dsp:txXfrm>
    </dsp:sp>
    <dsp:sp modelId="{FBEF1C86-4B78-4F60-A679-8BC52471F824}">
      <dsp:nvSpPr>
        <dsp:cNvPr id="0" name=""/>
        <dsp:cNvSpPr/>
      </dsp:nvSpPr>
      <dsp:spPr>
        <a:xfrm>
          <a:off x="4063008" y="1505661"/>
          <a:ext cx="1694368" cy="11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新增表頭後存檔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63008" y="1505661"/>
        <a:ext cx="1694368" cy="1103474"/>
      </dsp:txXfrm>
    </dsp:sp>
    <dsp:sp modelId="{C3C5CA48-06AD-482D-9716-8CC7A1C32B18}">
      <dsp:nvSpPr>
        <dsp:cNvPr id="0" name=""/>
        <dsp:cNvSpPr/>
      </dsp:nvSpPr>
      <dsp:spPr>
        <a:xfrm>
          <a:off x="3493835" y="2780511"/>
          <a:ext cx="1860817" cy="8825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按新增勾選裝檢碼及明細列印核章後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36926" y="2823602"/>
        <a:ext cx="1774635" cy="796385"/>
      </dsp:txXfrm>
    </dsp:sp>
    <dsp:sp modelId="{42DD34E3-0342-4ECC-A1DB-7C9A1BFBD6A4}">
      <dsp:nvSpPr>
        <dsp:cNvPr id="0" name=""/>
        <dsp:cNvSpPr/>
      </dsp:nvSpPr>
      <dsp:spPr>
        <a:xfrm>
          <a:off x="5320838" y="2962809"/>
          <a:ext cx="1509242" cy="73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送管理科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20838" y="2962809"/>
        <a:ext cx="1509242" cy="738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880E-830A-497E-8DA6-EE44A134BFAE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31BA7-81E8-4309-AEFE-FA49154C85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ABA81-6C6D-42A9-BEEC-AC6F89BF1596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0726-1D7A-48F6-9E34-D0B7E20AAA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44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9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返校1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267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广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4572000" y="3500438"/>
            <a:ext cx="1678514" cy="127924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未标题-1_1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8" name="图片 7" descr="返校2_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0760" y="4214818"/>
            <a:ext cx="3143240" cy="2420802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6578" y="5286388"/>
            <a:ext cx="1013080" cy="1329992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>
            <a:off x="6572264" y="3159625"/>
            <a:ext cx="3000396" cy="1779455"/>
            <a:chOff x="6572264" y="3159625"/>
            <a:chExt cx="3000396" cy="1779455"/>
          </a:xfrm>
        </p:grpSpPr>
        <p:sp>
          <p:nvSpPr>
            <p:cNvPr id="10" name="矩形 9"/>
            <p:cNvSpPr/>
            <p:nvPr userDrawn="1"/>
          </p:nvSpPr>
          <p:spPr>
            <a:xfrm>
              <a:off x="6929454" y="3159625"/>
              <a:ext cx="22860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B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A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K</a:t>
              </a:r>
              <a:endParaRPr lang="zh-CN" altLang="en-US" sz="4400" spc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7358082" y="3659691"/>
              <a:ext cx="12858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T</a:t>
              </a:r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endParaRPr lang="zh-CN" altLang="en-US" sz="4400" spc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572264" y="4169639"/>
              <a:ext cx="30003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S</a:t>
              </a:r>
              <a:r>
                <a:rPr lang="en-US" altLang="zh-CN" sz="4400" spc="0" smtClean="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H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L</a:t>
              </a:r>
              <a:endParaRPr lang="zh-CN" altLang="en-US" sz="4400" spc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5357818" y="3857628"/>
            <a:ext cx="1428760" cy="108890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396" y="4929198"/>
            <a:ext cx="1143906" cy="1501743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16" name="图片 15" descr="未标题-1_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sb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0" y="4357694"/>
            <a:ext cx="1568904" cy="1962668"/>
          </a:xfrm>
          <a:prstGeom prst="rect">
            <a:avLst/>
          </a:prstGeom>
        </p:spPr>
      </p:pic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1170020" cy="1751010"/>
          </a:xfrm>
          <a:prstGeom prst="rect">
            <a:avLst/>
          </a:prstGeom>
        </p:spPr>
      </p:pic>
      <p:pic>
        <p:nvPicPr>
          <p:cNvPr id="11" name="图片 10" descr="bs_08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4209" y="4878712"/>
            <a:ext cx="949757" cy="836304"/>
          </a:xfrm>
          <a:prstGeom prst="rect">
            <a:avLst/>
          </a:prstGeom>
        </p:spPr>
      </p:pic>
      <p:pic>
        <p:nvPicPr>
          <p:cNvPr id="8" name="图片 7" descr="sb_06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5206" y="5286388"/>
            <a:ext cx="1013080" cy="1329992"/>
          </a:xfrm>
          <a:prstGeom prst="rect">
            <a:avLst/>
          </a:prstGeom>
        </p:spPr>
      </p:pic>
      <p:pic>
        <p:nvPicPr>
          <p:cNvPr id="12" name="图片 11" descr="返校2_03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8860" y="1071546"/>
            <a:ext cx="3143240" cy="2420802"/>
          </a:xfrm>
          <a:prstGeom prst="rect">
            <a:avLst/>
          </a:prstGeom>
        </p:spPr>
      </p:pic>
      <p:pic>
        <p:nvPicPr>
          <p:cNvPr id="13" name="图片 12" descr="返校1_03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7554" y="571480"/>
            <a:ext cx="2011341" cy="1322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C866-91A5-4FE8-852F-4E4EA3F8DEE3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65" r:id="rId4"/>
    <p:sldLayoutId id="2147483664" r:id="rId5"/>
    <p:sldLayoutId id="2147483660" r:id="rId6"/>
    <p:sldLayoutId id="2147483661" r:id="rId7"/>
    <p:sldLayoutId id="2147483663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86672" y="571480"/>
            <a:ext cx="184731" cy="923330"/>
            <a:chOff x="4401158" y="428604"/>
            <a:chExt cx="184731" cy="923330"/>
          </a:xfrm>
        </p:grpSpPr>
        <p:sp>
          <p:nvSpPr>
            <p:cNvPr id="3" name="矩形 2"/>
            <p:cNvSpPr/>
            <p:nvPr/>
          </p:nvSpPr>
          <p:spPr>
            <a:xfrm>
              <a:off x="4401158" y="428604"/>
              <a:ext cx="1847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zh-CN" alt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401158" y="428604"/>
              <a:ext cx="1847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zh-CN" altLang="en-US" sz="5400" b="1" cap="none" spc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11560" y="332656"/>
            <a:ext cx="8136904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b="1" dirty="0">
                <a:latin typeface="Arial" pitchFamily="34" charset="0"/>
                <a:cs typeface="Arial" pitchFamily="34" charset="0"/>
              </a:rPr>
              <a:t>本所財產及物品管理</a:t>
            </a:r>
            <a:r>
              <a:rPr lang="zh-TW" altLang="en-US" sz="5400" b="1" dirty="0" smtClean="0">
                <a:latin typeface="Arial" pitchFamily="34" charset="0"/>
                <a:cs typeface="Arial" pitchFamily="34" charset="0"/>
              </a:rPr>
              <a:t>規定</a:t>
            </a:r>
            <a:endParaRPr lang="en-US" altLang="zh-TW" sz="5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zh-CN" alt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67744" y="51571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報告單位：秘書室管理科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494809"/>
            <a:ext cx="5760641" cy="3518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43608" y="620688"/>
            <a:ext cx="5660702" cy="1488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減損單填製流程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530910727"/>
              </p:ext>
            </p:extLst>
          </p:nvPr>
        </p:nvGraphicFramePr>
        <p:xfrm>
          <a:off x="971600" y="1844824"/>
          <a:ext cx="6984776" cy="4136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向右箭號 14"/>
          <p:cNvSpPr/>
          <p:nvPr/>
        </p:nvSpPr>
        <p:spPr>
          <a:xfrm>
            <a:off x="3491880" y="3768812"/>
            <a:ext cx="216024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22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971600" y="1412776"/>
            <a:ext cx="6884838" cy="400850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ebdings" panose="05030102010509060703" pitchFamily="18" charset="2"/>
              </a:rPr>
              <a:t>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財物之報廢，本所自行核定者，填列減損單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份。超過使用年限且金額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1,500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萬元者陳報原能會核定。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未達使用年限或已達使用年限金額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萬元以上者陳報原能會核定並轉審計機關審核。</a:t>
            </a:r>
          </a:p>
        </p:txBody>
      </p:sp>
    </p:spTree>
    <p:extLst>
      <p:ext uri="{BB962C8B-B14F-4D97-AF65-F5344CB8AC3E}">
        <p14:creationId xmlns:p14="http://schemas.microsoft.com/office/powerpoint/2010/main" val="56492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6452790" cy="53766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TW" altLang="en-US" sz="4400" dirty="0">
                <a:latin typeface="標楷體" pitchFamily="65" charset="-120"/>
              </a:rPr>
              <a:t>★</a:t>
            </a:r>
            <a:r>
              <a:rPr lang="zh-TW" altLang="en-US" sz="4400" b="1" dirty="0">
                <a:latin typeface="標楷體" pitchFamily="65" charset="-120"/>
              </a:rPr>
              <a:t>財物保管人、使用人，因疏忽而遭致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</a:rPr>
              <a:t>損失或</a:t>
            </a:r>
            <a:endParaRPr lang="en-US" altLang="zh-TW" sz="4400" b="1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0" indent="0">
              <a:buNone/>
            </a:pPr>
            <a:r>
              <a:rPr lang="en-US" altLang="zh-TW" sz="4400" b="1" dirty="0">
                <a:solidFill>
                  <a:srgbClr val="FF0000"/>
                </a:solidFill>
                <a:latin typeface="標楷體" pitchFamily="65" charset="-120"/>
              </a:rPr>
              <a:t> 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</a:rPr>
              <a:t>損壞時</a:t>
            </a:r>
            <a:r>
              <a:rPr lang="zh-TW" altLang="en-US" sz="4400" b="1" dirty="0" smtClean="0">
                <a:latin typeface="標楷體" pitchFamily="65" charset="-120"/>
              </a:rPr>
              <a:t>，應</a:t>
            </a:r>
            <a:r>
              <a:rPr lang="zh-TW" altLang="en-US" sz="4400" b="1" dirty="0">
                <a:latin typeface="標楷體" pitchFamily="65" charset="-120"/>
              </a:rPr>
              <a:t>按情節輕重，負責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</a:rPr>
              <a:t>賠償或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</a:rPr>
              <a:t>依法處  </a:t>
            </a:r>
            <a:endParaRPr lang="en-US" altLang="zh-TW" sz="4400" b="1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0" indent="0">
              <a:buNone/>
            </a:pPr>
            <a:r>
              <a:rPr lang="en-US" altLang="zh-TW" sz="4400" b="1" dirty="0">
                <a:solidFill>
                  <a:srgbClr val="FF0000"/>
                </a:solidFill>
                <a:latin typeface="標楷體" pitchFamily="65" charset="-120"/>
              </a:rPr>
              <a:t> 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</a:rPr>
              <a:t>理</a:t>
            </a:r>
            <a:r>
              <a:rPr lang="zh-TW" altLang="en-US" sz="4400" b="1" dirty="0">
                <a:latin typeface="標楷體" pitchFamily="65" charset="-120"/>
              </a:rPr>
              <a:t>。若有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</a:rPr>
              <a:t>侵占、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</a:rPr>
              <a:t>盜賣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</a:rPr>
              <a:t>情</a:t>
            </a:r>
            <a:r>
              <a:rPr lang="zh-TW" altLang="en-US" sz="4400" b="1" dirty="0">
                <a:latin typeface="標楷體" pitchFamily="65" charset="-120"/>
              </a:rPr>
              <a:t>事，應陳報所長</a:t>
            </a:r>
            <a:r>
              <a:rPr lang="zh-TW" altLang="en-US" sz="4400" b="1" dirty="0" smtClean="0">
                <a:latin typeface="標楷體" pitchFamily="65" charset="-120"/>
              </a:rPr>
              <a:t>懲處</a:t>
            </a:r>
            <a:endParaRPr lang="en-US" altLang="zh-TW" sz="4400" b="1" dirty="0" smtClean="0">
              <a:latin typeface="標楷體" pitchFamily="65" charset="-120"/>
            </a:endParaRPr>
          </a:p>
          <a:p>
            <a:pPr marL="0" indent="0">
              <a:buNone/>
            </a:pPr>
            <a:r>
              <a:rPr lang="en-US" altLang="zh-TW" sz="4400" b="1" dirty="0">
                <a:latin typeface="標楷體" pitchFamily="65" charset="-120"/>
              </a:rPr>
              <a:t> </a:t>
            </a:r>
            <a:r>
              <a:rPr lang="en-US" altLang="zh-TW" sz="4400" b="1" dirty="0" smtClean="0">
                <a:latin typeface="標楷體" pitchFamily="65" charset="-120"/>
              </a:rPr>
              <a:t> </a:t>
            </a:r>
            <a:r>
              <a:rPr lang="zh-TW" altLang="en-US" sz="4400" b="1" dirty="0" smtClean="0">
                <a:latin typeface="標楷體" pitchFamily="65" charset="-120"/>
              </a:rPr>
              <a:t>並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</a:rPr>
              <a:t>依法究辦</a:t>
            </a:r>
            <a:r>
              <a:rPr lang="zh-TW" altLang="en-US" sz="4400" b="1" dirty="0">
                <a:latin typeface="標楷體" pitchFamily="65" charset="-120"/>
              </a:rPr>
              <a:t>。屬遺失賠償者</a:t>
            </a:r>
            <a:r>
              <a:rPr lang="zh-TW" altLang="en-US" sz="4400" b="1" dirty="0" smtClean="0">
                <a:latin typeface="標楷體" pitchFamily="65" charset="-120"/>
              </a:rPr>
              <a:t>，應</a:t>
            </a:r>
            <a:r>
              <a:rPr lang="zh-TW" altLang="en-US" sz="4400" b="1" dirty="0">
                <a:latin typeface="標楷體" pitchFamily="65" charset="-120"/>
              </a:rPr>
              <a:t>檢附本所</a:t>
            </a:r>
            <a:r>
              <a:rPr lang="zh-TW" altLang="en-US" sz="4400" b="1" dirty="0" smtClean="0">
                <a:latin typeface="標楷體" pitchFamily="65" charset="-120"/>
              </a:rPr>
              <a:t>出</a:t>
            </a:r>
            <a:endParaRPr lang="en-US" altLang="zh-TW" sz="4400" b="1" dirty="0" smtClean="0">
              <a:latin typeface="標楷體" pitchFamily="65" charset="-120"/>
            </a:endParaRPr>
          </a:p>
          <a:p>
            <a:pPr marL="0" indent="0">
              <a:buNone/>
            </a:pPr>
            <a:r>
              <a:rPr lang="en-US" altLang="zh-TW" sz="4400" b="1" dirty="0">
                <a:latin typeface="標楷體" pitchFamily="65" charset="-120"/>
              </a:rPr>
              <a:t> </a:t>
            </a:r>
            <a:r>
              <a:rPr lang="en-US" altLang="zh-TW" sz="4400" b="1" dirty="0" smtClean="0">
                <a:latin typeface="標楷體" pitchFamily="65" charset="-120"/>
              </a:rPr>
              <a:t> </a:t>
            </a:r>
            <a:r>
              <a:rPr lang="zh-TW" altLang="en-US" sz="4400" b="1" dirty="0" smtClean="0">
                <a:latin typeface="標楷體" pitchFamily="65" charset="-120"/>
              </a:rPr>
              <a:t>納</a:t>
            </a:r>
            <a:r>
              <a:rPr lang="zh-TW" altLang="en-US" sz="4400" b="1" dirty="0">
                <a:latin typeface="標楷體" pitchFamily="65" charset="-120"/>
              </a:rPr>
              <a:t>單位開具之有關收據，始准辦理除帳。</a:t>
            </a:r>
          </a:p>
          <a:p>
            <a:pPr marL="0" indent="0">
              <a:buNone/>
            </a:pPr>
            <a:endParaRPr lang="en-US" altLang="zh-TW" b="1" dirty="0" smtClean="0">
              <a:latin typeface="標楷體" pitchFamily="65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標楷體" pitchFamily="65" charset="-120"/>
              </a:rPr>
              <a:t>★</a:t>
            </a:r>
            <a:r>
              <a:rPr lang="zh-TW" altLang="en-US" sz="4400" b="1" dirty="0">
                <a:latin typeface="標楷體" pitchFamily="65" charset="-120"/>
              </a:rPr>
              <a:t>如因災害、竊盜、不可抗力或其他意外事故，</a:t>
            </a:r>
            <a:r>
              <a:rPr lang="zh-TW" altLang="en-US" sz="4400" b="1" dirty="0" smtClean="0">
                <a:latin typeface="標楷體" pitchFamily="65" charset="-120"/>
              </a:rPr>
              <a:t>財產</a:t>
            </a:r>
            <a:endParaRPr lang="en-US" altLang="zh-TW" sz="4400" b="1" dirty="0" smtClean="0">
              <a:latin typeface="標楷體" pitchFamily="65" charset="-120"/>
            </a:endParaRPr>
          </a:p>
          <a:p>
            <a:pPr marL="0" indent="0">
              <a:buNone/>
            </a:pPr>
            <a:r>
              <a:rPr lang="en-US" altLang="zh-TW" sz="4400" b="1" dirty="0">
                <a:latin typeface="標楷體" pitchFamily="65" charset="-120"/>
              </a:rPr>
              <a:t> </a:t>
            </a:r>
            <a:r>
              <a:rPr lang="en-US" altLang="zh-TW" sz="4400" b="1" dirty="0" smtClean="0">
                <a:latin typeface="標楷體" pitchFamily="65" charset="-120"/>
              </a:rPr>
              <a:t> </a:t>
            </a:r>
            <a:r>
              <a:rPr lang="zh-TW" altLang="en-US" sz="4400" b="1" dirty="0" smtClean="0">
                <a:latin typeface="標楷體" pitchFamily="65" charset="-120"/>
              </a:rPr>
              <a:t>致毀損</a:t>
            </a:r>
            <a:r>
              <a:rPr lang="zh-TW" altLang="en-US" sz="4400" b="1" dirty="0">
                <a:latin typeface="標楷體" pitchFamily="65" charset="-120"/>
              </a:rPr>
              <a:t>或滅失時，應依審計法第</a:t>
            </a:r>
            <a:r>
              <a:rPr lang="en-US" altLang="zh-TW" sz="4400" b="1" dirty="0">
                <a:latin typeface="標楷體" pitchFamily="65" charset="-120"/>
              </a:rPr>
              <a:t>58</a:t>
            </a:r>
            <a:r>
              <a:rPr lang="zh-TW" altLang="en-US" sz="4400" b="1" dirty="0">
                <a:latin typeface="標楷體" pitchFamily="65" charset="-120"/>
              </a:rPr>
              <a:t>條及其施行</a:t>
            </a:r>
            <a:r>
              <a:rPr lang="zh-TW" altLang="en-US" sz="4400" b="1" dirty="0" smtClean="0">
                <a:latin typeface="標楷體" pitchFamily="65" charset="-120"/>
              </a:rPr>
              <a:t>細則</a:t>
            </a:r>
            <a:endParaRPr lang="en-US" altLang="zh-TW" sz="4400" b="1" dirty="0" smtClean="0">
              <a:latin typeface="標楷體" pitchFamily="65" charset="-120"/>
            </a:endParaRPr>
          </a:p>
          <a:p>
            <a:pPr marL="0" indent="0">
              <a:buNone/>
            </a:pPr>
            <a:r>
              <a:rPr lang="en-US" altLang="zh-TW" sz="4400" b="1" dirty="0">
                <a:latin typeface="標楷體" pitchFamily="65" charset="-120"/>
              </a:rPr>
              <a:t> </a:t>
            </a:r>
            <a:r>
              <a:rPr lang="en-US" altLang="zh-TW" sz="4400" b="1" dirty="0" smtClean="0">
                <a:latin typeface="標楷體" pitchFamily="65" charset="-120"/>
              </a:rPr>
              <a:t> </a:t>
            </a:r>
            <a:r>
              <a:rPr lang="zh-TW" altLang="en-US" sz="4400" b="1" dirty="0" smtClean="0">
                <a:latin typeface="標楷體" pitchFamily="65" charset="-120"/>
              </a:rPr>
              <a:t>第</a:t>
            </a:r>
            <a:r>
              <a:rPr lang="en-US" altLang="zh-TW" sz="4400" b="1" dirty="0" smtClean="0">
                <a:latin typeface="標楷體" pitchFamily="65" charset="-120"/>
              </a:rPr>
              <a:t>41</a:t>
            </a:r>
            <a:r>
              <a:rPr lang="zh-TW" altLang="en-US" sz="4400" b="1" dirty="0" smtClean="0">
                <a:latin typeface="標楷體" pitchFamily="65" charset="-120"/>
              </a:rPr>
              <a:t>條</a:t>
            </a:r>
            <a:r>
              <a:rPr lang="zh-TW" altLang="en-US" sz="4400" b="1" dirty="0">
                <a:latin typeface="標楷體" pitchFamily="65" charset="-120"/>
              </a:rPr>
              <a:t>規定，檢同有關證明文件，經主管機關</a:t>
            </a:r>
            <a:r>
              <a:rPr lang="zh-TW" altLang="en-US" sz="4400" b="1" dirty="0" smtClean="0">
                <a:latin typeface="標楷體" pitchFamily="65" charset="-120"/>
              </a:rPr>
              <a:t>查明</a:t>
            </a:r>
            <a:endParaRPr lang="en-US" altLang="zh-TW" sz="4400" b="1" dirty="0" smtClean="0">
              <a:latin typeface="標楷體" pitchFamily="65" charset="-120"/>
            </a:endParaRPr>
          </a:p>
          <a:p>
            <a:pPr marL="0" indent="0">
              <a:buNone/>
            </a:pPr>
            <a:r>
              <a:rPr lang="en-US" altLang="zh-TW" sz="4400" b="1" dirty="0">
                <a:latin typeface="標楷體" pitchFamily="65" charset="-120"/>
              </a:rPr>
              <a:t> </a:t>
            </a:r>
            <a:r>
              <a:rPr lang="en-US" altLang="zh-TW" sz="4400" b="1" dirty="0" smtClean="0">
                <a:latin typeface="標楷體" pitchFamily="65" charset="-120"/>
              </a:rPr>
              <a:t> </a:t>
            </a:r>
            <a:r>
              <a:rPr lang="zh-TW" altLang="en-US" sz="4400" b="1" dirty="0" smtClean="0">
                <a:latin typeface="標楷體" pitchFamily="65" charset="-120"/>
              </a:rPr>
              <a:t>屬實，轉</a:t>
            </a:r>
            <a:r>
              <a:rPr lang="zh-TW" altLang="en-US" sz="4400" b="1" dirty="0">
                <a:latin typeface="標楷體" pitchFamily="65" charset="-120"/>
              </a:rPr>
              <a:t>請審計機關核准後，解除其責任。</a:t>
            </a:r>
            <a:endParaRPr lang="en-US" altLang="zh-TW" sz="4400" b="1" dirty="0">
              <a:latin typeface="標楷體" pitchFamily="65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標楷體" pitchFamily="65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標楷體" pitchFamily="65" charset="-120"/>
            </a:endParaRPr>
          </a:p>
          <a:p>
            <a:pPr marL="0" indent="0">
              <a:buNone/>
            </a:pPr>
            <a:r>
              <a:rPr lang="zh-TW" altLang="en-US" sz="5100" b="1" dirty="0" smtClean="0">
                <a:latin typeface="標楷體" pitchFamily="65" charset="-120"/>
              </a:rPr>
              <a:t>★</a:t>
            </a:r>
            <a:r>
              <a:rPr lang="zh-TW" altLang="en-US" sz="5100" b="1" dirty="0">
                <a:latin typeface="標楷體" pitchFamily="65" charset="-120"/>
              </a:rPr>
              <a:t>離職時，應將保管或使用之財產交還，</a:t>
            </a:r>
            <a:r>
              <a:rPr lang="zh-TW" altLang="en-US" sz="5100" b="1" dirty="0" smtClean="0">
                <a:latin typeface="標楷體" pitchFamily="65" charset="-120"/>
              </a:rPr>
              <a:t>如有</a:t>
            </a:r>
            <a:endParaRPr lang="en-US" altLang="zh-TW" sz="5100" b="1" dirty="0" smtClean="0">
              <a:latin typeface="標楷體" pitchFamily="65" charset="-120"/>
            </a:endParaRPr>
          </a:p>
          <a:p>
            <a:pPr marL="0" indent="0">
              <a:buNone/>
            </a:pPr>
            <a:r>
              <a:rPr lang="en-US" altLang="zh-TW" sz="5100" b="1" dirty="0">
                <a:latin typeface="標楷體" pitchFamily="65" charset="-120"/>
              </a:rPr>
              <a:t> </a:t>
            </a:r>
            <a:r>
              <a:rPr lang="en-US" altLang="zh-TW" sz="5100" b="1" dirty="0" smtClean="0">
                <a:latin typeface="標楷體" pitchFamily="65" charset="-120"/>
              </a:rPr>
              <a:t> </a:t>
            </a:r>
            <a:r>
              <a:rPr lang="zh-TW" altLang="en-US" sz="5100" b="1" dirty="0" smtClean="0">
                <a:latin typeface="標楷體" pitchFamily="65" charset="-120"/>
              </a:rPr>
              <a:t>短缺</a:t>
            </a:r>
            <a:r>
              <a:rPr lang="zh-TW" altLang="en-US" sz="5100" b="1" dirty="0">
                <a:latin typeface="標楷體" pitchFamily="65" charset="-120"/>
              </a:rPr>
              <a:t>而</a:t>
            </a:r>
            <a:r>
              <a:rPr lang="zh-TW" altLang="en-US" sz="5100" b="1" dirty="0" smtClean="0">
                <a:latin typeface="標楷體" pitchFamily="65" charset="-120"/>
              </a:rPr>
              <a:t>未賠償</a:t>
            </a:r>
            <a:r>
              <a:rPr lang="zh-TW" altLang="en-US" sz="5100" b="1" dirty="0">
                <a:latin typeface="標楷體" pitchFamily="65" charset="-120"/>
              </a:rPr>
              <a:t>者，除不發給</a:t>
            </a:r>
            <a:r>
              <a:rPr lang="zh-TW" altLang="en-US" sz="5100" b="1" dirty="0" smtClean="0">
                <a:latin typeface="標楷體" pitchFamily="65" charset="-120"/>
              </a:rPr>
              <a:t>離職證明</a:t>
            </a:r>
            <a:r>
              <a:rPr lang="zh-TW" altLang="en-US" sz="5100" b="1" dirty="0">
                <a:latin typeface="標楷體" pitchFamily="65" charset="-120"/>
              </a:rPr>
              <a:t>文件</a:t>
            </a:r>
            <a:r>
              <a:rPr lang="zh-TW" altLang="en-US" sz="5100" b="1" dirty="0" smtClean="0">
                <a:latin typeface="標楷體" pitchFamily="65" charset="-120"/>
              </a:rPr>
              <a:t>，</a:t>
            </a:r>
            <a:endParaRPr lang="en-US" altLang="zh-TW" sz="5100" b="1" dirty="0" smtClean="0">
              <a:latin typeface="標楷體" pitchFamily="65" charset="-120"/>
            </a:endParaRPr>
          </a:p>
          <a:p>
            <a:pPr marL="0" indent="0">
              <a:buNone/>
            </a:pPr>
            <a:r>
              <a:rPr lang="en-US" altLang="zh-TW" sz="5100" b="1" dirty="0">
                <a:latin typeface="標楷體" pitchFamily="65" charset="-120"/>
              </a:rPr>
              <a:t> </a:t>
            </a:r>
            <a:r>
              <a:rPr lang="en-US" altLang="zh-TW" sz="5100" b="1" dirty="0" smtClean="0">
                <a:latin typeface="標楷體" pitchFamily="65" charset="-120"/>
              </a:rPr>
              <a:t> </a:t>
            </a:r>
            <a:r>
              <a:rPr lang="zh-TW" altLang="en-US" sz="5100" b="1" dirty="0" smtClean="0">
                <a:latin typeface="標楷體" pitchFamily="65" charset="-120"/>
              </a:rPr>
              <a:t>應</a:t>
            </a:r>
            <a:r>
              <a:rPr lang="zh-TW" altLang="en-US" sz="5100" b="1" dirty="0">
                <a:latin typeface="標楷體" pitchFamily="65" charset="-120"/>
              </a:rPr>
              <a:t>追究賠償責任。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350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7244878" cy="4440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公用財物應遵守使用規定或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操作手冊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，善盡保管、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保養職責。</a:t>
            </a:r>
            <a:r>
              <a:rPr lang="en-US" altLang="zh-TW" dirty="0">
                <a:solidFill>
                  <a:srgbClr val="FFC000"/>
                </a:solidFill>
                <a:ea typeface="新細明體" charset="-120"/>
              </a:rPr>
              <a:t/>
            </a:r>
            <a:br>
              <a:rPr lang="en-US" altLang="zh-TW" dirty="0">
                <a:solidFill>
                  <a:srgbClr val="FFC000"/>
                </a:solidFill>
                <a:ea typeface="新細明體" charset="-120"/>
              </a:rPr>
            </a:br>
            <a:endParaRPr lang="en-US" altLang="zh-TW" dirty="0" smtClean="0">
              <a:solidFill>
                <a:srgbClr val="FFC000"/>
              </a:solidFill>
              <a:ea typeface="新細明體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不得任意提供非本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所人員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使用，且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得擅自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攜出所外使用。</a:t>
            </a:r>
          </a:p>
        </p:txBody>
      </p:sp>
    </p:spTree>
    <p:extLst>
      <p:ext uri="{BB962C8B-B14F-4D97-AF65-F5344CB8AC3E}">
        <p14:creationId xmlns:p14="http://schemas.microsoft.com/office/powerpoint/2010/main" val="233444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6308774" cy="3720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649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3281186544"/>
              </p:ext>
            </p:extLst>
          </p:nvPr>
        </p:nvGraphicFramePr>
        <p:xfrm>
          <a:off x="1071538" y="1428736"/>
          <a:ext cx="592935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357166"/>
            <a:ext cx="3428998" cy="928694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  <a:ea typeface="宋体" charset="-122"/>
              </a:rPr>
              <a:t>講授大綱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0352" y="486916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</a:rPr>
              <a:t>財物管理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5"/>
            <a:ext cx="7532910" cy="840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國有公用財產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及物品之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範圍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1"/>
            <a:ext cx="6114818" cy="40907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45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24" y="500042"/>
            <a:ext cx="7819232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財產及物品之定義</a:t>
            </a:r>
            <a:endParaRPr lang="zh-CN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571612"/>
            <a:ext cx="65344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財產：金額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年限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年以上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標籤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：金額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年限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以下者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標籤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645024"/>
            <a:ext cx="2520280" cy="6031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132857"/>
            <a:ext cx="2694607" cy="720079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190107803"/>
              </p:ext>
            </p:extLst>
          </p:nvPr>
        </p:nvGraphicFramePr>
        <p:xfrm>
          <a:off x="2153562" y="1308562"/>
          <a:ext cx="450667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357166"/>
            <a:ext cx="6380212" cy="92869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zh-TW" altLang="en-US" sz="8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國有財產分類標準</a:t>
            </a:r>
          </a:p>
          <a:p>
            <a:pPr marL="0" indent="0" algn="ctr">
              <a:buNone/>
            </a:pPr>
            <a:r>
              <a:rPr lang="zh-TW" altLang="en-US" sz="5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依財物標準分類表</a:t>
            </a:r>
          </a:p>
          <a:p>
            <a:pPr marL="0" indent="0">
              <a:buNone/>
            </a:pP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0352" y="486916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</a:rPr>
              <a:t>財物管理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52228" y="4869160"/>
            <a:ext cx="4508004" cy="33855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2339752" y="4631549"/>
            <a:ext cx="4104456" cy="4536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/>
              <a:t>第七類消耗用品無標籤</a:t>
            </a:r>
          </a:p>
        </p:txBody>
      </p:sp>
      <p:sp>
        <p:nvSpPr>
          <p:cNvPr id="6" name="書卷 (水平) 5"/>
          <p:cNvSpPr/>
          <p:nvPr/>
        </p:nvSpPr>
        <p:spPr>
          <a:xfrm>
            <a:off x="539552" y="5182453"/>
            <a:ext cx="3124844" cy="76682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一單位財產編列一財產編號，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各別登帳列管。</a:t>
            </a:r>
          </a:p>
        </p:txBody>
      </p:sp>
    </p:spTree>
    <p:extLst>
      <p:ext uri="{BB962C8B-B14F-4D97-AF65-F5344CB8AC3E}">
        <p14:creationId xmlns:p14="http://schemas.microsoft.com/office/powerpoint/2010/main" val="31305317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5"/>
            <a:ext cx="5660702" cy="1488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保管使用權之取得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ebdings" panose="05030102010509060703" pitchFamily="18" charset="2"/>
              </a:rPr>
              <a:t>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移轉</a:t>
            </a:r>
            <a:endPara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158477789"/>
              </p:ext>
            </p:extLst>
          </p:nvPr>
        </p:nvGraphicFramePr>
        <p:xfrm>
          <a:off x="971600" y="1844824"/>
          <a:ext cx="6984776" cy="4136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向右箭號 14"/>
          <p:cNvSpPr/>
          <p:nvPr/>
        </p:nvSpPr>
        <p:spPr>
          <a:xfrm>
            <a:off x="3491880" y="3768812"/>
            <a:ext cx="216024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48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5"/>
            <a:ext cx="4643437" cy="552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ebdings" panose="05030102010509060703" pitchFamily="18" charset="2"/>
              </a:rPr>
              <a:t>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購置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786374506"/>
              </p:ext>
            </p:extLst>
          </p:nvPr>
        </p:nvGraphicFramePr>
        <p:xfrm>
          <a:off x="395536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91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4082424203"/>
              </p:ext>
            </p:extLst>
          </p:nvPr>
        </p:nvGraphicFramePr>
        <p:xfrm>
          <a:off x="2153562" y="1308562"/>
          <a:ext cx="450667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357166"/>
            <a:ext cx="6380212" cy="928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財產管理之相關規定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0352" y="486916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</a:rPr>
              <a:t>財物管理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100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6740822" cy="4872604"/>
          </a:xfrm>
        </p:spPr>
        <p:txBody>
          <a:bodyPr>
            <a:normAutofit fontScale="325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zh-TW" altLang="en-US" sz="14400" dirty="0">
                <a:latin typeface="標楷體" panose="03000509000000000000" pitchFamily="65" charset="-120"/>
                <a:ea typeface="標楷體" panose="03000509000000000000" pitchFamily="65" charset="-120"/>
              </a:rPr>
              <a:t>減損及責任之解除</a:t>
            </a:r>
            <a:endParaRPr lang="en-US" altLang="zh-TW" sz="1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  <a:sym typeface="Webdings" panose="05030102010509060703" pitchFamily="18" charset="2"/>
              </a:rPr>
              <a:t></a:t>
            </a: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減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損申請：</a:t>
            </a:r>
            <a:r>
              <a:rPr lang="zh-TW" altLang="en-US" sz="9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需已達使用年限且毀損失原有效能不能修復</a:t>
            </a:r>
            <a:r>
              <a:rPr lang="zh-TW" altLang="en-US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，或</a:t>
            </a:r>
            <a:r>
              <a:rPr lang="zh-TW" altLang="en-US" sz="9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經評估修復而不經濟時者得予以報廢。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若已達使用</a:t>
            </a: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年限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，功能正常仍可繼續使用者，不得辦理報廢事宜。</a:t>
            </a: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另第三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、四、五類財產申請報廢時，應填寫「財產減損單</a:t>
            </a: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」及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「申請核定財產報廢暨自我檢核技術鑑定表」進行</a:t>
            </a: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檢核。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349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Education-2</Template>
  <TotalTime>257</TotalTime>
  <Words>726</Words>
  <Application>Microsoft Office PowerPoint</Application>
  <PresentationFormat>如螢幕大小 (4:3)</PresentationFormat>
  <Paragraphs>92</Paragraphs>
  <Slides>14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宋体</vt:lpstr>
      <vt:lpstr>新細明體</vt:lpstr>
      <vt:lpstr>標楷體</vt:lpstr>
      <vt:lpstr>Arial</vt:lpstr>
      <vt:lpstr>Arial Rounded MT Bold</vt:lpstr>
      <vt:lpstr>Calibri</vt:lpstr>
      <vt:lpstr>Webdings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吳素貞</dc:creator>
  <cp:lastModifiedBy>吳素貞</cp:lastModifiedBy>
  <cp:revision>52</cp:revision>
  <dcterms:created xsi:type="dcterms:W3CDTF">2022-02-11T03:32:26Z</dcterms:created>
  <dcterms:modified xsi:type="dcterms:W3CDTF">2022-03-13T23:39:05Z</dcterms:modified>
</cp:coreProperties>
</file>