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7"/>
  </p:notesMasterIdLst>
  <p:sldIdLst>
    <p:sldId id="263" r:id="rId2"/>
    <p:sldId id="347" r:id="rId3"/>
    <p:sldId id="342" r:id="rId4"/>
    <p:sldId id="344" r:id="rId5"/>
    <p:sldId id="336" r:id="rId6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5050"/>
    <a:srgbClr val="A3B4CA"/>
    <a:srgbClr val="FFCCFF"/>
    <a:srgbClr val="FFFFCC"/>
    <a:srgbClr val="E61400"/>
    <a:srgbClr val="FFCC99"/>
    <a:srgbClr val="CCFFCC"/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83" d="100"/>
          <a:sy n="83" d="100"/>
        </p:scale>
        <p:origin x="6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1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請按這裡移動投影片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zh-TW" sz="2000" b="0" strike="noStrike" spc="-1" dirty="0">
                <a:latin typeface="Arial"/>
              </a:rPr>
              <a:t>請按這裡編輯備註格式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 dirty="0">
                <a:latin typeface="Times New Roman"/>
              </a:rPr>
              <a:t>&lt;</a:t>
            </a:r>
            <a:r>
              <a:rPr lang="en-US" sz="1400" b="0" strike="noStrike" spc="-1" dirty="0" err="1">
                <a:latin typeface="Times New Roman"/>
              </a:rPr>
              <a:t>頁首</a:t>
            </a:r>
            <a:r>
              <a:rPr lang="en-US" sz="1400" b="0" strike="noStrike" spc="-1" dirty="0">
                <a:latin typeface="Times New Roman"/>
              </a:rPr>
              <a:t>&gt;</a:t>
            </a:r>
          </a:p>
        </p:txBody>
      </p:sp>
      <p:sp>
        <p:nvSpPr>
          <p:cNvPr id="21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&lt;日期/時間&gt;</a:t>
            </a:r>
          </a:p>
        </p:txBody>
      </p:sp>
      <p:sp>
        <p:nvSpPr>
          <p:cNvPr id="21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&lt;頁尾&gt;</a:t>
            </a:r>
          </a:p>
        </p:txBody>
      </p:sp>
      <p:sp>
        <p:nvSpPr>
          <p:cNvPr id="21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275BB3E-7D42-4E52-B337-E4A5DA0576C6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9"/>
          <p:cNvPicPr/>
          <p:nvPr/>
        </p:nvPicPr>
        <p:blipFill>
          <a:blip r:embed="rId14"/>
          <a:stretch/>
        </p:blipFill>
        <p:spPr>
          <a:xfrm>
            <a:off x="14400" y="-27000"/>
            <a:ext cx="12163320" cy="70956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9"/>
          <p:cNvSpPr/>
          <p:nvPr/>
        </p:nvSpPr>
        <p:spPr>
          <a:xfrm>
            <a:off x="-14400" y="6649920"/>
            <a:ext cx="12217320" cy="4428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" name="圖片 1"/>
          <p:cNvPicPr/>
          <p:nvPr/>
        </p:nvPicPr>
        <p:blipFill>
          <a:blip r:embed="rId15"/>
          <a:stretch/>
        </p:blipFill>
        <p:spPr>
          <a:xfrm>
            <a:off x="0" y="6721560"/>
            <a:ext cx="12202920" cy="12528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標題 1"/>
          <p:cNvSpPr/>
          <p:nvPr/>
        </p:nvSpPr>
        <p:spPr>
          <a:xfrm>
            <a:off x="97680" y="2306936"/>
            <a:ext cx="11996640" cy="14969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 </a:t>
            </a:r>
            <a:r>
              <a:rPr lang="zh-TW" sz="4800" b="1" strike="noStrike" spc="-1" dirty="0" smtClean="0">
                <a:solidFill>
                  <a:srgbClr val="000000"/>
                </a:solidFill>
                <a:latin typeface="微軟正黑體"/>
                <a:ea typeface="微軟正黑體"/>
              </a:rPr>
              <a:t>最新</a:t>
            </a:r>
            <a:r>
              <a:rPr lang="zh-TW" sz="4800" b="1" strike="noStrike" spc="-1" dirty="0">
                <a:solidFill>
                  <a:srgbClr val="000000"/>
                </a:solidFill>
                <a:latin typeface="微軟正黑體"/>
                <a:ea typeface="微軟正黑體"/>
              </a:rPr>
              <a:t>防疫</a:t>
            </a:r>
            <a:r>
              <a:rPr lang="zh-TW" sz="4800" b="1" strike="noStrike" spc="-1" dirty="0" smtClean="0">
                <a:solidFill>
                  <a:srgbClr val="000000"/>
                </a:solidFill>
                <a:latin typeface="微軟正黑體"/>
                <a:ea typeface="微軟正黑體"/>
              </a:rPr>
              <a:t>宣導</a:t>
            </a: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88C061D-F659-2346-8282-0FF75150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84" y="1432884"/>
            <a:ext cx="6943516" cy="4909283"/>
          </a:xfrm>
          <a:prstGeom prst="rect">
            <a:avLst/>
          </a:prstGeom>
        </p:spPr>
      </p:pic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9BD4BD45-A3A6-FA40-AAFD-D34FCEC1F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" y="3133822"/>
            <a:ext cx="5219121" cy="369008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841D09A-5906-514E-8957-FB3B2BB55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7" y="34096"/>
            <a:ext cx="4414465" cy="3121164"/>
          </a:xfrm>
          <a:prstGeom prst="rect">
            <a:avLst/>
          </a:prstGeom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08241308-5158-8D47-A327-4D457F18E1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8484" y="761467"/>
            <a:ext cx="6632575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indent="-648000"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防疫宣導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1/4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4">
            <a:extLst>
              <a:ext uri="{FF2B5EF4-FFF2-40B4-BE49-F238E27FC236}">
                <a16:creationId xmlns:a16="http://schemas.microsoft.com/office/drawing/2014/main" id="{E9EC26A1-4033-D14C-BBE6-87B5C8AFB92A}"/>
              </a:ext>
            </a:extLst>
          </p:cNvPr>
          <p:cNvSpPr/>
          <p:nvPr/>
        </p:nvSpPr>
        <p:spPr>
          <a:xfrm>
            <a:off x="11326765" y="6334775"/>
            <a:ext cx="7999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zh-TW" b="1" spc="-1" dirty="0">
                <a:solidFill>
                  <a:srgbClr val="0000CC"/>
                </a:solidFill>
                <a:latin typeface="微軟正黑體"/>
                <a:ea typeface="微軟正黑體"/>
              </a:rPr>
              <a:t>1/4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40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A5F90EC-FBE9-4681-BD35-0145AC23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39" y="1117879"/>
            <a:ext cx="7849711" cy="544285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9BB54D3-32F4-48AC-B690-F8FFD25BC56F}"/>
              </a:ext>
            </a:extLst>
          </p:cNvPr>
          <p:cNvSpPr txBox="1"/>
          <p:nvPr/>
        </p:nvSpPr>
        <p:spPr>
          <a:xfrm>
            <a:off x="919639" y="577554"/>
            <a:ext cx="1020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indent="-648000"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防疫宣導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2/4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681DF145-8F99-8F4B-B6E0-2C85DE99F0C4}"/>
              </a:ext>
            </a:extLst>
          </p:cNvPr>
          <p:cNvSpPr/>
          <p:nvPr/>
        </p:nvSpPr>
        <p:spPr>
          <a:xfrm>
            <a:off x="11326765" y="6334775"/>
            <a:ext cx="7999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zh-TW" b="1" spc="-1" dirty="0">
                <a:solidFill>
                  <a:srgbClr val="0000CC"/>
                </a:solidFill>
                <a:latin typeface="微軟正黑體"/>
                <a:ea typeface="微軟正黑體"/>
              </a:rPr>
              <a:t>2/4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82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7E711D4-37DE-4622-A69C-F5B94E6E6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88" y="1060449"/>
            <a:ext cx="7919562" cy="559937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8DB5A8D-FFB2-484D-854D-E5A2CC8D739B}"/>
              </a:ext>
            </a:extLst>
          </p:cNvPr>
          <p:cNvSpPr txBox="1"/>
          <p:nvPr/>
        </p:nvSpPr>
        <p:spPr>
          <a:xfrm>
            <a:off x="919639" y="577554"/>
            <a:ext cx="1020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indent="-648000"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防疫宣導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3/4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288CC071-ED46-C04E-898C-44C2E6D9CA90}"/>
              </a:ext>
            </a:extLst>
          </p:cNvPr>
          <p:cNvSpPr/>
          <p:nvPr/>
        </p:nvSpPr>
        <p:spPr>
          <a:xfrm>
            <a:off x="11326765" y="6334775"/>
            <a:ext cx="7999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zh-TW" b="1" spc="-1" dirty="0">
                <a:solidFill>
                  <a:srgbClr val="0000CC"/>
                </a:solidFill>
                <a:latin typeface="微軟正黑體"/>
                <a:ea typeface="微軟正黑體"/>
              </a:rPr>
              <a:t>3/4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70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FC2A58F-8170-4A81-9E1A-068F1F3E9946}"/>
              </a:ext>
            </a:extLst>
          </p:cNvPr>
          <p:cNvSpPr/>
          <p:nvPr/>
        </p:nvSpPr>
        <p:spPr>
          <a:xfrm>
            <a:off x="11326765" y="6334775"/>
            <a:ext cx="7999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zh-TW" b="1" spc="-1" dirty="0">
                <a:solidFill>
                  <a:srgbClr val="0000CC"/>
                </a:solidFill>
                <a:latin typeface="微軟正黑體"/>
                <a:ea typeface="微軟正黑體"/>
              </a:rPr>
              <a:t>4/4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7" name="圖片 6" descr="一張含有 文字, 收據, 螢幕擷取畫面 的圖片&#10;&#10;自動產生的描述">
            <a:extLst>
              <a:ext uri="{FF2B5EF4-FFF2-40B4-BE49-F238E27FC236}">
                <a16:creationId xmlns:a16="http://schemas.microsoft.com/office/drawing/2014/main" id="{C9E5A564-E4B5-4F9D-9735-5BCD74B0D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6261850" y="1050377"/>
            <a:ext cx="4920986" cy="5607425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EF6FEB37-3807-4471-AFFB-2F734027A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1"/>
          <a:stretch/>
        </p:blipFill>
        <p:spPr>
          <a:xfrm>
            <a:off x="778345" y="1050377"/>
            <a:ext cx="5439272" cy="560742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503EFDE-F015-4693-AF3B-95AA02A3E23F}"/>
              </a:ext>
            </a:extLst>
          </p:cNvPr>
          <p:cNvSpPr txBox="1"/>
          <p:nvPr/>
        </p:nvSpPr>
        <p:spPr>
          <a:xfrm>
            <a:off x="11103890" y="5726448"/>
            <a:ext cx="840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指揮中心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110.10.13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C89A3DC-0EF6-5C4D-8A64-7C96D419D6A5}"/>
              </a:ext>
            </a:extLst>
          </p:cNvPr>
          <p:cNvSpPr txBox="1"/>
          <p:nvPr/>
        </p:nvSpPr>
        <p:spPr>
          <a:xfrm>
            <a:off x="919639" y="577554"/>
            <a:ext cx="1020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indent="-648000"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防疫宣導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4/4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456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10517</TotalTime>
  <Words>26</Words>
  <Application>Microsoft Office PowerPoint</Application>
  <PresentationFormat>寬螢幕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Arial</vt:lpstr>
      <vt:lpstr>DejaVu Sans</vt:lpstr>
      <vt:lpstr>Symbol</vt:lpstr>
      <vt:lpstr>Times New Roman</vt:lpstr>
      <vt:lpstr>Wingdings</vt:lpstr>
      <vt:lpstr>Office Theme</vt:lpstr>
      <vt:lpstr>PowerPoint 簡報</vt:lpstr>
      <vt:lpstr>防疫宣導1/4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建助 劉</dc:creator>
  <dc:description/>
  <cp:lastModifiedBy>謝楓玲</cp:lastModifiedBy>
  <cp:revision>1019</cp:revision>
  <cp:lastPrinted>2021-10-17T05:24:00Z</cp:lastPrinted>
  <dcterms:created xsi:type="dcterms:W3CDTF">2021-01-09T11:11:14Z</dcterms:created>
  <dcterms:modified xsi:type="dcterms:W3CDTF">2021-10-19T02:59:22Z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寬螢幕</vt:lpwstr>
  </property>
  <property fmtid="{D5CDD505-2E9C-101B-9397-08002B2CF9AE}" pid="4" name="Slides">
    <vt:i4>18</vt:i4>
  </property>
</Properties>
</file>