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57" y="-57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2" y="6131207"/>
            <a:ext cx="2299373" cy="7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6307"/>
            <a:ext cx="2299373" cy="7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48" y="173806"/>
            <a:ext cx="1153337" cy="3664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93204"/>
            <a:ext cx="10692892" cy="69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34332" y="3276575"/>
            <a:ext cx="6408712" cy="115212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孫筱玲</cp:lastModifiedBy>
  <cp:revision>10</cp:revision>
  <dcterms:created xsi:type="dcterms:W3CDTF">2016-03-02T01:31:29Z</dcterms:created>
  <dcterms:modified xsi:type="dcterms:W3CDTF">2021-07-01T07:03:04Z</dcterms:modified>
</cp:coreProperties>
</file>