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0693400" cy="7561263"/>
  <p:notesSz cx="6858000" cy="9144000"/>
  <p:defaultTextStyle>
    <a:defPPr>
      <a:defRPr lang="zh-TW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368" y="-48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7207"/>
            <a:ext cx="10728784" cy="758984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0718" y="612279"/>
            <a:ext cx="9089390" cy="162077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32723" y="2548102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2018/8/1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361" y="5868863"/>
            <a:ext cx="3091461" cy="99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4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2018/8/1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018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2018/8/1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833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7207"/>
            <a:ext cx="10680700" cy="755583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0156" y="2844527"/>
            <a:ext cx="9624060" cy="126021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2018/8/1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72" y="282043"/>
            <a:ext cx="1980825" cy="62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2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2018/8/1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88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2018/8/1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813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2018/8/1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03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2018/8/1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2018/8/1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9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2018/8/1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151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2018/8/1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991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2018/8/1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37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" y="-1"/>
            <a:ext cx="10691941" cy="7562295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D69C9-26FB-409F-BAB6-E218E84513F0}" type="datetimeFigureOut">
              <a:rPr lang="zh-TW" altLang="en-US" smtClean="0"/>
              <a:t>2018/8/1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148" y="173806"/>
            <a:ext cx="1153337" cy="36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4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94172" y="1260351"/>
            <a:ext cx="9361040" cy="1620771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034332" y="3276575"/>
            <a:ext cx="6408712" cy="1152128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8875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094689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653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自訂</PresentationFormat>
  <Paragraphs>0</Paragraphs>
  <Slides>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孫筱玲</dc:creator>
  <cp:lastModifiedBy>孫筱玲</cp:lastModifiedBy>
  <cp:revision>9</cp:revision>
  <dcterms:created xsi:type="dcterms:W3CDTF">2016-03-02T01:31:29Z</dcterms:created>
  <dcterms:modified xsi:type="dcterms:W3CDTF">2018-08-01T07:16:21Z</dcterms:modified>
</cp:coreProperties>
</file>