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7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3" r:id="rId4"/>
    <p:sldId id="258" r:id="rId5"/>
    <p:sldId id="259" r:id="rId6"/>
    <p:sldId id="260" r:id="rId7"/>
    <p:sldId id="264" r:id="rId8"/>
    <p:sldId id="262" r:id="rId9"/>
    <p:sldId id="261" r:id="rId10"/>
  </p:sldIdLst>
  <p:sldSz cx="9144000" cy="6858000" type="screen4x3"/>
  <p:notesSz cx="6735763" cy="98663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CC0000"/>
    <a:srgbClr val="FF0000"/>
    <a:srgbClr val="0000FF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1336" autoAdjust="0"/>
  </p:normalViewPr>
  <p:slideViewPr>
    <p:cSldViewPr snapToGrid="0">
      <p:cViewPr varScale="1">
        <p:scale>
          <a:sx n="94" d="100"/>
          <a:sy n="94" d="100"/>
        </p:scale>
        <p:origin x="-2073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9413" cy="491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573" tIns="43786" rIns="87573" bIns="43786" numCol="1" anchor="t" anchorCtr="0" compatLnSpc="1">
            <a:prstTxWarp prst="textNoShape">
              <a:avLst/>
            </a:prstTxWarp>
          </a:bodyPr>
          <a:lstStyle>
            <a:lvl1pPr defTabSz="876300" eaLnBrk="0" hangingPunct="0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1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573" tIns="43786" rIns="87573" bIns="43786" numCol="1" anchor="t" anchorCtr="0" compatLnSpc="1">
            <a:prstTxWarp prst="textNoShape">
              <a:avLst/>
            </a:prstTxWarp>
          </a:bodyPr>
          <a:lstStyle>
            <a:lvl1pPr algn="r" defTabSz="876300" eaLnBrk="0" hangingPunct="0">
              <a:defRPr sz="1200" smtClean="0"/>
            </a:lvl1pPr>
          </a:lstStyle>
          <a:p>
            <a:pPr>
              <a:defRPr/>
            </a:pPr>
            <a:fld id="{194D7E39-C853-4375-BE0E-77EC8E3C4CA9}" type="datetimeFigureOut">
              <a:rPr lang="zh-TW" altLang="en-US"/>
              <a:pPr>
                <a:defRPr/>
              </a:pPr>
              <a:t>2018/8/1</a:t>
            </a:fld>
            <a:endParaRPr lang="en-US" altLang="zh-TW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759"/>
            <a:ext cx="2919413" cy="491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573" tIns="43786" rIns="87573" bIns="43786" numCol="1" anchor="b" anchorCtr="0" compatLnSpc="1">
            <a:prstTxWarp prst="textNoShape">
              <a:avLst/>
            </a:prstTxWarp>
          </a:bodyPr>
          <a:lstStyle>
            <a:lvl1pPr defTabSz="876300" eaLnBrk="0" hangingPunct="0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2759"/>
            <a:ext cx="2919412" cy="491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573" tIns="43786" rIns="87573" bIns="43786" numCol="1" anchor="b" anchorCtr="0" compatLnSpc="1">
            <a:prstTxWarp prst="textNoShape">
              <a:avLst/>
            </a:prstTxWarp>
          </a:bodyPr>
          <a:lstStyle>
            <a:lvl1pPr algn="r" defTabSz="876300" eaLnBrk="0" hangingPunct="0">
              <a:defRPr sz="1200" smtClean="0"/>
            </a:lvl1pPr>
          </a:lstStyle>
          <a:p>
            <a:pPr>
              <a:defRPr/>
            </a:pPr>
            <a:fld id="{DCB9B6DB-8331-4BD4-8BEB-6B245D7792A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4211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 bwMode="auto">
          <a:xfrm>
            <a:off x="1" y="1"/>
            <a:ext cx="2919413" cy="49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60" tIns="45380" rIns="90760" bIns="45380" numCol="1" anchor="t" anchorCtr="0" compatLnSpc="1">
            <a:prstTxWarp prst="textNoShape">
              <a:avLst/>
            </a:prstTxWarp>
          </a:bodyPr>
          <a:lstStyle>
            <a:lvl1pPr defTabSz="876300" eaLnBrk="0" hangingPunct="0">
              <a:defRPr sz="1200" smtClean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 bwMode="auto">
          <a:xfrm>
            <a:off x="3814763" y="1"/>
            <a:ext cx="2919412" cy="49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60" tIns="45380" rIns="90760" bIns="45380" numCol="1" anchor="t" anchorCtr="0" compatLnSpc="1">
            <a:prstTxWarp prst="textNoShape">
              <a:avLst/>
            </a:prstTxWarp>
          </a:bodyPr>
          <a:lstStyle>
            <a:lvl1pPr algn="r" defTabSz="876300" eaLnBrk="0" hangingPunct="0">
              <a:defRPr sz="1200" smtClean="0"/>
            </a:lvl1pPr>
          </a:lstStyle>
          <a:p>
            <a:pPr>
              <a:defRPr/>
            </a:pPr>
            <a:fld id="{82FD1795-F88C-465D-B394-BC2EA9270A51}" type="datetimeFigureOut">
              <a:rPr lang="zh-TW" altLang="en-US"/>
              <a:pPr>
                <a:defRPr/>
              </a:pPr>
              <a:t>2018/8/1</a:t>
            </a:fld>
            <a:endParaRPr lang="en-US" alt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233488"/>
            <a:ext cx="4438650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 bwMode="auto">
          <a:xfrm>
            <a:off x="673100" y="4748272"/>
            <a:ext cx="5389563" cy="388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60" tIns="45380" rIns="90760" bIns="453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 bwMode="auto">
          <a:xfrm>
            <a:off x="1" y="9372759"/>
            <a:ext cx="2919413" cy="49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60" tIns="45380" rIns="90760" bIns="45380" numCol="1" anchor="b" anchorCtr="0" compatLnSpc="1">
            <a:prstTxWarp prst="textNoShape">
              <a:avLst/>
            </a:prstTxWarp>
          </a:bodyPr>
          <a:lstStyle>
            <a:lvl1pPr defTabSz="876300" eaLnBrk="0" hangingPunct="0">
              <a:defRPr sz="1200" smtClean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 bwMode="auto">
          <a:xfrm>
            <a:off x="3814763" y="9372759"/>
            <a:ext cx="2919412" cy="49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60" tIns="45380" rIns="90760" bIns="45380" numCol="1" anchor="b" anchorCtr="0" compatLnSpc="1">
            <a:prstTxWarp prst="textNoShape">
              <a:avLst/>
            </a:prstTxWarp>
          </a:bodyPr>
          <a:lstStyle>
            <a:lvl1pPr algn="r" defTabSz="876300" eaLnBrk="0" hangingPunct="0">
              <a:defRPr sz="1200" smtClean="0"/>
            </a:lvl1pPr>
          </a:lstStyle>
          <a:p>
            <a:pPr>
              <a:defRPr/>
            </a:pPr>
            <a:fld id="{B36B95FE-6008-4B32-8A81-AF26413ABE5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4973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標題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44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副標題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32</a:t>
            </a:r>
            <a:r>
              <a:rPr lang="zh-TW" altLang="en-US" dirty="0" smtClean="0"/>
              <a:t>點標楷體加粗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4680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標題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44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標題一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32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標題二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28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標題三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24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間距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1.5</a:t>
            </a:r>
            <a:r>
              <a:rPr lang="zh-TW" altLang="en-US" dirty="0" smtClean="0"/>
              <a:t>倍行距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3166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向會議中受眾說明</a:t>
            </a:r>
            <a:r>
              <a:rPr lang="en-US" altLang="zh-TW" dirty="0" smtClean="0"/>
              <a:t>:</a:t>
            </a:r>
            <a:r>
              <a:rPr lang="zh-TW" altLang="en-US" dirty="0" smtClean="0"/>
              <a:t> 本次報告之主題</a:t>
            </a:r>
            <a:r>
              <a:rPr lang="en-US" altLang="zh-TW" dirty="0" smtClean="0"/>
              <a:t>,</a:t>
            </a:r>
            <a:r>
              <a:rPr lang="zh-TW" altLang="en-US" dirty="0" smtClean="0"/>
              <a:t> 其發生原因摘要</a:t>
            </a:r>
            <a:r>
              <a:rPr lang="en-US" altLang="zh-TW" dirty="0" smtClean="0"/>
              <a:t>(</a:t>
            </a:r>
            <a:r>
              <a:rPr lang="zh-TW" altLang="en-US" dirty="0" smtClean="0"/>
              <a:t>人事時地物</a:t>
            </a:r>
            <a:r>
              <a:rPr lang="en-US" altLang="zh-TW" dirty="0" smtClean="0"/>
              <a:t>),</a:t>
            </a:r>
            <a:r>
              <a:rPr lang="zh-TW" altLang="en-US" dirty="0" smtClean="0"/>
              <a:t> 並舉出</a:t>
            </a:r>
            <a:r>
              <a:rPr lang="en-US" altLang="zh-TW" dirty="0" smtClean="0"/>
              <a:t>&lt;</a:t>
            </a:r>
            <a:r>
              <a:rPr lang="zh-TW" altLang="en-US" dirty="0" smtClean="0"/>
              <a:t>關切事項</a:t>
            </a:r>
            <a:r>
              <a:rPr lang="en-US" altLang="zh-TW" dirty="0" smtClean="0"/>
              <a:t>/</a:t>
            </a:r>
            <a:r>
              <a:rPr lang="zh-TW" altLang="en-US" dirty="0" smtClean="0"/>
              <a:t> 待討論議題</a:t>
            </a:r>
            <a:r>
              <a:rPr lang="en-US" altLang="zh-TW" dirty="0" smtClean="0"/>
              <a:t>&gt;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6253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先從本次會議中的受眾的角度設想</a:t>
            </a:r>
            <a:r>
              <a:rPr lang="en-US" altLang="zh-TW" dirty="0" smtClean="0"/>
              <a:t>,</a:t>
            </a:r>
            <a:r>
              <a:rPr lang="zh-TW" altLang="en-US" dirty="0" smtClean="0"/>
              <a:t> 開門見出提出他最想知道、最關切的事情</a:t>
            </a:r>
            <a:r>
              <a:rPr lang="en-US" altLang="zh-TW" dirty="0" smtClean="0"/>
              <a:t>;</a:t>
            </a:r>
            <a:r>
              <a:rPr lang="zh-TW" altLang="en-US" dirty="0" smtClean="0"/>
              <a:t> 再分項細說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5359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7124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5359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6643688"/>
            <a:ext cx="9144000" cy="53975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 smtClean="0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755650" y="1628775"/>
            <a:ext cx="7775575" cy="73025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zh-TW" altLang="en-US">
              <a:ln w="0"/>
              <a:solidFill>
                <a:srgbClr val="99FF3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755650" y="3573463"/>
            <a:ext cx="7775575" cy="73025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 smtClean="0"/>
          </a:p>
        </p:txBody>
      </p:sp>
      <p:pic>
        <p:nvPicPr>
          <p:cNvPr id="8" name="圖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26238"/>
            <a:ext cx="9153525" cy="12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27088" y="1916113"/>
            <a:ext cx="7632700" cy="1470025"/>
          </a:xfrm>
        </p:spPr>
        <p:txBody>
          <a:bodyPr/>
          <a:lstStyle>
            <a:lvl1pPr>
              <a:defRPr sz="4400" b="1"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  <a:endParaRPr lang="zh-TW" altLang="en-US" noProof="0" dirty="0" smtClean="0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3037" y="3955256"/>
            <a:ext cx="6400800" cy="1393825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>
                <a:solidFill>
                  <a:srgbClr val="663300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/>
            <a:r>
              <a:rPr lang="zh-TW" altLang="en-US" noProof="0" dirty="0" smtClean="0"/>
              <a:t>按一下以編輯母片副標題樣式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03C708-75E0-42E3-9F8F-D137891E66A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圖片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295" y="585216"/>
            <a:ext cx="2220772" cy="706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871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B48C4-A93A-463D-8A70-2BEFBE5005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021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497638" y="908050"/>
            <a:ext cx="1962150" cy="521811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11188" y="908050"/>
            <a:ext cx="5734050" cy="521811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737B8-65F7-4F03-9B36-77F208EA35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506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386E3-A356-4CD5-AF4C-F24117DCB9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02440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200F3-629E-49C0-BEEB-47D471E5ECC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13417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11188" y="1773238"/>
            <a:ext cx="3848100" cy="43529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11688" y="1773238"/>
            <a:ext cx="3848100" cy="43529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B65F2-344B-47DF-9DD2-F5E5908C2B5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054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917A1-97C9-4E79-8443-FDF0B96719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9268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77B1A-4BD5-43E6-923C-B1812ECB55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920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2A511-9D61-4AFE-9B60-3786D44D905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14475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DF0A9-3F4A-46FE-921E-B0E9E4F3BA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3221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62134-19F9-4E5B-B1EB-4D54311453F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2570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807244"/>
            <a:ext cx="7848600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按一下以編輯母片標題樣式</a:t>
            </a: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735138"/>
            <a:ext cx="7848600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8C6C0D5-EB53-4496-850A-1856A6EAB5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031" name="Picture 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284" y="-26988"/>
            <a:ext cx="9109431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-9525" y="6650038"/>
            <a:ext cx="9163050" cy="47625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 smtClean="0"/>
          </a:p>
        </p:txBody>
      </p:sp>
      <p:pic>
        <p:nvPicPr>
          <p:cNvPr id="1033" name="圖片 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21475"/>
            <a:ext cx="915352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圖片 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83" y="123602"/>
            <a:ext cx="1294393" cy="4116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 kern="1200">
          <a:solidFill>
            <a:schemeClr val="tx2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p"/>
        <a:defRPr kumimoji="1" sz="3200" b="1" kern="1200">
          <a:solidFill>
            <a:srgbClr val="000066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l"/>
        <a:defRPr kumimoji="1" sz="2800" b="1" kern="1200">
          <a:solidFill>
            <a:srgbClr val="663300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00"/>
        </a:buClr>
        <a:buSzPct val="60000"/>
        <a:buFont typeface="Wingdings" panose="05000000000000000000" pitchFamily="2" charset="2"/>
        <a:buChar char="u"/>
        <a:defRPr kumimoji="1" sz="2400" b="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l"/>
        <a:defRPr kumimoji="1" sz="2000" b="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b="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報告標題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43037" y="3955256"/>
            <a:ext cx="6400800" cy="1768211"/>
          </a:xfrm>
        </p:spPr>
        <p:txBody>
          <a:bodyPr/>
          <a:lstStyle/>
          <a:p>
            <a:r>
              <a:rPr lang="zh-TW" altLang="en-US" dirty="0" smtClean="0"/>
              <a:t>報告人姓名</a:t>
            </a:r>
            <a:endParaRPr lang="en-US" altLang="zh-TW" dirty="0" smtClean="0"/>
          </a:p>
          <a:p>
            <a:r>
              <a:rPr lang="zh-TW" altLang="en-US" dirty="0" smtClean="0"/>
              <a:t>報告單</a:t>
            </a:r>
            <a:r>
              <a:rPr lang="zh-TW" altLang="en-US" dirty="0"/>
              <a:t>位</a:t>
            </a:r>
          </a:p>
        </p:txBody>
      </p:sp>
    </p:spTree>
    <p:extLst>
      <p:ext uri="{BB962C8B-B14F-4D97-AF65-F5344CB8AC3E}">
        <p14:creationId xmlns:p14="http://schemas.microsoft.com/office/powerpoint/2010/main" val="372812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簡報大綱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188" y="1597116"/>
            <a:ext cx="7848600" cy="475192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前言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報告內容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待討論議題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altLang="zh-TW" dirty="0">
                <a:solidFill>
                  <a:srgbClr val="002060"/>
                </a:solidFill>
              </a:rPr>
              <a:t>#1</a:t>
            </a:r>
          </a:p>
          <a:p>
            <a:pPr lvl="1"/>
            <a:r>
              <a:rPr lang="en-US" altLang="zh-TW" dirty="0">
                <a:solidFill>
                  <a:srgbClr val="002060"/>
                </a:solidFill>
              </a:rPr>
              <a:t>#2</a:t>
            </a:r>
            <a:endParaRPr lang="zh-TW" altLang="en-US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後續作為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選擇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結語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386E3-A356-4CD5-AF4C-F24117DCB973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67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前言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177B1A-4BD5-43E6-923C-B1812ECB55A2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6389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報告內容</a:t>
            </a:r>
            <a:r>
              <a:rPr lang="en-US" altLang="zh-TW" dirty="0" smtClean="0"/>
              <a:t>/</a:t>
            </a:r>
            <a:r>
              <a:rPr lang="zh-TW" altLang="en-US" dirty="0" smtClean="0"/>
              <a:t> 待討論議題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報告內容</a:t>
            </a:r>
            <a:r>
              <a:rPr lang="en-US" altLang="zh-TW" dirty="0" smtClean="0"/>
              <a:t>#1</a:t>
            </a:r>
          </a:p>
          <a:p>
            <a:r>
              <a:rPr lang="zh-TW" altLang="en-US" dirty="0" smtClean="0"/>
              <a:t>待討論議題 </a:t>
            </a:r>
            <a:r>
              <a:rPr lang="en-US" altLang="zh-TW" dirty="0" smtClean="0"/>
              <a:t>#2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386E3-A356-4CD5-AF4C-F24117DCB973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664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報告內容</a:t>
            </a:r>
            <a:r>
              <a:rPr lang="en-US" altLang="zh-TW" dirty="0" smtClean="0"/>
              <a:t>#1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配合簡明的圖表</a:t>
            </a:r>
            <a:r>
              <a:rPr lang="en-US" altLang="zh-TW" dirty="0" smtClean="0"/>
              <a:t>,</a:t>
            </a:r>
            <a:r>
              <a:rPr lang="zh-TW" altLang="en-US" dirty="0" smtClean="0"/>
              <a:t> 加以說明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B65F2-344B-47DF-9DD2-F5E5908C2B55}" type="slidenum">
              <a:rPr lang="en-US" altLang="zh-TW" smtClean="0"/>
              <a:pPr>
                <a:defRPr/>
              </a:pPr>
              <a:t>5</a:t>
            </a:fld>
            <a:endParaRPr lang="en-US" altLang="zh-TW"/>
          </a:p>
        </p:txBody>
      </p:sp>
      <p:pic>
        <p:nvPicPr>
          <p:cNvPr id="41986" name="Picture 2" descr="「graph」的圖片搜尋結果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688" y="2588386"/>
            <a:ext cx="3848100" cy="2722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9530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待討論事項 </a:t>
            </a:r>
            <a:r>
              <a:rPr lang="en-US" altLang="zh-TW" dirty="0" smtClean="0"/>
              <a:t>#2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 smtClean="0"/>
              <a:t>以佐證相片</a:t>
            </a:r>
            <a:r>
              <a:rPr lang="en-US" altLang="zh-TW" dirty="0" smtClean="0"/>
              <a:t>,</a:t>
            </a:r>
            <a:r>
              <a:rPr lang="zh-TW" altLang="en-US" dirty="0" smtClean="0"/>
              <a:t> 支持你的說明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B65F2-344B-47DF-9DD2-F5E5908C2B55}" type="slidenum">
              <a:rPr lang="en-US" altLang="zh-TW" smtClean="0"/>
              <a:pPr>
                <a:defRPr/>
              </a:pPr>
              <a:t>6</a:t>
            </a:fld>
            <a:endParaRPr lang="en-US" altLang="zh-TW"/>
          </a:p>
        </p:txBody>
      </p:sp>
      <p:pic>
        <p:nvPicPr>
          <p:cNvPr id="54274" name="Picture 2" descr="http://pic.pimg.tw/teaa/4886304b62e35ad69f8f01d8ac1f77fd.jpg?v=1298034556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346325"/>
            <a:ext cx="3848100" cy="320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1581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後續作為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選擇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#1</a:t>
            </a:r>
          </a:p>
          <a:p>
            <a:r>
              <a:rPr lang="en-US" altLang="zh-TW" dirty="0" smtClean="0"/>
              <a:t>#2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386E3-A356-4CD5-AF4C-F24117DCB973}" type="slidenum">
              <a:rPr lang="en-US" altLang="zh-TW" smtClean="0"/>
              <a:pPr>
                <a:defRPr/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444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報告內容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#1- 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解決方案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待討論議題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#2- 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建議討論方向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386E3-A356-4CD5-AF4C-F24117DCB973}" type="slidenum">
              <a:rPr lang="en-US" altLang="zh-TW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1409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報告完畢、敬請指教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200F3-629E-49C0-BEEB-47D471E5ECCF}" type="slidenum">
              <a:rPr lang="en-US" altLang="zh-TW" smtClean="0"/>
              <a:pPr>
                <a:defRPr/>
              </a:pPr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8115748"/>
      </p:ext>
    </p:extLst>
  </p:cSld>
  <p:clrMapOvr>
    <a:masterClrMapping/>
  </p:clrMapOvr>
</p:sld>
</file>

<file path=ppt/theme/theme1.xml><?xml version="1.0" encoding="utf-8"?>
<a:theme xmlns:a="http://schemas.openxmlformats.org/drawingml/2006/main" name="佈景主題1">
  <a:themeElements>
    <a:clrScheme name="AEC2009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EC2009">
      <a:majorFont>
        <a:latin typeface="Arial"/>
        <a:ea typeface="華康儷中黑"/>
        <a:cs typeface=""/>
      </a:majorFont>
      <a:minorFont>
        <a:latin typeface="Arial"/>
        <a:ea typeface="華康儷中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0" cap="flat" cmpd="tri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solidFill>
          <a:schemeClr val="accent1"/>
        </a:solidFill>
        <a:ln w="19050" cap="flat" cmpd="tri" algn="ctr">
          <a:solidFill>
            <a:schemeClr val="tx1"/>
          </a:solidFill>
          <a:prstDash val="solid"/>
          <a:round/>
          <a:headEnd type="none" w="med" len="med"/>
          <a:tailEnd type="triangle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AEC200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簡報1" id="{55EC7766-C1C1-4CD9-A20C-01EAA9385243}" vid="{051D9F98-01E4-4A39-A991-D0CA52EB9A0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原能會母片</Template>
  <TotalTime>1308</TotalTime>
  <Words>221</Words>
  <Application>Microsoft Office PowerPoint</Application>
  <PresentationFormat>如螢幕大小 (4:3)</PresentationFormat>
  <Paragraphs>48</Paragraphs>
  <Slides>9</Slides>
  <Notes>6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佈景主題1</vt:lpstr>
      <vt:lpstr>報告標題</vt:lpstr>
      <vt:lpstr>簡報大綱</vt:lpstr>
      <vt:lpstr>前言</vt:lpstr>
      <vt:lpstr>報告內容/ 待討論議題</vt:lpstr>
      <vt:lpstr>報告內容#1</vt:lpstr>
      <vt:lpstr>待討論事項 #2</vt:lpstr>
      <vt:lpstr>後續作為(選擇)</vt:lpstr>
      <vt:lpstr>結語</vt:lpstr>
      <vt:lpstr>報告完畢、敬請指教</vt:lpstr>
    </vt:vector>
  </TitlesOfParts>
  <Company>原能會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林琦峰</dc:creator>
  <cp:lastModifiedBy>孫筱玲</cp:lastModifiedBy>
  <cp:revision>151</cp:revision>
  <cp:lastPrinted>2017-06-09T07:28:14Z</cp:lastPrinted>
  <dcterms:created xsi:type="dcterms:W3CDTF">2017-05-11T07:05:38Z</dcterms:created>
  <dcterms:modified xsi:type="dcterms:W3CDTF">2018-08-01T06:58:38Z</dcterms:modified>
</cp:coreProperties>
</file>