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68" y="-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13255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4209" y="486075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8188" y="4072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74421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0693400" cy="39246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92464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38188" y="4072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92806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"/>
            <a:ext cx="10693400" cy="7555451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9451156" y="716853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24" y="7093620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孫筱玲</cp:lastModifiedBy>
  <cp:revision>5</cp:revision>
  <dcterms:created xsi:type="dcterms:W3CDTF">2016-03-02T01:31:29Z</dcterms:created>
  <dcterms:modified xsi:type="dcterms:W3CDTF">2018-08-01T06:53:41Z</dcterms:modified>
</cp:coreProperties>
</file>