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0693400" cy="7561263"/>
  <p:notesSz cx="6858000" cy="9144000"/>
  <p:defaultTextStyle>
    <a:defPPr>
      <a:defRPr lang="zh-TW"/>
    </a:defPPr>
    <a:lvl1pPr marL="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52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305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58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6112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64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916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69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222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382">
          <p15:clr>
            <a:srgbClr val="A4A3A4"/>
          </p15:clr>
        </p15:guide>
        <p15:guide id="2" pos="33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1368" y="-48"/>
      </p:cViewPr>
      <p:guideLst>
        <p:guide orient="horz" pos="2382"/>
        <p:guide pos="33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圖片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0747300" cy="7561263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830718" y="612279"/>
            <a:ext cx="9089390" cy="1620771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632723" y="2548102"/>
            <a:ext cx="7485380" cy="193232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15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3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6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9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22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D69C9-26FB-409F-BAB6-E218E84513F0}" type="datetimeFigureOut">
              <a:rPr lang="zh-TW" altLang="en-US" smtClean="0"/>
              <a:t>2018/8/1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AAEA7-8BCE-4301-A51E-CEE06A27A943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2" name="文字方塊 11"/>
          <p:cNvSpPr txBox="1"/>
          <p:nvPr userDrawn="1"/>
        </p:nvSpPr>
        <p:spPr>
          <a:xfrm>
            <a:off x="738188" y="407288"/>
            <a:ext cx="9541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200" b="1" dirty="0" smtClean="0">
                <a:solidFill>
                  <a:srgbClr val="00B0F0"/>
                </a:solidFill>
                <a:latin typeface="Adobe 繁黑體 Std B" pitchFamily="34" charset="-120"/>
                <a:ea typeface="Adobe 繁黑體 Std B" pitchFamily="34" charset="-120"/>
              </a:rPr>
              <a:t>核能研究所</a:t>
            </a:r>
            <a:endParaRPr lang="zh-TW" altLang="en-US" sz="1200" b="1" dirty="0">
              <a:solidFill>
                <a:srgbClr val="00B0F0"/>
              </a:solidFill>
              <a:latin typeface="Adobe 繁黑體 Std B" pitchFamily="34" charset="-120"/>
              <a:ea typeface="Adobe 繁黑體 Std B" pitchFamily="34" charset="-120"/>
            </a:endParaRPr>
          </a:p>
        </p:txBody>
      </p:sp>
      <p:pic>
        <p:nvPicPr>
          <p:cNvPr id="13" name="圖片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56" y="301596"/>
            <a:ext cx="336072" cy="382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3443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D69C9-26FB-409F-BAB6-E218E84513F0}" type="datetimeFigureOut">
              <a:rPr lang="zh-TW" altLang="en-US" smtClean="0"/>
              <a:t>2018/8/1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AAEA7-8BCE-4301-A51E-CEE06A27A9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701851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752715" y="302802"/>
            <a:ext cx="2406015" cy="645157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534670" y="302802"/>
            <a:ext cx="7039822" cy="645157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D69C9-26FB-409F-BAB6-E218E84513F0}" type="datetimeFigureOut">
              <a:rPr lang="zh-TW" altLang="en-US" smtClean="0"/>
              <a:t>2018/8/1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AAEA7-8BCE-4301-A51E-CEE06A27A9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898333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9" y="1111"/>
            <a:ext cx="10669571" cy="7560152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0156" y="2844527"/>
            <a:ext cx="9624060" cy="1260211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D69C9-26FB-409F-BAB6-E218E84513F0}" type="datetimeFigureOut">
              <a:rPr lang="zh-TW" altLang="en-US" smtClean="0"/>
              <a:t>2018/8/1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AAEA7-8BCE-4301-A51E-CEE06A27A943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0" name="文字方塊 9"/>
          <p:cNvSpPr txBox="1"/>
          <p:nvPr userDrawn="1"/>
        </p:nvSpPr>
        <p:spPr>
          <a:xfrm>
            <a:off x="9235132" y="6732959"/>
            <a:ext cx="9541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200" b="1" dirty="0" smtClean="0">
                <a:solidFill>
                  <a:srgbClr val="00B0F0"/>
                </a:solidFill>
                <a:latin typeface="Adobe 繁黑體 Std B" pitchFamily="34" charset="-120"/>
                <a:ea typeface="Adobe 繁黑體 Std B" pitchFamily="34" charset="-120"/>
              </a:rPr>
              <a:t>核能研究所</a:t>
            </a:r>
            <a:endParaRPr lang="zh-TW" altLang="en-US" sz="1200" b="1" dirty="0">
              <a:solidFill>
                <a:srgbClr val="00B0F0"/>
              </a:solidFill>
              <a:latin typeface="Adobe 繁黑體 Std B" pitchFamily="34" charset="-120"/>
              <a:ea typeface="Adobe 繁黑體 Std B" pitchFamily="34" charset="-120"/>
            </a:endParaRPr>
          </a:p>
        </p:txBody>
      </p:sp>
      <p:pic>
        <p:nvPicPr>
          <p:cNvPr id="11" name="圖片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7100" y="6608104"/>
            <a:ext cx="336072" cy="382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2250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D69C9-26FB-409F-BAB6-E218E84513F0}" type="datetimeFigureOut">
              <a:rPr lang="zh-TW" altLang="en-US" smtClean="0"/>
              <a:t>2018/8/1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AAEA7-8BCE-4301-A51E-CEE06A27A9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928802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44705" y="4858812"/>
            <a:ext cx="9089390" cy="1501751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44705" y="3204786"/>
            <a:ext cx="9089390" cy="1654026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152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305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458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61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76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916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506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222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D69C9-26FB-409F-BAB6-E218E84513F0}" type="datetimeFigureOut">
              <a:rPr lang="zh-TW" altLang="en-US" smtClean="0"/>
              <a:t>2018/8/1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AAEA7-8BCE-4301-A51E-CEE06A27A9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081333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534670" y="1764295"/>
            <a:ext cx="4722918" cy="499008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435812" y="1764295"/>
            <a:ext cx="4722918" cy="499008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D69C9-26FB-409F-BAB6-E218E84513F0}" type="datetimeFigureOut">
              <a:rPr lang="zh-TW" altLang="en-US" smtClean="0"/>
              <a:t>2018/8/1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AAEA7-8BCE-4301-A51E-CEE06A27A9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580396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534670" y="1692533"/>
            <a:ext cx="4724775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34670" y="2397901"/>
            <a:ext cx="4724775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5432099" y="1692533"/>
            <a:ext cx="4726631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5432099" y="2397901"/>
            <a:ext cx="4726631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D69C9-26FB-409F-BAB6-E218E84513F0}" type="datetimeFigureOut">
              <a:rPr lang="zh-TW" altLang="en-US" smtClean="0"/>
              <a:t>2018/8/1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AAEA7-8BCE-4301-A51E-CEE06A27A9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71663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D69C9-26FB-409F-BAB6-E218E84513F0}" type="datetimeFigureOut">
              <a:rPr lang="zh-TW" altLang="en-US" smtClean="0"/>
              <a:t>2018/8/1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AAEA7-8BCE-4301-A51E-CEE06A27A9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659807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D69C9-26FB-409F-BAB6-E218E84513F0}" type="datetimeFigureOut">
              <a:rPr lang="zh-TW" altLang="en-US" smtClean="0"/>
              <a:t>2018/8/1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AAEA7-8BCE-4301-A51E-CEE06A27A9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915113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4671" y="301050"/>
            <a:ext cx="3518055" cy="128121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180822" y="301051"/>
            <a:ext cx="5977908" cy="6453328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534671" y="1582265"/>
            <a:ext cx="3518055" cy="5172114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D69C9-26FB-409F-BAB6-E218E84513F0}" type="datetimeFigureOut">
              <a:rPr lang="zh-TW" altLang="en-US" smtClean="0"/>
              <a:t>2018/8/1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AAEA7-8BCE-4301-A51E-CEE06A27A9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399171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095981" y="5292884"/>
            <a:ext cx="6416040" cy="62485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095981" y="675613"/>
            <a:ext cx="6416040" cy="4536758"/>
          </a:xfrm>
        </p:spPr>
        <p:txBody>
          <a:bodyPr/>
          <a:lstStyle>
            <a:lvl1pPr marL="0" indent="0">
              <a:buNone/>
              <a:defRPr sz="3700"/>
            </a:lvl1pPr>
            <a:lvl2pPr marL="521528" indent="0">
              <a:buNone/>
              <a:defRPr sz="3200"/>
            </a:lvl2pPr>
            <a:lvl3pPr marL="1043056" indent="0">
              <a:buNone/>
              <a:defRPr sz="2700"/>
            </a:lvl3pPr>
            <a:lvl4pPr marL="1564584" indent="0">
              <a:buNone/>
              <a:defRPr sz="2300"/>
            </a:lvl4pPr>
            <a:lvl5pPr marL="2086112" indent="0">
              <a:buNone/>
              <a:defRPr sz="2300"/>
            </a:lvl5pPr>
            <a:lvl6pPr marL="2607640" indent="0">
              <a:buNone/>
              <a:defRPr sz="2300"/>
            </a:lvl6pPr>
            <a:lvl7pPr marL="3129168" indent="0">
              <a:buNone/>
              <a:defRPr sz="2300"/>
            </a:lvl7pPr>
            <a:lvl8pPr marL="3650696" indent="0">
              <a:buNone/>
              <a:defRPr sz="2300"/>
            </a:lvl8pPr>
            <a:lvl9pPr marL="4172224" indent="0">
              <a:buNone/>
              <a:defRPr sz="23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095981" y="5917739"/>
            <a:ext cx="6416040" cy="887398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D69C9-26FB-409F-BAB6-E218E84513F0}" type="datetimeFigureOut">
              <a:rPr lang="zh-TW" altLang="en-US" smtClean="0"/>
              <a:t>2018/8/1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AAEA7-8BCE-4301-A51E-CEE06A27A9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71379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54" y="-1"/>
            <a:ext cx="10664546" cy="7581777"/>
          </a:xfrm>
          <a:prstGeom prst="rect">
            <a:avLst/>
          </a:prstGeom>
        </p:spPr>
      </p:pic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534670" y="302801"/>
            <a:ext cx="9624060" cy="1260211"/>
          </a:xfrm>
          <a:prstGeom prst="rect">
            <a:avLst/>
          </a:prstGeom>
        </p:spPr>
        <p:txBody>
          <a:bodyPr vert="horz" lIns="104306" tIns="52153" rIns="104306" bIns="52153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534670" y="1764295"/>
            <a:ext cx="9624060" cy="4990084"/>
          </a:xfrm>
          <a:prstGeom prst="rect">
            <a:avLst/>
          </a:prstGeom>
        </p:spPr>
        <p:txBody>
          <a:bodyPr vert="horz" lIns="104306" tIns="52153" rIns="104306" bIns="52153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534670" y="7008171"/>
            <a:ext cx="2495127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4D69C9-26FB-409F-BAB6-E218E84513F0}" type="datetimeFigureOut">
              <a:rPr lang="zh-TW" altLang="en-US" smtClean="0"/>
              <a:t>2018/8/1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653579" y="7008171"/>
            <a:ext cx="3386243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7663603" y="7008171"/>
            <a:ext cx="2495127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AAAEA7-8BCE-4301-A51E-CEE06A27A943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10" name="圖片 9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755" y="240600"/>
            <a:ext cx="336072" cy="382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147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1043056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1146" indent="-391146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47483" indent="-325955" algn="l" defTabSz="1043056" rtl="0" eaLnBrk="1" latinLnBrk="0" hangingPunct="1">
        <a:spcBef>
          <a:spcPct val="20000"/>
        </a:spcBef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820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348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876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8404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932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1460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988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52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305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58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6112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64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916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69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222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830718" y="756295"/>
            <a:ext cx="9089390" cy="1476755"/>
          </a:xfrm>
        </p:spPr>
        <p:txBody>
          <a:bodyPr/>
          <a:lstStyle/>
          <a:p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170236" y="5628940"/>
            <a:ext cx="7485380" cy="1320043"/>
          </a:xfrm>
        </p:spPr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788754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內容版面配置區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0946897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338588" y="2556495"/>
            <a:ext cx="5951652" cy="1764267"/>
          </a:xfrm>
        </p:spPr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0466539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0</Words>
  <Application>Microsoft Office PowerPoint</Application>
  <PresentationFormat>自訂</PresentationFormat>
  <Paragraphs>0</Paragraphs>
  <Slides>3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3</vt:i4>
      </vt:variant>
    </vt:vector>
  </HeadingPairs>
  <TitlesOfParts>
    <vt:vector size="4" baseType="lpstr">
      <vt:lpstr>Office 佈景主題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孫筱玲</dc:creator>
  <cp:lastModifiedBy>孫筱玲</cp:lastModifiedBy>
  <cp:revision>7</cp:revision>
  <dcterms:created xsi:type="dcterms:W3CDTF">2016-03-02T01:31:29Z</dcterms:created>
  <dcterms:modified xsi:type="dcterms:W3CDTF">2018-08-01T06:52:08Z</dcterms:modified>
</cp:coreProperties>
</file>