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0693400" cy="7561263"/>
  <p:notesSz cx="6858000" cy="9144000"/>
  <p:defaultTextStyle>
    <a:defPPr>
      <a:defRPr lang="zh-TW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382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1368" y="-48"/>
      </p:cViewPr>
      <p:guideLst>
        <p:guide orient="horz" pos="238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3" r="863" b="4615"/>
          <a:stretch/>
        </p:blipFill>
        <p:spPr>
          <a:xfrm>
            <a:off x="3526" y="0"/>
            <a:ext cx="10743774" cy="7561263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30718" y="612279"/>
            <a:ext cx="9089390" cy="1620771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632723" y="2548102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D69C9-26FB-409F-BAB6-E218E84513F0}" type="datetimeFigureOut">
              <a:rPr lang="zh-TW" altLang="en-US" smtClean="0"/>
              <a:t>2018/8/1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AEA7-8BCE-4301-A51E-CEE06A27A94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文字方塊 10"/>
          <p:cNvSpPr txBox="1"/>
          <p:nvPr userDrawn="1"/>
        </p:nvSpPr>
        <p:spPr>
          <a:xfrm>
            <a:off x="9235132" y="6660951"/>
            <a:ext cx="9541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200" b="1" dirty="0" smtClean="0">
                <a:solidFill>
                  <a:srgbClr val="00B0F0"/>
                </a:solidFill>
                <a:latin typeface="Adobe 繁黑體 Std B" pitchFamily="34" charset="-120"/>
                <a:ea typeface="Adobe 繁黑體 Std B" pitchFamily="34" charset="-120"/>
              </a:rPr>
              <a:t>核能研究所</a:t>
            </a:r>
            <a:endParaRPr lang="zh-TW" altLang="en-US" sz="1200" b="1" dirty="0">
              <a:solidFill>
                <a:srgbClr val="00B0F0"/>
              </a:solidFill>
              <a:latin typeface="Adobe 繁黑體 Std B" pitchFamily="34" charset="-120"/>
              <a:ea typeface="Adobe 繁黑體 Std B" pitchFamily="34" charset="-120"/>
            </a:endParaRPr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7100" y="6608104"/>
            <a:ext cx="336072" cy="382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344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D69C9-26FB-409F-BAB6-E218E84513F0}" type="datetimeFigureOut">
              <a:rPr lang="zh-TW" altLang="en-US" smtClean="0"/>
              <a:t>2018/8/1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AEA7-8BCE-4301-A51E-CEE06A27A9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0185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752715" y="302802"/>
            <a:ext cx="2406015" cy="645157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34670" y="302802"/>
            <a:ext cx="7039822" cy="645157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D69C9-26FB-409F-BAB6-E218E84513F0}" type="datetimeFigureOut">
              <a:rPr lang="zh-TW" altLang="en-US" smtClean="0"/>
              <a:t>2018/8/1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AEA7-8BCE-4301-A51E-CEE06A27A9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9833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86" b="4629"/>
          <a:stretch/>
        </p:blipFill>
        <p:spPr>
          <a:xfrm>
            <a:off x="0" y="-1"/>
            <a:ext cx="10747300" cy="7561264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0156" y="2844527"/>
            <a:ext cx="9624060" cy="1260211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D69C9-26FB-409F-BAB6-E218E84513F0}" type="datetimeFigureOut">
              <a:rPr lang="zh-TW" altLang="en-US" smtClean="0"/>
              <a:t>2018/8/1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AEA7-8BCE-4301-A51E-CEE06A27A94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文字方塊 7"/>
          <p:cNvSpPr txBox="1"/>
          <p:nvPr userDrawn="1"/>
        </p:nvSpPr>
        <p:spPr>
          <a:xfrm>
            <a:off x="1818308" y="756295"/>
            <a:ext cx="9541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200" b="1" dirty="0" smtClean="0">
                <a:solidFill>
                  <a:srgbClr val="00B0F0"/>
                </a:solidFill>
                <a:latin typeface="Adobe 繁黑體 Std B" pitchFamily="34" charset="-120"/>
                <a:ea typeface="Adobe 繁黑體 Std B" pitchFamily="34" charset="-120"/>
              </a:rPr>
              <a:t>核能研究所</a:t>
            </a:r>
            <a:endParaRPr lang="zh-TW" altLang="en-US" sz="1200" b="1" dirty="0">
              <a:solidFill>
                <a:srgbClr val="00B0F0"/>
              </a:solidFill>
              <a:latin typeface="Adobe 繁黑體 Std B" pitchFamily="34" charset="-120"/>
              <a:ea typeface="Adobe 繁黑體 Std B" pitchFamily="34" charset="-120"/>
            </a:endParaRPr>
          </a:p>
        </p:txBody>
      </p:sp>
      <p:pic>
        <p:nvPicPr>
          <p:cNvPr id="9" name="圖片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0276" y="636876"/>
            <a:ext cx="336072" cy="382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4225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D69C9-26FB-409F-BAB6-E218E84513F0}" type="datetimeFigureOut">
              <a:rPr lang="zh-TW" altLang="en-US" smtClean="0"/>
              <a:t>2018/8/1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AEA7-8BCE-4301-A51E-CEE06A27A9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2880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44705" y="4858812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D69C9-26FB-409F-BAB6-E218E84513F0}" type="datetimeFigureOut">
              <a:rPr lang="zh-TW" altLang="en-US" smtClean="0"/>
              <a:t>2018/8/1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AEA7-8BCE-4301-A51E-CEE06A27A9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8133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34670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435812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D69C9-26FB-409F-BAB6-E218E84513F0}" type="datetimeFigureOut">
              <a:rPr lang="zh-TW" altLang="en-US" smtClean="0"/>
              <a:t>2018/8/1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AEA7-8BCE-4301-A51E-CEE06A27A9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8039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432099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432099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D69C9-26FB-409F-BAB6-E218E84513F0}" type="datetimeFigureOut">
              <a:rPr lang="zh-TW" altLang="en-US" smtClean="0"/>
              <a:t>2018/8/1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AEA7-8BCE-4301-A51E-CEE06A27A9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166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D69C9-26FB-409F-BAB6-E218E84513F0}" type="datetimeFigureOut">
              <a:rPr lang="zh-TW" altLang="en-US" smtClean="0"/>
              <a:t>2018/8/1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AEA7-8BCE-4301-A51E-CEE06A27A9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5980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D69C9-26FB-409F-BAB6-E218E84513F0}" type="datetimeFigureOut">
              <a:rPr lang="zh-TW" altLang="en-US" smtClean="0"/>
              <a:t>2018/8/1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AEA7-8BCE-4301-A51E-CEE06A27A9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1511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D69C9-26FB-409F-BAB6-E218E84513F0}" type="datetimeFigureOut">
              <a:rPr lang="zh-TW" altLang="en-US" smtClean="0"/>
              <a:t>2018/8/1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AEA7-8BCE-4301-A51E-CEE06A27A9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9917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D69C9-26FB-409F-BAB6-E218E84513F0}" type="datetimeFigureOut">
              <a:rPr lang="zh-TW" altLang="en-US" smtClean="0"/>
              <a:t>2018/8/1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AEA7-8BCE-4301-A51E-CEE06A27A9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1379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3" b="5441"/>
          <a:stretch/>
        </p:blipFill>
        <p:spPr>
          <a:xfrm>
            <a:off x="-9716" y="0"/>
            <a:ext cx="10734600" cy="7561263"/>
          </a:xfrm>
          <a:prstGeom prst="rect">
            <a:avLst/>
          </a:prstGeom>
        </p:spPr>
      </p:pic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34670" y="1764295"/>
            <a:ext cx="9624060" cy="4990084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D69C9-26FB-409F-BAB6-E218E84513F0}" type="datetimeFigureOut">
              <a:rPr lang="zh-TW" altLang="en-US" smtClean="0"/>
              <a:t>2018/8/1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663603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AAAEA7-8BCE-4301-A51E-CEE06A27A94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文字方塊 8"/>
          <p:cNvSpPr txBox="1"/>
          <p:nvPr userDrawn="1"/>
        </p:nvSpPr>
        <p:spPr>
          <a:xfrm>
            <a:off x="64274" y="5292799"/>
            <a:ext cx="461665" cy="151086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18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核能研究所</a:t>
            </a:r>
            <a:endParaRPr lang="zh-TW" altLang="en-US" sz="18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96147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1043056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94172" y="1260351"/>
            <a:ext cx="9361040" cy="1620771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6540" y="5796856"/>
            <a:ext cx="6408712" cy="1152128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78875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094689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>
              <a:latin typeface="+mn-ea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6653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0</Words>
  <Application>Microsoft Office PowerPoint</Application>
  <PresentationFormat>自訂</PresentationFormat>
  <Paragraphs>0</Paragraphs>
  <Slides>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4" baseType="lpstr">
      <vt:lpstr>Office 佈景主題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孫筱玲</dc:creator>
  <cp:lastModifiedBy>孫筱玲</cp:lastModifiedBy>
  <cp:revision>7</cp:revision>
  <dcterms:created xsi:type="dcterms:W3CDTF">2016-03-02T01:31:29Z</dcterms:created>
  <dcterms:modified xsi:type="dcterms:W3CDTF">2018-08-01T06:50:50Z</dcterms:modified>
</cp:coreProperties>
</file>