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65" r:id="rId3"/>
    <p:sldId id="266" r:id="rId4"/>
    <p:sldId id="277" r:id="rId5"/>
    <p:sldId id="291" r:id="rId6"/>
    <p:sldId id="290" r:id="rId7"/>
    <p:sldId id="268" r:id="rId8"/>
    <p:sldId id="270" r:id="rId9"/>
    <p:sldId id="284" r:id="rId10"/>
    <p:sldId id="297" r:id="rId11"/>
    <p:sldId id="298" r:id="rId12"/>
    <p:sldId id="299" r:id="rId13"/>
    <p:sldId id="296" r:id="rId14"/>
    <p:sldId id="293" r:id="rId15"/>
    <p:sldId id="280" r:id="rId16"/>
    <p:sldId id="287" r:id="rId17"/>
    <p:sldId id="302" r:id="rId18"/>
    <p:sldId id="294" r:id="rId19"/>
    <p:sldId id="278" r:id="rId20"/>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84" y="-17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39AEB8-40D4-466F-BF31-08D9DFA2B9FF}" type="doc">
      <dgm:prSet loTypeId="urn:microsoft.com/office/officeart/2005/8/layout/hList6" loCatId="list" qsTypeId="urn:microsoft.com/office/officeart/2005/8/quickstyle/3d5" qsCatId="3D" csTypeId="urn:microsoft.com/office/officeart/2005/8/colors/accent0_3" csCatId="mainScheme" phldr="1"/>
      <dgm:spPr/>
      <dgm:t>
        <a:bodyPr/>
        <a:lstStyle/>
        <a:p>
          <a:endParaRPr lang="zh-TW" altLang="en-US"/>
        </a:p>
      </dgm:t>
    </dgm:pt>
    <dgm:pt modelId="{7880EE28-C738-4E24-8ACD-B1EF9DA8489F}">
      <dgm:prSet phldrT="[文字]"/>
      <dgm:spPr/>
      <dgm:t>
        <a:bodyPr/>
        <a:lstStyle/>
        <a:p>
          <a:r>
            <a:rPr lang="zh-TW" altLang="en-US" dirty="0" smtClean="0">
              <a:latin typeface="微軟正黑體" pitchFamily="34" charset="-120"/>
              <a:ea typeface="微軟正黑體" pitchFamily="34" charset="-120"/>
            </a:rPr>
            <a:t>權利客體</a:t>
          </a:r>
          <a:endParaRPr lang="zh-TW" altLang="en-US" dirty="0">
            <a:latin typeface="微軟正黑體" pitchFamily="34" charset="-120"/>
            <a:ea typeface="微軟正黑體" pitchFamily="34" charset="-120"/>
          </a:endParaRPr>
        </a:p>
      </dgm:t>
    </dgm:pt>
    <dgm:pt modelId="{FFE943C9-CA86-4BCE-894C-AB03EEDB51EA}" type="parTrans" cxnId="{B38BFF26-D19A-4426-B29C-71CF72534B42}">
      <dgm:prSet/>
      <dgm:spPr/>
      <dgm:t>
        <a:bodyPr/>
        <a:lstStyle/>
        <a:p>
          <a:endParaRPr lang="zh-TW" altLang="en-US"/>
        </a:p>
      </dgm:t>
    </dgm:pt>
    <dgm:pt modelId="{E12A42F6-95CF-4BF9-B8D4-25AD9CFC62BE}" type="sibTrans" cxnId="{B38BFF26-D19A-4426-B29C-71CF72534B42}">
      <dgm:prSet/>
      <dgm:spPr/>
      <dgm:t>
        <a:bodyPr/>
        <a:lstStyle/>
        <a:p>
          <a:endParaRPr lang="zh-TW" altLang="en-US"/>
        </a:p>
      </dgm:t>
    </dgm:pt>
    <dgm:pt modelId="{1E5A2FB1-6683-4CBC-914D-DF23A490A28C}">
      <dgm:prSet phldrT="[文字]"/>
      <dgm:spPr/>
      <dgm:t>
        <a:bodyPr/>
        <a:lstStyle/>
        <a:p>
          <a:r>
            <a:rPr lang="zh-TW" altLang="en-US" dirty="0" smtClean="0">
              <a:latin typeface="微軟正黑體" pitchFamily="34" charset="-120"/>
              <a:ea typeface="微軟正黑體" pitchFamily="34" charset="-120"/>
            </a:rPr>
            <a:t>專屬授權。</a:t>
          </a:r>
          <a:endParaRPr lang="zh-TW" altLang="en-US" dirty="0">
            <a:latin typeface="微軟正黑體" pitchFamily="34" charset="-120"/>
            <a:ea typeface="微軟正黑體" pitchFamily="34" charset="-120"/>
          </a:endParaRPr>
        </a:p>
      </dgm:t>
    </dgm:pt>
    <dgm:pt modelId="{E78C0DF5-C8CD-47EF-8D1E-7DE4C41AC5C0}" type="parTrans" cxnId="{C110EAEA-B3D6-4F6B-81D3-C9B3CEC56E44}">
      <dgm:prSet/>
      <dgm:spPr/>
      <dgm:t>
        <a:bodyPr/>
        <a:lstStyle/>
        <a:p>
          <a:endParaRPr lang="zh-TW" altLang="en-US"/>
        </a:p>
      </dgm:t>
    </dgm:pt>
    <dgm:pt modelId="{975FAC25-E990-45E5-8ACC-40D55EC840AC}" type="sibTrans" cxnId="{C110EAEA-B3D6-4F6B-81D3-C9B3CEC56E44}">
      <dgm:prSet/>
      <dgm:spPr/>
      <dgm:t>
        <a:bodyPr/>
        <a:lstStyle/>
        <a:p>
          <a:endParaRPr lang="zh-TW" altLang="en-US"/>
        </a:p>
      </dgm:t>
    </dgm:pt>
    <dgm:pt modelId="{493BE16D-5E53-4E0C-B3D2-A56472D00477}">
      <dgm:prSet phldrT="[文字]"/>
      <dgm:spPr/>
      <dgm:t>
        <a:bodyPr/>
        <a:lstStyle/>
        <a:p>
          <a:r>
            <a:rPr lang="zh-TW" altLang="en-US" dirty="0" smtClean="0">
              <a:latin typeface="微軟正黑體" pitchFamily="34" charset="-120"/>
              <a:ea typeface="微軟正黑體" pitchFamily="34" charset="-120"/>
            </a:rPr>
            <a:t>不侵權保證</a:t>
          </a:r>
          <a:endParaRPr lang="zh-TW" altLang="en-US" dirty="0">
            <a:latin typeface="微軟正黑體" pitchFamily="34" charset="-120"/>
            <a:ea typeface="微軟正黑體" pitchFamily="34" charset="-120"/>
          </a:endParaRPr>
        </a:p>
      </dgm:t>
    </dgm:pt>
    <dgm:pt modelId="{F1571230-356B-4F80-B8CB-A66E09B9318A}" type="parTrans" cxnId="{8F22589C-1A73-407F-8631-AA4C3074E74D}">
      <dgm:prSet/>
      <dgm:spPr/>
      <dgm:t>
        <a:bodyPr/>
        <a:lstStyle/>
        <a:p>
          <a:endParaRPr lang="zh-TW" altLang="en-US"/>
        </a:p>
      </dgm:t>
    </dgm:pt>
    <dgm:pt modelId="{04236D5C-B081-4C92-BC29-D4ED1B9AED8F}" type="sibTrans" cxnId="{8F22589C-1A73-407F-8631-AA4C3074E74D}">
      <dgm:prSet/>
      <dgm:spPr/>
      <dgm:t>
        <a:bodyPr/>
        <a:lstStyle/>
        <a:p>
          <a:endParaRPr lang="zh-TW" altLang="en-US"/>
        </a:p>
      </dgm:t>
    </dgm:pt>
    <dgm:pt modelId="{5144DEE0-D984-4D0B-8F1D-1E5EBE1E650C}">
      <dgm:prSet phldrT="[文字]"/>
      <dgm:spPr/>
      <dgm:t>
        <a:bodyPr/>
        <a:lstStyle/>
        <a:p>
          <a:r>
            <a:rPr lang="zh-TW" altLang="en-US" dirty="0" smtClean="0">
              <a:latin typeface="微軟正黑體" pitchFamily="34" charset="-120"/>
              <a:ea typeface="微軟正黑體" pitchFamily="34" charset="-120"/>
            </a:rPr>
            <a:t>保密責任</a:t>
          </a:r>
          <a:endParaRPr lang="zh-TW" altLang="en-US" dirty="0">
            <a:latin typeface="微軟正黑體" pitchFamily="34" charset="-120"/>
            <a:ea typeface="微軟正黑體" pitchFamily="34" charset="-120"/>
          </a:endParaRPr>
        </a:p>
      </dgm:t>
    </dgm:pt>
    <dgm:pt modelId="{25423F98-B257-4E6F-B435-CE706F736122}" type="parTrans" cxnId="{971BE5FD-A1D2-49E3-B31E-A97ABC336DA0}">
      <dgm:prSet/>
      <dgm:spPr/>
      <dgm:t>
        <a:bodyPr/>
        <a:lstStyle/>
        <a:p>
          <a:endParaRPr lang="zh-TW" altLang="en-US"/>
        </a:p>
      </dgm:t>
    </dgm:pt>
    <dgm:pt modelId="{AF8A95B0-850A-4128-836F-F62F93207FDF}" type="sibTrans" cxnId="{971BE5FD-A1D2-49E3-B31E-A97ABC336DA0}">
      <dgm:prSet/>
      <dgm:spPr/>
      <dgm:t>
        <a:bodyPr/>
        <a:lstStyle/>
        <a:p>
          <a:endParaRPr lang="zh-TW" altLang="en-US"/>
        </a:p>
      </dgm:t>
    </dgm:pt>
    <dgm:pt modelId="{AAB54B56-EF95-4DDD-A519-7AF92F19F497}">
      <dgm:prSet phldrT="[文字]"/>
      <dgm:spPr/>
      <dgm:t>
        <a:bodyPr/>
        <a:lstStyle/>
        <a:p>
          <a:r>
            <a:rPr lang="zh-TW" b="0" i="0" u="none" strike="noStrike" cap="none" spc="0" baseline="0" smtClean="0">
              <a:uFillTx/>
              <a:latin typeface="微軟正黑體" pitchFamily="34" charset="-120"/>
              <a:ea typeface="微軟正黑體" pitchFamily="34" charset="-120"/>
            </a:rPr>
            <a:t>避免</a:t>
          </a:r>
          <a:r>
            <a:rPr lang="en-US" b="0" i="0" u="none" strike="noStrike" cap="none" spc="0" baseline="0" smtClean="0">
              <a:uFillTx/>
              <a:latin typeface="微軟正黑體" pitchFamily="34" charset="-120"/>
              <a:ea typeface="微軟正黑體" pitchFamily="34" charset="-120"/>
            </a:rPr>
            <a:t>know-how</a:t>
          </a:r>
          <a:r>
            <a:rPr lang="zh-TW" b="0" i="0" u="none" strike="noStrike" cap="none" spc="0" baseline="0" smtClean="0">
              <a:uFillTx/>
              <a:latin typeface="微軟正黑體" pitchFamily="34" charset="-120"/>
              <a:ea typeface="微軟正黑體" pitchFamily="34" charset="-120"/>
            </a:rPr>
            <a:t>被第三人知悉</a:t>
          </a:r>
          <a:r>
            <a:rPr lang="zh-TW" altLang="en-US" b="0" i="0" u="none" strike="noStrike" cap="none" spc="0" baseline="0" smtClean="0">
              <a:uFillTx/>
              <a:latin typeface="微軟正黑體" pitchFamily="34" charset="-120"/>
              <a:ea typeface="微軟正黑體" pitchFamily="34" charset="-120"/>
            </a:rPr>
            <a:t>。</a:t>
          </a:r>
          <a:endParaRPr lang="zh-TW" altLang="en-US" dirty="0">
            <a:latin typeface="微軟正黑體" pitchFamily="34" charset="-120"/>
            <a:ea typeface="微軟正黑體" pitchFamily="34" charset="-120"/>
          </a:endParaRPr>
        </a:p>
      </dgm:t>
    </dgm:pt>
    <dgm:pt modelId="{16660BE2-333A-4D0D-9FDF-3E410A8579F3}" type="parTrans" cxnId="{F40EF1D1-B4F5-4BEB-9C35-6C42AB542B85}">
      <dgm:prSet/>
      <dgm:spPr/>
      <dgm:t>
        <a:bodyPr/>
        <a:lstStyle/>
        <a:p>
          <a:endParaRPr lang="zh-TW" altLang="en-US"/>
        </a:p>
      </dgm:t>
    </dgm:pt>
    <dgm:pt modelId="{BBA13AF6-5E5D-49D9-80D3-DF5E3E75088D}" type="sibTrans" cxnId="{F40EF1D1-B4F5-4BEB-9C35-6C42AB542B85}">
      <dgm:prSet/>
      <dgm:spPr/>
      <dgm:t>
        <a:bodyPr/>
        <a:lstStyle/>
        <a:p>
          <a:endParaRPr lang="zh-TW" altLang="en-US"/>
        </a:p>
      </dgm:t>
    </dgm:pt>
    <dgm:pt modelId="{BEF3CE7A-3892-406A-BCE2-65DC53EAF7E4}">
      <dgm:prSet phldrT="[文字]"/>
      <dgm:spPr/>
      <dgm:t>
        <a:bodyPr/>
        <a:lstStyle/>
        <a:p>
          <a:r>
            <a:rPr lang="zh-TW" altLang="en-US" dirty="0" smtClean="0">
              <a:latin typeface="微軟正黑體" pitchFamily="34" charset="-120"/>
              <a:ea typeface="微軟正黑體" pitchFamily="34" charset="-120"/>
            </a:rPr>
            <a:t>專利授權包含技術移轉。</a:t>
          </a:r>
          <a:endParaRPr lang="zh-TW" altLang="en-US" dirty="0">
            <a:latin typeface="微軟正黑體" pitchFamily="34" charset="-120"/>
            <a:ea typeface="微軟正黑體" pitchFamily="34" charset="-120"/>
          </a:endParaRPr>
        </a:p>
      </dgm:t>
    </dgm:pt>
    <dgm:pt modelId="{3EB764FB-907A-498D-A778-5ED607AE7AED}" type="parTrans" cxnId="{1582CA0D-CBFA-466F-B9A1-6A84738D8E0D}">
      <dgm:prSet/>
      <dgm:spPr/>
      <dgm:t>
        <a:bodyPr/>
        <a:lstStyle/>
        <a:p>
          <a:endParaRPr lang="zh-TW" altLang="en-US"/>
        </a:p>
      </dgm:t>
    </dgm:pt>
    <dgm:pt modelId="{AAB63322-88C2-411F-990F-6B2049A93C53}" type="sibTrans" cxnId="{1582CA0D-CBFA-466F-B9A1-6A84738D8E0D}">
      <dgm:prSet/>
      <dgm:spPr/>
      <dgm:t>
        <a:bodyPr/>
        <a:lstStyle/>
        <a:p>
          <a:endParaRPr lang="zh-TW" altLang="en-US"/>
        </a:p>
      </dgm:t>
    </dgm:pt>
    <dgm:pt modelId="{F07DE4BA-273D-4E25-AC5D-E3C6DBAFDF63}">
      <dgm:prSet phldrT="[文字]"/>
      <dgm:spPr/>
      <dgm:t>
        <a:bodyPr/>
        <a:lstStyle/>
        <a:p>
          <a:r>
            <a:rPr lang="zh-TW" altLang="en-US" dirty="0" smtClean="0">
              <a:latin typeface="微軟正黑體" pitchFamily="34" charset="-120"/>
              <a:ea typeface="微軟正黑體" pitchFamily="34" charset="-120"/>
            </a:rPr>
            <a:t>被授權方，藉此以免除侵權行為。</a:t>
          </a:r>
          <a:endParaRPr lang="zh-TW" altLang="en-US" dirty="0">
            <a:latin typeface="微軟正黑體" pitchFamily="34" charset="-120"/>
            <a:ea typeface="微軟正黑體" pitchFamily="34" charset="-120"/>
          </a:endParaRPr>
        </a:p>
      </dgm:t>
    </dgm:pt>
    <dgm:pt modelId="{952197C7-713E-4B5A-B668-77071C3F5BD9}" type="parTrans" cxnId="{36B86CB2-A855-4B61-A013-F0DE5D63191E}">
      <dgm:prSet/>
      <dgm:spPr/>
      <dgm:t>
        <a:bodyPr/>
        <a:lstStyle/>
        <a:p>
          <a:endParaRPr lang="zh-TW" altLang="en-US"/>
        </a:p>
      </dgm:t>
    </dgm:pt>
    <dgm:pt modelId="{920A6645-1813-4FEB-8AB7-BFE72652D2C5}" type="sibTrans" cxnId="{36B86CB2-A855-4B61-A013-F0DE5D63191E}">
      <dgm:prSet/>
      <dgm:spPr/>
      <dgm:t>
        <a:bodyPr/>
        <a:lstStyle/>
        <a:p>
          <a:endParaRPr lang="zh-TW" altLang="en-US"/>
        </a:p>
      </dgm:t>
    </dgm:pt>
    <dgm:pt modelId="{C9F7169E-7A49-454E-B5E6-0F90EC72A782}" type="pres">
      <dgm:prSet presAssocID="{2A39AEB8-40D4-466F-BF31-08D9DFA2B9FF}" presName="Name0" presStyleCnt="0">
        <dgm:presLayoutVars>
          <dgm:dir/>
          <dgm:resizeHandles val="exact"/>
        </dgm:presLayoutVars>
      </dgm:prSet>
      <dgm:spPr/>
    </dgm:pt>
    <dgm:pt modelId="{A61A7D68-10B6-4D62-8974-6D3111D7C0C7}" type="pres">
      <dgm:prSet presAssocID="{7880EE28-C738-4E24-8ACD-B1EF9DA8489F}" presName="node" presStyleLbl="node1" presStyleIdx="0" presStyleCnt="3">
        <dgm:presLayoutVars>
          <dgm:bulletEnabled val="1"/>
        </dgm:presLayoutVars>
      </dgm:prSet>
      <dgm:spPr/>
      <dgm:t>
        <a:bodyPr/>
        <a:lstStyle/>
        <a:p>
          <a:endParaRPr lang="zh-TW" altLang="en-US"/>
        </a:p>
      </dgm:t>
    </dgm:pt>
    <dgm:pt modelId="{619987A1-BD25-457A-8969-7A21B552EB08}" type="pres">
      <dgm:prSet presAssocID="{E12A42F6-95CF-4BF9-B8D4-25AD9CFC62BE}" presName="sibTrans" presStyleCnt="0"/>
      <dgm:spPr/>
    </dgm:pt>
    <dgm:pt modelId="{4BA16F9E-FDDA-4E0D-A1A2-B921DDBC7547}" type="pres">
      <dgm:prSet presAssocID="{493BE16D-5E53-4E0C-B3D2-A56472D00477}" presName="node" presStyleLbl="node1" presStyleIdx="1" presStyleCnt="3">
        <dgm:presLayoutVars>
          <dgm:bulletEnabled val="1"/>
        </dgm:presLayoutVars>
      </dgm:prSet>
      <dgm:spPr/>
      <dgm:t>
        <a:bodyPr/>
        <a:lstStyle/>
        <a:p>
          <a:endParaRPr lang="zh-TW" altLang="en-US"/>
        </a:p>
      </dgm:t>
    </dgm:pt>
    <dgm:pt modelId="{ECA23E18-08B8-4801-AA6C-BB046E6B4B60}" type="pres">
      <dgm:prSet presAssocID="{04236D5C-B081-4C92-BC29-D4ED1B9AED8F}" presName="sibTrans" presStyleCnt="0"/>
      <dgm:spPr/>
    </dgm:pt>
    <dgm:pt modelId="{48C1A47B-22EF-4085-82A5-8FC7AD9712EF}" type="pres">
      <dgm:prSet presAssocID="{5144DEE0-D984-4D0B-8F1D-1E5EBE1E650C}" presName="node" presStyleLbl="node1" presStyleIdx="2" presStyleCnt="3">
        <dgm:presLayoutVars>
          <dgm:bulletEnabled val="1"/>
        </dgm:presLayoutVars>
      </dgm:prSet>
      <dgm:spPr/>
      <dgm:t>
        <a:bodyPr/>
        <a:lstStyle/>
        <a:p>
          <a:endParaRPr lang="zh-TW" altLang="en-US"/>
        </a:p>
      </dgm:t>
    </dgm:pt>
  </dgm:ptLst>
  <dgm:cxnLst>
    <dgm:cxn modelId="{8F22589C-1A73-407F-8631-AA4C3074E74D}" srcId="{2A39AEB8-40D4-466F-BF31-08D9DFA2B9FF}" destId="{493BE16D-5E53-4E0C-B3D2-A56472D00477}" srcOrd="1" destOrd="0" parTransId="{F1571230-356B-4F80-B8CB-A66E09B9318A}" sibTransId="{04236D5C-B081-4C92-BC29-D4ED1B9AED8F}"/>
    <dgm:cxn modelId="{5C93953A-C0B6-49C0-A74F-8763E5EA1BEF}" type="presOf" srcId="{AAB54B56-EF95-4DDD-A519-7AF92F19F497}" destId="{48C1A47B-22EF-4085-82A5-8FC7AD9712EF}" srcOrd="0" destOrd="1" presId="urn:microsoft.com/office/officeart/2005/8/layout/hList6"/>
    <dgm:cxn modelId="{4C9BD5E3-49C2-4ADD-B9E1-02B169277F76}" type="presOf" srcId="{493BE16D-5E53-4E0C-B3D2-A56472D00477}" destId="{4BA16F9E-FDDA-4E0D-A1A2-B921DDBC7547}" srcOrd="0" destOrd="0" presId="urn:microsoft.com/office/officeart/2005/8/layout/hList6"/>
    <dgm:cxn modelId="{E819C712-240A-4255-A3B7-185E686FF7CC}" type="presOf" srcId="{1E5A2FB1-6683-4CBC-914D-DF23A490A28C}" destId="{A61A7D68-10B6-4D62-8974-6D3111D7C0C7}" srcOrd="0" destOrd="1" presId="urn:microsoft.com/office/officeart/2005/8/layout/hList6"/>
    <dgm:cxn modelId="{1622A83D-C0A5-4E36-8191-E09B8E423A9E}" type="presOf" srcId="{7880EE28-C738-4E24-8ACD-B1EF9DA8489F}" destId="{A61A7D68-10B6-4D62-8974-6D3111D7C0C7}" srcOrd="0" destOrd="0" presId="urn:microsoft.com/office/officeart/2005/8/layout/hList6"/>
    <dgm:cxn modelId="{8E7CB50E-314B-4B3E-BCD0-C23BC5DDBC2D}" type="presOf" srcId="{F07DE4BA-273D-4E25-AC5D-E3C6DBAFDF63}" destId="{4BA16F9E-FDDA-4E0D-A1A2-B921DDBC7547}" srcOrd="0" destOrd="1" presId="urn:microsoft.com/office/officeart/2005/8/layout/hList6"/>
    <dgm:cxn modelId="{1582CA0D-CBFA-466F-B9A1-6A84738D8E0D}" srcId="{7880EE28-C738-4E24-8ACD-B1EF9DA8489F}" destId="{BEF3CE7A-3892-406A-BCE2-65DC53EAF7E4}" srcOrd="1" destOrd="0" parTransId="{3EB764FB-907A-498D-A778-5ED607AE7AED}" sibTransId="{AAB63322-88C2-411F-990F-6B2049A93C53}"/>
    <dgm:cxn modelId="{C110EAEA-B3D6-4F6B-81D3-C9B3CEC56E44}" srcId="{7880EE28-C738-4E24-8ACD-B1EF9DA8489F}" destId="{1E5A2FB1-6683-4CBC-914D-DF23A490A28C}" srcOrd="0" destOrd="0" parTransId="{E78C0DF5-C8CD-47EF-8D1E-7DE4C41AC5C0}" sibTransId="{975FAC25-E990-45E5-8ACC-40D55EC840AC}"/>
    <dgm:cxn modelId="{36B86CB2-A855-4B61-A013-F0DE5D63191E}" srcId="{493BE16D-5E53-4E0C-B3D2-A56472D00477}" destId="{F07DE4BA-273D-4E25-AC5D-E3C6DBAFDF63}" srcOrd="0" destOrd="0" parTransId="{952197C7-713E-4B5A-B668-77071C3F5BD9}" sibTransId="{920A6645-1813-4FEB-8AB7-BFE72652D2C5}"/>
    <dgm:cxn modelId="{F40EF1D1-B4F5-4BEB-9C35-6C42AB542B85}" srcId="{5144DEE0-D984-4D0B-8F1D-1E5EBE1E650C}" destId="{AAB54B56-EF95-4DDD-A519-7AF92F19F497}" srcOrd="0" destOrd="0" parTransId="{16660BE2-333A-4D0D-9FDF-3E410A8579F3}" sibTransId="{BBA13AF6-5E5D-49D9-80D3-DF5E3E75088D}"/>
    <dgm:cxn modelId="{B38BFF26-D19A-4426-B29C-71CF72534B42}" srcId="{2A39AEB8-40D4-466F-BF31-08D9DFA2B9FF}" destId="{7880EE28-C738-4E24-8ACD-B1EF9DA8489F}" srcOrd="0" destOrd="0" parTransId="{FFE943C9-CA86-4BCE-894C-AB03EEDB51EA}" sibTransId="{E12A42F6-95CF-4BF9-B8D4-25AD9CFC62BE}"/>
    <dgm:cxn modelId="{971BE5FD-A1D2-49E3-B31E-A97ABC336DA0}" srcId="{2A39AEB8-40D4-466F-BF31-08D9DFA2B9FF}" destId="{5144DEE0-D984-4D0B-8F1D-1E5EBE1E650C}" srcOrd="2" destOrd="0" parTransId="{25423F98-B257-4E6F-B435-CE706F736122}" sibTransId="{AF8A95B0-850A-4128-836F-F62F93207FDF}"/>
    <dgm:cxn modelId="{D04134FE-5721-4CA5-A161-F3154C7352B7}" type="presOf" srcId="{5144DEE0-D984-4D0B-8F1D-1E5EBE1E650C}" destId="{48C1A47B-22EF-4085-82A5-8FC7AD9712EF}" srcOrd="0" destOrd="0" presId="urn:microsoft.com/office/officeart/2005/8/layout/hList6"/>
    <dgm:cxn modelId="{81E358B6-4A8C-4829-A2E1-18BF3AAD0010}" type="presOf" srcId="{BEF3CE7A-3892-406A-BCE2-65DC53EAF7E4}" destId="{A61A7D68-10B6-4D62-8974-6D3111D7C0C7}" srcOrd="0" destOrd="2" presId="urn:microsoft.com/office/officeart/2005/8/layout/hList6"/>
    <dgm:cxn modelId="{627EAFB9-B3A2-4DD5-B86E-A7A8A9A80154}" type="presOf" srcId="{2A39AEB8-40D4-466F-BF31-08D9DFA2B9FF}" destId="{C9F7169E-7A49-454E-B5E6-0F90EC72A782}" srcOrd="0" destOrd="0" presId="urn:microsoft.com/office/officeart/2005/8/layout/hList6"/>
    <dgm:cxn modelId="{23586B68-ECE8-4BD7-8E80-5598077DE033}" type="presParOf" srcId="{C9F7169E-7A49-454E-B5E6-0F90EC72A782}" destId="{A61A7D68-10B6-4D62-8974-6D3111D7C0C7}" srcOrd="0" destOrd="0" presId="urn:microsoft.com/office/officeart/2005/8/layout/hList6"/>
    <dgm:cxn modelId="{AD724422-BA34-4364-822B-54AD7FBFB322}" type="presParOf" srcId="{C9F7169E-7A49-454E-B5E6-0F90EC72A782}" destId="{619987A1-BD25-457A-8969-7A21B552EB08}" srcOrd="1" destOrd="0" presId="urn:microsoft.com/office/officeart/2005/8/layout/hList6"/>
    <dgm:cxn modelId="{2C8DF382-9D11-41EA-B3D1-A1AA912B0118}" type="presParOf" srcId="{C9F7169E-7A49-454E-B5E6-0F90EC72A782}" destId="{4BA16F9E-FDDA-4E0D-A1A2-B921DDBC7547}" srcOrd="2" destOrd="0" presId="urn:microsoft.com/office/officeart/2005/8/layout/hList6"/>
    <dgm:cxn modelId="{E682795D-1104-4BA5-BC05-83EE397CF996}" type="presParOf" srcId="{C9F7169E-7A49-454E-B5E6-0F90EC72A782}" destId="{ECA23E18-08B8-4801-AA6C-BB046E6B4B60}" srcOrd="3" destOrd="0" presId="urn:microsoft.com/office/officeart/2005/8/layout/hList6"/>
    <dgm:cxn modelId="{28A21A72-2618-40C8-A85A-C688A98F2B65}" type="presParOf" srcId="{C9F7169E-7A49-454E-B5E6-0F90EC72A782}" destId="{48C1A47B-22EF-4085-82A5-8FC7AD9712EF}"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3DD900-B6CB-486E-A86D-6725B66189DE}" type="doc">
      <dgm:prSet loTypeId="urn:microsoft.com/office/officeart/2005/8/layout/process4" loCatId="process" qsTypeId="urn:microsoft.com/office/officeart/2005/8/quickstyle/simple1" qsCatId="simple" csTypeId="urn:microsoft.com/office/officeart/2005/8/colors/accent0_3" csCatId="mainScheme" phldr="1"/>
      <dgm:spPr/>
      <dgm:t>
        <a:bodyPr/>
        <a:lstStyle/>
        <a:p>
          <a:endParaRPr lang="zh-TW" altLang="en-US"/>
        </a:p>
      </dgm:t>
    </dgm:pt>
    <dgm:pt modelId="{1F64C9B7-1011-45BA-B7B0-CA88C5FCC6FE}">
      <dgm:prSet custT="1"/>
      <dgm:spPr/>
      <dgm:t>
        <a:bodyPr/>
        <a:lstStyle/>
        <a:p>
          <a:pPr algn="ctr"/>
          <a:r>
            <a:rPr lang="zh-TW" altLang="en-US" sz="2800" dirty="0" smtClean="0">
              <a:latin typeface="微軟正黑體" panose="020B0604030504040204" pitchFamily="34" charset="-120"/>
              <a:ea typeface="微軟正黑體" panose="020B0604030504040204" pitchFamily="34" charset="-120"/>
            </a:rPr>
            <a:t>如何跳脫傳統思維，創造專利價值，勢必應聚焦未來市場需求，並透過智財策略保護</a:t>
          </a:r>
          <a:r>
            <a:rPr lang="en-US" altLang="en-US" sz="2800" dirty="0" smtClean="0">
              <a:latin typeface="微軟正黑體" panose="020B0604030504040204" pitchFamily="34" charset="-120"/>
              <a:ea typeface="微軟正黑體" panose="020B0604030504040204" pitchFamily="34" charset="-120"/>
            </a:rPr>
            <a:t>(</a:t>
          </a:r>
          <a:r>
            <a:rPr lang="zh-TW" altLang="en-US" sz="2800" dirty="0" smtClean="0">
              <a:latin typeface="微軟正黑體" panose="020B0604030504040204" pitchFamily="34" charset="-120"/>
              <a:ea typeface="微軟正黑體" panose="020B0604030504040204" pitchFamily="34" charset="-120"/>
            </a:rPr>
            <a:t>專利授權、商業談判、專利訴訟</a:t>
          </a:r>
          <a:r>
            <a:rPr lang="en-US" altLang="en-US" sz="2800" dirty="0" smtClean="0">
              <a:latin typeface="微軟正黑體" panose="020B0604030504040204" pitchFamily="34" charset="-120"/>
              <a:ea typeface="微軟正黑體" panose="020B0604030504040204" pitchFamily="34" charset="-120"/>
            </a:rPr>
            <a:t>)</a:t>
          </a:r>
          <a:r>
            <a:rPr lang="zh-TW" altLang="en-US" sz="2800" dirty="0" smtClean="0">
              <a:latin typeface="微軟正黑體" panose="020B0604030504040204" pitchFamily="34" charset="-120"/>
              <a:ea typeface="微軟正黑體" panose="020B0604030504040204" pitchFamily="34" charset="-120"/>
            </a:rPr>
            <a:t>與激發產業的發展潛能，方能締造市場價值。</a:t>
          </a:r>
          <a:endParaRPr lang="zh-TW" altLang="en-US" sz="2800" dirty="0">
            <a:latin typeface="微軟正黑體" panose="020B0604030504040204" pitchFamily="34" charset="-120"/>
            <a:ea typeface="微軟正黑體" panose="020B0604030504040204" pitchFamily="34" charset="-120"/>
          </a:endParaRPr>
        </a:p>
      </dgm:t>
    </dgm:pt>
    <dgm:pt modelId="{B2E39246-1088-4B6F-88E5-EB9DA0DBF4D2}" type="parTrans" cxnId="{933AD108-F962-4FA4-BD4A-30BD63860152}">
      <dgm:prSet/>
      <dgm:spPr/>
      <dgm:t>
        <a:bodyPr/>
        <a:lstStyle/>
        <a:p>
          <a:pPr algn="ctr"/>
          <a:endParaRPr lang="zh-TW" altLang="en-US"/>
        </a:p>
      </dgm:t>
    </dgm:pt>
    <dgm:pt modelId="{13D80527-DD52-4074-99FF-8AEE0388046C}" type="sibTrans" cxnId="{933AD108-F962-4FA4-BD4A-30BD63860152}">
      <dgm:prSet/>
      <dgm:spPr/>
      <dgm:t>
        <a:bodyPr/>
        <a:lstStyle/>
        <a:p>
          <a:pPr algn="ctr"/>
          <a:endParaRPr lang="zh-TW" altLang="en-US"/>
        </a:p>
      </dgm:t>
    </dgm:pt>
    <dgm:pt modelId="{A4955C7A-8E9B-4A3F-9D77-CC0E7D72D592}" type="pres">
      <dgm:prSet presAssocID="{BE3DD900-B6CB-486E-A86D-6725B66189DE}" presName="Name0" presStyleCnt="0">
        <dgm:presLayoutVars>
          <dgm:dir/>
          <dgm:animLvl val="lvl"/>
          <dgm:resizeHandles val="exact"/>
        </dgm:presLayoutVars>
      </dgm:prSet>
      <dgm:spPr/>
      <dgm:t>
        <a:bodyPr/>
        <a:lstStyle/>
        <a:p>
          <a:endParaRPr lang="zh-TW" altLang="en-US"/>
        </a:p>
      </dgm:t>
    </dgm:pt>
    <dgm:pt modelId="{7919E80E-7881-470B-AC55-62FF2CD8DB3E}" type="pres">
      <dgm:prSet presAssocID="{1F64C9B7-1011-45BA-B7B0-CA88C5FCC6FE}" presName="boxAndChildren" presStyleCnt="0"/>
      <dgm:spPr/>
    </dgm:pt>
    <dgm:pt modelId="{D4502086-CC37-4CD4-9C35-E533CE7FBC52}" type="pres">
      <dgm:prSet presAssocID="{1F64C9B7-1011-45BA-B7B0-CA88C5FCC6FE}" presName="parentTextBox" presStyleLbl="node1" presStyleIdx="0" presStyleCnt="1"/>
      <dgm:spPr/>
      <dgm:t>
        <a:bodyPr/>
        <a:lstStyle/>
        <a:p>
          <a:endParaRPr lang="zh-TW" altLang="en-US"/>
        </a:p>
      </dgm:t>
    </dgm:pt>
  </dgm:ptLst>
  <dgm:cxnLst>
    <dgm:cxn modelId="{E2FD1033-A54D-4201-8A6A-9E04BA127837}" type="presOf" srcId="{BE3DD900-B6CB-486E-A86D-6725B66189DE}" destId="{A4955C7A-8E9B-4A3F-9D77-CC0E7D72D592}" srcOrd="0" destOrd="0" presId="urn:microsoft.com/office/officeart/2005/8/layout/process4"/>
    <dgm:cxn modelId="{D090758E-8350-417F-B3D7-57CA5324A076}" type="presOf" srcId="{1F64C9B7-1011-45BA-B7B0-CA88C5FCC6FE}" destId="{D4502086-CC37-4CD4-9C35-E533CE7FBC52}" srcOrd="0" destOrd="0" presId="urn:microsoft.com/office/officeart/2005/8/layout/process4"/>
    <dgm:cxn modelId="{933AD108-F962-4FA4-BD4A-30BD63860152}" srcId="{BE3DD900-B6CB-486E-A86D-6725B66189DE}" destId="{1F64C9B7-1011-45BA-B7B0-CA88C5FCC6FE}" srcOrd="0" destOrd="0" parTransId="{B2E39246-1088-4B6F-88E5-EB9DA0DBF4D2}" sibTransId="{13D80527-DD52-4074-99FF-8AEE0388046C}"/>
    <dgm:cxn modelId="{7608A21A-2051-4B3E-B65E-815E377F485A}" type="presParOf" srcId="{A4955C7A-8E9B-4A3F-9D77-CC0E7D72D592}" destId="{7919E80E-7881-470B-AC55-62FF2CD8DB3E}" srcOrd="0" destOrd="0" presId="urn:microsoft.com/office/officeart/2005/8/layout/process4"/>
    <dgm:cxn modelId="{5EA580BC-7B88-4BC0-BBCC-2D87275B872D}" type="presParOf" srcId="{7919E80E-7881-470B-AC55-62FF2CD8DB3E}" destId="{D4502086-CC37-4CD4-9C35-E533CE7FBC52}"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1A7D68-10B6-4D62-8974-6D3111D7C0C7}">
      <dsp:nvSpPr>
        <dsp:cNvPr id="0" name=""/>
        <dsp:cNvSpPr/>
      </dsp:nvSpPr>
      <dsp:spPr>
        <a:xfrm rot="16200000">
          <a:off x="13153" y="-11834"/>
          <a:ext cx="3404446" cy="3428115"/>
        </a:xfrm>
        <a:prstGeom prst="flowChartManualOperation">
          <a:avLst/>
        </a:prstGeom>
        <a:solidFill>
          <a:schemeClr val="dk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7800" tIns="0" rIns="176857" bIns="0" numCol="1" spcCol="1270" anchor="t" anchorCtr="0">
          <a:noAutofit/>
        </a:bodyPr>
        <a:lstStyle/>
        <a:p>
          <a:pPr lvl="0" algn="l" defTabSz="1244600">
            <a:lnSpc>
              <a:spcPct val="90000"/>
            </a:lnSpc>
            <a:spcBef>
              <a:spcPct val="0"/>
            </a:spcBef>
            <a:spcAft>
              <a:spcPct val="35000"/>
            </a:spcAft>
          </a:pPr>
          <a:r>
            <a:rPr lang="zh-TW" altLang="en-US" sz="2800" kern="1200" dirty="0" smtClean="0">
              <a:latin typeface="微軟正黑體" pitchFamily="34" charset="-120"/>
              <a:ea typeface="微軟正黑體" pitchFamily="34" charset="-120"/>
            </a:rPr>
            <a:t>權利客體</a:t>
          </a:r>
          <a:endParaRPr lang="zh-TW" altLang="en-US" sz="2800" kern="1200" dirty="0">
            <a:latin typeface="微軟正黑體" pitchFamily="34" charset="-120"/>
            <a:ea typeface="微軟正黑體" pitchFamily="34" charset="-120"/>
          </a:endParaRPr>
        </a:p>
        <a:p>
          <a:pPr marL="228600" lvl="1" indent="-228600" algn="l" defTabSz="977900">
            <a:lnSpc>
              <a:spcPct val="90000"/>
            </a:lnSpc>
            <a:spcBef>
              <a:spcPct val="0"/>
            </a:spcBef>
            <a:spcAft>
              <a:spcPct val="15000"/>
            </a:spcAft>
            <a:buChar char="••"/>
          </a:pPr>
          <a:r>
            <a:rPr lang="zh-TW" altLang="en-US" sz="2200" kern="1200" dirty="0" smtClean="0">
              <a:latin typeface="微軟正黑體" pitchFamily="34" charset="-120"/>
              <a:ea typeface="微軟正黑體" pitchFamily="34" charset="-120"/>
            </a:rPr>
            <a:t>專屬授權。</a:t>
          </a:r>
          <a:endParaRPr lang="zh-TW" altLang="en-US" sz="2200" kern="1200" dirty="0">
            <a:latin typeface="微軟正黑體" pitchFamily="34" charset="-120"/>
            <a:ea typeface="微軟正黑體" pitchFamily="34" charset="-120"/>
          </a:endParaRPr>
        </a:p>
        <a:p>
          <a:pPr marL="228600" lvl="1" indent="-228600" algn="l" defTabSz="977900">
            <a:lnSpc>
              <a:spcPct val="90000"/>
            </a:lnSpc>
            <a:spcBef>
              <a:spcPct val="0"/>
            </a:spcBef>
            <a:spcAft>
              <a:spcPct val="15000"/>
            </a:spcAft>
            <a:buChar char="••"/>
          </a:pPr>
          <a:r>
            <a:rPr lang="zh-TW" altLang="en-US" sz="2200" kern="1200" dirty="0" smtClean="0">
              <a:latin typeface="微軟正黑體" pitchFamily="34" charset="-120"/>
              <a:ea typeface="微軟正黑體" pitchFamily="34" charset="-120"/>
            </a:rPr>
            <a:t>專利授權包含技術移轉。</a:t>
          </a:r>
          <a:endParaRPr lang="zh-TW" altLang="en-US" sz="2200" kern="1200" dirty="0">
            <a:latin typeface="微軟正黑體" pitchFamily="34" charset="-120"/>
            <a:ea typeface="微軟正黑體" pitchFamily="34" charset="-120"/>
          </a:endParaRPr>
        </a:p>
      </dsp:txBody>
      <dsp:txXfrm rot="5400000">
        <a:off x="1319" y="680889"/>
        <a:ext cx="3428115" cy="2042668"/>
      </dsp:txXfrm>
    </dsp:sp>
    <dsp:sp modelId="{4BA16F9E-FDDA-4E0D-A1A2-B921DDBC7547}">
      <dsp:nvSpPr>
        <dsp:cNvPr id="0" name=""/>
        <dsp:cNvSpPr/>
      </dsp:nvSpPr>
      <dsp:spPr>
        <a:xfrm rot="16200000">
          <a:off x="3698377" y="-11834"/>
          <a:ext cx="3404446" cy="3428115"/>
        </a:xfrm>
        <a:prstGeom prst="flowChartManualOperation">
          <a:avLst/>
        </a:prstGeom>
        <a:solidFill>
          <a:schemeClr val="dk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7800" tIns="0" rIns="176857" bIns="0" numCol="1" spcCol="1270" anchor="t" anchorCtr="0">
          <a:noAutofit/>
        </a:bodyPr>
        <a:lstStyle/>
        <a:p>
          <a:pPr lvl="0" algn="l" defTabSz="1244600">
            <a:lnSpc>
              <a:spcPct val="90000"/>
            </a:lnSpc>
            <a:spcBef>
              <a:spcPct val="0"/>
            </a:spcBef>
            <a:spcAft>
              <a:spcPct val="35000"/>
            </a:spcAft>
          </a:pPr>
          <a:r>
            <a:rPr lang="zh-TW" altLang="en-US" sz="2800" kern="1200" dirty="0" smtClean="0">
              <a:latin typeface="微軟正黑體" pitchFamily="34" charset="-120"/>
              <a:ea typeface="微軟正黑體" pitchFamily="34" charset="-120"/>
            </a:rPr>
            <a:t>不侵權保證</a:t>
          </a:r>
          <a:endParaRPr lang="zh-TW" altLang="en-US" sz="2800" kern="1200" dirty="0">
            <a:latin typeface="微軟正黑體" pitchFamily="34" charset="-120"/>
            <a:ea typeface="微軟正黑體" pitchFamily="34" charset="-120"/>
          </a:endParaRPr>
        </a:p>
        <a:p>
          <a:pPr marL="228600" lvl="1" indent="-228600" algn="l" defTabSz="977900">
            <a:lnSpc>
              <a:spcPct val="90000"/>
            </a:lnSpc>
            <a:spcBef>
              <a:spcPct val="0"/>
            </a:spcBef>
            <a:spcAft>
              <a:spcPct val="15000"/>
            </a:spcAft>
            <a:buChar char="••"/>
          </a:pPr>
          <a:r>
            <a:rPr lang="zh-TW" altLang="en-US" sz="2200" kern="1200" dirty="0" smtClean="0">
              <a:latin typeface="微軟正黑體" pitchFamily="34" charset="-120"/>
              <a:ea typeface="微軟正黑體" pitchFamily="34" charset="-120"/>
            </a:rPr>
            <a:t>被授權方，藉此以免除侵權行為。</a:t>
          </a:r>
          <a:endParaRPr lang="zh-TW" altLang="en-US" sz="2200" kern="1200" dirty="0">
            <a:latin typeface="微軟正黑體" pitchFamily="34" charset="-120"/>
            <a:ea typeface="微軟正黑體" pitchFamily="34" charset="-120"/>
          </a:endParaRPr>
        </a:p>
      </dsp:txBody>
      <dsp:txXfrm rot="5400000">
        <a:off x="3686543" y="680889"/>
        <a:ext cx="3428115" cy="2042668"/>
      </dsp:txXfrm>
    </dsp:sp>
    <dsp:sp modelId="{48C1A47B-22EF-4085-82A5-8FC7AD9712EF}">
      <dsp:nvSpPr>
        <dsp:cNvPr id="0" name=""/>
        <dsp:cNvSpPr/>
      </dsp:nvSpPr>
      <dsp:spPr>
        <a:xfrm rot="16200000">
          <a:off x="7383600" y="-11834"/>
          <a:ext cx="3404446" cy="3428115"/>
        </a:xfrm>
        <a:prstGeom prst="flowChartManualOperation">
          <a:avLst/>
        </a:prstGeom>
        <a:solidFill>
          <a:schemeClr val="dk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7800" tIns="0" rIns="176857" bIns="0" numCol="1" spcCol="1270" anchor="t" anchorCtr="0">
          <a:noAutofit/>
        </a:bodyPr>
        <a:lstStyle/>
        <a:p>
          <a:pPr lvl="0" algn="l" defTabSz="1244600">
            <a:lnSpc>
              <a:spcPct val="90000"/>
            </a:lnSpc>
            <a:spcBef>
              <a:spcPct val="0"/>
            </a:spcBef>
            <a:spcAft>
              <a:spcPct val="35000"/>
            </a:spcAft>
          </a:pPr>
          <a:r>
            <a:rPr lang="zh-TW" altLang="en-US" sz="2800" kern="1200" dirty="0" smtClean="0">
              <a:latin typeface="微軟正黑體" pitchFamily="34" charset="-120"/>
              <a:ea typeface="微軟正黑體" pitchFamily="34" charset="-120"/>
            </a:rPr>
            <a:t>保密責任</a:t>
          </a:r>
          <a:endParaRPr lang="zh-TW" altLang="en-US" sz="2800" kern="1200" dirty="0">
            <a:latin typeface="微軟正黑體" pitchFamily="34" charset="-120"/>
            <a:ea typeface="微軟正黑體" pitchFamily="34" charset="-120"/>
          </a:endParaRPr>
        </a:p>
        <a:p>
          <a:pPr marL="228600" lvl="1" indent="-228600" algn="l" defTabSz="977900">
            <a:lnSpc>
              <a:spcPct val="90000"/>
            </a:lnSpc>
            <a:spcBef>
              <a:spcPct val="0"/>
            </a:spcBef>
            <a:spcAft>
              <a:spcPct val="15000"/>
            </a:spcAft>
            <a:buChar char="••"/>
          </a:pPr>
          <a:r>
            <a:rPr lang="zh-TW" sz="2200" b="0" i="0" u="none" strike="noStrike" kern="1200" cap="none" spc="0" baseline="0" smtClean="0">
              <a:uFillTx/>
              <a:latin typeface="微軟正黑體" pitchFamily="34" charset="-120"/>
              <a:ea typeface="微軟正黑體" pitchFamily="34" charset="-120"/>
            </a:rPr>
            <a:t>避免</a:t>
          </a:r>
          <a:r>
            <a:rPr lang="en-US" sz="2200" b="0" i="0" u="none" strike="noStrike" kern="1200" cap="none" spc="0" baseline="0" smtClean="0">
              <a:uFillTx/>
              <a:latin typeface="微軟正黑體" pitchFamily="34" charset="-120"/>
              <a:ea typeface="微軟正黑體" pitchFamily="34" charset="-120"/>
            </a:rPr>
            <a:t>know-how</a:t>
          </a:r>
          <a:r>
            <a:rPr lang="zh-TW" sz="2200" b="0" i="0" u="none" strike="noStrike" kern="1200" cap="none" spc="0" baseline="0" smtClean="0">
              <a:uFillTx/>
              <a:latin typeface="微軟正黑體" pitchFamily="34" charset="-120"/>
              <a:ea typeface="微軟正黑體" pitchFamily="34" charset="-120"/>
            </a:rPr>
            <a:t>被第三人知悉</a:t>
          </a:r>
          <a:r>
            <a:rPr lang="zh-TW" altLang="en-US" sz="2200" b="0" i="0" u="none" strike="noStrike" kern="1200" cap="none" spc="0" baseline="0" smtClean="0">
              <a:uFillTx/>
              <a:latin typeface="微軟正黑體" pitchFamily="34" charset="-120"/>
              <a:ea typeface="微軟正黑體" pitchFamily="34" charset="-120"/>
            </a:rPr>
            <a:t>。</a:t>
          </a:r>
          <a:endParaRPr lang="zh-TW" altLang="en-US" sz="2200" kern="1200" dirty="0">
            <a:latin typeface="微軟正黑體" pitchFamily="34" charset="-120"/>
            <a:ea typeface="微軟正黑體" pitchFamily="34" charset="-120"/>
          </a:endParaRPr>
        </a:p>
      </dsp:txBody>
      <dsp:txXfrm rot="5400000">
        <a:off x="7371766" y="680889"/>
        <a:ext cx="3428115" cy="20426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502086-CC37-4CD4-9C35-E533CE7FBC52}">
      <dsp:nvSpPr>
        <dsp:cNvPr id="0" name=""/>
        <dsp:cNvSpPr/>
      </dsp:nvSpPr>
      <dsp:spPr>
        <a:xfrm>
          <a:off x="0" y="843"/>
          <a:ext cx="11161240" cy="1726504"/>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zh-TW" altLang="en-US" sz="2800" kern="1200" dirty="0" smtClean="0">
              <a:latin typeface="微軟正黑體" panose="020B0604030504040204" pitchFamily="34" charset="-120"/>
              <a:ea typeface="微軟正黑體" panose="020B0604030504040204" pitchFamily="34" charset="-120"/>
            </a:rPr>
            <a:t>如何跳脫傳統思維，創造專利價值，勢必應聚焦未來市場需求，並透過智財策略保護</a:t>
          </a:r>
          <a:r>
            <a:rPr lang="en-US" altLang="en-US" sz="2800" kern="1200" dirty="0" smtClean="0">
              <a:latin typeface="微軟正黑體" panose="020B0604030504040204" pitchFamily="34" charset="-120"/>
              <a:ea typeface="微軟正黑體" panose="020B0604030504040204" pitchFamily="34" charset="-120"/>
            </a:rPr>
            <a:t>(</a:t>
          </a:r>
          <a:r>
            <a:rPr lang="zh-TW" altLang="en-US" sz="2800" kern="1200" dirty="0" smtClean="0">
              <a:latin typeface="微軟正黑體" panose="020B0604030504040204" pitchFamily="34" charset="-120"/>
              <a:ea typeface="微軟正黑體" panose="020B0604030504040204" pitchFamily="34" charset="-120"/>
            </a:rPr>
            <a:t>專利授權、商業談判、專利訴訟</a:t>
          </a:r>
          <a:r>
            <a:rPr lang="en-US" altLang="en-US" sz="2800" kern="1200" dirty="0" smtClean="0">
              <a:latin typeface="微軟正黑體" panose="020B0604030504040204" pitchFamily="34" charset="-120"/>
              <a:ea typeface="微軟正黑體" panose="020B0604030504040204" pitchFamily="34" charset="-120"/>
            </a:rPr>
            <a:t>)</a:t>
          </a:r>
          <a:r>
            <a:rPr lang="zh-TW" altLang="en-US" sz="2800" kern="1200" dirty="0" smtClean="0">
              <a:latin typeface="微軟正黑體" panose="020B0604030504040204" pitchFamily="34" charset="-120"/>
              <a:ea typeface="微軟正黑體" panose="020B0604030504040204" pitchFamily="34" charset="-120"/>
            </a:rPr>
            <a:t>與激發產業的發展潛能，方能締造市場價值。</a:t>
          </a:r>
          <a:endParaRPr lang="zh-TW" altLang="en-US" sz="2800" kern="1200" dirty="0">
            <a:latin typeface="微軟正黑體" panose="020B0604030504040204" pitchFamily="34" charset="-120"/>
            <a:ea typeface="微軟正黑體" panose="020B0604030504040204" pitchFamily="34" charset="-120"/>
          </a:endParaRPr>
        </a:p>
      </dsp:txBody>
      <dsp:txXfrm>
        <a:off x="0" y="843"/>
        <a:ext cx="11161240" cy="1726504"/>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sz="1200" b="0" i="0" u="none" strike="noStrike" kern="1200" cap="none" spc="0" baseline="0">
              <a:solidFill>
                <a:srgbClr val="363D3D"/>
              </a:solidFill>
              <a:uFillTx/>
              <a:latin typeface="Calibri"/>
              <a:ea typeface="Microsoft JhengHei UI" pitchFamily="34"/>
            </a:endParaRPr>
          </a:p>
        </p:txBody>
      </p:sp>
      <p:sp>
        <p:nvSpPr>
          <p:cNvPr id="3" name="日期版面配置區 2"/>
          <p:cNvSpPr txBox="1">
            <a:spLocks noGrp="1"/>
          </p:cNvSpPr>
          <p:nvPr>
            <p:ph type="dt" sz="quarter" idx="1"/>
          </p:nvPr>
        </p:nvSpPr>
        <p:spPr>
          <a:xfrm>
            <a:off x="3884608" y="0"/>
            <a:ext cx="2971800" cy="458791"/>
          </a:xfrm>
          <a:prstGeom prst="rect">
            <a:avLst/>
          </a:prstGeom>
          <a:noFill/>
          <a:ln>
            <a:noFill/>
          </a:ln>
        </p:spPr>
        <p:txBody>
          <a:bodyPr vert="horz" wrap="square" lIns="91440" tIns="45720" rIns="91440" bIns="45720" anchor="t"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4285380-1E35-4070-9D3B-4D7217955665}" type="datetime1">
              <a:rPr lang="en-US" sz="1200" b="0" i="0" u="none" strike="noStrike" kern="1200" cap="none" spc="0" baseline="0">
                <a:solidFill>
                  <a:srgbClr val="363D3D"/>
                </a:solidFill>
                <a:uFillTx/>
                <a:latin typeface="Calibri"/>
                <a:ea typeface="Microsoft JhengHei UI" pitchFamily="34"/>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6/15/2015</a:t>
            </a:fld>
            <a:endParaRPr lang="zh-TW" sz="1200" b="0" i="0" u="none" strike="noStrike" kern="1200" cap="none" spc="0" baseline="0">
              <a:solidFill>
                <a:srgbClr val="363D3D"/>
              </a:solidFill>
              <a:uFillTx/>
              <a:latin typeface="Calibri"/>
              <a:ea typeface="Microsoft JhengHei UI" pitchFamily="34"/>
            </a:endParaRPr>
          </a:p>
        </p:txBody>
      </p:sp>
      <p:sp>
        <p:nvSpPr>
          <p:cNvPr id="4" name="頁尾版面配置區 3"/>
          <p:cNvSpPr txBox="1">
            <a:spLocks noGrp="1"/>
          </p:cNvSpPr>
          <p:nvPr>
            <p:ph type="ftr" sz="quarter" idx="2"/>
          </p:nvPr>
        </p:nvSpPr>
        <p:spPr>
          <a:xfrm>
            <a:off x="0" y="8685208"/>
            <a:ext cx="2971800" cy="458791"/>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zh-TW" sz="1200" b="0" i="0" u="none" strike="noStrike" kern="1200" cap="none" spc="0" baseline="0">
              <a:solidFill>
                <a:srgbClr val="363D3D"/>
              </a:solidFill>
              <a:uFillTx/>
              <a:latin typeface="Calibri"/>
              <a:ea typeface="Microsoft JhengHei UI" pitchFamily="34"/>
            </a:endParaRPr>
          </a:p>
        </p:txBody>
      </p:sp>
      <p:sp>
        <p:nvSpPr>
          <p:cNvPr id="5" name="投影片編號版面配置區 4"/>
          <p:cNvSpPr txBox="1">
            <a:spLocks noGrp="1"/>
          </p:cNvSpPr>
          <p:nvPr>
            <p:ph type="sldNum" sz="quarter" idx="3"/>
          </p:nvPr>
        </p:nvSpPr>
        <p:spPr>
          <a:xfrm>
            <a:off x="3884608" y="8685208"/>
            <a:ext cx="2971800" cy="458791"/>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D2744C2-222F-456C-9480-3B7FEE9B20D6}" type="slidenum">
              <a:t>‹#›</a:t>
            </a:fld>
            <a:endParaRPr lang="zh-TW" sz="1200" b="0" i="0" u="none" strike="noStrike" kern="1200" cap="none" spc="0" baseline="0">
              <a:solidFill>
                <a:srgbClr val="363D3D"/>
              </a:solidFill>
              <a:uFillTx/>
              <a:latin typeface="Calibri"/>
              <a:ea typeface="Microsoft JhengHei UI" pitchFamily="34"/>
            </a:endParaRPr>
          </a:p>
        </p:txBody>
      </p:sp>
    </p:spTree>
    <p:extLst>
      <p:ext uri="{BB962C8B-B14F-4D97-AF65-F5344CB8AC3E}">
        <p14:creationId xmlns:p14="http://schemas.microsoft.com/office/powerpoint/2010/main" val="36482741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363D3D"/>
                </a:solidFill>
                <a:uFillTx/>
                <a:latin typeface="Calibri"/>
                <a:ea typeface="Microsoft JhengHei UI" pitchFamily="34"/>
              </a:defRPr>
            </a:lvl1pPr>
          </a:lstStyle>
          <a:p>
            <a:pPr lvl="0"/>
            <a:endParaRPr lang="en-US"/>
          </a:p>
        </p:txBody>
      </p:sp>
      <p:sp>
        <p:nvSpPr>
          <p:cNvPr id="3" name="日期版面配置區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363D3D"/>
                </a:solidFill>
                <a:uFillTx/>
                <a:latin typeface="Calibri"/>
                <a:ea typeface="Microsoft JhengHei UI" pitchFamily="34"/>
              </a:defRPr>
            </a:lvl1pPr>
          </a:lstStyle>
          <a:p>
            <a:pPr lvl="0"/>
            <a:fld id="{6BE04317-2236-4F79-A91B-E4985ED90414}" type="datetime1">
              <a:rPr lang="en-US"/>
              <a:pPr lvl="0"/>
              <a:t>6/15/2015</a:t>
            </a:fld>
            <a:endParaRPr lang="en-US"/>
          </a:p>
        </p:txBody>
      </p:sp>
      <p:sp>
        <p:nvSpPr>
          <p:cNvPr id="4" name="投影片圖像版面配置區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備忘稿版面配置區 4"/>
          <p:cNvSpPr txBox="1">
            <a:spLocks noGrp="1"/>
          </p:cNvSpPr>
          <p:nvPr>
            <p:ph type="body" sz="quarter" idx="3"/>
          </p:nvPr>
        </p:nvSpPr>
        <p:spPr>
          <a:xfrm>
            <a:off x="685800" y="4400549"/>
            <a:ext cx="5486400" cy="3086099"/>
          </a:xfrm>
          <a:prstGeom prst="rect">
            <a:avLst/>
          </a:prstGeom>
          <a:noFill/>
          <a:ln>
            <a:noFill/>
          </a:ln>
        </p:spPr>
        <p:txBody>
          <a:bodyPr vert="horz" wrap="square" lIns="91440" tIns="45720" rIns="91440" bIns="45720" anchor="t" anchorCtr="0" compatLnSpc="1"/>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p>
        </p:txBody>
      </p:sp>
      <p:sp>
        <p:nvSpPr>
          <p:cNvPr id="6" name="頁尾版面配置區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363D3D"/>
                </a:solidFill>
                <a:uFillTx/>
                <a:latin typeface="Calibri"/>
                <a:ea typeface="Microsoft JhengHei UI" pitchFamily="34"/>
              </a:defRPr>
            </a:lvl1pPr>
          </a:lstStyle>
          <a:p>
            <a:pPr lvl="0"/>
            <a:endParaRPr lang="en-US"/>
          </a:p>
        </p:txBody>
      </p:sp>
      <p:sp>
        <p:nvSpPr>
          <p:cNvPr id="7" name="投影片編號版面配置區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363D3D"/>
                </a:solidFill>
                <a:uFillTx/>
                <a:latin typeface="Calibri"/>
                <a:ea typeface="Microsoft JhengHei UI" pitchFamily="34"/>
              </a:defRPr>
            </a:lvl1pPr>
          </a:lstStyle>
          <a:p>
            <a:pPr lvl="0"/>
            <a:fld id="{5CCE7CCB-A1C7-4570-8E19-388EB34C1264}" type="slidenum">
              <a:t>‹#›</a:t>
            </a:fld>
            <a:endParaRPr lang="en-US"/>
          </a:p>
        </p:txBody>
      </p:sp>
    </p:spTree>
    <p:extLst>
      <p:ext uri="{BB962C8B-B14F-4D97-AF65-F5344CB8AC3E}">
        <p14:creationId xmlns:p14="http://schemas.microsoft.com/office/powerpoint/2010/main" val="4166255240"/>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zh-TW" sz="1200" b="0" i="0" u="none" strike="noStrike" kern="1200" cap="none" spc="0" baseline="0">
        <a:solidFill>
          <a:srgbClr val="363D3D"/>
        </a:solidFill>
        <a:uFillTx/>
        <a:latin typeface="Calibri"/>
        <a:ea typeface="Microsoft JhengHei UI" pitchFamily="34"/>
      </a:defRPr>
    </a:lvl1pPr>
    <a:lvl2pPr marL="457200" marR="0" lvl="1" indent="0" algn="l" defTabSz="914400" rtl="0" fontAlgn="auto" hangingPunct="1">
      <a:lnSpc>
        <a:spcPct val="100000"/>
      </a:lnSpc>
      <a:spcBef>
        <a:spcPts val="0"/>
      </a:spcBef>
      <a:spcAft>
        <a:spcPts val="0"/>
      </a:spcAft>
      <a:buNone/>
      <a:tabLst/>
      <a:defRPr lang="zh-TW" sz="1200" b="0" i="0" u="none" strike="noStrike" kern="1200" cap="none" spc="0" baseline="0">
        <a:solidFill>
          <a:srgbClr val="363D3D"/>
        </a:solidFill>
        <a:uFillTx/>
        <a:latin typeface="Calibri"/>
        <a:ea typeface="Microsoft JhengHei UI" pitchFamily="34"/>
      </a:defRPr>
    </a:lvl2pPr>
    <a:lvl3pPr marL="914400" marR="0" lvl="2" indent="0" algn="l" defTabSz="914400" rtl="0" fontAlgn="auto" hangingPunct="1">
      <a:lnSpc>
        <a:spcPct val="100000"/>
      </a:lnSpc>
      <a:spcBef>
        <a:spcPts val="0"/>
      </a:spcBef>
      <a:spcAft>
        <a:spcPts val="0"/>
      </a:spcAft>
      <a:buNone/>
      <a:tabLst/>
      <a:defRPr lang="zh-TW" sz="1200" b="0" i="0" u="none" strike="noStrike" kern="1200" cap="none" spc="0" baseline="0">
        <a:solidFill>
          <a:srgbClr val="363D3D"/>
        </a:solidFill>
        <a:uFillTx/>
        <a:latin typeface="Calibri"/>
        <a:ea typeface="Microsoft JhengHei UI" pitchFamily="34"/>
      </a:defRPr>
    </a:lvl3pPr>
    <a:lvl4pPr marL="1371600" marR="0" lvl="3" indent="0" algn="l" defTabSz="914400" rtl="0" fontAlgn="auto" hangingPunct="1">
      <a:lnSpc>
        <a:spcPct val="100000"/>
      </a:lnSpc>
      <a:spcBef>
        <a:spcPts val="0"/>
      </a:spcBef>
      <a:spcAft>
        <a:spcPts val="0"/>
      </a:spcAft>
      <a:buNone/>
      <a:tabLst/>
      <a:defRPr lang="zh-TW" sz="1200" b="0" i="0" u="none" strike="noStrike" kern="1200" cap="none" spc="0" baseline="0">
        <a:solidFill>
          <a:srgbClr val="363D3D"/>
        </a:solidFill>
        <a:uFillTx/>
        <a:latin typeface="Calibri"/>
        <a:ea typeface="Microsoft JhengHei UI" pitchFamily="34"/>
      </a:defRPr>
    </a:lvl4pPr>
    <a:lvl5pPr marL="1828800" marR="0" lvl="4" indent="0" algn="l" defTabSz="914400" rtl="0" fontAlgn="auto" hangingPunct="1">
      <a:lnSpc>
        <a:spcPct val="100000"/>
      </a:lnSpc>
      <a:spcBef>
        <a:spcPts val="0"/>
      </a:spcBef>
      <a:spcAft>
        <a:spcPts val="0"/>
      </a:spcAft>
      <a:buNone/>
      <a:tabLst/>
      <a:defRPr lang="zh-TW" sz="1200" b="0" i="0" u="none" strike="noStrike" kern="1200" cap="none" spc="0" baseline="0">
        <a:solidFill>
          <a:srgbClr val="363D3D"/>
        </a:solidFill>
        <a:uFillTx/>
        <a:latin typeface="Calibri"/>
        <a:ea typeface="Microsoft JhengHei UI" pitchFamily="34"/>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C7BFA9C-9F2F-4778-9E2D-37218A3B0A4A}" type="slidenum">
              <a:t>1</a:t>
            </a:fld>
            <a:endParaRPr lang="en-US" sz="1200" b="0" i="0" u="none" strike="noStrike" kern="1200" cap="none" spc="0" baseline="0">
              <a:solidFill>
                <a:srgbClr val="363D3D"/>
              </a:solidFill>
              <a:uFillTx/>
              <a:latin typeface="Calibri"/>
              <a:ea typeface="Microsoft JhengHei UI" pitchFamily="34"/>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B90CFAD-3236-44AD-97C6-E8DBD05F11DD}" type="slidenum">
              <a:t>2</a:t>
            </a:fld>
            <a:endParaRPr lang="en-US" sz="1200" b="0" i="0" u="none" strike="noStrike" kern="1200" cap="none" spc="0" baseline="0">
              <a:solidFill>
                <a:srgbClr val="363D3D"/>
              </a:solidFill>
              <a:uFillTx/>
              <a:latin typeface="Calibri"/>
              <a:ea typeface="Microsoft JhengHei UI" pitchFamily="34"/>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685800" y="1143000"/>
            <a:ext cx="5486400" cy="3086100"/>
          </a:xfrm>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A4263BA-72B9-4EEB-BC30-8E5F4A7D4F5F}" type="slidenum">
              <a:t>3</a:t>
            </a:fld>
            <a:endParaRPr lang="en-US" sz="1200" b="0" i="0" u="none" strike="noStrike" kern="1200" cap="none" spc="0" baseline="0">
              <a:solidFill>
                <a:srgbClr val="363D3D"/>
              </a:solidFill>
              <a:uFillTx/>
              <a:latin typeface="Calibri"/>
              <a:ea typeface="Microsoft JhengHei UI" pitchFamily="34"/>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685800" y="1143000"/>
            <a:ext cx="5486400" cy="3086100"/>
          </a:xfrm>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F17F409-9112-4DDA-B848-AE888E40E781}" type="slidenum">
              <a:t>7</a:t>
            </a:fld>
            <a:endParaRPr lang="en-US" sz="1200" b="0" i="0" u="none" strike="noStrike" kern="1200" cap="none" spc="0" baseline="0">
              <a:solidFill>
                <a:srgbClr val="363D3D"/>
              </a:solidFill>
              <a:uFillTx/>
              <a:latin typeface="Calibri"/>
              <a:ea typeface="Microsoft JhengHei UI" pitchFamily="34"/>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685800" y="1143000"/>
            <a:ext cx="5486400" cy="3086100"/>
          </a:xfrm>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354E7D-8E48-4E58-9BF0-C94A3CB43D8D}" type="slidenum">
              <a:t>8</a:t>
            </a:fld>
            <a:endParaRPr lang="en-US" sz="1200" b="0" i="0" u="none" strike="noStrike" kern="1200" cap="none" spc="0" baseline="0">
              <a:solidFill>
                <a:srgbClr val="363D3D"/>
              </a:solidFill>
              <a:uFillTx/>
              <a:latin typeface="Calibri"/>
              <a:ea typeface="Microsoft JhengHei UI" pitchFamily="34"/>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685800" y="1143000"/>
            <a:ext cx="5486400" cy="3086100"/>
          </a:xfrm>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247B6E1-0713-439B-AFCB-0A56BA53294C}" type="slidenum">
              <a:t>9</a:t>
            </a:fld>
            <a:endParaRPr lang="en-US" sz="1200" b="0" i="0" u="none" strike="noStrike" kern="1200" cap="none" spc="0" baseline="0">
              <a:solidFill>
                <a:srgbClr val="363D3D"/>
              </a:solidFill>
              <a:uFillTx/>
              <a:latin typeface="Calibri"/>
              <a:ea typeface="Microsoft JhengHei UI" pitchFamily="34"/>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685800" y="1143000"/>
            <a:ext cx="5486400" cy="3086100"/>
          </a:xfrm>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lvl="0"/>
            <a:fld id="{5CCE7CCB-A1C7-4570-8E19-388EB34C1264}" type="slidenum">
              <a:rPr lang="en-US" altLang="zh-TW" smtClean="0"/>
              <a:t>18</a:t>
            </a:fld>
            <a:endParaRPr lang="zh-TW" altLang="en-US"/>
          </a:p>
        </p:txBody>
      </p:sp>
    </p:spTree>
    <p:extLst>
      <p:ext uri="{BB962C8B-B14F-4D97-AF65-F5344CB8AC3E}">
        <p14:creationId xmlns:p14="http://schemas.microsoft.com/office/powerpoint/2010/main" val="40417522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Freeform 6"/>
          <p:cNvSpPr/>
          <p:nvPr/>
        </p:nvSpPr>
        <p:spPr>
          <a:xfrm>
            <a:off x="0" y="-3172"/>
            <a:ext cx="12191996" cy="5203822"/>
          </a:xfrm>
          <a:custGeom>
            <a:avLst/>
            <a:gdLst>
              <a:gd name="f0" fmla="val w"/>
              <a:gd name="f1" fmla="val h"/>
              <a:gd name="f2" fmla="val 0"/>
              <a:gd name="f3" fmla="val 5760"/>
              <a:gd name="f4" fmla="val 3278"/>
              <a:gd name="f5" fmla="val 3090"/>
              <a:gd name="f6" fmla="val 943"/>
              <a:gd name="f7" fmla="val 1123"/>
              <a:gd name="f8" fmla="val 3270"/>
              <a:gd name="f9" fmla="val 1127"/>
              <a:gd name="f10" fmla="val 3272"/>
              <a:gd name="f11" fmla="val 1133"/>
              <a:gd name="f12" fmla="val 3275"/>
              <a:gd name="f13" fmla="val 1139"/>
              <a:gd name="f14" fmla="val 1144"/>
              <a:gd name="f15" fmla="val 1150"/>
              <a:gd name="f16" fmla="val 1155"/>
              <a:gd name="f17" fmla="val 1161"/>
              <a:gd name="f18" fmla="val 1165"/>
              <a:gd name="f19" fmla="val 1345"/>
              <a:gd name="f20" fmla="*/ f0 1 5760"/>
              <a:gd name="f21" fmla="*/ f1 1 3278"/>
              <a:gd name="f22" fmla="+- f4 0 f2"/>
              <a:gd name="f23" fmla="+- f3 0 f2"/>
              <a:gd name="f24" fmla="*/ f23 1 5760"/>
              <a:gd name="f25" fmla="*/ f22 1 3278"/>
              <a:gd name="f26" fmla="*/ 0 1 f24"/>
              <a:gd name="f27" fmla="*/ f3 1 f24"/>
              <a:gd name="f28" fmla="*/ 0 1 f25"/>
              <a:gd name="f29" fmla="*/ f4 1 f25"/>
              <a:gd name="f30" fmla="*/ f26 f20 1"/>
              <a:gd name="f31" fmla="*/ f27 f20 1"/>
              <a:gd name="f32" fmla="*/ f29 f21 1"/>
              <a:gd name="f33" fmla="*/ f28 f21 1"/>
            </a:gdLst>
            <a:ahLst/>
            <a:cxnLst>
              <a:cxn ang="3cd4">
                <a:pos x="hc" y="t"/>
              </a:cxn>
              <a:cxn ang="0">
                <a:pos x="r" y="vc"/>
              </a:cxn>
              <a:cxn ang="cd4">
                <a:pos x="hc" y="b"/>
              </a:cxn>
              <a:cxn ang="cd2">
                <a:pos x="l" y="vc"/>
              </a:cxn>
            </a:cxnLst>
            <a:rect l="f30" t="f33" r="f31" b="f32"/>
            <a:pathLst>
              <a:path w="5760" h="3278">
                <a:moveTo>
                  <a:pt x="f3" y="f2"/>
                </a:moveTo>
                <a:lnTo>
                  <a:pt x="f2" y="f2"/>
                </a:lnTo>
                <a:lnTo>
                  <a:pt x="f2" y="f5"/>
                </a:lnTo>
                <a:lnTo>
                  <a:pt x="f6" y="f5"/>
                </a:lnTo>
                <a:lnTo>
                  <a:pt x="f7" y="f8"/>
                </a:lnTo>
                <a:lnTo>
                  <a:pt x="f7" y="f8"/>
                </a:lnTo>
                <a:lnTo>
                  <a:pt x="f9" y="f10"/>
                </a:lnTo>
                <a:lnTo>
                  <a:pt x="f11" y="f12"/>
                </a:lnTo>
                <a:lnTo>
                  <a:pt x="f13" y="f4"/>
                </a:lnTo>
                <a:lnTo>
                  <a:pt x="f14" y="f4"/>
                </a:lnTo>
                <a:lnTo>
                  <a:pt x="f15" y="f4"/>
                </a:lnTo>
                <a:lnTo>
                  <a:pt x="f16" y="f12"/>
                </a:lnTo>
                <a:lnTo>
                  <a:pt x="f17" y="f10"/>
                </a:lnTo>
                <a:lnTo>
                  <a:pt x="f18" y="f8"/>
                </a:lnTo>
                <a:lnTo>
                  <a:pt x="f19" y="f5"/>
                </a:lnTo>
                <a:lnTo>
                  <a:pt x="f3" y="f5"/>
                </a:lnTo>
                <a:lnTo>
                  <a:pt x="f3"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ctrTitle"/>
          </p:nvPr>
        </p:nvSpPr>
        <p:spPr>
          <a:xfrm>
            <a:off x="810002" y="1449150"/>
            <a:ext cx="10572000" cy="2971050"/>
          </a:xfrm>
        </p:spPr>
        <p:txBody>
          <a:bodyPr/>
          <a:lstStyle>
            <a:lvl1pPr>
              <a:defRPr sz="5400"/>
            </a:lvl1pPr>
          </a:lstStyle>
          <a:p>
            <a:pPr lvl="0"/>
            <a:r>
              <a:rPr lang="zh-TW"/>
              <a:t>按一下以編輯母片標題樣式</a:t>
            </a:r>
            <a:endParaRPr lang="en-US"/>
          </a:p>
        </p:txBody>
      </p:sp>
      <p:sp>
        <p:nvSpPr>
          <p:cNvPr id="4" name="Subtitle 2"/>
          <p:cNvSpPr txBox="1">
            <a:spLocks noGrp="1"/>
          </p:cNvSpPr>
          <p:nvPr>
            <p:ph type="subTitle" idx="1"/>
          </p:nvPr>
        </p:nvSpPr>
        <p:spPr>
          <a:xfrm>
            <a:off x="810002" y="5280842"/>
            <a:ext cx="10572000" cy="434970"/>
          </a:xfrm>
        </p:spPr>
        <p:txBody>
          <a:bodyPr anchor="t"/>
          <a:lstStyle>
            <a:lvl1pPr marL="0" indent="0">
              <a:buNone/>
              <a:defRPr/>
            </a:lvl1pPr>
          </a:lstStyle>
          <a:p>
            <a:pPr lvl="0"/>
            <a:r>
              <a:rPr lang="zh-TW"/>
              <a:t>按一下以編輯母片副標題樣式</a:t>
            </a:r>
            <a:endParaRPr lang="en-US"/>
          </a:p>
        </p:txBody>
      </p:sp>
      <p:sp>
        <p:nvSpPr>
          <p:cNvPr id="5" name="Date Placeholder 3"/>
          <p:cNvSpPr txBox="1">
            <a:spLocks noGrp="1"/>
          </p:cNvSpPr>
          <p:nvPr>
            <p:ph type="dt" sz="half" idx="7"/>
          </p:nvPr>
        </p:nvSpPr>
        <p:spPr/>
        <p:txBody>
          <a:bodyPr/>
          <a:lstStyle>
            <a:lvl1pPr>
              <a:defRPr/>
            </a:lvl1pPr>
          </a:lstStyle>
          <a:p>
            <a:pPr lvl="0"/>
            <a:r>
              <a:rPr lang="en-US"/>
              <a:t>6/17/2015</a:t>
            </a:r>
          </a:p>
        </p:txBody>
      </p:sp>
      <p:sp>
        <p:nvSpPr>
          <p:cNvPr id="6" name="Footer Placeholder 4"/>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endParaRPr lang="en-US"/>
          </a:p>
        </p:txBody>
      </p:sp>
      <p:sp>
        <p:nvSpPr>
          <p:cNvPr id="7" name="Slide Number Placeholder 5"/>
          <p:cNvSpPr txBox="1">
            <a:spLocks noGrp="1"/>
          </p:cNvSpPr>
          <p:nvPr>
            <p:ph type="sldNum" sz="quarter" idx="8"/>
          </p:nvPr>
        </p:nvSpPr>
        <p:spPr/>
        <p:txBody>
          <a:bodyPr/>
          <a:lstStyle>
            <a:lvl1pPr>
              <a:defRPr/>
            </a:lvl1pPr>
          </a:lstStyle>
          <a:p>
            <a:pPr lvl="0"/>
            <a:fld id="{2DFCCDDE-89AB-4B0A-9508-0476C82A46BB}" type="slidenum">
              <a:t>‹#›</a:t>
            </a:fld>
            <a:endParaRPr lang="en-US"/>
          </a:p>
        </p:txBody>
      </p:sp>
    </p:spTree>
    <p:extLst>
      <p:ext uri="{BB962C8B-B14F-4D97-AF65-F5344CB8AC3E}">
        <p14:creationId xmlns:p14="http://schemas.microsoft.com/office/powerpoint/2010/main" val="651071070"/>
      </p:ext>
    </p:extLst>
  </p:cSld>
  <p:clrMapOvr>
    <a:masterClrMapping/>
  </p:clrMapOvr>
  <p:transition spd="med">
    <p:fade/>
  </p:transition>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全景圖片 (含標題)">
    <p:spTree>
      <p:nvGrpSpPr>
        <p:cNvPr id="1" name=""/>
        <p:cNvGrpSpPr/>
        <p:nvPr/>
      </p:nvGrpSpPr>
      <p:grpSpPr>
        <a:xfrm>
          <a:off x="0" y="0"/>
          <a:ext cx="0" cy="0"/>
          <a:chOff x="0" y="0"/>
          <a:chExt cx="0" cy="0"/>
        </a:xfrm>
      </p:grpSpPr>
      <p:sp>
        <p:nvSpPr>
          <p:cNvPr id="2" name="Title 1"/>
          <p:cNvSpPr txBox="1">
            <a:spLocks noGrp="1"/>
          </p:cNvSpPr>
          <p:nvPr>
            <p:ph type="title"/>
          </p:nvPr>
        </p:nvSpPr>
        <p:spPr>
          <a:xfrm>
            <a:off x="810002" y="4800600"/>
            <a:ext cx="10561420" cy="566735"/>
          </a:xfrm>
        </p:spPr>
        <p:txBody>
          <a:bodyPr/>
          <a:lstStyle>
            <a:lvl1pPr>
              <a:defRPr sz="2400" b="0"/>
            </a:lvl1pPr>
          </a:lstStyle>
          <a:p>
            <a:pPr lvl="0"/>
            <a:r>
              <a:rPr lang="zh-TW"/>
              <a:t>按一下以編輯母片標題樣式</a:t>
            </a:r>
            <a:endParaRPr lang="en-US"/>
          </a:p>
        </p:txBody>
      </p:sp>
      <p:sp>
        <p:nvSpPr>
          <p:cNvPr id="3" name="Picture Placeholder 14"/>
          <p:cNvSpPr txBox="1">
            <a:spLocks noGrp="1"/>
          </p:cNvSpPr>
          <p:nvPr>
            <p:ph type="pic" idx="4294967295"/>
          </p:nvPr>
        </p:nvSpPr>
        <p:spPr>
          <a:xfrm>
            <a:off x="0" y="0"/>
            <a:ext cx="12191996" cy="4800600"/>
          </a:xfrm>
          <a:ln w="9528">
            <a:solidFill>
              <a:srgbClr val="636363"/>
            </a:solidFill>
            <a:prstDash val="solid"/>
          </a:ln>
        </p:spPr>
        <p:txBody>
          <a:bodyPr anchor="t" anchorCtr="1"/>
          <a:lstStyle>
            <a:lvl1pPr marL="0" indent="0" algn="ctr">
              <a:buNone/>
              <a:defRPr sz="1600"/>
            </a:lvl1pPr>
          </a:lstStyle>
          <a:p>
            <a:pPr lvl="0"/>
            <a:r>
              <a:rPr lang="zh-TW"/>
              <a:t>按一下圖示以新增圖片</a:t>
            </a:r>
            <a:endParaRPr lang="en-US"/>
          </a:p>
        </p:txBody>
      </p:sp>
      <p:sp>
        <p:nvSpPr>
          <p:cNvPr id="4" name="Text Placeholder 3"/>
          <p:cNvSpPr txBox="1">
            <a:spLocks noGrp="1"/>
          </p:cNvSpPr>
          <p:nvPr>
            <p:ph type="body" idx="4294967295"/>
          </p:nvPr>
        </p:nvSpPr>
        <p:spPr>
          <a:xfrm>
            <a:off x="810002" y="5367335"/>
            <a:ext cx="10561420" cy="493711"/>
          </a:xfrm>
        </p:spPr>
        <p:txBody>
          <a:bodyPr/>
          <a:lstStyle>
            <a:lvl1pPr marL="0" indent="0">
              <a:spcBef>
                <a:spcPts val="300"/>
              </a:spcBef>
              <a:buNone/>
              <a:defRPr sz="1200"/>
            </a:lvl1pPr>
          </a:lstStyle>
          <a:p>
            <a:pPr lvl="0"/>
            <a:r>
              <a:rPr lang="zh-TW"/>
              <a:t>編輯母片文字樣式</a:t>
            </a:r>
          </a:p>
        </p:txBody>
      </p:sp>
      <p:sp>
        <p:nvSpPr>
          <p:cNvPr id="5" name="Date Placeholder 4"/>
          <p:cNvSpPr txBox="1">
            <a:spLocks noGrp="1"/>
          </p:cNvSpPr>
          <p:nvPr>
            <p:ph type="dt" sz="half" idx="7"/>
          </p:nvPr>
        </p:nvSpPr>
        <p:spPr/>
        <p:txBody>
          <a:bodyPr/>
          <a:lstStyle>
            <a:lvl1pPr>
              <a:defRPr/>
            </a:lvl1pPr>
          </a:lstStyle>
          <a:p>
            <a:pPr lvl="0"/>
            <a:r>
              <a:rPr lang="en-US"/>
              <a:t>6/17/2015</a:t>
            </a:r>
          </a:p>
        </p:txBody>
      </p:sp>
      <p:sp>
        <p:nvSpPr>
          <p:cNvPr id="6" name="Footer Placeholder 5"/>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endParaRPr lang="en-US"/>
          </a:p>
        </p:txBody>
      </p:sp>
      <p:sp>
        <p:nvSpPr>
          <p:cNvPr id="7" name="Slide Number Placeholder 6"/>
          <p:cNvSpPr txBox="1">
            <a:spLocks noGrp="1"/>
          </p:cNvSpPr>
          <p:nvPr>
            <p:ph type="sldNum" sz="quarter" idx="8"/>
          </p:nvPr>
        </p:nvSpPr>
        <p:spPr/>
        <p:txBody>
          <a:bodyPr/>
          <a:lstStyle>
            <a:lvl1pPr>
              <a:defRPr/>
            </a:lvl1pPr>
          </a:lstStyle>
          <a:p>
            <a:pPr lvl="0"/>
            <a:fld id="{58F328CF-D2BB-49B3-BC3A-97D6D7B00059}" type="slidenum">
              <a:t>‹#›</a:t>
            </a:fld>
            <a:endParaRPr lang="en-US"/>
          </a:p>
        </p:txBody>
      </p:sp>
    </p:spTree>
    <p:extLst>
      <p:ext uri="{BB962C8B-B14F-4D97-AF65-F5344CB8AC3E}">
        <p14:creationId xmlns:p14="http://schemas.microsoft.com/office/powerpoint/2010/main" val="11177644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Freeform 6"/>
          <p:cNvSpPr/>
          <p:nvPr/>
        </p:nvSpPr>
        <p:spPr>
          <a:xfrm>
            <a:off x="631694" y="1081451"/>
            <a:ext cx="6332412" cy="3239188"/>
          </a:xfrm>
          <a:custGeom>
            <a:avLst/>
            <a:gdLst>
              <a:gd name="f0" fmla="val w"/>
              <a:gd name="f1" fmla="val h"/>
              <a:gd name="f2" fmla="val 0"/>
              <a:gd name="f3" fmla="val 3384"/>
              <a:gd name="f4" fmla="val 2308"/>
              <a:gd name="f5" fmla="val 3340"/>
              <a:gd name="f6" fmla="val 44"/>
              <a:gd name="f7" fmla="val 34"/>
              <a:gd name="f8" fmla="val 26"/>
              <a:gd name="f9" fmla="val 4"/>
              <a:gd name="f10" fmla="val 20"/>
              <a:gd name="f11" fmla="val 8"/>
              <a:gd name="f12" fmla="val 12"/>
              <a:gd name="f13" fmla="val 2076"/>
              <a:gd name="f14" fmla="val 2086"/>
              <a:gd name="f15" fmla="val 2094"/>
              <a:gd name="f16" fmla="val 2100"/>
              <a:gd name="f17" fmla="val 2108"/>
              <a:gd name="f18" fmla="val 2112"/>
              <a:gd name="f19" fmla="val 2116"/>
              <a:gd name="f20" fmla="val 2120"/>
              <a:gd name="f21" fmla="val 474"/>
              <a:gd name="f22" fmla="val 650"/>
              <a:gd name="f23" fmla="val 2296"/>
              <a:gd name="f24" fmla="val 656"/>
              <a:gd name="f25" fmla="val 2300"/>
              <a:gd name="f26" fmla="val 664"/>
              <a:gd name="f27" fmla="val 2304"/>
              <a:gd name="f28" fmla="val 672"/>
              <a:gd name="f29" fmla="val 680"/>
              <a:gd name="f30" fmla="val 688"/>
              <a:gd name="f31" fmla="val 696"/>
              <a:gd name="f32" fmla="val 704"/>
              <a:gd name="f33" fmla="val 710"/>
              <a:gd name="f34" fmla="val 886"/>
              <a:gd name="f35" fmla="val 3350"/>
              <a:gd name="f36" fmla="val 3358"/>
              <a:gd name="f37" fmla="val 3364"/>
              <a:gd name="f38" fmla="val 3372"/>
              <a:gd name="f39" fmla="val 3376"/>
              <a:gd name="f40" fmla="val 3380"/>
              <a:gd name="f41" fmla="*/ f0 1 3384"/>
              <a:gd name="f42" fmla="*/ f1 1 2308"/>
              <a:gd name="f43" fmla="+- f4 0 f2"/>
              <a:gd name="f44" fmla="+- f3 0 f2"/>
              <a:gd name="f45" fmla="*/ f44 1 3384"/>
              <a:gd name="f46" fmla="*/ f43 1 2308"/>
              <a:gd name="f47" fmla="*/ 0 1 f45"/>
              <a:gd name="f48" fmla="*/ f3 1 f45"/>
              <a:gd name="f49" fmla="*/ 0 1 f46"/>
              <a:gd name="f50" fmla="*/ f4 1 f46"/>
              <a:gd name="f51" fmla="*/ f47 f41 1"/>
              <a:gd name="f52" fmla="*/ f48 f41 1"/>
              <a:gd name="f53" fmla="*/ f50 f42 1"/>
              <a:gd name="f54" fmla="*/ f49 f42 1"/>
            </a:gdLst>
            <a:ahLst/>
            <a:cxnLst>
              <a:cxn ang="3cd4">
                <a:pos x="hc" y="t"/>
              </a:cxn>
              <a:cxn ang="0">
                <a:pos x="r" y="vc"/>
              </a:cxn>
              <a:cxn ang="cd4">
                <a:pos x="hc" y="b"/>
              </a:cxn>
              <a:cxn ang="cd2">
                <a:pos x="l" y="vc"/>
              </a:cxn>
            </a:cxnLst>
            <a:rect l="f51" t="f54" r="f52" b="f53"/>
            <a:pathLst>
              <a:path w="3384" h="2308">
                <a:moveTo>
                  <a:pt x="f5" y="f2"/>
                </a:moveTo>
                <a:lnTo>
                  <a:pt x="f6" y="f2"/>
                </a:lnTo>
                <a:lnTo>
                  <a:pt x="f6" y="f2"/>
                </a:lnTo>
                <a:lnTo>
                  <a:pt x="f7" y="f2"/>
                </a:lnTo>
                <a:lnTo>
                  <a:pt x="f8" y="f9"/>
                </a:lnTo>
                <a:lnTo>
                  <a:pt x="f10" y="f11"/>
                </a:lnTo>
                <a:lnTo>
                  <a:pt x="f12" y="f12"/>
                </a:lnTo>
                <a:lnTo>
                  <a:pt x="f11" y="f10"/>
                </a:lnTo>
                <a:lnTo>
                  <a:pt x="f9" y="f8"/>
                </a:lnTo>
                <a:lnTo>
                  <a:pt x="f2" y="f7"/>
                </a:lnTo>
                <a:lnTo>
                  <a:pt x="f2" y="f6"/>
                </a:lnTo>
                <a:lnTo>
                  <a:pt x="f2" y="f13"/>
                </a:lnTo>
                <a:lnTo>
                  <a:pt x="f2" y="f13"/>
                </a:lnTo>
                <a:lnTo>
                  <a:pt x="f2" y="f14"/>
                </a:lnTo>
                <a:lnTo>
                  <a:pt x="f9" y="f15"/>
                </a:lnTo>
                <a:lnTo>
                  <a:pt x="f11" y="f16"/>
                </a:lnTo>
                <a:lnTo>
                  <a:pt x="f12" y="f17"/>
                </a:lnTo>
                <a:lnTo>
                  <a:pt x="f10" y="f18"/>
                </a:lnTo>
                <a:lnTo>
                  <a:pt x="f8" y="f19"/>
                </a:lnTo>
                <a:lnTo>
                  <a:pt x="f7" y="f20"/>
                </a:lnTo>
                <a:lnTo>
                  <a:pt x="f6" y="f20"/>
                </a:lnTo>
                <a:lnTo>
                  <a:pt x="f21" y="f20"/>
                </a:lnTo>
                <a:lnTo>
                  <a:pt x="f22" y="f23"/>
                </a:lnTo>
                <a:lnTo>
                  <a:pt x="f22" y="f23"/>
                </a:lnTo>
                <a:lnTo>
                  <a:pt x="f24" y="f25"/>
                </a:lnTo>
                <a:lnTo>
                  <a:pt x="f26" y="f27"/>
                </a:lnTo>
                <a:lnTo>
                  <a:pt x="f28" y="f4"/>
                </a:lnTo>
                <a:lnTo>
                  <a:pt x="f29" y="f4"/>
                </a:lnTo>
                <a:lnTo>
                  <a:pt x="f30" y="f4"/>
                </a:lnTo>
                <a:lnTo>
                  <a:pt x="f31" y="f27"/>
                </a:lnTo>
                <a:lnTo>
                  <a:pt x="f32" y="f25"/>
                </a:lnTo>
                <a:lnTo>
                  <a:pt x="f33" y="f23"/>
                </a:lnTo>
                <a:lnTo>
                  <a:pt x="f34" y="f20"/>
                </a:lnTo>
                <a:lnTo>
                  <a:pt x="f5" y="f20"/>
                </a:lnTo>
                <a:lnTo>
                  <a:pt x="f5" y="f20"/>
                </a:lnTo>
                <a:lnTo>
                  <a:pt x="f35" y="f20"/>
                </a:lnTo>
                <a:lnTo>
                  <a:pt x="f36" y="f19"/>
                </a:lnTo>
                <a:lnTo>
                  <a:pt x="f37" y="f18"/>
                </a:lnTo>
                <a:lnTo>
                  <a:pt x="f38" y="f17"/>
                </a:lnTo>
                <a:lnTo>
                  <a:pt x="f39" y="f16"/>
                </a:lnTo>
                <a:lnTo>
                  <a:pt x="f40" y="f15"/>
                </a:lnTo>
                <a:lnTo>
                  <a:pt x="f3" y="f14"/>
                </a:lnTo>
                <a:lnTo>
                  <a:pt x="f3" y="f13"/>
                </a:lnTo>
                <a:lnTo>
                  <a:pt x="f3" y="f6"/>
                </a:lnTo>
                <a:lnTo>
                  <a:pt x="f3" y="f6"/>
                </a:lnTo>
                <a:lnTo>
                  <a:pt x="f3" y="f7"/>
                </a:lnTo>
                <a:lnTo>
                  <a:pt x="f40" y="f8"/>
                </a:lnTo>
                <a:lnTo>
                  <a:pt x="f39" y="f10"/>
                </a:lnTo>
                <a:lnTo>
                  <a:pt x="f38" y="f12"/>
                </a:lnTo>
                <a:lnTo>
                  <a:pt x="f37" y="f11"/>
                </a:lnTo>
                <a:lnTo>
                  <a:pt x="f36" y="f9"/>
                </a:lnTo>
                <a:lnTo>
                  <a:pt x="f35" y="f2"/>
                </a:lnTo>
                <a:lnTo>
                  <a:pt x="f5" y="f2"/>
                </a:lnTo>
                <a:lnTo>
                  <a:pt x="f5"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title"/>
          </p:nvPr>
        </p:nvSpPr>
        <p:spPr>
          <a:xfrm>
            <a:off x="850986" y="1238499"/>
            <a:ext cx="5893838" cy="2645907"/>
          </a:xfrm>
        </p:spPr>
        <p:txBody>
          <a:bodyPr/>
          <a:lstStyle>
            <a:lvl1pPr>
              <a:defRPr sz="4200"/>
            </a:lvl1pPr>
          </a:lstStyle>
          <a:p>
            <a:pPr lvl="0"/>
            <a:r>
              <a:rPr lang="zh-TW"/>
              <a:t>按一下以編輯母片標題樣式</a:t>
            </a:r>
            <a:endParaRPr lang="en-US"/>
          </a:p>
        </p:txBody>
      </p:sp>
      <p:sp>
        <p:nvSpPr>
          <p:cNvPr id="4" name="Text Placeholder 2"/>
          <p:cNvSpPr txBox="1">
            <a:spLocks noGrp="1"/>
          </p:cNvSpPr>
          <p:nvPr>
            <p:ph type="body" idx="4294967295"/>
          </p:nvPr>
        </p:nvSpPr>
        <p:spPr>
          <a:xfrm>
            <a:off x="853190" y="4443682"/>
            <a:ext cx="5891634" cy="713241"/>
          </a:xfrm>
        </p:spPr>
        <p:txBody>
          <a:bodyPr anchor="t"/>
          <a:lstStyle>
            <a:lvl1pPr marL="0" indent="0">
              <a:buNone/>
              <a:defRPr/>
            </a:lvl1pPr>
          </a:lstStyle>
          <a:p>
            <a:pPr lvl="0"/>
            <a:r>
              <a:rPr lang="zh-TW"/>
              <a:t>編輯母片文字樣式</a:t>
            </a:r>
          </a:p>
        </p:txBody>
      </p:sp>
      <p:sp>
        <p:nvSpPr>
          <p:cNvPr id="5" name="Text Placeholder 5"/>
          <p:cNvSpPr txBox="1">
            <a:spLocks noGrp="1"/>
          </p:cNvSpPr>
          <p:nvPr>
            <p:ph type="body" idx="4294967295"/>
          </p:nvPr>
        </p:nvSpPr>
        <p:spPr>
          <a:xfrm>
            <a:off x="7574642" y="1081451"/>
            <a:ext cx="3810003" cy="4075462"/>
          </a:xfrm>
        </p:spPr>
        <p:txBody>
          <a:bodyPr anchor="t"/>
          <a:lstStyle>
            <a:lvl1pPr marL="0" indent="0">
              <a:buNone/>
              <a:defRPr/>
            </a:lvl1pPr>
          </a:lstStyle>
          <a:p>
            <a:pPr lvl="0"/>
            <a:r>
              <a:rPr lang="zh-TW"/>
              <a:t>編輯母片文字樣式</a:t>
            </a:r>
          </a:p>
        </p:txBody>
      </p:sp>
      <p:sp>
        <p:nvSpPr>
          <p:cNvPr id="6" name="Date Placeholder 3"/>
          <p:cNvSpPr txBox="1">
            <a:spLocks noGrp="1"/>
          </p:cNvSpPr>
          <p:nvPr>
            <p:ph type="dt" sz="half" idx="7"/>
          </p:nvPr>
        </p:nvSpPr>
        <p:spPr/>
        <p:txBody>
          <a:bodyPr/>
          <a:lstStyle>
            <a:lvl1pPr>
              <a:defRPr/>
            </a:lvl1pPr>
          </a:lstStyle>
          <a:p>
            <a:pPr lvl="0"/>
            <a:r>
              <a:rPr lang="en-US"/>
              <a:t>6/17/2015</a:t>
            </a:r>
          </a:p>
        </p:txBody>
      </p:sp>
      <p:sp>
        <p:nvSpPr>
          <p:cNvPr id="7" name="Footer Placeholder 4"/>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endParaRPr lang="en-US"/>
          </a:p>
        </p:txBody>
      </p:sp>
      <p:sp>
        <p:nvSpPr>
          <p:cNvPr id="8" name="Slide Number Placeholder 5"/>
          <p:cNvSpPr txBox="1">
            <a:spLocks noGrp="1"/>
          </p:cNvSpPr>
          <p:nvPr>
            <p:ph type="sldNum" sz="quarter" idx="8"/>
          </p:nvPr>
        </p:nvSpPr>
        <p:spPr/>
        <p:txBody>
          <a:bodyPr/>
          <a:lstStyle>
            <a:lvl1pPr>
              <a:defRPr/>
            </a:lvl1pPr>
          </a:lstStyle>
          <a:p>
            <a:pPr lvl="0"/>
            <a:fld id="{705EA520-02F6-42B7-B49F-56AB1C9A996D}" type="slidenum">
              <a:t>‹#›</a:t>
            </a:fld>
            <a:endParaRPr lang="en-US"/>
          </a:p>
        </p:txBody>
      </p:sp>
    </p:spTree>
    <p:extLst>
      <p:ext uri="{BB962C8B-B14F-4D97-AF65-F5344CB8AC3E}">
        <p14:creationId xmlns:p14="http://schemas.microsoft.com/office/powerpoint/2010/main" val="3211623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Freeform 6"/>
          <p:cNvSpPr/>
          <p:nvPr/>
        </p:nvSpPr>
        <p:spPr>
          <a:xfrm>
            <a:off x="1140887" y="2286585"/>
            <a:ext cx="4895112" cy="2503974"/>
          </a:xfrm>
          <a:custGeom>
            <a:avLst/>
            <a:gdLst>
              <a:gd name="f0" fmla="val w"/>
              <a:gd name="f1" fmla="val h"/>
              <a:gd name="f2" fmla="val 0"/>
              <a:gd name="f3" fmla="val 3384"/>
              <a:gd name="f4" fmla="val 2308"/>
              <a:gd name="f5" fmla="val 3340"/>
              <a:gd name="f6" fmla="val 44"/>
              <a:gd name="f7" fmla="val 34"/>
              <a:gd name="f8" fmla="val 26"/>
              <a:gd name="f9" fmla="val 4"/>
              <a:gd name="f10" fmla="val 20"/>
              <a:gd name="f11" fmla="val 8"/>
              <a:gd name="f12" fmla="val 12"/>
              <a:gd name="f13" fmla="val 2076"/>
              <a:gd name="f14" fmla="val 2086"/>
              <a:gd name="f15" fmla="val 2094"/>
              <a:gd name="f16" fmla="val 2100"/>
              <a:gd name="f17" fmla="val 2108"/>
              <a:gd name="f18" fmla="val 2112"/>
              <a:gd name="f19" fmla="val 2116"/>
              <a:gd name="f20" fmla="val 2120"/>
              <a:gd name="f21" fmla="val 474"/>
              <a:gd name="f22" fmla="val 650"/>
              <a:gd name="f23" fmla="val 2296"/>
              <a:gd name="f24" fmla="val 656"/>
              <a:gd name="f25" fmla="val 2300"/>
              <a:gd name="f26" fmla="val 664"/>
              <a:gd name="f27" fmla="val 2304"/>
              <a:gd name="f28" fmla="val 672"/>
              <a:gd name="f29" fmla="val 680"/>
              <a:gd name="f30" fmla="val 688"/>
              <a:gd name="f31" fmla="val 696"/>
              <a:gd name="f32" fmla="val 704"/>
              <a:gd name="f33" fmla="val 710"/>
              <a:gd name="f34" fmla="val 886"/>
              <a:gd name="f35" fmla="val 3350"/>
              <a:gd name="f36" fmla="val 3358"/>
              <a:gd name="f37" fmla="val 3364"/>
              <a:gd name="f38" fmla="val 3372"/>
              <a:gd name="f39" fmla="val 3376"/>
              <a:gd name="f40" fmla="val 3380"/>
              <a:gd name="f41" fmla="*/ f0 1 3384"/>
              <a:gd name="f42" fmla="*/ f1 1 2308"/>
              <a:gd name="f43" fmla="+- f4 0 f2"/>
              <a:gd name="f44" fmla="+- f3 0 f2"/>
              <a:gd name="f45" fmla="*/ f44 1 3384"/>
              <a:gd name="f46" fmla="*/ f43 1 2308"/>
              <a:gd name="f47" fmla="*/ 0 1 f45"/>
              <a:gd name="f48" fmla="*/ f3 1 f45"/>
              <a:gd name="f49" fmla="*/ 0 1 f46"/>
              <a:gd name="f50" fmla="*/ f4 1 f46"/>
              <a:gd name="f51" fmla="*/ f47 f41 1"/>
              <a:gd name="f52" fmla="*/ f48 f41 1"/>
              <a:gd name="f53" fmla="*/ f50 f42 1"/>
              <a:gd name="f54" fmla="*/ f49 f42 1"/>
            </a:gdLst>
            <a:ahLst/>
            <a:cxnLst>
              <a:cxn ang="3cd4">
                <a:pos x="hc" y="t"/>
              </a:cxn>
              <a:cxn ang="0">
                <a:pos x="r" y="vc"/>
              </a:cxn>
              <a:cxn ang="cd4">
                <a:pos x="hc" y="b"/>
              </a:cxn>
              <a:cxn ang="cd2">
                <a:pos x="l" y="vc"/>
              </a:cxn>
            </a:cxnLst>
            <a:rect l="f51" t="f54" r="f52" b="f53"/>
            <a:pathLst>
              <a:path w="3384" h="2308">
                <a:moveTo>
                  <a:pt x="f5" y="f2"/>
                </a:moveTo>
                <a:lnTo>
                  <a:pt x="f6" y="f2"/>
                </a:lnTo>
                <a:lnTo>
                  <a:pt x="f6" y="f2"/>
                </a:lnTo>
                <a:lnTo>
                  <a:pt x="f7" y="f2"/>
                </a:lnTo>
                <a:lnTo>
                  <a:pt x="f8" y="f9"/>
                </a:lnTo>
                <a:lnTo>
                  <a:pt x="f10" y="f11"/>
                </a:lnTo>
                <a:lnTo>
                  <a:pt x="f12" y="f12"/>
                </a:lnTo>
                <a:lnTo>
                  <a:pt x="f11" y="f10"/>
                </a:lnTo>
                <a:lnTo>
                  <a:pt x="f9" y="f8"/>
                </a:lnTo>
                <a:lnTo>
                  <a:pt x="f2" y="f7"/>
                </a:lnTo>
                <a:lnTo>
                  <a:pt x="f2" y="f6"/>
                </a:lnTo>
                <a:lnTo>
                  <a:pt x="f2" y="f13"/>
                </a:lnTo>
                <a:lnTo>
                  <a:pt x="f2" y="f13"/>
                </a:lnTo>
                <a:lnTo>
                  <a:pt x="f2" y="f14"/>
                </a:lnTo>
                <a:lnTo>
                  <a:pt x="f9" y="f15"/>
                </a:lnTo>
                <a:lnTo>
                  <a:pt x="f11" y="f16"/>
                </a:lnTo>
                <a:lnTo>
                  <a:pt x="f12" y="f17"/>
                </a:lnTo>
                <a:lnTo>
                  <a:pt x="f10" y="f18"/>
                </a:lnTo>
                <a:lnTo>
                  <a:pt x="f8" y="f19"/>
                </a:lnTo>
                <a:lnTo>
                  <a:pt x="f7" y="f20"/>
                </a:lnTo>
                <a:lnTo>
                  <a:pt x="f6" y="f20"/>
                </a:lnTo>
                <a:lnTo>
                  <a:pt x="f21" y="f20"/>
                </a:lnTo>
                <a:lnTo>
                  <a:pt x="f22" y="f23"/>
                </a:lnTo>
                <a:lnTo>
                  <a:pt x="f22" y="f23"/>
                </a:lnTo>
                <a:lnTo>
                  <a:pt x="f24" y="f25"/>
                </a:lnTo>
                <a:lnTo>
                  <a:pt x="f26" y="f27"/>
                </a:lnTo>
                <a:lnTo>
                  <a:pt x="f28" y="f4"/>
                </a:lnTo>
                <a:lnTo>
                  <a:pt x="f29" y="f4"/>
                </a:lnTo>
                <a:lnTo>
                  <a:pt x="f30" y="f4"/>
                </a:lnTo>
                <a:lnTo>
                  <a:pt x="f31" y="f27"/>
                </a:lnTo>
                <a:lnTo>
                  <a:pt x="f32" y="f25"/>
                </a:lnTo>
                <a:lnTo>
                  <a:pt x="f33" y="f23"/>
                </a:lnTo>
                <a:lnTo>
                  <a:pt x="f34" y="f20"/>
                </a:lnTo>
                <a:lnTo>
                  <a:pt x="f5" y="f20"/>
                </a:lnTo>
                <a:lnTo>
                  <a:pt x="f5" y="f20"/>
                </a:lnTo>
                <a:lnTo>
                  <a:pt x="f35" y="f20"/>
                </a:lnTo>
                <a:lnTo>
                  <a:pt x="f36" y="f19"/>
                </a:lnTo>
                <a:lnTo>
                  <a:pt x="f37" y="f18"/>
                </a:lnTo>
                <a:lnTo>
                  <a:pt x="f38" y="f17"/>
                </a:lnTo>
                <a:lnTo>
                  <a:pt x="f39" y="f16"/>
                </a:lnTo>
                <a:lnTo>
                  <a:pt x="f40" y="f15"/>
                </a:lnTo>
                <a:lnTo>
                  <a:pt x="f3" y="f14"/>
                </a:lnTo>
                <a:lnTo>
                  <a:pt x="f3" y="f13"/>
                </a:lnTo>
                <a:lnTo>
                  <a:pt x="f3" y="f6"/>
                </a:lnTo>
                <a:lnTo>
                  <a:pt x="f3" y="f6"/>
                </a:lnTo>
                <a:lnTo>
                  <a:pt x="f3" y="f7"/>
                </a:lnTo>
                <a:lnTo>
                  <a:pt x="f40" y="f8"/>
                </a:lnTo>
                <a:lnTo>
                  <a:pt x="f39" y="f10"/>
                </a:lnTo>
                <a:lnTo>
                  <a:pt x="f38" y="f12"/>
                </a:lnTo>
                <a:lnTo>
                  <a:pt x="f37" y="f11"/>
                </a:lnTo>
                <a:lnTo>
                  <a:pt x="f36" y="f9"/>
                </a:lnTo>
                <a:lnTo>
                  <a:pt x="f35" y="f2"/>
                </a:lnTo>
                <a:lnTo>
                  <a:pt x="f5" y="f2"/>
                </a:lnTo>
                <a:lnTo>
                  <a:pt x="f5"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title"/>
          </p:nvPr>
        </p:nvSpPr>
        <p:spPr>
          <a:xfrm>
            <a:off x="1357088" y="2435952"/>
            <a:ext cx="4382518" cy="2007784"/>
          </a:xfrm>
        </p:spPr>
        <p:txBody>
          <a:bodyPr/>
          <a:lstStyle>
            <a:lvl1pPr>
              <a:defRPr sz="3200"/>
            </a:lvl1pPr>
          </a:lstStyle>
          <a:p>
            <a:pPr lvl="0"/>
            <a:r>
              <a:rPr lang="zh-TW"/>
              <a:t>按一下以編輯母片標題樣式</a:t>
            </a:r>
            <a:endParaRPr lang="en-US"/>
          </a:p>
        </p:txBody>
      </p:sp>
      <p:sp>
        <p:nvSpPr>
          <p:cNvPr id="4" name="Text Placeholder 5"/>
          <p:cNvSpPr txBox="1">
            <a:spLocks noGrp="1"/>
          </p:cNvSpPr>
          <p:nvPr>
            <p:ph type="body" idx="4294967295"/>
          </p:nvPr>
        </p:nvSpPr>
        <p:spPr>
          <a:xfrm>
            <a:off x="6155996" y="2286000"/>
            <a:ext cx="4880299" cy="2295528"/>
          </a:xfrm>
        </p:spPr>
        <p:txBody>
          <a:bodyPr anchor="t"/>
          <a:lstStyle>
            <a:lvl1pPr marL="0" indent="0">
              <a:buNone/>
              <a:defRPr/>
            </a:lvl1pPr>
          </a:lstStyle>
          <a:p>
            <a:pPr lvl="0"/>
            <a:r>
              <a:rPr lang="zh-TW"/>
              <a:t>編輯母片文字樣式</a:t>
            </a:r>
          </a:p>
        </p:txBody>
      </p:sp>
      <p:sp>
        <p:nvSpPr>
          <p:cNvPr id="5" name="Date Placeholder 1"/>
          <p:cNvSpPr txBox="1">
            <a:spLocks noGrp="1"/>
          </p:cNvSpPr>
          <p:nvPr>
            <p:ph type="dt" sz="half" idx="7"/>
          </p:nvPr>
        </p:nvSpPr>
        <p:spPr/>
        <p:txBody>
          <a:bodyPr/>
          <a:lstStyle>
            <a:lvl1pPr>
              <a:defRPr/>
            </a:lvl1pPr>
          </a:lstStyle>
          <a:p>
            <a:pPr lvl="0"/>
            <a:r>
              <a:rPr lang="en-US"/>
              <a:t>6/17/2015</a:t>
            </a:r>
          </a:p>
        </p:txBody>
      </p:sp>
      <p:sp>
        <p:nvSpPr>
          <p:cNvPr id="6" name="Footer Placeholder 2"/>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endParaRPr lang="en-US"/>
          </a:p>
        </p:txBody>
      </p:sp>
      <p:sp>
        <p:nvSpPr>
          <p:cNvPr id="7" name="Slide Number Placeholder 3"/>
          <p:cNvSpPr txBox="1">
            <a:spLocks noGrp="1"/>
          </p:cNvSpPr>
          <p:nvPr>
            <p:ph type="sldNum" sz="quarter" idx="8"/>
          </p:nvPr>
        </p:nvSpPr>
        <p:spPr/>
        <p:txBody>
          <a:bodyPr/>
          <a:lstStyle>
            <a:lvl1pPr>
              <a:defRPr/>
            </a:lvl1pPr>
          </a:lstStyle>
          <a:p>
            <a:pPr lvl="0"/>
            <a:fld id="{1AB9C963-0FB1-49BE-8E62-00EBDD80B360}" type="slidenum">
              <a:t>‹#›</a:t>
            </a:fld>
            <a:endParaRPr lang="en-US"/>
          </a:p>
        </p:txBody>
      </p:sp>
    </p:spTree>
    <p:extLst>
      <p:ext uri="{BB962C8B-B14F-4D97-AF65-F5344CB8AC3E}">
        <p14:creationId xmlns:p14="http://schemas.microsoft.com/office/powerpoint/2010/main" val="37949637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Freeform 6"/>
          <p:cNvSpPr/>
          <p:nvPr/>
        </p:nvSpPr>
        <p:spPr>
          <a:xfrm>
            <a:off x="0" y="0"/>
            <a:ext cx="12191996" cy="2185992"/>
          </a:xfrm>
          <a:custGeom>
            <a:avLst/>
            <a:gdLst>
              <a:gd name="f0" fmla="val w"/>
              <a:gd name="f1" fmla="val h"/>
              <a:gd name="f2" fmla="val 0"/>
              <a:gd name="f3" fmla="val 5760"/>
              <a:gd name="f4" fmla="val 1377"/>
              <a:gd name="f5" fmla="val 1189"/>
              <a:gd name="f6" fmla="val 943"/>
              <a:gd name="f7" fmla="val 1123"/>
              <a:gd name="f8" fmla="val 1369"/>
              <a:gd name="f9" fmla="val 1127"/>
              <a:gd name="f10" fmla="val 1371"/>
              <a:gd name="f11" fmla="val 1133"/>
              <a:gd name="f12" fmla="val 1374"/>
              <a:gd name="f13" fmla="val 1139"/>
              <a:gd name="f14" fmla="val 1144"/>
              <a:gd name="f15" fmla="val 1150"/>
              <a:gd name="f16" fmla="val 1155"/>
              <a:gd name="f17" fmla="val 1161"/>
              <a:gd name="f18" fmla="val 1165"/>
              <a:gd name="f19" fmla="val 1345"/>
              <a:gd name="f20" fmla="*/ f0 1 5760"/>
              <a:gd name="f21" fmla="*/ f1 1 1377"/>
              <a:gd name="f22" fmla="+- f4 0 f2"/>
              <a:gd name="f23" fmla="+- f3 0 f2"/>
              <a:gd name="f24" fmla="*/ f23 1 5760"/>
              <a:gd name="f25" fmla="*/ f22 1 1377"/>
              <a:gd name="f26" fmla="*/ 0 1 f24"/>
              <a:gd name="f27" fmla="*/ f3 1 f24"/>
              <a:gd name="f28" fmla="*/ 0 1 f25"/>
              <a:gd name="f29" fmla="*/ f4 1 f25"/>
              <a:gd name="f30" fmla="*/ f26 f20 1"/>
              <a:gd name="f31" fmla="*/ f27 f20 1"/>
              <a:gd name="f32" fmla="*/ f29 f21 1"/>
              <a:gd name="f33" fmla="*/ f28 f21 1"/>
            </a:gdLst>
            <a:ahLst/>
            <a:cxnLst>
              <a:cxn ang="3cd4">
                <a:pos x="hc" y="t"/>
              </a:cxn>
              <a:cxn ang="0">
                <a:pos x="r" y="vc"/>
              </a:cxn>
              <a:cxn ang="cd4">
                <a:pos x="hc" y="b"/>
              </a:cxn>
              <a:cxn ang="cd2">
                <a:pos x="l" y="vc"/>
              </a:cxn>
            </a:cxnLst>
            <a:rect l="f30" t="f33" r="f31" b="f32"/>
            <a:pathLst>
              <a:path w="5760" h="1377">
                <a:moveTo>
                  <a:pt x="f3" y="f2"/>
                </a:moveTo>
                <a:lnTo>
                  <a:pt x="f2" y="f2"/>
                </a:lnTo>
                <a:lnTo>
                  <a:pt x="f2" y="f5"/>
                </a:lnTo>
                <a:lnTo>
                  <a:pt x="f6" y="f5"/>
                </a:lnTo>
                <a:lnTo>
                  <a:pt x="f7" y="f8"/>
                </a:lnTo>
                <a:lnTo>
                  <a:pt x="f7" y="f8"/>
                </a:lnTo>
                <a:lnTo>
                  <a:pt x="f9" y="f10"/>
                </a:lnTo>
                <a:lnTo>
                  <a:pt x="f11" y="f12"/>
                </a:lnTo>
                <a:lnTo>
                  <a:pt x="f13" y="f4"/>
                </a:lnTo>
                <a:lnTo>
                  <a:pt x="f14" y="f4"/>
                </a:lnTo>
                <a:lnTo>
                  <a:pt x="f15" y="f4"/>
                </a:lnTo>
                <a:lnTo>
                  <a:pt x="f16" y="f12"/>
                </a:lnTo>
                <a:lnTo>
                  <a:pt x="f17" y="f10"/>
                </a:lnTo>
                <a:lnTo>
                  <a:pt x="f18" y="f8"/>
                </a:lnTo>
                <a:lnTo>
                  <a:pt x="f19" y="f5"/>
                </a:lnTo>
                <a:lnTo>
                  <a:pt x="f3" y="f5"/>
                </a:lnTo>
                <a:lnTo>
                  <a:pt x="f3"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title"/>
          </p:nvPr>
        </p:nvSpPr>
        <p:spPr/>
        <p:txBody>
          <a:bodyPr/>
          <a:lstStyle>
            <a:lvl1pPr>
              <a:defRPr/>
            </a:lvl1pPr>
          </a:lstStyle>
          <a:p>
            <a:pPr lvl="0"/>
            <a:r>
              <a:rPr lang="zh-TW"/>
              <a:t>按一下以編輯母片標題樣式</a:t>
            </a:r>
            <a:endParaRPr lang="en-US"/>
          </a:p>
        </p:txBody>
      </p:sp>
      <p:sp>
        <p:nvSpPr>
          <p:cNvPr id="4" name="Vertical Text Placeholder 2"/>
          <p:cNvSpPr txBox="1">
            <a:spLocks noGrp="1"/>
          </p:cNvSpPr>
          <p:nvPr>
            <p:ph type="body" orient="vert" idx="1"/>
          </p:nvPr>
        </p:nvSpPr>
        <p:spPr/>
        <p:txBody>
          <a:bodyPr vert="eaVert" anchor="t"/>
          <a:lstStyle>
            <a:lvl1pPr>
              <a:defRPr/>
            </a:lvl1pPr>
            <a:lvl2pPr>
              <a:defRPr/>
            </a:lvl2pPr>
            <a:lvl3pPr>
              <a:defRPr/>
            </a:lvl3pPr>
            <a:lvl4pPr>
              <a:defRPr/>
            </a:lvl4pPr>
            <a:lvl5pPr>
              <a:defRPr/>
            </a:lvl5p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Date Placeholder 3"/>
          <p:cNvSpPr txBox="1">
            <a:spLocks noGrp="1"/>
          </p:cNvSpPr>
          <p:nvPr>
            <p:ph type="dt" sz="half" idx="7"/>
          </p:nvPr>
        </p:nvSpPr>
        <p:spPr/>
        <p:txBody>
          <a:bodyPr/>
          <a:lstStyle>
            <a:lvl1pPr>
              <a:defRPr>
                <a:latin typeface="Verdana" pitchFamily="34"/>
              </a:defRPr>
            </a:lvl1pPr>
          </a:lstStyle>
          <a:p>
            <a:pPr lvl="0"/>
            <a:r>
              <a:rPr lang="en-US"/>
              <a:t>6/17/2015</a:t>
            </a:r>
            <a:endParaRPr lang="zh-TW"/>
          </a:p>
        </p:txBody>
      </p:sp>
      <p:sp>
        <p:nvSpPr>
          <p:cNvPr id="6" name="Footer Placeholder 4"/>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p>
        </p:txBody>
      </p:sp>
      <p:sp>
        <p:nvSpPr>
          <p:cNvPr id="7" name="Slide Number Placeholder 5"/>
          <p:cNvSpPr txBox="1">
            <a:spLocks noGrp="1"/>
          </p:cNvSpPr>
          <p:nvPr>
            <p:ph type="sldNum" sz="quarter" idx="8"/>
          </p:nvPr>
        </p:nvSpPr>
        <p:spPr/>
        <p:txBody>
          <a:bodyPr/>
          <a:lstStyle>
            <a:lvl1pPr>
              <a:defRPr/>
            </a:lvl1pPr>
          </a:lstStyle>
          <a:p>
            <a:pPr lvl="0"/>
            <a:fld id="{9BF0E88A-1140-4AFF-B11D-E6B1FFD42F44}" type="slidenum">
              <a:t>‹#›</a:t>
            </a:fld>
            <a:endParaRPr lang="en-US"/>
          </a:p>
        </p:txBody>
      </p:sp>
    </p:spTree>
    <p:extLst>
      <p:ext uri="{BB962C8B-B14F-4D97-AF65-F5344CB8AC3E}">
        <p14:creationId xmlns:p14="http://schemas.microsoft.com/office/powerpoint/2010/main" val="2164772792"/>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Freeform 6"/>
          <p:cNvSpPr/>
          <p:nvPr/>
        </p:nvSpPr>
        <p:spPr>
          <a:xfrm>
            <a:off x="7669648" y="446090"/>
            <a:ext cx="4522348" cy="5414957"/>
          </a:xfrm>
          <a:custGeom>
            <a:avLst/>
            <a:gdLst>
              <a:gd name="f0" fmla="val w"/>
              <a:gd name="f1" fmla="val h"/>
              <a:gd name="f2" fmla="val 0"/>
              <a:gd name="f3" fmla="val 2879"/>
              <a:gd name="f4" fmla="val 4320"/>
              <a:gd name="f5" fmla="val 183"/>
              <a:gd name="f6" fmla="val 1197"/>
              <a:gd name="f7" fmla="val 8"/>
              <a:gd name="f8" fmla="val 1372"/>
              <a:gd name="f9" fmla="val 6"/>
              <a:gd name="f10" fmla="val 1376"/>
              <a:gd name="f11" fmla="val 3"/>
              <a:gd name="f12" fmla="val 1382"/>
              <a:gd name="f13" fmla="val 1387"/>
              <a:gd name="f14" fmla="val 1393"/>
              <a:gd name="f15" fmla="val 1399"/>
              <a:gd name="f16" fmla="val 1404"/>
              <a:gd name="f17" fmla="val 1410"/>
              <a:gd name="f18" fmla="val 1414"/>
              <a:gd name="f19" fmla="val 1589"/>
              <a:gd name="f20" fmla="*/ f0 1 2879"/>
              <a:gd name="f21" fmla="*/ f1 1 4320"/>
              <a:gd name="f22" fmla="+- f4 0 f2"/>
              <a:gd name="f23" fmla="+- f3 0 f2"/>
              <a:gd name="f24" fmla="*/ f23 1 2879"/>
              <a:gd name="f25" fmla="*/ f22 1 4320"/>
              <a:gd name="f26" fmla="*/ 0 1 f24"/>
              <a:gd name="f27" fmla="*/ f3 1 f24"/>
              <a:gd name="f28" fmla="*/ 0 1 f25"/>
              <a:gd name="f29" fmla="*/ f4 1 f25"/>
              <a:gd name="f30" fmla="*/ f26 f20 1"/>
              <a:gd name="f31" fmla="*/ f27 f20 1"/>
              <a:gd name="f32" fmla="*/ f29 f21 1"/>
              <a:gd name="f33" fmla="*/ f28 f21 1"/>
            </a:gdLst>
            <a:ahLst/>
            <a:cxnLst>
              <a:cxn ang="3cd4">
                <a:pos x="hc" y="t"/>
              </a:cxn>
              <a:cxn ang="0">
                <a:pos x="r" y="vc"/>
              </a:cxn>
              <a:cxn ang="cd4">
                <a:pos x="hc" y="b"/>
              </a:cxn>
              <a:cxn ang="cd2">
                <a:pos x="l" y="vc"/>
              </a:cxn>
            </a:cxnLst>
            <a:rect l="f30" t="f33" r="f31" b="f32"/>
            <a:pathLst>
              <a:path w="2879" h="4320">
                <a:moveTo>
                  <a:pt x="f5" y="f2"/>
                </a:moveTo>
                <a:lnTo>
                  <a:pt x="f5" y="f6"/>
                </a:lnTo>
                <a:lnTo>
                  <a:pt x="f7" y="f8"/>
                </a:lnTo>
                <a:lnTo>
                  <a:pt x="f7" y="f8"/>
                </a:lnTo>
                <a:lnTo>
                  <a:pt x="f9" y="f10"/>
                </a:lnTo>
                <a:lnTo>
                  <a:pt x="f11" y="f12"/>
                </a:lnTo>
                <a:lnTo>
                  <a:pt x="f2" y="f13"/>
                </a:lnTo>
                <a:lnTo>
                  <a:pt x="f2" y="f14"/>
                </a:lnTo>
                <a:lnTo>
                  <a:pt x="f2" y="f15"/>
                </a:lnTo>
                <a:lnTo>
                  <a:pt x="f11" y="f16"/>
                </a:lnTo>
                <a:lnTo>
                  <a:pt x="f9" y="f17"/>
                </a:lnTo>
                <a:lnTo>
                  <a:pt x="f7" y="f18"/>
                </a:lnTo>
                <a:lnTo>
                  <a:pt x="f5" y="f19"/>
                </a:lnTo>
                <a:lnTo>
                  <a:pt x="f5" y="f4"/>
                </a:lnTo>
                <a:lnTo>
                  <a:pt x="f3" y="f4"/>
                </a:lnTo>
                <a:lnTo>
                  <a:pt x="f3" y="f2"/>
                </a:lnTo>
                <a:lnTo>
                  <a:pt x="f5"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Vertical Title 1"/>
          <p:cNvSpPr txBox="1">
            <a:spLocks noGrp="1"/>
          </p:cNvSpPr>
          <p:nvPr>
            <p:ph type="title" orient="vert"/>
          </p:nvPr>
        </p:nvSpPr>
        <p:spPr>
          <a:xfrm>
            <a:off x="8183541" y="586166"/>
            <a:ext cx="2494794" cy="5134794"/>
          </a:xfrm>
        </p:spPr>
        <p:txBody>
          <a:bodyPr vert="eaVert"/>
          <a:lstStyle>
            <a:lvl1pPr>
              <a:defRPr/>
            </a:lvl1pPr>
          </a:lstStyle>
          <a:p>
            <a:pPr lvl="0"/>
            <a:r>
              <a:rPr lang="zh-TW"/>
              <a:t>按一下以編輯母片標題樣式</a:t>
            </a:r>
            <a:endParaRPr lang="en-US"/>
          </a:p>
        </p:txBody>
      </p:sp>
      <p:sp>
        <p:nvSpPr>
          <p:cNvPr id="4" name="Vertical Text Placeholder 2"/>
          <p:cNvSpPr txBox="1">
            <a:spLocks noGrp="1"/>
          </p:cNvSpPr>
          <p:nvPr>
            <p:ph type="body" orient="vert" idx="1"/>
          </p:nvPr>
        </p:nvSpPr>
        <p:spPr>
          <a:xfrm>
            <a:off x="810002" y="446090"/>
            <a:ext cx="6611541" cy="5414957"/>
          </a:xfrm>
        </p:spPr>
        <p:txBody>
          <a:bodyPr vert="eaVert" anchor="t"/>
          <a:lstStyle>
            <a:lvl1pPr>
              <a:defRPr/>
            </a:lvl1pPr>
            <a:lvl2pPr>
              <a:defRPr/>
            </a:lvl2pPr>
            <a:lvl3pPr>
              <a:defRPr/>
            </a:lvl3pPr>
            <a:lvl4pPr>
              <a:defRPr/>
            </a:lvl4pPr>
            <a:lvl5pPr>
              <a:defRPr/>
            </a:lvl5p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Date Placeholder 3"/>
          <p:cNvSpPr txBox="1">
            <a:spLocks noGrp="1"/>
          </p:cNvSpPr>
          <p:nvPr>
            <p:ph type="dt" sz="half" idx="7"/>
          </p:nvPr>
        </p:nvSpPr>
        <p:spPr/>
        <p:txBody>
          <a:bodyPr/>
          <a:lstStyle>
            <a:lvl1pPr>
              <a:defRPr>
                <a:latin typeface="Verdana" pitchFamily="34"/>
              </a:defRPr>
            </a:lvl1pPr>
          </a:lstStyle>
          <a:p>
            <a:pPr lvl="0"/>
            <a:r>
              <a:rPr lang="en-US"/>
              <a:t>6/17/2015</a:t>
            </a:r>
            <a:endParaRPr lang="zh-TW"/>
          </a:p>
        </p:txBody>
      </p:sp>
      <p:sp>
        <p:nvSpPr>
          <p:cNvPr id="6" name="Footer Placeholder 4"/>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p>
        </p:txBody>
      </p:sp>
      <p:sp>
        <p:nvSpPr>
          <p:cNvPr id="7" name="Slide Number Placeholder 5"/>
          <p:cNvSpPr txBox="1">
            <a:spLocks noGrp="1"/>
          </p:cNvSpPr>
          <p:nvPr>
            <p:ph type="sldNum" sz="quarter" idx="8"/>
          </p:nvPr>
        </p:nvSpPr>
        <p:spPr/>
        <p:txBody>
          <a:bodyPr/>
          <a:lstStyle>
            <a:lvl1pPr>
              <a:defRPr/>
            </a:lvl1pPr>
          </a:lstStyle>
          <a:p>
            <a:pPr lvl="0"/>
            <a:fld id="{2E2AC467-028F-44D1-830F-6F70E73DA465}" type="slidenum">
              <a:t>‹#›</a:t>
            </a:fld>
            <a:endParaRPr lang="en-US"/>
          </a:p>
        </p:txBody>
      </p:sp>
    </p:spTree>
    <p:extLst>
      <p:ext uri="{BB962C8B-B14F-4D97-AF65-F5344CB8AC3E}">
        <p14:creationId xmlns:p14="http://schemas.microsoft.com/office/powerpoint/2010/main" val="1579586956"/>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Freeform 6"/>
          <p:cNvSpPr/>
          <p:nvPr/>
        </p:nvSpPr>
        <p:spPr>
          <a:xfrm>
            <a:off x="0" y="0"/>
            <a:ext cx="12191996" cy="2185992"/>
          </a:xfrm>
          <a:custGeom>
            <a:avLst/>
            <a:gdLst>
              <a:gd name="f0" fmla="val w"/>
              <a:gd name="f1" fmla="val h"/>
              <a:gd name="f2" fmla="val 0"/>
              <a:gd name="f3" fmla="val 5760"/>
              <a:gd name="f4" fmla="val 1377"/>
              <a:gd name="f5" fmla="val 1189"/>
              <a:gd name="f6" fmla="val 943"/>
              <a:gd name="f7" fmla="val 1123"/>
              <a:gd name="f8" fmla="val 1369"/>
              <a:gd name="f9" fmla="val 1127"/>
              <a:gd name="f10" fmla="val 1371"/>
              <a:gd name="f11" fmla="val 1133"/>
              <a:gd name="f12" fmla="val 1374"/>
              <a:gd name="f13" fmla="val 1139"/>
              <a:gd name="f14" fmla="val 1144"/>
              <a:gd name="f15" fmla="val 1150"/>
              <a:gd name="f16" fmla="val 1155"/>
              <a:gd name="f17" fmla="val 1161"/>
              <a:gd name="f18" fmla="val 1165"/>
              <a:gd name="f19" fmla="val 1345"/>
              <a:gd name="f20" fmla="*/ f0 1 5760"/>
              <a:gd name="f21" fmla="*/ f1 1 1377"/>
              <a:gd name="f22" fmla="+- f4 0 f2"/>
              <a:gd name="f23" fmla="+- f3 0 f2"/>
              <a:gd name="f24" fmla="*/ f23 1 5760"/>
              <a:gd name="f25" fmla="*/ f22 1 1377"/>
              <a:gd name="f26" fmla="*/ 0 1 f24"/>
              <a:gd name="f27" fmla="*/ f3 1 f24"/>
              <a:gd name="f28" fmla="*/ 0 1 f25"/>
              <a:gd name="f29" fmla="*/ f4 1 f25"/>
              <a:gd name="f30" fmla="*/ f26 f20 1"/>
              <a:gd name="f31" fmla="*/ f27 f20 1"/>
              <a:gd name="f32" fmla="*/ f29 f21 1"/>
              <a:gd name="f33" fmla="*/ f28 f21 1"/>
            </a:gdLst>
            <a:ahLst/>
            <a:cxnLst>
              <a:cxn ang="3cd4">
                <a:pos x="hc" y="t"/>
              </a:cxn>
              <a:cxn ang="0">
                <a:pos x="r" y="vc"/>
              </a:cxn>
              <a:cxn ang="cd4">
                <a:pos x="hc" y="b"/>
              </a:cxn>
              <a:cxn ang="cd2">
                <a:pos x="l" y="vc"/>
              </a:cxn>
            </a:cxnLst>
            <a:rect l="f30" t="f33" r="f31" b="f32"/>
            <a:pathLst>
              <a:path w="5760" h="1377">
                <a:moveTo>
                  <a:pt x="f3" y="f2"/>
                </a:moveTo>
                <a:lnTo>
                  <a:pt x="f2" y="f2"/>
                </a:lnTo>
                <a:lnTo>
                  <a:pt x="f2" y="f5"/>
                </a:lnTo>
                <a:lnTo>
                  <a:pt x="f6" y="f5"/>
                </a:lnTo>
                <a:lnTo>
                  <a:pt x="f7" y="f8"/>
                </a:lnTo>
                <a:lnTo>
                  <a:pt x="f7" y="f8"/>
                </a:lnTo>
                <a:lnTo>
                  <a:pt x="f9" y="f10"/>
                </a:lnTo>
                <a:lnTo>
                  <a:pt x="f11" y="f12"/>
                </a:lnTo>
                <a:lnTo>
                  <a:pt x="f13" y="f4"/>
                </a:lnTo>
                <a:lnTo>
                  <a:pt x="f14" y="f4"/>
                </a:lnTo>
                <a:lnTo>
                  <a:pt x="f15" y="f4"/>
                </a:lnTo>
                <a:lnTo>
                  <a:pt x="f16" y="f12"/>
                </a:lnTo>
                <a:lnTo>
                  <a:pt x="f17" y="f10"/>
                </a:lnTo>
                <a:lnTo>
                  <a:pt x="f18" y="f8"/>
                </a:lnTo>
                <a:lnTo>
                  <a:pt x="f19" y="f5"/>
                </a:lnTo>
                <a:lnTo>
                  <a:pt x="f3" y="f5"/>
                </a:lnTo>
                <a:lnTo>
                  <a:pt x="f3"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title"/>
          </p:nvPr>
        </p:nvSpPr>
        <p:spPr/>
        <p:txBody>
          <a:bodyPr/>
          <a:lstStyle>
            <a:lvl1pPr>
              <a:defRPr/>
            </a:lvl1pPr>
          </a:lstStyle>
          <a:p>
            <a:pPr lvl="0"/>
            <a:r>
              <a:rPr lang="zh-TW"/>
              <a:t>按一下以編輯母片標題樣式</a:t>
            </a:r>
            <a:endParaRPr lang="en-US"/>
          </a:p>
        </p:txBody>
      </p:sp>
      <p:sp>
        <p:nvSpPr>
          <p:cNvPr id="4" name="Content Placeholder 2"/>
          <p:cNvSpPr txBox="1">
            <a:spLocks noGrp="1"/>
          </p:cNvSpPr>
          <p:nvPr>
            <p:ph idx="1"/>
          </p:nvPr>
        </p:nvSpPr>
        <p:spPr>
          <a:xfrm>
            <a:off x="818708" y="2219779"/>
            <a:ext cx="10554571" cy="3636513"/>
          </a:xfrm>
        </p:spPr>
        <p:txBody>
          <a:bodyPr/>
          <a:lstStyle>
            <a:lvl1pPr>
              <a:defRPr/>
            </a:lvl1pPr>
            <a:lvl2pPr>
              <a:defRPr sz="3200"/>
            </a:lvl2pPr>
            <a:lvl3pPr>
              <a:defRPr/>
            </a:lvl3pPr>
            <a:lvl4pPr>
              <a:defRPr sz="2400"/>
            </a:lvl4pPr>
            <a:lvl5pPr>
              <a:defRPr sz="2400"/>
            </a:lvl5p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8"/>
          <p:cNvSpPr txBox="1">
            <a:spLocks noGrp="1"/>
          </p:cNvSpPr>
          <p:nvPr>
            <p:ph type="dt" sz="half" idx="7"/>
          </p:nvPr>
        </p:nvSpPr>
        <p:spPr/>
        <p:txBody>
          <a:bodyPr/>
          <a:lstStyle>
            <a:lvl1pPr>
              <a:defRPr/>
            </a:lvl1pPr>
          </a:lstStyle>
          <a:p>
            <a:pPr lvl="0"/>
            <a:r>
              <a:rPr lang="en-US"/>
              <a:t>6/17/2015</a:t>
            </a:r>
          </a:p>
        </p:txBody>
      </p:sp>
      <p:sp>
        <p:nvSpPr>
          <p:cNvPr id="6" name="頁尾版面配置區 9"/>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endParaRPr lang="en-US"/>
          </a:p>
        </p:txBody>
      </p:sp>
      <p:sp>
        <p:nvSpPr>
          <p:cNvPr id="7" name="投影片編號版面配置區 10"/>
          <p:cNvSpPr txBox="1">
            <a:spLocks noGrp="1"/>
          </p:cNvSpPr>
          <p:nvPr>
            <p:ph type="sldNum" sz="quarter" idx="8"/>
          </p:nvPr>
        </p:nvSpPr>
        <p:spPr/>
        <p:txBody>
          <a:bodyPr/>
          <a:lstStyle>
            <a:lvl1pPr>
              <a:defRPr/>
            </a:lvl1pPr>
          </a:lstStyle>
          <a:p>
            <a:pPr lvl="0"/>
            <a:fld id="{3E665EE5-3E85-4F61-8970-BBFD787B7BB7}" type="slidenum">
              <a:t>‹#›</a:t>
            </a:fld>
            <a:endParaRPr lang="en-US"/>
          </a:p>
        </p:txBody>
      </p:sp>
    </p:spTree>
    <p:extLst>
      <p:ext uri="{BB962C8B-B14F-4D97-AF65-F5344CB8AC3E}">
        <p14:creationId xmlns:p14="http://schemas.microsoft.com/office/powerpoint/2010/main" val="1028197084"/>
      </p:ext>
    </p:extLst>
  </p:cSld>
  <p:clrMapOvr>
    <a:masterClrMapping/>
  </p:clrMapOvr>
  <p:transition spd="med">
    <p:fade/>
  </p:transition>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Freeform 7"/>
          <p:cNvSpPr/>
          <p:nvPr/>
        </p:nvSpPr>
        <p:spPr>
          <a:xfrm>
            <a:off x="0" y="0"/>
            <a:ext cx="12191996" cy="5203822"/>
          </a:xfrm>
          <a:custGeom>
            <a:avLst/>
            <a:gdLst>
              <a:gd name="f0" fmla="val w"/>
              <a:gd name="f1" fmla="val h"/>
              <a:gd name="f2" fmla="val 0"/>
              <a:gd name="f3" fmla="val 5760"/>
              <a:gd name="f4" fmla="val 3278"/>
              <a:gd name="f5" fmla="val 3090"/>
              <a:gd name="f6" fmla="val 4817"/>
              <a:gd name="f7" fmla="val 4637"/>
              <a:gd name="f8" fmla="val 3270"/>
              <a:gd name="f9" fmla="val 4633"/>
              <a:gd name="f10" fmla="val 3272"/>
              <a:gd name="f11" fmla="val 4627"/>
              <a:gd name="f12" fmla="val 3275"/>
              <a:gd name="f13" fmla="val 4621"/>
              <a:gd name="f14" fmla="val 4616"/>
              <a:gd name="f15" fmla="val 4610"/>
              <a:gd name="f16" fmla="val 4605"/>
              <a:gd name="f17" fmla="val 4599"/>
              <a:gd name="f18" fmla="val 4595"/>
              <a:gd name="f19" fmla="val 4415"/>
              <a:gd name="f20" fmla="*/ f0 1 5760"/>
              <a:gd name="f21" fmla="*/ f1 1 3278"/>
              <a:gd name="f22" fmla="+- f4 0 f2"/>
              <a:gd name="f23" fmla="+- f3 0 f2"/>
              <a:gd name="f24" fmla="*/ f23 1 5760"/>
              <a:gd name="f25" fmla="*/ f22 1 3278"/>
              <a:gd name="f26" fmla="*/ 0 1 f24"/>
              <a:gd name="f27" fmla="*/ f3 1 f24"/>
              <a:gd name="f28" fmla="*/ 0 1 f25"/>
              <a:gd name="f29" fmla="*/ f4 1 f25"/>
              <a:gd name="f30" fmla="*/ f26 f20 1"/>
              <a:gd name="f31" fmla="*/ f27 f20 1"/>
              <a:gd name="f32" fmla="*/ f29 f21 1"/>
              <a:gd name="f33" fmla="*/ f28 f21 1"/>
            </a:gdLst>
            <a:ahLst/>
            <a:cxnLst>
              <a:cxn ang="3cd4">
                <a:pos x="hc" y="t"/>
              </a:cxn>
              <a:cxn ang="0">
                <a:pos x="r" y="vc"/>
              </a:cxn>
              <a:cxn ang="cd4">
                <a:pos x="hc" y="b"/>
              </a:cxn>
              <a:cxn ang="cd2">
                <a:pos x="l" y="vc"/>
              </a:cxn>
            </a:cxnLst>
            <a:rect l="f30" t="f33" r="f31" b="f32"/>
            <a:pathLst>
              <a:path w="5760" h="3278">
                <a:moveTo>
                  <a:pt x="f2" y="f2"/>
                </a:moveTo>
                <a:lnTo>
                  <a:pt x="f3" y="f2"/>
                </a:lnTo>
                <a:lnTo>
                  <a:pt x="f3" y="f5"/>
                </a:lnTo>
                <a:lnTo>
                  <a:pt x="f6" y="f5"/>
                </a:lnTo>
                <a:lnTo>
                  <a:pt x="f7" y="f8"/>
                </a:lnTo>
                <a:lnTo>
                  <a:pt x="f7" y="f8"/>
                </a:lnTo>
                <a:lnTo>
                  <a:pt x="f9" y="f10"/>
                </a:lnTo>
                <a:lnTo>
                  <a:pt x="f11" y="f12"/>
                </a:lnTo>
                <a:lnTo>
                  <a:pt x="f13" y="f4"/>
                </a:lnTo>
                <a:lnTo>
                  <a:pt x="f14" y="f4"/>
                </a:lnTo>
                <a:lnTo>
                  <a:pt x="f15" y="f4"/>
                </a:lnTo>
                <a:lnTo>
                  <a:pt x="f16" y="f12"/>
                </a:lnTo>
                <a:lnTo>
                  <a:pt x="f17" y="f10"/>
                </a:lnTo>
                <a:lnTo>
                  <a:pt x="f18" y="f8"/>
                </a:lnTo>
                <a:lnTo>
                  <a:pt x="f19" y="f5"/>
                </a:lnTo>
                <a:lnTo>
                  <a:pt x="f2" y="f5"/>
                </a:lnTo>
                <a:lnTo>
                  <a:pt x="f2" y="f2"/>
                </a:lnTo>
                <a:lnTo>
                  <a:pt x="f2"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title"/>
          </p:nvPr>
        </p:nvSpPr>
        <p:spPr>
          <a:xfrm>
            <a:off x="810002" y="2951399"/>
            <a:ext cx="10561420" cy="1468800"/>
          </a:xfrm>
        </p:spPr>
        <p:txBody>
          <a:bodyPr/>
          <a:lstStyle>
            <a:lvl1pPr algn="r">
              <a:defRPr sz="4800"/>
            </a:lvl1pPr>
          </a:lstStyle>
          <a:p>
            <a:pPr lvl="0"/>
            <a:r>
              <a:rPr lang="zh-TW"/>
              <a:t>按一下以編輯母片標題樣式</a:t>
            </a:r>
            <a:endParaRPr lang="en-US"/>
          </a:p>
        </p:txBody>
      </p:sp>
      <p:sp>
        <p:nvSpPr>
          <p:cNvPr id="4" name="Text Placeholder 2"/>
          <p:cNvSpPr txBox="1">
            <a:spLocks noGrp="1"/>
          </p:cNvSpPr>
          <p:nvPr>
            <p:ph type="body" idx="1"/>
          </p:nvPr>
        </p:nvSpPr>
        <p:spPr>
          <a:xfrm>
            <a:off x="810002" y="5281199"/>
            <a:ext cx="10561420" cy="433955"/>
          </a:xfrm>
        </p:spPr>
        <p:txBody>
          <a:bodyPr anchor="t"/>
          <a:lstStyle>
            <a:lvl1pPr marL="0" indent="0" algn="r">
              <a:buNone/>
              <a:defRPr/>
            </a:lvl1pPr>
          </a:lstStyle>
          <a:p>
            <a:pPr lvl="0"/>
            <a:r>
              <a:rPr lang="zh-TW"/>
              <a:t>編輯母片文字樣式</a:t>
            </a:r>
          </a:p>
        </p:txBody>
      </p:sp>
      <p:sp>
        <p:nvSpPr>
          <p:cNvPr id="5" name="Date Placeholder 3"/>
          <p:cNvSpPr txBox="1">
            <a:spLocks noGrp="1"/>
          </p:cNvSpPr>
          <p:nvPr>
            <p:ph type="dt" sz="half" idx="7"/>
          </p:nvPr>
        </p:nvSpPr>
        <p:spPr/>
        <p:txBody>
          <a:bodyPr/>
          <a:lstStyle>
            <a:lvl1pPr>
              <a:defRPr/>
            </a:lvl1pPr>
          </a:lstStyle>
          <a:p>
            <a:pPr lvl="0"/>
            <a:r>
              <a:rPr lang="en-US"/>
              <a:t>6/17/2015</a:t>
            </a:r>
          </a:p>
        </p:txBody>
      </p:sp>
      <p:sp>
        <p:nvSpPr>
          <p:cNvPr id="6" name="Footer Placeholder 4"/>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endParaRPr lang="en-US"/>
          </a:p>
        </p:txBody>
      </p:sp>
      <p:sp>
        <p:nvSpPr>
          <p:cNvPr id="7" name="Slide Number Placeholder 5"/>
          <p:cNvSpPr txBox="1">
            <a:spLocks noGrp="1"/>
          </p:cNvSpPr>
          <p:nvPr>
            <p:ph type="sldNum" sz="quarter" idx="8"/>
          </p:nvPr>
        </p:nvSpPr>
        <p:spPr/>
        <p:txBody>
          <a:bodyPr/>
          <a:lstStyle>
            <a:lvl1pPr>
              <a:defRPr/>
            </a:lvl1pPr>
          </a:lstStyle>
          <a:p>
            <a:pPr lvl="0"/>
            <a:fld id="{C9351ACF-DE94-4EF1-8E8A-459D5681DFA8}" type="slidenum">
              <a:t>‹#›</a:t>
            </a:fld>
            <a:endParaRPr lang="en-US"/>
          </a:p>
        </p:txBody>
      </p:sp>
    </p:spTree>
    <p:extLst>
      <p:ext uri="{BB962C8B-B14F-4D97-AF65-F5344CB8AC3E}">
        <p14:creationId xmlns:p14="http://schemas.microsoft.com/office/powerpoint/2010/main" val="3339331951"/>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Freeform 6"/>
          <p:cNvSpPr/>
          <p:nvPr/>
        </p:nvSpPr>
        <p:spPr>
          <a:xfrm>
            <a:off x="0" y="0"/>
            <a:ext cx="12191996" cy="2185992"/>
          </a:xfrm>
          <a:custGeom>
            <a:avLst/>
            <a:gdLst>
              <a:gd name="f0" fmla="val w"/>
              <a:gd name="f1" fmla="val h"/>
              <a:gd name="f2" fmla="val 0"/>
              <a:gd name="f3" fmla="val 5760"/>
              <a:gd name="f4" fmla="val 1377"/>
              <a:gd name="f5" fmla="val 1189"/>
              <a:gd name="f6" fmla="val 943"/>
              <a:gd name="f7" fmla="val 1123"/>
              <a:gd name="f8" fmla="val 1369"/>
              <a:gd name="f9" fmla="val 1127"/>
              <a:gd name="f10" fmla="val 1371"/>
              <a:gd name="f11" fmla="val 1133"/>
              <a:gd name="f12" fmla="val 1374"/>
              <a:gd name="f13" fmla="val 1139"/>
              <a:gd name="f14" fmla="val 1144"/>
              <a:gd name="f15" fmla="val 1150"/>
              <a:gd name="f16" fmla="val 1155"/>
              <a:gd name="f17" fmla="val 1161"/>
              <a:gd name="f18" fmla="val 1165"/>
              <a:gd name="f19" fmla="val 1345"/>
              <a:gd name="f20" fmla="*/ f0 1 5760"/>
              <a:gd name="f21" fmla="*/ f1 1 1377"/>
              <a:gd name="f22" fmla="+- f4 0 f2"/>
              <a:gd name="f23" fmla="+- f3 0 f2"/>
              <a:gd name="f24" fmla="*/ f23 1 5760"/>
              <a:gd name="f25" fmla="*/ f22 1 1377"/>
              <a:gd name="f26" fmla="*/ 0 1 f24"/>
              <a:gd name="f27" fmla="*/ f3 1 f24"/>
              <a:gd name="f28" fmla="*/ 0 1 f25"/>
              <a:gd name="f29" fmla="*/ f4 1 f25"/>
              <a:gd name="f30" fmla="*/ f26 f20 1"/>
              <a:gd name="f31" fmla="*/ f27 f20 1"/>
              <a:gd name="f32" fmla="*/ f29 f21 1"/>
              <a:gd name="f33" fmla="*/ f28 f21 1"/>
            </a:gdLst>
            <a:ahLst/>
            <a:cxnLst>
              <a:cxn ang="3cd4">
                <a:pos x="hc" y="t"/>
              </a:cxn>
              <a:cxn ang="0">
                <a:pos x="r" y="vc"/>
              </a:cxn>
              <a:cxn ang="cd4">
                <a:pos x="hc" y="b"/>
              </a:cxn>
              <a:cxn ang="cd2">
                <a:pos x="l" y="vc"/>
              </a:cxn>
            </a:cxnLst>
            <a:rect l="f30" t="f33" r="f31" b="f32"/>
            <a:pathLst>
              <a:path w="5760" h="1377">
                <a:moveTo>
                  <a:pt x="f3" y="f2"/>
                </a:moveTo>
                <a:lnTo>
                  <a:pt x="f2" y="f2"/>
                </a:lnTo>
                <a:lnTo>
                  <a:pt x="f2" y="f5"/>
                </a:lnTo>
                <a:lnTo>
                  <a:pt x="f6" y="f5"/>
                </a:lnTo>
                <a:lnTo>
                  <a:pt x="f7" y="f8"/>
                </a:lnTo>
                <a:lnTo>
                  <a:pt x="f7" y="f8"/>
                </a:lnTo>
                <a:lnTo>
                  <a:pt x="f9" y="f10"/>
                </a:lnTo>
                <a:lnTo>
                  <a:pt x="f11" y="f12"/>
                </a:lnTo>
                <a:lnTo>
                  <a:pt x="f13" y="f4"/>
                </a:lnTo>
                <a:lnTo>
                  <a:pt x="f14" y="f4"/>
                </a:lnTo>
                <a:lnTo>
                  <a:pt x="f15" y="f4"/>
                </a:lnTo>
                <a:lnTo>
                  <a:pt x="f16" y="f12"/>
                </a:lnTo>
                <a:lnTo>
                  <a:pt x="f17" y="f10"/>
                </a:lnTo>
                <a:lnTo>
                  <a:pt x="f18" y="f8"/>
                </a:lnTo>
                <a:lnTo>
                  <a:pt x="f19" y="f5"/>
                </a:lnTo>
                <a:lnTo>
                  <a:pt x="f3" y="f5"/>
                </a:lnTo>
                <a:lnTo>
                  <a:pt x="f3"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title"/>
          </p:nvPr>
        </p:nvSpPr>
        <p:spPr/>
        <p:txBody>
          <a:bodyPr/>
          <a:lstStyle>
            <a:lvl1pPr>
              <a:defRPr/>
            </a:lvl1pPr>
          </a:lstStyle>
          <a:p>
            <a:pPr lvl="0"/>
            <a:r>
              <a:rPr lang="zh-TW"/>
              <a:t>按一下以編輯母片標題樣式</a:t>
            </a:r>
            <a:endParaRPr lang="en-US"/>
          </a:p>
        </p:txBody>
      </p:sp>
      <p:sp>
        <p:nvSpPr>
          <p:cNvPr id="4" name="Content Placeholder 2"/>
          <p:cNvSpPr txBox="1">
            <a:spLocks noGrp="1"/>
          </p:cNvSpPr>
          <p:nvPr>
            <p:ph idx="1"/>
          </p:nvPr>
        </p:nvSpPr>
        <p:spPr>
          <a:xfrm>
            <a:off x="818708" y="2222284"/>
            <a:ext cx="5185873" cy="3638763"/>
          </a:xfrm>
        </p:spPr>
        <p:txBody>
          <a:bodyPr/>
          <a:lstStyle>
            <a:lvl1pPr>
              <a:defRPr/>
            </a:lvl1pPr>
            <a:lvl2pPr>
              <a:defRPr/>
            </a:lvl2pPr>
            <a:lvl3pPr>
              <a:defRPr/>
            </a:lvl3pPr>
            <a:lvl4pPr>
              <a:defRPr/>
            </a:lvl4pPr>
            <a:lvl5pPr>
              <a:defRPr/>
            </a:lvl5p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Content Placeholder 3"/>
          <p:cNvSpPr txBox="1">
            <a:spLocks noGrp="1"/>
          </p:cNvSpPr>
          <p:nvPr>
            <p:ph idx="2"/>
          </p:nvPr>
        </p:nvSpPr>
        <p:spPr>
          <a:xfrm>
            <a:off x="6187415" y="2222284"/>
            <a:ext cx="5194587" cy="3638763"/>
          </a:xfrm>
        </p:spPr>
        <p:txBody>
          <a:bodyPr/>
          <a:lstStyle>
            <a:lvl1pPr>
              <a:defRPr/>
            </a:lvl1pPr>
            <a:lvl2pPr>
              <a:defRPr/>
            </a:lvl2pPr>
            <a:lvl3pPr>
              <a:defRPr/>
            </a:lvl3pPr>
            <a:lvl4pPr>
              <a:defRPr/>
            </a:lvl4pPr>
            <a:lvl5pPr>
              <a:defRPr/>
            </a:lvl5p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6" name="Date Placeholder 4"/>
          <p:cNvSpPr txBox="1">
            <a:spLocks noGrp="1"/>
          </p:cNvSpPr>
          <p:nvPr>
            <p:ph type="dt" sz="half" idx="7"/>
          </p:nvPr>
        </p:nvSpPr>
        <p:spPr/>
        <p:txBody>
          <a:bodyPr/>
          <a:lstStyle>
            <a:lvl1pPr>
              <a:defRPr>
                <a:latin typeface="Verdana" pitchFamily="34"/>
              </a:defRPr>
            </a:lvl1pPr>
          </a:lstStyle>
          <a:p>
            <a:pPr lvl="0"/>
            <a:r>
              <a:rPr lang="en-US"/>
              <a:t>6/17/2015</a:t>
            </a:r>
            <a:endParaRPr lang="zh-TW"/>
          </a:p>
        </p:txBody>
      </p:sp>
      <p:sp>
        <p:nvSpPr>
          <p:cNvPr id="7" name="Footer Placeholder 5"/>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p>
        </p:txBody>
      </p:sp>
      <p:sp>
        <p:nvSpPr>
          <p:cNvPr id="8" name="Slide Number Placeholder 6"/>
          <p:cNvSpPr txBox="1">
            <a:spLocks noGrp="1"/>
          </p:cNvSpPr>
          <p:nvPr>
            <p:ph type="sldNum" sz="quarter" idx="8"/>
          </p:nvPr>
        </p:nvSpPr>
        <p:spPr/>
        <p:txBody>
          <a:bodyPr/>
          <a:lstStyle>
            <a:lvl1pPr>
              <a:defRPr/>
            </a:lvl1pPr>
          </a:lstStyle>
          <a:p>
            <a:pPr lvl="0"/>
            <a:fld id="{DE2E518F-D2A6-44AE-9344-90A298F053A3}" type="slidenum">
              <a:t>‹#›</a:t>
            </a:fld>
            <a:endParaRPr lang="en-US"/>
          </a:p>
        </p:txBody>
      </p:sp>
    </p:spTree>
    <p:extLst>
      <p:ext uri="{BB962C8B-B14F-4D97-AF65-F5344CB8AC3E}">
        <p14:creationId xmlns:p14="http://schemas.microsoft.com/office/powerpoint/2010/main" val="3625906645"/>
      </p:ext>
    </p:extLst>
  </p:cSld>
  <p:clrMapOvr>
    <a:masterClrMapping/>
  </p:clrMapOvr>
  <p:transition spd="med">
    <p:fade/>
  </p:transition>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Freeform 6"/>
          <p:cNvSpPr/>
          <p:nvPr/>
        </p:nvSpPr>
        <p:spPr>
          <a:xfrm>
            <a:off x="0" y="0"/>
            <a:ext cx="12191996" cy="2185992"/>
          </a:xfrm>
          <a:custGeom>
            <a:avLst/>
            <a:gdLst>
              <a:gd name="f0" fmla="val w"/>
              <a:gd name="f1" fmla="val h"/>
              <a:gd name="f2" fmla="val 0"/>
              <a:gd name="f3" fmla="val 5760"/>
              <a:gd name="f4" fmla="val 1377"/>
              <a:gd name="f5" fmla="val 1189"/>
              <a:gd name="f6" fmla="val 943"/>
              <a:gd name="f7" fmla="val 1123"/>
              <a:gd name="f8" fmla="val 1369"/>
              <a:gd name="f9" fmla="val 1127"/>
              <a:gd name="f10" fmla="val 1371"/>
              <a:gd name="f11" fmla="val 1133"/>
              <a:gd name="f12" fmla="val 1374"/>
              <a:gd name="f13" fmla="val 1139"/>
              <a:gd name="f14" fmla="val 1144"/>
              <a:gd name="f15" fmla="val 1150"/>
              <a:gd name="f16" fmla="val 1155"/>
              <a:gd name="f17" fmla="val 1161"/>
              <a:gd name="f18" fmla="val 1165"/>
              <a:gd name="f19" fmla="val 1345"/>
              <a:gd name="f20" fmla="*/ f0 1 5760"/>
              <a:gd name="f21" fmla="*/ f1 1 1377"/>
              <a:gd name="f22" fmla="+- f4 0 f2"/>
              <a:gd name="f23" fmla="+- f3 0 f2"/>
              <a:gd name="f24" fmla="*/ f23 1 5760"/>
              <a:gd name="f25" fmla="*/ f22 1 1377"/>
              <a:gd name="f26" fmla="*/ 0 1 f24"/>
              <a:gd name="f27" fmla="*/ f3 1 f24"/>
              <a:gd name="f28" fmla="*/ 0 1 f25"/>
              <a:gd name="f29" fmla="*/ f4 1 f25"/>
              <a:gd name="f30" fmla="*/ f26 f20 1"/>
              <a:gd name="f31" fmla="*/ f27 f20 1"/>
              <a:gd name="f32" fmla="*/ f29 f21 1"/>
              <a:gd name="f33" fmla="*/ f28 f21 1"/>
            </a:gdLst>
            <a:ahLst/>
            <a:cxnLst>
              <a:cxn ang="3cd4">
                <a:pos x="hc" y="t"/>
              </a:cxn>
              <a:cxn ang="0">
                <a:pos x="r" y="vc"/>
              </a:cxn>
              <a:cxn ang="cd4">
                <a:pos x="hc" y="b"/>
              </a:cxn>
              <a:cxn ang="cd2">
                <a:pos x="l" y="vc"/>
              </a:cxn>
            </a:cxnLst>
            <a:rect l="f30" t="f33" r="f31" b="f32"/>
            <a:pathLst>
              <a:path w="5760" h="1377">
                <a:moveTo>
                  <a:pt x="f3" y="f2"/>
                </a:moveTo>
                <a:lnTo>
                  <a:pt x="f2" y="f2"/>
                </a:lnTo>
                <a:lnTo>
                  <a:pt x="f2" y="f5"/>
                </a:lnTo>
                <a:lnTo>
                  <a:pt x="f6" y="f5"/>
                </a:lnTo>
                <a:lnTo>
                  <a:pt x="f7" y="f8"/>
                </a:lnTo>
                <a:lnTo>
                  <a:pt x="f7" y="f8"/>
                </a:lnTo>
                <a:lnTo>
                  <a:pt x="f9" y="f10"/>
                </a:lnTo>
                <a:lnTo>
                  <a:pt x="f11" y="f12"/>
                </a:lnTo>
                <a:lnTo>
                  <a:pt x="f13" y="f4"/>
                </a:lnTo>
                <a:lnTo>
                  <a:pt x="f14" y="f4"/>
                </a:lnTo>
                <a:lnTo>
                  <a:pt x="f15" y="f4"/>
                </a:lnTo>
                <a:lnTo>
                  <a:pt x="f16" y="f12"/>
                </a:lnTo>
                <a:lnTo>
                  <a:pt x="f17" y="f10"/>
                </a:lnTo>
                <a:lnTo>
                  <a:pt x="f18" y="f8"/>
                </a:lnTo>
                <a:lnTo>
                  <a:pt x="f19" y="f5"/>
                </a:lnTo>
                <a:lnTo>
                  <a:pt x="f3" y="f5"/>
                </a:lnTo>
                <a:lnTo>
                  <a:pt x="f3"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title"/>
          </p:nvPr>
        </p:nvSpPr>
        <p:spPr/>
        <p:txBody>
          <a:bodyPr/>
          <a:lstStyle>
            <a:lvl1pPr>
              <a:defRPr/>
            </a:lvl1pPr>
          </a:lstStyle>
          <a:p>
            <a:pPr lvl="0"/>
            <a:r>
              <a:rPr lang="zh-TW"/>
              <a:t>按一下以編輯母片標題樣式</a:t>
            </a:r>
            <a:endParaRPr lang="en-US"/>
          </a:p>
        </p:txBody>
      </p:sp>
      <p:sp>
        <p:nvSpPr>
          <p:cNvPr id="4" name="Text Placeholder 2"/>
          <p:cNvSpPr txBox="1">
            <a:spLocks noGrp="1"/>
          </p:cNvSpPr>
          <p:nvPr>
            <p:ph type="body" idx="1"/>
          </p:nvPr>
        </p:nvSpPr>
        <p:spPr>
          <a:xfrm>
            <a:off x="814730" y="2174872"/>
            <a:ext cx="5189860" cy="576264"/>
          </a:xfrm>
        </p:spPr>
        <p:txBody>
          <a:bodyPr anchor="b" anchorCtr="1"/>
          <a:lstStyle>
            <a:lvl1pPr marL="0" indent="0" algn="ctr">
              <a:spcBef>
                <a:spcPts val="500"/>
              </a:spcBef>
              <a:buNone/>
              <a:defRPr sz="2000"/>
            </a:lvl1pPr>
          </a:lstStyle>
          <a:p>
            <a:pPr lvl="0"/>
            <a:r>
              <a:rPr lang="zh-TW"/>
              <a:t>編輯母片文字樣式</a:t>
            </a:r>
          </a:p>
        </p:txBody>
      </p:sp>
      <p:sp>
        <p:nvSpPr>
          <p:cNvPr id="5" name="Content Placeholder 3"/>
          <p:cNvSpPr txBox="1">
            <a:spLocks noGrp="1"/>
          </p:cNvSpPr>
          <p:nvPr>
            <p:ph idx="2"/>
          </p:nvPr>
        </p:nvSpPr>
        <p:spPr>
          <a:xfrm>
            <a:off x="814730" y="2751136"/>
            <a:ext cx="5189860" cy="3109910"/>
          </a:xfrm>
        </p:spPr>
        <p:txBody>
          <a:bodyPr anchor="t"/>
          <a:lstStyle>
            <a:lvl1pPr>
              <a:defRPr/>
            </a:lvl1pPr>
            <a:lvl2pPr>
              <a:defRPr/>
            </a:lvl2pPr>
            <a:lvl3pPr>
              <a:defRPr/>
            </a:lvl3pPr>
            <a:lvl4pPr>
              <a:defRPr/>
            </a:lvl4pPr>
            <a:lvl5pPr>
              <a:defRPr/>
            </a:lvl5p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6" name="Text Placeholder 4"/>
          <p:cNvSpPr txBox="1">
            <a:spLocks noGrp="1"/>
          </p:cNvSpPr>
          <p:nvPr>
            <p:ph type="body" idx="3"/>
          </p:nvPr>
        </p:nvSpPr>
        <p:spPr>
          <a:xfrm>
            <a:off x="6187415" y="2174872"/>
            <a:ext cx="5194587" cy="576264"/>
          </a:xfrm>
        </p:spPr>
        <p:txBody>
          <a:bodyPr anchor="b" anchorCtr="1"/>
          <a:lstStyle>
            <a:lvl1pPr marL="0" indent="0" algn="ctr">
              <a:spcBef>
                <a:spcPts val="500"/>
              </a:spcBef>
              <a:buNone/>
              <a:defRPr sz="2000"/>
            </a:lvl1pPr>
          </a:lstStyle>
          <a:p>
            <a:pPr lvl="0"/>
            <a:r>
              <a:rPr lang="zh-TW"/>
              <a:t>編輯母片文字樣式</a:t>
            </a:r>
          </a:p>
        </p:txBody>
      </p:sp>
      <p:sp>
        <p:nvSpPr>
          <p:cNvPr id="7" name="Content Placeholder 5"/>
          <p:cNvSpPr txBox="1">
            <a:spLocks noGrp="1"/>
          </p:cNvSpPr>
          <p:nvPr>
            <p:ph idx="4"/>
          </p:nvPr>
        </p:nvSpPr>
        <p:spPr>
          <a:xfrm>
            <a:off x="6187415" y="2751136"/>
            <a:ext cx="5194587" cy="3109910"/>
          </a:xfrm>
        </p:spPr>
        <p:txBody>
          <a:bodyPr anchor="t"/>
          <a:lstStyle>
            <a:lvl1pPr>
              <a:defRPr/>
            </a:lvl1pPr>
            <a:lvl2pPr>
              <a:defRPr/>
            </a:lvl2pPr>
            <a:lvl3pPr>
              <a:defRPr/>
            </a:lvl3pPr>
            <a:lvl4pPr>
              <a:defRPr/>
            </a:lvl4pPr>
            <a:lvl5pPr>
              <a:defRPr/>
            </a:lvl5p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8" name="Date Placeholder 6"/>
          <p:cNvSpPr txBox="1">
            <a:spLocks noGrp="1"/>
          </p:cNvSpPr>
          <p:nvPr>
            <p:ph type="dt" sz="half" idx="7"/>
          </p:nvPr>
        </p:nvSpPr>
        <p:spPr/>
        <p:txBody>
          <a:bodyPr/>
          <a:lstStyle>
            <a:lvl1pPr>
              <a:defRPr>
                <a:latin typeface="Verdana" pitchFamily="34"/>
              </a:defRPr>
            </a:lvl1pPr>
          </a:lstStyle>
          <a:p>
            <a:pPr lvl="0"/>
            <a:r>
              <a:rPr lang="en-US"/>
              <a:t>6/17/2015</a:t>
            </a:r>
            <a:endParaRPr lang="zh-TW"/>
          </a:p>
        </p:txBody>
      </p:sp>
      <p:sp>
        <p:nvSpPr>
          <p:cNvPr id="9" name="Footer Placeholder 7"/>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p>
        </p:txBody>
      </p:sp>
      <p:sp>
        <p:nvSpPr>
          <p:cNvPr id="10" name="Slide Number Placeholder 8"/>
          <p:cNvSpPr txBox="1">
            <a:spLocks noGrp="1"/>
          </p:cNvSpPr>
          <p:nvPr>
            <p:ph type="sldNum" sz="quarter" idx="8"/>
          </p:nvPr>
        </p:nvSpPr>
        <p:spPr/>
        <p:txBody>
          <a:bodyPr/>
          <a:lstStyle>
            <a:lvl1pPr>
              <a:defRPr/>
            </a:lvl1pPr>
          </a:lstStyle>
          <a:p>
            <a:pPr lvl="0"/>
            <a:fld id="{ADC383C6-3E5C-44A9-B149-369ECCEF8BB5}" type="slidenum">
              <a:t>‹#›</a:t>
            </a:fld>
            <a:endParaRPr lang="en-US"/>
          </a:p>
        </p:txBody>
      </p:sp>
    </p:spTree>
    <p:extLst>
      <p:ext uri="{BB962C8B-B14F-4D97-AF65-F5344CB8AC3E}">
        <p14:creationId xmlns:p14="http://schemas.microsoft.com/office/powerpoint/2010/main" val="3066015186"/>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Freeform 6"/>
          <p:cNvSpPr/>
          <p:nvPr/>
        </p:nvSpPr>
        <p:spPr>
          <a:xfrm>
            <a:off x="0" y="0"/>
            <a:ext cx="12191996" cy="2185992"/>
          </a:xfrm>
          <a:custGeom>
            <a:avLst/>
            <a:gdLst>
              <a:gd name="f0" fmla="val w"/>
              <a:gd name="f1" fmla="val h"/>
              <a:gd name="f2" fmla="val 0"/>
              <a:gd name="f3" fmla="val 5760"/>
              <a:gd name="f4" fmla="val 1377"/>
              <a:gd name="f5" fmla="val 1189"/>
              <a:gd name="f6" fmla="val 943"/>
              <a:gd name="f7" fmla="val 1123"/>
              <a:gd name="f8" fmla="val 1369"/>
              <a:gd name="f9" fmla="val 1127"/>
              <a:gd name="f10" fmla="val 1371"/>
              <a:gd name="f11" fmla="val 1133"/>
              <a:gd name="f12" fmla="val 1374"/>
              <a:gd name="f13" fmla="val 1139"/>
              <a:gd name="f14" fmla="val 1144"/>
              <a:gd name="f15" fmla="val 1150"/>
              <a:gd name="f16" fmla="val 1155"/>
              <a:gd name="f17" fmla="val 1161"/>
              <a:gd name="f18" fmla="val 1165"/>
              <a:gd name="f19" fmla="val 1345"/>
              <a:gd name="f20" fmla="*/ f0 1 5760"/>
              <a:gd name="f21" fmla="*/ f1 1 1377"/>
              <a:gd name="f22" fmla="+- f4 0 f2"/>
              <a:gd name="f23" fmla="+- f3 0 f2"/>
              <a:gd name="f24" fmla="*/ f23 1 5760"/>
              <a:gd name="f25" fmla="*/ f22 1 1377"/>
              <a:gd name="f26" fmla="*/ 0 1 f24"/>
              <a:gd name="f27" fmla="*/ f3 1 f24"/>
              <a:gd name="f28" fmla="*/ 0 1 f25"/>
              <a:gd name="f29" fmla="*/ f4 1 f25"/>
              <a:gd name="f30" fmla="*/ f26 f20 1"/>
              <a:gd name="f31" fmla="*/ f27 f20 1"/>
              <a:gd name="f32" fmla="*/ f29 f21 1"/>
              <a:gd name="f33" fmla="*/ f28 f21 1"/>
            </a:gdLst>
            <a:ahLst/>
            <a:cxnLst>
              <a:cxn ang="3cd4">
                <a:pos x="hc" y="t"/>
              </a:cxn>
              <a:cxn ang="0">
                <a:pos x="r" y="vc"/>
              </a:cxn>
              <a:cxn ang="cd4">
                <a:pos x="hc" y="b"/>
              </a:cxn>
              <a:cxn ang="cd2">
                <a:pos x="l" y="vc"/>
              </a:cxn>
            </a:cxnLst>
            <a:rect l="f30" t="f33" r="f31" b="f32"/>
            <a:pathLst>
              <a:path w="5760" h="1377">
                <a:moveTo>
                  <a:pt x="f3" y="f2"/>
                </a:moveTo>
                <a:lnTo>
                  <a:pt x="f2" y="f2"/>
                </a:lnTo>
                <a:lnTo>
                  <a:pt x="f2" y="f5"/>
                </a:lnTo>
                <a:lnTo>
                  <a:pt x="f6" y="f5"/>
                </a:lnTo>
                <a:lnTo>
                  <a:pt x="f7" y="f8"/>
                </a:lnTo>
                <a:lnTo>
                  <a:pt x="f7" y="f8"/>
                </a:lnTo>
                <a:lnTo>
                  <a:pt x="f9" y="f10"/>
                </a:lnTo>
                <a:lnTo>
                  <a:pt x="f11" y="f12"/>
                </a:lnTo>
                <a:lnTo>
                  <a:pt x="f13" y="f4"/>
                </a:lnTo>
                <a:lnTo>
                  <a:pt x="f14" y="f4"/>
                </a:lnTo>
                <a:lnTo>
                  <a:pt x="f15" y="f4"/>
                </a:lnTo>
                <a:lnTo>
                  <a:pt x="f16" y="f12"/>
                </a:lnTo>
                <a:lnTo>
                  <a:pt x="f17" y="f10"/>
                </a:lnTo>
                <a:lnTo>
                  <a:pt x="f18" y="f8"/>
                </a:lnTo>
                <a:lnTo>
                  <a:pt x="f19" y="f5"/>
                </a:lnTo>
                <a:lnTo>
                  <a:pt x="f3" y="f5"/>
                </a:lnTo>
                <a:lnTo>
                  <a:pt x="f3"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title"/>
          </p:nvPr>
        </p:nvSpPr>
        <p:spPr/>
        <p:txBody>
          <a:bodyPr/>
          <a:lstStyle>
            <a:lvl1pPr>
              <a:defRPr/>
            </a:lvl1pPr>
          </a:lstStyle>
          <a:p>
            <a:pPr lvl="0"/>
            <a:r>
              <a:rPr lang="zh-TW"/>
              <a:t>按一下以編輯母片標題樣式</a:t>
            </a:r>
            <a:endParaRPr lang="en-US"/>
          </a:p>
        </p:txBody>
      </p:sp>
      <p:sp>
        <p:nvSpPr>
          <p:cNvPr id="4" name="Date Placeholder 2"/>
          <p:cNvSpPr txBox="1">
            <a:spLocks noGrp="1"/>
          </p:cNvSpPr>
          <p:nvPr>
            <p:ph type="dt" sz="half" idx="7"/>
          </p:nvPr>
        </p:nvSpPr>
        <p:spPr/>
        <p:txBody>
          <a:bodyPr/>
          <a:lstStyle>
            <a:lvl1pPr>
              <a:defRPr>
                <a:latin typeface="Verdana" pitchFamily="34"/>
              </a:defRPr>
            </a:lvl1pPr>
          </a:lstStyle>
          <a:p>
            <a:pPr lvl="0"/>
            <a:r>
              <a:rPr lang="en-US"/>
              <a:t>6/17/2015</a:t>
            </a:r>
            <a:endParaRPr lang="zh-TW"/>
          </a:p>
        </p:txBody>
      </p:sp>
      <p:sp>
        <p:nvSpPr>
          <p:cNvPr id="5" name="Footer Placeholder 3"/>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p>
        </p:txBody>
      </p:sp>
      <p:sp>
        <p:nvSpPr>
          <p:cNvPr id="6" name="Slide Number Placeholder 4"/>
          <p:cNvSpPr txBox="1">
            <a:spLocks noGrp="1"/>
          </p:cNvSpPr>
          <p:nvPr>
            <p:ph type="sldNum" sz="quarter" idx="8"/>
          </p:nvPr>
        </p:nvSpPr>
        <p:spPr/>
        <p:txBody>
          <a:bodyPr/>
          <a:lstStyle>
            <a:lvl1pPr>
              <a:defRPr/>
            </a:lvl1pPr>
          </a:lstStyle>
          <a:p>
            <a:pPr lvl="0"/>
            <a:fld id="{25EE0A07-B720-4EED-B6C5-937C8B279ED7}" type="slidenum">
              <a:t>‹#›</a:t>
            </a:fld>
            <a:endParaRPr lang="en-US"/>
          </a:p>
        </p:txBody>
      </p:sp>
    </p:spTree>
    <p:extLst>
      <p:ext uri="{BB962C8B-B14F-4D97-AF65-F5344CB8AC3E}">
        <p14:creationId xmlns:p14="http://schemas.microsoft.com/office/powerpoint/2010/main" val="2681945157"/>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r>
              <a:rPr lang="en-US"/>
              <a:t>6/17/2015</a:t>
            </a:r>
          </a:p>
        </p:txBody>
      </p:sp>
      <p:sp>
        <p:nvSpPr>
          <p:cNvPr id="3" name="Footer Placeholder 2"/>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endParaRPr lang="en-US"/>
          </a:p>
        </p:txBody>
      </p:sp>
      <p:sp>
        <p:nvSpPr>
          <p:cNvPr id="4" name="Slide Number Placeholder 3"/>
          <p:cNvSpPr txBox="1">
            <a:spLocks noGrp="1"/>
          </p:cNvSpPr>
          <p:nvPr>
            <p:ph type="sldNum" sz="quarter" idx="8"/>
          </p:nvPr>
        </p:nvSpPr>
        <p:spPr/>
        <p:txBody>
          <a:bodyPr/>
          <a:lstStyle>
            <a:lvl1pPr>
              <a:defRPr/>
            </a:lvl1pPr>
          </a:lstStyle>
          <a:p>
            <a:pPr lvl="0"/>
            <a:fld id="{27E17031-8DB4-4A98-A181-B2DA92B65A8E}" type="slidenum">
              <a:t>‹#›</a:t>
            </a:fld>
            <a:endParaRPr lang="en-US"/>
          </a:p>
        </p:txBody>
      </p:sp>
    </p:spTree>
    <p:extLst>
      <p:ext uri="{BB962C8B-B14F-4D97-AF65-F5344CB8AC3E}">
        <p14:creationId xmlns:p14="http://schemas.microsoft.com/office/powerpoint/2010/main" val="2553844225"/>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Freeform 6"/>
          <p:cNvSpPr/>
          <p:nvPr/>
        </p:nvSpPr>
        <p:spPr>
          <a:xfrm>
            <a:off x="1073148" y="446090"/>
            <a:ext cx="3547533" cy="1814654"/>
          </a:xfrm>
          <a:custGeom>
            <a:avLst/>
            <a:gdLst>
              <a:gd name="f0" fmla="val w"/>
              <a:gd name="f1" fmla="val h"/>
              <a:gd name="f2" fmla="val 0"/>
              <a:gd name="f3" fmla="val 3384"/>
              <a:gd name="f4" fmla="val 2308"/>
              <a:gd name="f5" fmla="val 3340"/>
              <a:gd name="f6" fmla="val 44"/>
              <a:gd name="f7" fmla="val 34"/>
              <a:gd name="f8" fmla="val 26"/>
              <a:gd name="f9" fmla="val 4"/>
              <a:gd name="f10" fmla="val 20"/>
              <a:gd name="f11" fmla="val 8"/>
              <a:gd name="f12" fmla="val 12"/>
              <a:gd name="f13" fmla="val 2076"/>
              <a:gd name="f14" fmla="val 2086"/>
              <a:gd name="f15" fmla="val 2094"/>
              <a:gd name="f16" fmla="val 2100"/>
              <a:gd name="f17" fmla="val 2108"/>
              <a:gd name="f18" fmla="val 2112"/>
              <a:gd name="f19" fmla="val 2116"/>
              <a:gd name="f20" fmla="val 2120"/>
              <a:gd name="f21" fmla="val 474"/>
              <a:gd name="f22" fmla="val 650"/>
              <a:gd name="f23" fmla="val 2296"/>
              <a:gd name="f24" fmla="val 656"/>
              <a:gd name="f25" fmla="val 2300"/>
              <a:gd name="f26" fmla="val 664"/>
              <a:gd name="f27" fmla="val 2304"/>
              <a:gd name="f28" fmla="val 672"/>
              <a:gd name="f29" fmla="val 680"/>
              <a:gd name="f30" fmla="val 688"/>
              <a:gd name="f31" fmla="val 696"/>
              <a:gd name="f32" fmla="val 704"/>
              <a:gd name="f33" fmla="val 710"/>
              <a:gd name="f34" fmla="val 886"/>
              <a:gd name="f35" fmla="val 3350"/>
              <a:gd name="f36" fmla="val 3358"/>
              <a:gd name="f37" fmla="val 3364"/>
              <a:gd name="f38" fmla="val 3372"/>
              <a:gd name="f39" fmla="val 3376"/>
              <a:gd name="f40" fmla="val 3380"/>
              <a:gd name="f41" fmla="*/ f0 1 3384"/>
              <a:gd name="f42" fmla="*/ f1 1 2308"/>
              <a:gd name="f43" fmla="+- f4 0 f2"/>
              <a:gd name="f44" fmla="+- f3 0 f2"/>
              <a:gd name="f45" fmla="*/ f44 1 3384"/>
              <a:gd name="f46" fmla="*/ f43 1 2308"/>
              <a:gd name="f47" fmla="*/ 0 1 f45"/>
              <a:gd name="f48" fmla="*/ f3 1 f45"/>
              <a:gd name="f49" fmla="*/ 0 1 f46"/>
              <a:gd name="f50" fmla="*/ f4 1 f46"/>
              <a:gd name="f51" fmla="*/ f47 f41 1"/>
              <a:gd name="f52" fmla="*/ f48 f41 1"/>
              <a:gd name="f53" fmla="*/ f50 f42 1"/>
              <a:gd name="f54" fmla="*/ f49 f42 1"/>
            </a:gdLst>
            <a:ahLst/>
            <a:cxnLst>
              <a:cxn ang="3cd4">
                <a:pos x="hc" y="t"/>
              </a:cxn>
              <a:cxn ang="0">
                <a:pos x="r" y="vc"/>
              </a:cxn>
              <a:cxn ang="cd4">
                <a:pos x="hc" y="b"/>
              </a:cxn>
              <a:cxn ang="cd2">
                <a:pos x="l" y="vc"/>
              </a:cxn>
            </a:cxnLst>
            <a:rect l="f51" t="f54" r="f52" b="f53"/>
            <a:pathLst>
              <a:path w="3384" h="2308">
                <a:moveTo>
                  <a:pt x="f5" y="f2"/>
                </a:moveTo>
                <a:lnTo>
                  <a:pt x="f6" y="f2"/>
                </a:lnTo>
                <a:lnTo>
                  <a:pt x="f6" y="f2"/>
                </a:lnTo>
                <a:lnTo>
                  <a:pt x="f7" y="f2"/>
                </a:lnTo>
                <a:lnTo>
                  <a:pt x="f8" y="f9"/>
                </a:lnTo>
                <a:lnTo>
                  <a:pt x="f10" y="f11"/>
                </a:lnTo>
                <a:lnTo>
                  <a:pt x="f12" y="f12"/>
                </a:lnTo>
                <a:lnTo>
                  <a:pt x="f11" y="f10"/>
                </a:lnTo>
                <a:lnTo>
                  <a:pt x="f9" y="f8"/>
                </a:lnTo>
                <a:lnTo>
                  <a:pt x="f2" y="f7"/>
                </a:lnTo>
                <a:lnTo>
                  <a:pt x="f2" y="f6"/>
                </a:lnTo>
                <a:lnTo>
                  <a:pt x="f2" y="f13"/>
                </a:lnTo>
                <a:lnTo>
                  <a:pt x="f2" y="f13"/>
                </a:lnTo>
                <a:lnTo>
                  <a:pt x="f2" y="f14"/>
                </a:lnTo>
                <a:lnTo>
                  <a:pt x="f9" y="f15"/>
                </a:lnTo>
                <a:lnTo>
                  <a:pt x="f11" y="f16"/>
                </a:lnTo>
                <a:lnTo>
                  <a:pt x="f12" y="f17"/>
                </a:lnTo>
                <a:lnTo>
                  <a:pt x="f10" y="f18"/>
                </a:lnTo>
                <a:lnTo>
                  <a:pt x="f8" y="f19"/>
                </a:lnTo>
                <a:lnTo>
                  <a:pt x="f7" y="f20"/>
                </a:lnTo>
                <a:lnTo>
                  <a:pt x="f6" y="f20"/>
                </a:lnTo>
                <a:lnTo>
                  <a:pt x="f21" y="f20"/>
                </a:lnTo>
                <a:lnTo>
                  <a:pt x="f22" y="f23"/>
                </a:lnTo>
                <a:lnTo>
                  <a:pt x="f22" y="f23"/>
                </a:lnTo>
                <a:lnTo>
                  <a:pt x="f24" y="f25"/>
                </a:lnTo>
                <a:lnTo>
                  <a:pt x="f26" y="f27"/>
                </a:lnTo>
                <a:lnTo>
                  <a:pt x="f28" y="f4"/>
                </a:lnTo>
                <a:lnTo>
                  <a:pt x="f29" y="f4"/>
                </a:lnTo>
                <a:lnTo>
                  <a:pt x="f30" y="f4"/>
                </a:lnTo>
                <a:lnTo>
                  <a:pt x="f31" y="f27"/>
                </a:lnTo>
                <a:lnTo>
                  <a:pt x="f32" y="f25"/>
                </a:lnTo>
                <a:lnTo>
                  <a:pt x="f33" y="f23"/>
                </a:lnTo>
                <a:lnTo>
                  <a:pt x="f34" y="f20"/>
                </a:lnTo>
                <a:lnTo>
                  <a:pt x="f5" y="f20"/>
                </a:lnTo>
                <a:lnTo>
                  <a:pt x="f5" y="f20"/>
                </a:lnTo>
                <a:lnTo>
                  <a:pt x="f35" y="f20"/>
                </a:lnTo>
                <a:lnTo>
                  <a:pt x="f36" y="f19"/>
                </a:lnTo>
                <a:lnTo>
                  <a:pt x="f37" y="f18"/>
                </a:lnTo>
                <a:lnTo>
                  <a:pt x="f38" y="f17"/>
                </a:lnTo>
                <a:lnTo>
                  <a:pt x="f39" y="f16"/>
                </a:lnTo>
                <a:lnTo>
                  <a:pt x="f40" y="f15"/>
                </a:lnTo>
                <a:lnTo>
                  <a:pt x="f3" y="f14"/>
                </a:lnTo>
                <a:lnTo>
                  <a:pt x="f3" y="f13"/>
                </a:lnTo>
                <a:lnTo>
                  <a:pt x="f3" y="f6"/>
                </a:lnTo>
                <a:lnTo>
                  <a:pt x="f3" y="f6"/>
                </a:lnTo>
                <a:lnTo>
                  <a:pt x="f3" y="f7"/>
                </a:lnTo>
                <a:lnTo>
                  <a:pt x="f40" y="f8"/>
                </a:lnTo>
                <a:lnTo>
                  <a:pt x="f39" y="f10"/>
                </a:lnTo>
                <a:lnTo>
                  <a:pt x="f38" y="f12"/>
                </a:lnTo>
                <a:lnTo>
                  <a:pt x="f37" y="f11"/>
                </a:lnTo>
                <a:lnTo>
                  <a:pt x="f36" y="f9"/>
                </a:lnTo>
                <a:lnTo>
                  <a:pt x="f35" y="f2"/>
                </a:lnTo>
                <a:lnTo>
                  <a:pt x="f5" y="f2"/>
                </a:lnTo>
                <a:lnTo>
                  <a:pt x="f5" y="f2"/>
                </a:lnTo>
                <a:close/>
              </a:path>
            </a:pathLst>
          </a:custGeom>
          <a:blipFill>
            <a:blip r:embed="rId2">
              <a:alphaModFix/>
            </a:blip>
            <a:tile sx="101135" sy="101135" algn="tl"/>
          </a:blipFill>
          <a:ln w="9528">
            <a:solidFill>
              <a:srgbClr val="00C6BB"/>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3" name="Title 1"/>
          <p:cNvSpPr txBox="1">
            <a:spLocks noGrp="1"/>
          </p:cNvSpPr>
          <p:nvPr>
            <p:ph type="title"/>
          </p:nvPr>
        </p:nvSpPr>
        <p:spPr>
          <a:xfrm>
            <a:off x="1073148" y="446090"/>
            <a:ext cx="3547533" cy="1618396"/>
          </a:xfrm>
        </p:spPr>
        <p:txBody>
          <a:bodyPr/>
          <a:lstStyle>
            <a:lvl1pPr>
              <a:defRPr sz="2000"/>
            </a:lvl1pPr>
          </a:lstStyle>
          <a:p>
            <a:pPr lvl="0"/>
            <a:r>
              <a:rPr lang="zh-TW"/>
              <a:t>按一下以編輯母片標題樣式</a:t>
            </a:r>
            <a:endParaRPr lang="en-US"/>
          </a:p>
        </p:txBody>
      </p:sp>
      <p:sp>
        <p:nvSpPr>
          <p:cNvPr id="4" name="Content Placeholder 2"/>
          <p:cNvSpPr txBox="1">
            <a:spLocks noGrp="1"/>
          </p:cNvSpPr>
          <p:nvPr>
            <p:ph idx="1"/>
          </p:nvPr>
        </p:nvSpPr>
        <p:spPr>
          <a:xfrm>
            <a:off x="4855628" y="446090"/>
            <a:ext cx="6252630" cy="5414967"/>
          </a:xfrm>
        </p:spPr>
        <p:txBody>
          <a:bodyPr/>
          <a:lstStyle>
            <a:lvl1pPr>
              <a:defRPr/>
            </a:lvl1pPr>
            <a:lvl2pPr>
              <a:defRPr/>
            </a:lvl2pPr>
            <a:lvl3pPr>
              <a:defRPr/>
            </a:lvl3pPr>
            <a:lvl4pPr>
              <a:defRPr/>
            </a:lvl4pPr>
            <a:lvl5pPr>
              <a:defRPr/>
            </a:lvl5p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Text Placeholder 3"/>
          <p:cNvSpPr txBox="1">
            <a:spLocks noGrp="1"/>
          </p:cNvSpPr>
          <p:nvPr>
            <p:ph type="body" idx="2"/>
          </p:nvPr>
        </p:nvSpPr>
        <p:spPr>
          <a:xfrm>
            <a:off x="1073148" y="2260735"/>
            <a:ext cx="3547533" cy="3600312"/>
          </a:xfrm>
        </p:spPr>
        <p:txBody>
          <a:bodyPr/>
          <a:lstStyle>
            <a:lvl1pPr marL="0" indent="0">
              <a:spcBef>
                <a:spcPts val="300"/>
              </a:spcBef>
              <a:buNone/>
              <a:defRPr sz="1400"/>
            </a:lvl1pPr>
          </a:lstStyle>
          <a:p>
            <a:pPr lvl="0"/>
            <a:r>
              <a:rPr lang="zh-TW"/>
              <a:t>編輯母片文字樣式</a:t>
            </a:r>
          </a:p>
        </p:txBody>
      </p:sp>
      <p:sp>
        <p:nvSpPr>
          <p:cNvPr id="6" name="Date Placeholder 4"/>
          <p:cNvSpPr txBox="1">
            <a:spLocks noGrp="1"/>
          </p:cNvSpPr>
          <p:nvPr>
            <p:ph type="dt" sz="half" idx="7"/>
          </p:nvPr>
        </p:nvSpPr>
        <p:spPr/>
        <p:txBody>
          <a:bodyPr/>
          <a:lstStyle>
            <a:lvl1pPr>
              <a:defRPr/>
            </a:lvl1pPr>
          </a:lstStyle>
          <a:p>
            <a:pPr lvl="0"/>
            <a:r>
              <a:rPr lang="en-US"/>
              <a:t>6/17/2015</a:t>
            </a:r>
          </a:p>
        </p:txBody>
      </p:sp>
      <p:sp>
        <p:nvSpPr>
          <p:cNvPr id="7" name="Footer Placeholder 5"/>
          <p:cNvSpPr txBox="1">
            <a:spLocks noGrp="1"/>
          </p:cNvSpPr>
          <p:nvPr>
            <p:ph type="ftr" sz="quarter" idx="9"/>
          </p:nvPr>
        </p:nvSpPr>
        <p:spPr/>
        <p:txBody>
          <a:bodyPr/>
          <a:lstStyle>
            <a:lvl1pPr>
              <a:defRPr/>
            </a:lvl1pPr>
          </a:lstStyle>
          <a:p>
            <a:pPr lvl="0"/>
            <a:r>
              <a:rPr lang="zh-TW"/>
              <a:t>行政院原子能委員會核能研究所 專利授權 </a:t>
            </a:r>
            <a:r>
              <a:rPr lang="en-US"/>
              <a:t>                                                                                                                     </a:t>
            </a:r>
            <a:r>
              <a:rPr lang="zh-TW"/>
              <a:t>中正專利商標連聯合事務所 版權所有 翻印必究</a:t>
            </a:r>
            <a:endParaRPr lang="en-US"/>
          </a:p>
        </p:txBody>
      </p:sp>
      <p:sp>
        <p:nvSpPr>
          <p:cNvPr id="8" name="Slide Number Placeholder 6"/>
          <p:cNvSpPr txBox="1">
            <a:spLocks noGrp="1"/>
          </p:cNvSpPr>
          <p:nvPr>
            <p:ph type="sldNum" sz="quarter" idx="8"/>
          </p:nvPr>
        </p:nvSpPr>
        <p:spPr/>
        <p:txBody>
          <a:bodyPr/>
          <a:lstStyle>
            <a:lvl1pPr>
              <a:defRPr/>
            </a:lvl1pPr>
          </a:lstStyle>
          <a:p>
            <a:pPr lvl="0"/>
            <a:fld id="{71E48122-ED64-4824-8F20-458533C66530}" type="slidenum">
              <a:t>‹#›</a:t>
            </a:fld>
            <a:endParaRPr lang="en-US"/>
          </a:p>
        </p:txBody>
      </p:sp>
    </p:spTree>
    <p:extLst>
      <p:ext uri="{BB962C8B-B14F-4D97-AF65-F5344CB8AC3E}">
        <p14:creationId xmlns:p14="http://schemas.microsoft.com/office/powerpoint/2010/main" val="2253126312"/>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txBox="1">
            <a:spLocks noGrp="1"/>
          </p:cNvSpPr>
          <p:nvPr>
            <p:ph type="title"/>
          </p:nvPr>
        </p:nvSpPr>
        <p:spPr>
          <a:xfrm>
            <a:off x="814730" y="727524"/>
            <a:ext cx="4852985" cy="1617162"/>
          </a:xfrm>
        </p:spPr>
        <p:txBody>
          <a:bodyPr/>
          <a:lstStyle>
            <a:lvl1pPr>
              <a:defRPr sz="2400" b="0"/>
            </a:lvl1pPr>
          </a:lstStyle>
          <a:p>
            <a:pPr lvl="0"/>
            <a:r>
              <a:rPr lang="zh-TW"/>
              <a:t>按一下以編輯母片標題樣式</a:t>
            </a:r>
            <a:endParaRPr lang="en-US"/>
          </a:p>
        </p:txBody>
      </p:sp>
      <p:sp>
        <p:nvSpPr>
          <p:cNvPr id="3" name="Picture Placeholder 11"/>
          <p:cNvSpPr txBox="1">
            <a:spLocks noGrp="1"/>
          </p:cNvSpPr>
          <p:nvPr>
            <p:ph type="pic" idx="1"/>
          </p:nvPr>
        </p:nvSpPr>
        <p:spPr>
          <a:xfrm>
            <a:off x="6098115" y="0"/>
            <a:ext cx="6093881" cy="6858000"/>
          </a:xfrm>
          <a:ln w="9528">
            <a:solidFill>
              <a:srgbClr val="636363"/>
            </a:solidFill>
            <a:prstDash val="solid"/>
            <a:round/>
          </a:ln>
        </p:spPr>
        <p:txBody>
          <a:bodyPr anchor="t" anchorCtr="1"/>
          <a:lstStyle>
            <a:lvl1pPr algn="ctr">
              <a:spcBef>
                <a:spcPts val="300"/>
              </a:spcBef>
              <a:buNone/>
              <a:defRPr sz="1400"/>
            </a:lvl1pPr>
          </a:lstStyle>
          <a:p>
            <a:pPr lvl="0"/>
            <a:r>
              <a:rPr lang="zh-TW"/>
              <a:t>按一下圖示以新增圖片</a:t>
            </a:r>
            <a:endParaRPr lang="en-US"/>
          </a:p>
        </p:txBody>
      </p:sp>
      <p:sp>
        <p:nvSpPr>
          <p:cNvPr id="4" name="Text Placeholder 3"/>
          <p:cNvSpPr txBox="1">
            <a:spLocks noGrp="1"/>
          </p:cNvSpPr>
          <p:nvPr>
            <p:ph type="body" idx="2"/>
          </p:nvPr>
        </p:nvSpPr>
        <p:spPr>
          <a:xfrm>
            <a:off x="814730" y="2344686"/>
            <a:ext cx="4852985" cy="3516361"/>
          </a:xfrm>
        </p:spPr>
        <p:txBody>
          <a:bodyPr anchor="t"/>
          <a:lstStyle>
            <a:lvl1pPr marL="0" indent="0">
              <a:spcBef>
                <a:spcPts val="300"/>
              </a:spcBef>
              <a:buNone/>
              <a:defRPr sz="1200"/>
            </a:lvl1pPr>
          </a:lstStyle>
          <a:p>
            <a:pPr lvl="0"/>
            <a:r>
              <a:rPr lang="zh-TW"/>
              <a:t>編輯母片文字樣式</a:t>
            </a:r>
          </a:p>
        </p:txBody>
      </p:sp>
      <p:sp>
        <p:nvSpPr>
          <p:cNvPr id="5" name="Date Placeholder 4"/>
          <p:cNvSpPr txBox="1">
            <a:spLocks noGrp="1"/>
          </p:cNvSpPr>
          <p:nvPr>
            <p:ph type="dt" sz="half" idx="7"/>
          </p:nvPr>
        </p:nvSpPr>
        <p:spPr>
          <a:xfrm>
            <a:off x="3885806" y="6041358"/>
            <a:ext cx="976880" cy="365129"/>
          </a:xfrm>
        </p:spPr>
        <p:txBody>
          <a:bodyPr/>
          <a:lstStyle>
            <a:lvl1pPr>
              <a:defRPr>
                <a:latin typeface="Verdana" pitchFamily="34"/>
              </a:defRPr>
            </a:lvl1pPr>
          </a:lstStyle>
          <a:p>
            <a:pPr lvl="0"/>
            <a:r>
              <a:rPr lang="en-US"/>
              <a:t>6/17/2015</a:t>
            </a:r>
            <a:endParaRPr lang="zh-TW"/>
          </a:p>
        </p:txBody>
      </p:sp>
      <p:sp>
        <p:nvSpPr>
          <p:cNvPr id="6" name="Footer Placeholder 5"/>
          <p:cNvSpPr txBox="1">
            <a:spLocks noGrp="1"/>
          </p:cNvSpPr>
          <p:nvPr>
            <p:ph type="ftr" sz="quarter" idx="9"/>
          </p:nvPr>
        </p:nvSpPr>
        <p:spPr>
          <a:xfrm>
            <a:off x="590391" y="6041358"/>
            <a:ext cx="3295415" cy="365129"/>
          </a:xfrm>
        </p:spPr>
        <p:txBody>
          <a:bodyPr/>
          <a:lstStyle>
            <a:lvl1pPr>
              <a:defRPr/>
            </a:lvl1pPr>
          </a:lstStyle>
          <a:p>
            <a:pPr lvl="0"/>
            <a:r>
              <a:rPr lang="zh-TW"/>
              <a:t>行政院原子能委員會核能研究所 專利授權 </a:t>
            </a:r>
            <a:r>
              <a:rPr lang="en-US"/>
              <a:t>                                                                                                                     </a:t>
            </a:r>
            <a:r>
              <a:rPr lang="zh-TW"/>
              <a:t>中正專利商標連聯合事務所 版權所有 翻印必究</a:t>
            </a:r>
          </a:p>
        </p:txBody>
      </p:sp>
      <p:sp>
        <p:nvSpPr>
          <p:cNvPr id="7" name="Slide Number Placeholder 6"/>
          <p:cNvSpPr txBox="1">
            <a:spLocks noGrp="1"/>
          </p:cNvSpPr>
          <p:nvPr>
            <p:ph type="sldNum" sz="quarter" idx="8"/>
          </p:nvPr>
        </p:nvSpPr>
        <p:spPr>
          <a:xfrm>
            <a:off x="4862687" y="5915884"/>
            <a:ext cx="1062157" cy="490603"/>
          </a:xfrm>
        </p:spPr>
        <p:txBody>
          <a:bodyPr/>
          <a:lstStyle>
            <a:lvl1pPr>
              <a:defRPr/>
            </a:lvl1pPr>
          </a:lstStyle>
          <a:p>
            <a:pPr lvl="0"/>
            <a:fld id="{ABE258FB-E87A-4A7E-983E-45FFA197F80F}" type="slidenum">
              <a:t>‹#›</a:t>
            </a:fld>
            <a:endParaRPr lang="en-US"/>
          </a:p>
        </p:txBody>
      </p:sp>
    </p:spTree>
    <p:extLst>
      <p:ext uri="{BB962C8B-B14F-4D97-AF65-F5344CB8AC3E}">
        <p14:creationId xmlns:p14="http://schemas.microsoft.com/office/powerpoint/2010/main" val="822598803"/>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12121"/>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810002" y="447187"/>
            <a:ext cx="10572000" cy="970452"/>
          </a:xfrm>
          <a:prstGeom prst="rect">
            <a:avLst/>
          </a:prstGeom>
          <a:noFill/>
          <a:ln>
            <a:noFill/>
          </a:ln>
          <a:effectLst>
            <a:outerShdw dir="16200000" algn="tl">
              <a:srgbClr val="000000">
                <a:alpha val="60000"/>
              </a:srgbClr>
            </a:outerShdw>
          </a:effectLst>
        </p:spPr>
        <p:txBody>
          <a:bodyPr vert="horz" wrap="square" lIns="91440" tIns="45720" rIns="91440" bIns="45720" anchor="b" anchorCtr="0" compatLnSpc="1"/>
          <a:lstStyle/>
          <a:p>
            <a:pPr lvl="0"/>
            <a:r>
              <a:rPr lang="zh-TW"/>
              <a:t>按一下以編輯母片標題樣式</a:t>
            </a:r>
            <a:endParaRPr lang="en-US"/>
          </a:p>
        </p:txBody>
      </p:sp>
      <p:sp>
        <p:nvSpPr>
          <p:cNvPr id="3" name="Text Placeholder 2"/>
          <p:cNvSpPr txBox="1">
            <a:spLocks noGrp="1"/>
          </p:cNvSpPr>
          <p:nvPr>
            <p:ph type="body" idx="1"/>
          </p:nvPr>
        </p:nvSpPr>
        <p:spPr>
          <a:xfrm>
            <a:off x="810002" y="2184401"/>
            <a:ext cx="10563285" cy="3674397"/>
          </a:xfrm>
          <a:prstGeom prst="rect">
            <a:avLst/>
          </a:prstGeom>
          <a:noFill/>
          <a:ln>
            <a:noFill/>
          </a:ln>
          <a:effectLst>
            <a:outerShdw dir="16200000" algn="tl">
              <a:srgbClr val="000000">
                <a:alpha val="40000"/>
              </a:srgbClr>
            </a:outerShdw>
          </a:effectLst>
        </p:spPr>
        <p:txBody>
          <a:bodyPr vert="horz" wrap="square" lIns="91440" tIns="45720" rIns="91440" bIns="45720" anchor="ctr" anchorCtr="0" compatLnSpc="1"/>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Footer Placeholder 4"/>
          <p:cNvSpPr txBox="1">
            <a:spLocks noGrp="1"/>
          </p:cNvSpPr>
          <p:nvPr>
            <p:ph type="ftr" sz="quarter" idx="3"/>
          </p:nvPr>
        </p:nvSpPr>
        <p:spPr>
          <a:xfrm>
            <a:off x="451512" y="6041358"/>
            <a:ext cx="8644316" cy="365129"/>
          </a:xfrm>
          <a:prstGeom prst="rect">
            <a:avLst/>
          </a:prstGeom>
          <a:noFill/>
          <a:ln>
            <a:noFill/>
          </a:ln>
        </p:spPr>
        <p:txBody>
          <a:bodyPr vert="horz" wrap="square" lIns="91440" tIns="45720" rIns="91440" bIns="45720" anchor="b" anchorCtr="0" compatLnSpc="1"/>
          <a:lstStyle>
            <a:lvl1pPr marL="0" marR="0" lvl="0" indent="0" algn="l" defTabSz="914400" rtl="0" fontAlgn="auto" hangingPunct="1">
              <a:lnSpc>
                <a:spcPct val="100000"/>
              </a:lnSpc>
              <a:spcBef>
                <a:spcPts val="0"/>
              </a:spcBef>
              <a:spcAft>
                <a:spcPts val="0"/>
              </a:spcAft>
              <a:buNone/>
              <a:tabLst/>
              <a:defRPr lang="zh-TW" sz="900" b="0" i="0" u="none" strike="noStrike" kern="1200" cap="none" spc="0" baseline="0">
                <a:solidFill>
                  <a:srgbClr val="FFFFFF"/>
                </a:solidFill>
                <a:uFillTx/>
                <a:latin typeface="Century Gothic"/>
                <a:ea typeface="新細明體" pitchFamily="18"/>
              </a:defRPr>
            </a:lvl1pPr>
          </a:lstStyle>
          <a:p>
            <a:pPr lvl="0"/>
            <a:r>
              <a:rPr lang="zh-TW"/>
              <a:t>行政院原子能委員會核能研究所 專利授權 </a:t>
            </a:r>
            <a:r>
              <a:rPr lang="en-US"/>
              <a:t>                                                                                                                     </a:t>
            </a:r>
            <a:r>
              <a:rPr lang="zh-TW"/>
              <a:t>中正專利商標連聯合事務所 版權所有 翻印必究</a:t>
            </a:r>
            <a:endParaRPr lang="en-US"/>
          </a:p>
        </p:txBody>
      </p:sp>
      <p:sp>
        <p:nvSpPr>
          <p:cNvPr id="5" name="Date Placeholder 3"/>
          <p:cNvSpPr txBox="1">
            <a:spLocks noGrp="1"/>
          </p:cNvSpPr>
          <p:nvPr>
            <p:ph type="dt" sz="half" idx="2"/>
          </p:nvPr>
        </p:nvSpPr>
        <p:spPr>
          <a:xfrm>
            <a:off x="9334624" y="6041358"/>
            <a:ext cx="1343701" cy="365129"/>
          </a:xfrm>
          <a:prstGeom prst="rect">
            <a:avLst/>
          </a:prstGeom>
          <a:noFill/>
          <a:ln>
            <a:noFill/>
          </a:ln>
        </p:spPr>
        <p:txBody>
          <a:bodyPr vert="horz" wrap="square" lIns="91440" tIns="45720" rIns="91440" bIns="45720" anchor="b" anchorCtr="0" compatLnSpc="1"/>
          <a:lstStyle>
            <a:lvl1pPr marL="0" marR="0" lvl="0" indent="0" algn="r" defTabSz="914400" rtl="0" fontAlgn="auto" hangingPunct="1">
              <a:lnSpc>
                <a:spcPct val="100000"/>
              </a:lnSpc>
              <a:spcBef>
                <a:spcPts val="0"/>
              </a:spcBef>
              <a:spcAft>
                <a:spcPts val="0"/>
              </a:spcAft>
              <a:buNone/>
              <a:tabLst/>
              <a:defRPr lang="en-US" sz="900" b="0" i="0" u="none" strike="noStrike" kern="1200" cap="none" spc="0" baseline="0">
                <a:solidFill>
                  <a:srgbClr val="FFFFFF"/>
                </a:solidFill>
                <a:uFillTx/>
                <a:latin typeface="Century Gothic"/>
                <a:ea typeface="新細明體" pitchFamily="18"/>
              </a:defRPr>
            </a:lvl1pPr>
          </a:lstStyle>
          <a:p>
            <a:pPr lvl="0"/>
            <a:r>
              <a:rPr lang="en-US"/>
              <a:t>6/17/2015</a:t>
            </a:r>
          </a:p>
        </p:txBody>
      </p:sp>
      <p:sp>
        <p:nvSpPr>
          <p:cNvPr id="6" name="Slide Number Placeholder 5"/>
          <p:cNvSpPr txBox="1">
            <a:spLocks noGrp="1"/>
          </p:cNvSpPr>
          <p:nvPr>
            <p:ph type="sldNum" sz="quarter" idx="4"/>
          </p:nvPr>
        </p:nvSpPr>
        <p:spPr>
          <a:xfrm>
            <a:off x="10678326" y="5915884"/>
            <a:ext cx="1062157" cy="490603"/>
          </a:xfrm>
          <a:prstGeom prst="rect">
            <a:avLst/>
          </a:prstGeom>
          <a:noFill/>
          <a:ln>
            <a:noFill/>
          </a:ln>
        </p:spPr>
        <p:txBody>
          <a:bodyPr vert="horz" wrap="square" lIns="91440" tIns="45720" rIns="91440" bIns="10799" anchor="b" anchorCtr="0" compatLnSpc="1"/>
          <a:lstStyle>
            <a:lvl1pPr marL="0" marR="0" lvl="0" indent="0" algn="r" defTabSz="914400" rtl="0" fontAlgn="auto" hangingPunct="1">
              <a:lnSpc>
                <a:spcPct val="100000"/>
              </a:lnSpc>
              <a:spcBef>
                <a:spcPts val="0"/>
              </a:spcBef>
              <a:spcAft>
                <a:spcPts val="0"/>
              </a:spcAft>
              <a:buNone/>
              <a:tabLst/>
              <a:defRPr lang="en-US" sz="2000" b="0" i="0" u="none" strike="noStrike" kern="1200" cap="none" spc="0" baseline="0">
                <a:solidFill>
                  <a:srgbClr val="00C6BB"/>
                </a:solidFill>
                <a:uFillTx/>
                <a:latin typeface="Century Gothic"/>
                <a:ea typeface="新細明體" pitchFamily="18"/>
              </a:defRPr>
            </a:lvl1pPr>
          </a:lstStyle>
          <a:p>
            <a:pPr lvl="0"/>
            <a:fld id="{EC78B685-184E-40F3-BA55-2AC22FCD779F}" type="slidenum">
              <a:t>‹#›</a:t>
            </a:fld>
            <a:endParaRPr lang="en-US"/>
          </a:p>
        </p:txBody>
      </p:sp>
      <p:sp>
        <p:nvSpPr>
          <p:cNvPr id="7" name="Footer Placeholder 4"/>
          <p:cNvSpPr txBox="1"/>
          <p:nvPr/>
        </p:nvSpPr>
        <p:spPr>
          <a:xfrm>
            <a:off x="479374" y="6021287"/>
            <a:ext cx="8644316" cy="365129"/>
          </a:xfrm>
          <a:prstGeom prst="rect">
            <a:avLst/>
          </a:prstGeom>
          <a:noFill/>
          <a:ln>
            <a:noFill/>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fade/>
  </p:transition>
  <p:txStyles>
    <p:titleStyle>
      <a:lvl1pPr marL="0" marR="0" lvl="0" indent="0" algn="l" defTabSz="457200" rtl="0" fontAlgn="auto" hangingPunct="1">
        <a:lnSpc>
          <a:spcPct val="100000"/>
        </a:lnSpc>
        <a:spcBef>
          <a:spcPts val="0"/>
        </a:spcBef>
        <a:spcAft>
          <a:spcPts val="0"/>
        </a:spcAft>
        <a:buNone/>
        <a:tabLst/>
        <a:defRPr lang="zh-TW" sz="4400" b="1" i="0" u="none" strike="noStrike" kern="1200" cap="none" spc="0" baseline="0">
          <a:solidFill>
            <a:srgbClr val="FEFEFE"/>
          </a:solidFill>
          <a:uFillTx/>
          <a:latin typeface="微軟正黑體"/>
          <a:ea typeface="微軟正黑體"/>
        </a:defRPr>
      </a:lvl1pPr>
    </p:titleStyle>
    <p:bodyStyle>
      <a:lvl1pPr marL="342900" marR="0" lvl="0" indent="-342900" algn="l" defTabSz="457200" rtl="0" fontAlgn="auto" hangingPunct="1">
        <a:lnSpc>
          <a:spcPct val="100000"/>
        </a:lnSpc>
        <a:spcBef>
          <a:spcPts val="400"/>
        </a:spcBef>
        <a:spcAft>
          <a:spcPts val="600"/>
        </a:spcAft>
        <a:buClr>
          <a:srgbClr val="00C6BB"/>
        </a:buClr>
        <a:buSzPct val="100000"/>
        <a:buFont typeface="Wingdings 2"/>
        <a:buChar char=""/>
        <a:tabLst/>
        <a:defRPr lang="zh-TW" sz="3600" b="0" i="0" u="none" strike="noStrike" kern="1200" cap="none" spc="0" baseline="0">
          <a:solidFill>
            <a:srgbClr val="FFFFFF"/>
          </a:solidFill>
          <a:uFillTx/>
          <a:latin typeface="微軟正黑體"/>
          <a:ea typeface="微軟正黑體"/>
        </a:defRPr>
      </a:lvl1pPr>
      <a:lvl2pPr marL="742950" marR="0" lvl="1" indent="-285750" algn="l" defTabSz="457200" rtl="0" fontAlgn="auto" hangingPunct="1">
        <a:lnSpc>
          <a:spcPct val="100000"/>
        </a:lnSpc>
        <a:spcBef>
          <a:spcPts val="400"/>
        </a:spcBef>
        <a:spcAft>
          <a:spcPts val="600"/>
        </a:spcAft>
        <a:buClr>
          <a:srgbClr val="00C6BB"/>
        </a:buClr>
        <a:buSzPct val="100000"/>
        <a:buFont typeface="Wingdings 2"/>
        <a:buChar char=""/>
        <a:tabLst/>
        <a:defRPr lang="zh-TW" sz="3600" b="0" i="0" u="none" strike="noStrike" kern="1200" cap="none" spc="0" baseline="0">
          <a:solidFill>
            <a:srgbClr val="FFFFFF"/>
          </a:solidFill>
          <a:uFillTx/>
          <a:latin typeface="微軟正黑體"/>
          <a:ea typeface="微軟正黑體"/>
        </a:defRPr>
      </a:lvl2pPr>
      <a:lvl3pPr marL="1143000" marR="0" lvl="2"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800" b="0" i="0" u="none" strike="noStrike" kern="1200" cap="none" spc="0" baseline="0">
          <a:solidFill>
            <a:srgbClr val="FFFFFF"/>
          </a:solidFill>
          <a:uFillTx/>
          <a:latin typeface="微軟正黑體"/>
          <a:ea typeface="微軟正黑體"/>
        </a:defRPr>
      </a:lvl3pPr>
      <a:lvl4pPr marL="1600200" marR="0" lvl="3"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800" b="0" i="0" u="none" strike="noStrike" kern="1200" cap="none" spc="0" baseline="0">
          <a:solidFill>
            <a:srgbClr val="FFFFFF"/>
          </a:solidFill>
          <a:uFillTx/>
          <a:latin typeface="微軟正黑體"/>
          <a:ea typeface="微軟正黑體"/>
        </a:defRPr>
      </a:lvl4pPr>
      <a:lvl5pPr marL="2057400" marR="0" lvl="4"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800" b="0" i="0" u="none" strike="noStrike" kern="1200" cap="none" spc="0" baseline="0">
          <a:solidFill>
            <a:srgbClr val="FFFFFF"/>
          </a:solidFill>
          <a:uFillTx/>
          <a:latin typeface="微軟正黑體"/>
          <a:ea typeface="微軟正黑體"/>
        </a:defRPr>
      </a:lvl5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810002" y="1449150"/>
            <a:ext cx="10830610" cy="3348002"/>
          </a:xfrm>
        </p:spPr>
        <p:txBody>
          <a:bodyPr/>
          <a:lstStyle/>
          <a:p>
            <a:pPr lvl="0"/>
            <a:r>
              <a:rPr lang="zh-TW"/>
              <a:t>行政院原子能委員會核能研究所</a:t>
            </a:r>
            <a:r>
              <a:rPr lang="en-US"/>
              <a:t>-</a:t>
            </a:r>
            <a:br>
              <a:rPr lang="en-US"/>
            </a:br>
            <a:r>
              <a:rPr lang="en-US"/>
              <a:t>                                       </a:t>
            </a:r>
            <a:r>
              <a:rPr lang="zh-TW"/>
              <a:t>專利授權</a:t>
            </a:r>
          </a:p>
        </p:txBody>
      </p:sp>
      <p:sp>
        <p:nvSpPr>
          <p:cNvPr id="3" name="副標題 2"/>
          <p:cNvSpPr txBox="1">
            <a:spLocks noGrp="1"/>
          </p:cNvSpPr>
          <p:nvPr>
            <p:ph type="subTitle" idx="1"/>
          </p:nvPr>
        </p:nvSpPr>
        <p:spPr/>
        <p:txBody>
          <a:bodyPr/>
          <a:lstStyle/>
          <a:p>
            <a:pPr lvl="0"/>
            <a:r>
              <a:rPr lang="zh-TW"/>
              <a:t>中正專利商標聯合事務所 所長 許月娥</a:t>
            </a: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a:t>案例探討</a:t>
            </a:r>
            <a:r>
              <a:rPr lang="en-US" dirty="0"/>
              <a:t>-</a:t>
            </a:r>
            <a:r>
              <a:rPr lang="zh-TW" dirty="0"/>
              <a:t>專利授權契約</a:t>
            </a:r>
            <a:r>
              <a:rPr lang="en-US" dirty="0"/>
              <a:t>(</a:t>
            </a:r>
            <a:r>
              <a:rPr lang="en-US" dirty="0" smtClean="0"/>
              <a:t>4/</a:t>
            </a:r>
            <a:r>
              <a:rPr lang="en-US" altLang="zh-TW" dirty="0"/>
              <a:t>8</a:t>
            </a:r>
            <a:r>
              <a:rPr lang="en-US" dirty="0" smtClean="0"/>
              <a:t>)</a:t>
            </a:r>
            <a:r>
              <a:rPr lang="en-US" dirty="0"/>
              <a:t/>
            </a:r>
            <a:br>
              <a:rPr lang="en-US" dirty="0"/>
            </a:br>
            <a:r>
              <a:rPr lang="en-US" sz="2400" dirty="0"/>
              <a:t>(</a:t>
            </a:r>
            <a:r>
              <a:rPr lang="zh-TW" sz="2400" b="0" dirty="0">
                <a:solidFill>
                  <a:srgbClr val="FFFFFF"/>
                </a:solidFill>
              </a:rPr>
              <a:t>智慧財產法院</a:t>
            </a:r>
            <a:r>
              <a:rPr lang="en-US" sz="2400" b="0" dirty="0">
                <a:solidFill>
                  <a:srgbClr val="FFFFFF"/>
                </a:solidFill>
              </a:rPr>
              <a:t> </a:t>
            </a:r>
            <a:r>
              <a:rPr lang="en-US" altLang="zh-TW" sz="2400" b="0" dirty="0" smtClean="0">
                <a:solidFill>
                  <a:srgbClr val="FFFFFF"/>
                </a:solidFill>
              </a:rPr>
              <a:t>101</a:t>
            </a:r>
            <a:r>
              <a:rPr lang="en-US" sz="2400" b="0" dirty="0" smtClean="0">
                <a:solidFill>
                  <a:srgbClr val="FFFFFF"/>
                </a:solidFill>
              </a:rPr>
              <a:t> </a:t>
            </a:r>
            <a:r>
              <a:rPr lang="zh-TW" sz="2400" b="0" dirty="0">
                <a:solidFill>
                  <a:srgbClr val="FFFFFF"/>
                </a:solidFill>
              </a:rPr>
              <a:t>年民</a:t>
            </a:r>
            <a:r>
              <a:rPr lang="zh-TW" sz="2400" b="0" dirty="0" smtClean="0">
                <a:solidFill>
                  <a:srgbClr val="FFFFFF"/>
                </a:solidFill>
              </a:rPr>
              <a:t>專</a:t>
            </a:r>
            <a:r>
              <a:rPr lang="zh-TW" altLang="en-US" sz="2400" b="0" dirty="0" smtClean="0">
                <a:solidFill>
                  <a:srgbClr val="FFFFFF"/>
                </a:solidFill>
              </a:rPr>
              <a:t>上</a:t>
            </a:r>
            <a:r>
              <a:rPr lang="zh-TW" sz="2400" b="0" dirty="0" smtClean="0">
                <a:solidFill>
                  <a:srgbClr val="FFFFFF"/>
                </a:solidFill>
              </a:rPr>
              <a:t>字</a:t>
            </a:r>
            <a:r>
              <a:rPr lang="zh-TW" sz="2400" b="0" dirty="0">
                <a:solidFill>
                  <a:srgbClr val="FFFFFF"/>
                </a:solidFill>
              </a:rPr>
              <a:t>第</a:t>
            </a:r>
            <a:r>
              <a:rPr lang="en-US" sz="2400" b="0" dirty="0">
                <a:solidFill>
                  <a:srgbClr val="FFFFFF"/>
                </a:solidFill>
              </a:rPr>
              <a:t> </a:t>
            </a:r>
            <a:r>
              <a:rPr lang="en-US" altLang="zh-TW" sz="2400" b="0" dirty="0" smtClean="0">
                <a:solidFill>
                  <a:srgbClr val="FFFFFF"/>
                </a:solidFill>
              </a:rPr>
              <a:t>36</a:t>
            </a:r>
            <a:r>
              <a:rPr lang="zh-TW" sz="2400" b="0" dirty="0" smtClean="0">
                <a:solidFill>
                  <a:srgbClr val="FFFFFF"/>
                </a:solidFill>
              </a:rPr>
              <a:t>號 </a:t>
            </a:r>
            <a:r>
              <a:rPr lang="zh-TW" sz="2400" b="0" dirty="0">
                <a:solidFill>
                  <a:srgbClr val="FFFFFF"/>
                </a:solidFill>
              </a:rPr>
              <a:t>民事判決</a:t>
            </a:r>
            <a:r>
              <a:rPr lang="en-US" sz="2400" dirty="0">
                <a:solidFill>
                  <a:srgbClr val="FFFFFF"/>
                </a:solidFill>
              </a:rPr>
              <a:t>)</a:t>
            </a:r>
          </a:p>
        </p:txBody>
      </p:sp>
      <p:sp>
        <p:nvSpPr>
          <p:cNvPr id="17" name="內容版面配置區 16"/>
          <p:cNvSpPr>
            <a:spLocks noGrp="1"/>
          </p:cNvSpPr>
          <p:nvPr>
            <p:ph idx="1"/>
          </p:nvPr>
        </p:nvSpPr>
        <p:spPr>
          <a:xfrm>
            <a:off x="0" y="1412776"/>
            <a:ext cx="9744539" cy="1882426"/>
          </a:xfrm>
        </p:spPr>
        <p:txBody>
          <a:bodyPr/>
          <a:lstStyle/>
          <a:p>
            <a:r>
              <a:rPr lang="zh-TW" altLang="en-US" sz="3200" dirty="0" smtClean="0"/>
              <a:t>案件事實</a:t>
            </a:r>
            <a:r>
              <a:rPr lang="en-US" altLang="zh-TW" sz="3200" dirty="0" smtClean="0"/>
              <a:t>(</a:t>
            </a:r>
            <a:r>
              <a:rPr lang="zh-TW" altLang="en-US" sz="3200" dirty="0" smtClean="0"/>
              <a:t>一</a:t>
            </a:r>
            <a:r>
              <a:rPr lang="en-US" altLang="zh-TW" sz="3200" dirty="0" smtClean="0"/>
              <a:t>)</a:t>
            </a:r>
            <a:endParaRPr lang="zh-TW" altLang="en-US" sz="3200" dirty="0"/>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21B10D4-94A6-48DD-BA0F-17A75A958A6F}" type="slidenum">
              <a:t>10</a:t>
            </a:fld>
            <a:endParaRPr lang="en-US" sz="2000" b="0" i="0" u="none" strike="noStrike" kern="1200" cap="none" spc="0" baseline="0">
              <a:solidFill>
                <a:srgbClr val="00C6BB"/>
              </a:solidFill>
              <a:uFillTx/>
              <a:latin typeface="Century Gothic"/>
              <a:ea typeface="新細明體" pitchFamily="18"/>
            </a:endParaRPr>
          </a:p>
        </p:txBody>
      </p:sp>
      <p:grpSp>
        <p:nvGrpSpPr>
          <p:cNvPr id="6" name="資料庫圖表 6"/>
          <p:cNvGrpSpPr/>
          <p:nvPr/>
        </p:nvGrpSpPr>
        <p:grpSpPr>
          <a:xfrm>
            <a:off x="10035210" y="102988"/>
            <a:ext cx="1600858" cy="1600858"/>
            <a:chOff x="10035210" y="102988"/>
            <a:chExt cx="1600858" cy="1600858"/>
          </a:xfrm>
        </p:grpSpPr>
        <p:sp>
          <p:nvSpPr>
            <p:cNvPr id="7" name="手繪多邊形 6"/>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8" name="手繪多邊形 7"/>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1F497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2" name="手繪多邊形 11"/>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sp>
        <p:nvSpPr>
          <p:cNvPr id="13" name="加號 12"/>
          <p:cNvSpPr/>
          <p:nvPr/>
        </p:nvSpPr>
        <p:spPr>
          <a:xfrm>
            <a:off x="3604581" y="3631368"/>
            <a:ext cx="664975" cy="638419"/>
          </a:xfrm>
          <a:prstGeom prst="mathPlu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等於 13"/>
          <p:cNvSpPr/>
          <p:nvPr/>
        </p:nvSpPr>
        <p:spPr>
          <a:xfrm>
            <a:off x="7032104" y="3490771"/>
            <a:ext cx="792088" cy="739386"/>
          </a:xfrm>
          <a:prstGeom prst="mathEqual">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16" name="圓角矩形 15"/>
          <p:cNvSpPr/>
          <p:nvPr/>
        </p:nvSpPr>
        <p:spPr>
          <a:xfrm>
            <a:off x="195901" y="2733109"/>
            <a:ext cx="3456384" cy="3308249"/>
          </a:xfrm>
          <a:prstGeom prst="round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ltLang="zh-TW" sz="2400" dirty="0" smtClean="0">
              <a:latin typeface="微軟正黑體" pitchFamily="34" charset="-120"/>
              <a:ea typeface="微軟正黑體" pitchFamily="34" charset="-120"/>
            </a:endParaRPr>
          </a:p>
          <a:p>
            <a:pPr lvl="0" algn="ctr"/>
            <a:r>
              <a:rPr lang="zh-TW" altLang="en-US" sz="2400" dirty="0" smtClean="0">
                <a:latin typeface="微軟正黑體" pitchFamily="34" charset="-120"/>
                <a:ea typeface="微軟正黑體" pitchFamily="34" charset="-120"/>
              </a:rPr>
              <a:t>被</a:t>
            </a:r>
            <a:r>
              <a:rPr lang="zh-TW" altLang="en-US" sz="2400" dirty="0">
                <a:latin typeface="微軟正黑體" pitchFamily="34" charset="-120"/>
                <a:ea typeface="微軟正黑體" pitchFamily="34" charset="-120"/>
              </a:rPr>
              <a:t>上訴人</a:t>
            </a:r>
            <a:r>
              <a:rPr lang="zh-TW" altLang="en-US" sz="2400" dirty="0" smtClean="0">
                <a:latin typeface="微軟正黑體" pitchFamily="34" charset="-120"/>
                <a:ea typeface="微軟正黑體" pitchFamily="34" charset="-120"/>
              </a:rPr>
              <a:t>余淑美成功</a:t>
            </a:r>
            <a:r>
              <a:rPr lang="zh-TW" altLang="en-US" sz="2400" dirty="0">
                <a:latin typeface="微軟正黑體" pitchFamily="34" charset="-120"/>
                <a:ea typeface="微軟正黑體" pitchFamily="34" charset="-120"/>
              </a:rPr>
              <a:t>利用植物基因轉殖利用水稻組織培養細胞及種子，生產具有工業、醫藥用途之基因工程</a:t>
            </a:r>
            <a:r>
              <a:rPr lang="zh-TW" altLang="en-US" sz="2400" dirty="0" smtClean="0">
                <a:latin typeface="微軟正黑體" pitchFamily="34" charset="-120"/>
                <a:ea typeface="微軟正黑體" pitchFamily="34" charset="-120"/>
              </a:rPr>
              <a:t>蛋白質。</a:t>
            </a:r>
            <a:endParaRPr lang="zh-TW" altLang="en-US" sz="2400" dirty="0">
              <a:latin typeface="微軟正黑體" pitchFamily="34" charset="-120"/>
              <a:ea typeface="微軟正黑體" pitchFamily="34" charset="-120"/>
            </a:endParaRPr>
          </a:p>
          <a:p>
            <a:pPr algn="ctr"/>
            <a:endParaRPr lang="zh-TW" altLang="en-US" dirty="0"/>
          </a:p>
        </p:txBody>
      </p:sp>
      <p:sp>
        <p:nvSpPr>
          <p:cNvPr id="20" name="圓角矩形 19"/>
          <p:cNvSpPr/>
          <p:nvPr/>
        </p:nvSpPr>
        <p:spPr>
          <a:xfrm>
            <a:off x="4256679" y="2746402"/>
            <a:ext cx="2736304" cy="3096344"/>
          </a:xfrm>
          <a:prstGeom prst="round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ltLang="zh-TW" sz="2400" dirty="0" smtClean="0">
              <a:latin typeface="微軟正黑體" pitchFamily="34" charset="-120"/>
              <a:ea typeface="微軟正黑體" pitchFamily="34" charset="-120"/>
            </a:endParaRPr>
          </a:p>
          <a:p>
            <a:pPr lvl="0" algn="ctr"/>
            <a:r>
              <a:rPr lang="zh-TW" altLang="en-US" sz="2400" dirty="0" smtClean="0">
                <a:latin typeface="微軟正黑體" pitchFamily="34" charset="-120"/>
                <a:ea typeface="微軟正黑體" pitchFamily="34" charset="-120"/>
              </a:rPr>
              <a:t>上訴</a:t>
            </a:r>
            <a:r>
              <a:rPr lang="zh-TW" altLang="en-US" sz="2400" dirty="0">
                <a:latin typeface="微軟正黑體" pitchFamily="34" charset="-120"/>
                <a:ea typeface="微軟正黑體" pitchFamily="34" charset="-120"/>
              </a:rPr>
              <a:t>人代表人對被上訴人余淑美之理念極為贊同，乃召募志同道合之股東，斥資</a:t>
            </a:r>
            <a:r>
              <a:rPr lang="en-US" altLang="en-US" sz="2400" dirty="0">
                <a:latin typeface="微軟正黑體" pitchFamily="34" charset="-120"/>
                <a:ea typeface="微軟正黑體" pitchFamily="34" charset="-120"/>
              </a:rPr>
              <a:t>1 </a:t>
            </a:r>
            <a:r>
              <a:rPr lang="zh-TW" altLang="en-US" sz="2400" dirty="0">
                <a:latin typeface="微軟正黑體" pitchFamily="34" charset="-120"/>
                <a:ea typeface="微軟正黑體" pitchFamily="34" charset="-120"/>
              </a:rPr>
              <a:t>億</a:t>
            </a:r>
            <a:r>
              <a:rPr lang="en-US" altLang="en-US" sz="2400" dirty="0">
                <a:latin typeface="微軟正黑體" pitchFamily="34" charset="-120"/>
                <a:ea typeface="微軟正黑體" pitchFamily="34" charset="-120"/>
              </a:rPr>
              <a:t>3,500 </a:t>
            </a:r>
            <a:r>
              <a:rPr lang="zh-TW" altLang="en-US" sz="2400" dirty="0">
                <a:latin typeface="微軟正黑體" pitchFamily="34" charset="-120"/>
                <a:ea typeface="微軟正黑體" pitchFamily="34" charset="-120"/>
              </a:rPr>
              <a:t>萬元設立上訴人公司。</a:t>
            </a:r>
          </a:p>
          <a:p>
            <a:pPr algn="ctr"/>
            <a:endParaRPr lang="zh-TW" altLang="en-US" dirty="0"/>
          </a:p>
        </p:txBody>
      </p:sp>
      <p:sp>
        <p:nvSpPr>
          <p:cNvPr id="22" name="圓角矩形 21"/>
          <p:cNvSpPr/>
          <p:nvPr/>
        </p:nvSpPr>
        <p:spPr>
          <a:xfrm>
            <a:off x="7896200" y="2060849"/>
            <a:ext cx="4104456" cy="4100336"/>
          </a:xfrm>
          <a:prstGeom prst="round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ltLang="zh-TW" sz="2400" dirty="0" smtClean="0">
              <a:latin typeface="微軟正黑體" pitchFamily="34" charset="-120"/>
              <a:ea typeface="微軟正黑體" pitchFamily="34" charset="-120"/>
            </a:endParaRPr>
          </a:p>
          <a:p>
            <a:pPr lvl="0" algn="ctr"/>
            <a:r>
              <a:rPr lang="zh-TW" altLang="en-US" sz="2400" dirty="0" smtClean="0">
                <a:latin typeface="微軟正黑體" pitchFamily="34" charset="-120"/>
                <a:ea typeface="微軟正黑體" pitchFamily="34" charset="-120"/>
              </a:rPr>
              <a:t>雙方</a:t>
            </a:r>
            <a:r>
              <a:rPr lang="zh-TW" altLang="en-US" sz="2400" dirty="0">
                <a:latin typeface="微軟正黑體" pitchFamily="34" charset="-120"/>
                <a:ea typeface="微軟正黑體" pitchFamily="34" charset="-120"/>
              </a:rPr>
              <a:t>合意簽訂技術授權契約書（下稱系爭技術授權契約），由被上訴人中研院將其研究員即被上訴人余淑美研發之（下稱植物生產植酸酵素）技術授權上訴人使用，上訴人則支付授權費新台幣（下同）</a:t>
            </a:r>
            <a:r>
              <a:rPr lang="en-US" altLang="en-US" sz="2400" dirty="0">
                <a:latin typeface="微軟正黑體" pitchFamily="34" charset="-120"/>
                <a:ea typeface="微軟正黑體" pitchFamily="34" charset="-120"/>
              </a:rPr>
              <a:t>600 </a:t>
            </a:r>
            <a:r>
              <a:rPr lang="zh-TW" altLang="en-US" sz="2400" dirty="0">
                <a:latin typeface="微軟正黑體" pitchFamily="34" charset="-120"/>
                <a:ea typeface="微軟正黑體" pitchFamily="34" charset="-120"/>
              </a:rPr>
              <a:t>萬元權利金及上訴人之股票</a:t>
            </a:r>
            <a:r>
              <a:rPr lang="en-US" altLang="en-US" sz="2400" dirty="0">
                <a:latin typeface="微軟正黑體" pitchFamily="34" charset="-120"/>
                <a:ea typeface="微軟正黑體" pitchFamily="34" charset="-120"/>
              </a:rPr>
              <a:t>15</a:t>
            </a:r>
            <a:r>
              <a:rPr lang="zh-TW" altLang="en-US" sz="2400" dirty="0">
                <a:latin typeface="微軟正黑體" pitchFamily="34" charset="-120"/>
                <a:ea typeface="微軟正黑體" pitchFamily="34" charset="-120"/>
              </a:rPr>
              <a:t>萬股。</a:t>
            </a:r>
          </a:p>
          <a:p>
            <a:pPr algn="ctr"/>
            <a:endParaRPr lang="zh-TW" altLang="en-US" dirty="0"/>
          </a:p>
        </p:txBody>
      </p:sp>
    </p:spTree>
    <p:extLst>
      <p:ext uri="{BB962C8B-B14F-4D97-AF65-F5344CB8AC3E}">
        <p14:creationId xmlns:p14="http://schemas.microsoft.com/office/powerpoint/2010/main" val="375132487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1000"/>
                                        <p:tgtEl>
                                          <p:spTgt spid="20"/>
                                        </p:tgtEl>
                                      </p:cBhvr>
                                    </p:animEffect>
                                    <p:anim calcmode="lin" valueType="num">
                                      <p:cBhvr>
                                        <p:cTn id="15" dur="1000" fill="hold"/>
                                        <p:tgtEl>
                                          <p:spTgt spid="20"/>
                                        </p:tgtEl>
                                        <p:attrNameLst>
                                          <p:attrName>ppt_x</p:attrName>
                                        </p:attrNameLst>
                                      </p:cBhvr>
                                      <p:tavLst>
                                        <p:tav tm="0">
                                          <p:val>
                                            <p:strVal val="#ppt_x"/>
                                          </p:val>
                                        </p:tav>
                                        <p:tav tm="100000">
                                          <p:val>
                                            <p:strVal val="#ppt_x"/>
                                          </p:val>
                                        </p:tav>
                                      </p:tavLst>
                                    </p:anim>
                                    <p:anim calcmode="lin" valueType="num">
                                      <p:cBhvr>
                                        <p:cTn id="1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1000"/>
                                        <p:tgtEl>
                                          <p:spTgt spid="22"/>
                                        </p:tgtEl>
                                      </p:cBhvr>
                                    </p:animEffect>
                                    <p:anim calcmode="lin" valueType="num">
                                      <p:cBhvr>
                                        <p:cTn id="22" dur="1000" fill="hold"/>
                                        <p:tgtEl>
                                          <p:spTgt spid="22"/>
                                        </p:tgtEl>
                                        <p:attrNameLst>
                                          <p:attrName>ppt_x</p:attrName>
                                        </p:attrNameLst>
                                      </p:cBhvr>
                                      <p:tavLst>
                                        <p:tav tm="0">
                                          <p:val>
                                            <p:strVal val="#ppt_x"/>
                                          </p:val>
                                        </p:tav>
                                        <p:tav tm="100000">
                                          <p:val>
                                            <p:strVal val="#ppt_x"/>
                                          </p:val>
                                        </p:tav>
                                      </p:tavLst>
                                    </p:anim>
                                    <p:anim calcmode="lin" valueType="num">
                                      <p:cBhvr>
                                        <p:cTn id="2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0" grpId="0" animBg="1"/>
      <p:bldP spid="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a:t>案例探討</a:t>
            </a:r>
            <a:r>
              <a:rPr lang="en-US" dirty="0"/>
              <a:t>-</a:t>
            </a:r>
            <a:r>
              <a:rPr lang="zh-TW" dirty="0"/>
              <a:t>專利授權契約</a:t>
            </a:r>
            <a:r>
              <a:rPr lang="en-US" dirty="0" smtClean="0"/>
              <a:t>(</a:t>
            </a:r>
            <a:r>
              <a:rPr lang="en-US" altLang="zh-TW" dirty="0" smtClean="0"/>
              <a:t>5</a:t>
            </a:r>
            <a:r>
              <a:rPr lang="en-US" dirty="0" smtClean="0"/>
              <a:t>/</a:t>
            </a:r>
            <a:r>
              <a:rPr lang="en-US" altLang="zh-TW" dirty="0"/>
              <a:t>8</a:t>
            </a:r>
            <a:r>
              <a:rPr lang="en-US" dirty="0" smtClean="0"/>
              <a:t>)</a:t>
            </a:r>
            <a:r>
              <a:rPr lang="en-US" dirty="0"/>
              <a:t/>
            </a:r>
            <a:br>
              <a:rPr lang="en-US" dirty="0"/>
            </a:br>
            <a:r>
              <a:rPr lang="en-US" sz="2400" dirty="0"/>
              <a:t>(</a:t>
            </a:r>
            <a:r>
              <a:rPr lang="zh-TW" sz="2400" b="0" dirty="0">
                <a:solidFill>
                  <a:srgbClr val="FFFFFF"/>
                </a:solidFill>
              </a:rPr>
              <a:t>智慧財產法院</a:t>
            </a:r>
            <a:r>
              <a:rPr lang="en-US" sz="2400" b="0" dirty="0">
                <a:solidFill>
                  <a:srgbClr val="FFFFFF"/>
                </a:solidFill>
              </a:rPr>
              <a:t> </a:t>
            </a:r>
            <a:r>
              <a:rPr lang="en-US" altLang="zh-TW" sz="2400" b="0" dirty="0" smtClean="0">
                <a:solidFill>
                  <a:srgbClr val="FFFFFF"/>
                </a:solidFill>
              </a:rPr>
              <a:t>101</a:t>
            </a:r>
            <a:r>
              <a:rPr lang="en-US" sz="2400" b="0" dirty="0" smtClean="0">
                <a:solidFill>
                  <a:srgbClr val="FFFFFF"/>
                </a:solidFill>
              </a:rPr>
              <a:t> </a:t>
            </a:r>
            <a:r>
              <a:rPr lang="zh-TW" sz="2400" b="0" dirty="0">
                <a:solidFill>
                  <a:srgbClr val="FFFFFF"/>
                </a:solidFill>
              </a:rPr>
              <a:t>年民</a:t>
            </a:r>
            <a:r>
              <a:rPr lang="zh-TW" sz="2400" b="0" dirty="0" smtClean="0">
                <a:solidFill>
                  <a:srgbClr val="FFFFFF"/>
                </a:solidFill>
              </a:rPr>
              <a:t>專</a:t>
            </a:r>
            <a:r>
              <a:rPr lang="zh-TW" altLang="en-US" sz="2400" b="0" dirty="0" smtClean="0">
                <a:solidFill>
                  <a:srgbClr val="FFFFFF"/>
                </a:solidFill>
              </a:rPr>
              <a:t>上</a:t>
            </a:r>
            <a:r>
              <a:rPr lang="zh-TW" sz="2400" b="0" dirty="0" smtClean="0">
                <a:solidFill>
                  <a:srgbClr val="FFFFFF"/>
                </a:solidFill>
              </a:rPr>
              <a:t>字</a:t>
            </a:r>
            <a:r>
              <a:rPr lang="zh-TW" sz="2400" b="0" dirty="0">
                <a:solidFill>
                  <a:srgbClr val="FFFFFF"/>
                </a:solidFill>
              </a:rPr>
              <a:t>第</a:t>
            </a:r>
            <a:r>
              <a:rPr lang="en-US" sz="2400" b="0" dirty="0">
                <a:solidFill>
                  <a:srgbClr val="FFFFFF"/>
                </a:solidFill>
              </a:rPr>
              <a:t> </a:t>
            </a:r>
            <a:r>
              <a:rPr lang="en-US" altLang="zh-TW" sz="2400" b="0" dirty="0" smtClean="0">
                <a:solidFill>
                  <a:srgbClr val="FFFFFF"/>
                </a:solidFill>
              </a:rPr>
              <a:t>36</a:t>
            </a:r>
            <a:r>
              <a:rPr lang="zh-TW" sz="2400" b="0" dirty="0" smtClean="0">
                <a:solidFill>
                  <a:srgbClr val="FFFFFF"/>
                </a:solidFill>
              </a:rPr>
              <a:t>號 </a:t>
            </a:r>
            <a:r>
              <a:rPr lang="zh-TW" sz="2400" b="0" dirty="0">
                <a:solidFill>
                  <a:srgbClr val="FFFFFF"/>
                </a:solidFill>
              </a:rPr>
              <a:t>民事判決</a:t>
            </a:r>
            <a:r>
              <a:rPr lang="en-US" sz="2400" dirty="0">
                <a:solidFill>
                  <a:srgbClr val="FFFFFF"/>
                </a:solidFill>
              </a:rPr>
              <a:t>)</a:t>
            </a:r>
          </a:p>
        </p:txBody>
      </p:sp>
      <p:sp>
        <p:nvSpPr>
          <p:cNvPr id="17" name="內容版面配置區 16"/>
          <p:cNvSpPr>
            <a:spLocks noGrp="1"/>
          </p:cNvSpPr>
          <p:nvPr>
            <p:ph idx="1"/>
          </p:nvPr>
        </p:nvSpPr>
        <p:spPr>
          <a:xfrm>
            <a:off x="0" y="1484784"/>
            <a:ext cx="9744539" cy="1882426"/>
          </a:xfrm>
        </p:spPr>
        <p:txBody>
          <a:bodyPr/>
          <a:lstStyle/>
          <a:p>
            <a:r>
              <a:rPr lang="zh-TW" altLang="en-US" sz="3200" dirty="0" smtClean="0"/>
              <a:t>案件事實</a:t>
            </a:r>
            <a:r>
              <a:rPr lang="en-US" altLang="zh-TW" sz="3200" dirty="0" smtClean="0"/>
              <a:t>(</a:t>
            </a:r>
            <a:r>
              <a:rPr lang="zh-TW" altLang="en-US" sz="3200" dirty="0"/>
              <a:t>二</a:t>
            </a:r>
            <a:r>
              <a:rPr lang="en-US" altLang="zh-TW" sz="3200" dirty="0" smtClean="0"/>
              <a:t>)</a:t>
            </a:r>
            <a:endParaRPr lang="zh-TW" altLang="en-US" sz="3200" dirty="0"/>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21B10D4-94A6-48DD-BA0F-17A75A958A6F}" type="slidenum">
              <a:t>11</a:t>
            </a:fld>
            <a:endParaRPr lang="en-US" sz="2000" b="0" i="0" u="none" strike="noStrike" kern="1200" cap="none" spc="0" baseline="0">
              <a:solidFill>
                <a:srgbClr val="00C6BB"/>
              </a:solidFill>
              <a:uFillTx/>
              <a:latin typeface="Century Gothic"/>
              <a:ea typeface="新細明體" pitchFamily="18"/>
            </a:endParaRPr>
          </a:p>
        </p:txBody>
      </p:sp>
      <p:grpSp>
        <p:nvGrpSpPr>
          <p:cNvPr id="6" name="資料庫圖表 6"/>
          <p:cNvGrpSpPr/>
          <p:nvPr/>
        </p:nvGrpSpPr>
        <p:grpSpPr>
          <a:xfrm>
            <a:off x="10035210" y="102988"/>
            <a:ext cx="1600858" cy="1600858"/>
            <a:chOff x="10035210" y="102988"/>
            <a:chExt cx="1600858" cy="1600858"/>
          </a:xfrm>
        </p:grpSpPr>
        <p:sp>
          <p:nvSpPr>
            <p:cNvPr id="7" name="手繪多邊形 6"/>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8" name="手繪多邊形 7"/>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1F497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2" name="手繪多邊形 11"/>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sp>
        <p:nvSpPr>
          <p:cNvPr id="13" name="加號 12"/>
          <p:cNvSpPr/>
          <p:nvPr/>
        </p:nvSpPr>
        <p:spPr>
          <a:xfrm>
            <a:off x="3359696" y="3732335"/>
            <a:ext cx="664975" cy="638419"/>
          </a:xfrm>
          <a:prstGeom prst="mathPlu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等於 13"/>
          <p:cNvSpPr/>
          <p:nvPr/>
        </p:nvSpPr>
        <p:spPr>
          <a:xfrm>
            <a:off x="6988298" y="3631368"/>
            <a:ext cx="792088" cy="739386"/>
          </a:xfrm>
          <a:prstGeom prst="mathEqual">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16" name="圓角矩形 15"/>
          <p:cNvSpPr/>
          <p:nvPr/>
        </p:nvSpPr>
        <p:spPr>
          <a:xfrm>
            <a:off x="162387" y="3261675"/>
            <a:ext cx="3197309" cy="2016224"/>
          </a:xfrm>
          <a:prstGeom prst="round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TW" altLang="en-US" sz="2000" dirty="0" smtClean="0">
                <a:latin typeface="微軟正黑體" pitchFamily="34" charset="-120"/>
                <a:ea typeface="微軟正黑體" pitchFamily="34" charset="-120"/>
              </a:rPr>
              <a:t>然因</a:t>
            </a:r>
            <a:r>
              <a:rPr lang="zh-TW" altLang="en-US" sz="2000" dirty="0">
                <a:latin typeface="微軟正黑體" pitchFamily="34" charset="-120"/>
                <a:ea typeface="微軟正黑體" pitchFamily="34" charset="-120"/>
              </a:rPr>
              <a:t>被上訴人</a:t>
            </a:r>
            <a:r>
              <a:rPr lang="zh-TW" altLang="en-US" sz="2000" dirty="0" smtClean="0">
                <a:latin typeface="微軟正黑體" pitchFamily="34" charset="-120"/>
                <a:ea typeface="微軟正黑體" pitchFamily="34" charset="-120"/>
              </a:rPr>
              <a:t>余淑美又研發之生產</a:t>
            </a:r>
            <a:r>
              <a:rPr lang="zh-TW" altLang="en-US" sz="2000" dirty="0">
                <a:latin typeface="微軟正黑體" pitchFamily="34" charset="-120"/>
                <a:ea typeface="微軟正黑體" pitchFamily="34" charset="-120"/>
              </a:rPr>
              <a:t>植酸酵素技術中之「</a:t>
            </a:r>
            <a:r>
              <a:rPr lang="en-US" altLang="zh-TW" sz="2000" dirty="0">
                <a:latin typeface="微軟正黑體" pitchFamily="34" charset="-120"/>
                <a:ea typeface="微軟正黑體" pitchFamily="34" charset="-120"/>
              </a:rPr>
              <a:t>α</a:t>
            </a:r>
            <a:r>
              <a:rPr lang="zh-TW" altLang="en-US" sz="2000" dirty="0">
                <a:latin typeface="微軟正黑體" pitchFamily="34" charset="-120"/>
                <a:ea typeface="微軟正黑體" pitchFamily="34" charset="-120"/>
              </a:rPr>
              <a:t>澱粉</a:t>
            </a:r>
            <a:r>
              <a:rPr lang="zh-TW" altLang="en-US" sz="2000" dirty="0" smtClean="0">
                <a:latin typeface="微軟正黑體" pitchFamily="34" charset="-120"/>
                <a:ea typeface="微軟正黑體" pitchFamily="34" charset="-120"/>
              </a:rPr>
              <a:t>水解酵素</a:t>
            </a:r>
            <a:r>
              <a:rPr lang="zh-TW" altLang="en-US" sz="2000" dirty="0">
                <a:latin typeface="微軟正黑體" pitchFamily="34" charset="-120"/>
                <a:ea typeface="微軟正黑體" pitchFamily="34" charset="-120"/>
              </a:rPr>
              <a:t>基因之啟動子</a:t>
            </a:r>
            <a:r>
              <a:rPr lang="zh-TW" altLang="en-US" sz="2000" dirty="0" smtClean="0">
                <a:latin typeface="微軟正黑體" pitchFamily="34" charset="-120"/>
                <a:ea typeface="微軟正黑體" pitchFamily="34" charset="-120"/>
              </a:rPr>
              <a:t>區域的基因</a:t>
            </a:r>
            <a:r>
              <a:rPr lang="zh-TW" altLang="en-US" sz="2000" dirty="0">
                <a:latin typeface="微軟正黑體" pitchFamily="34" charset="-120"/>
                <a:ea typeface="微軟正黑體" pitchFamily="34" charset="-120"/>
              </a:rPr>
              <a:t>表現系統」。</a:t>
            </a:r>
          </a:p>
        </p:txBody>
      </p:sp>
      <p:sp>
        <p:nvSpPr>
          <p:cNvPr id="20" name="圓角矩形 19"/>
          <p:cNvSpPr/>
          <p:nvPr/>
        </p:nvSpPr>
        <p:spPr>
          <a:xfrm>
            <a:off x="4151784" y="3261675"/>
            <a:ext cx="2736304" cy="1800200"/>
          </a:xfrm>
          <a:prstGeom prst="round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ltLang="zh-TW" sz="2400" dirty="0" smtClean="0">
              <a:latin typeface="微軟正黑體" pitchFamily="34" charset="-120"/>
              <a:ea typeface="微軟正黑體" pitchFamily="34" charset="-120"/>
            </a:endParaRPr>
          </a:p>
          <a:p>
            <a:pPr lvl="0" algn="ctr"/>
            <a:r>
              <a:rPr lang="zh-TW" altLang="en-US" sz="2400" dirty="0">
                <a:latin typeface="微軟正黑體" pitchFamily="34" charset="-120"/>
                <a:ea typeface="微軟正黑體" pitchFamily="34" charset="-120"/>
              </a:rPr>
              <a:t>上訴人為取得完整之植物生產植酸酵素技術。</a:t>
            </a:r>
          </a:p>
          <a:p>
            <a:pPr algn="ctr"/>
            <a:endParaRPr lang="zh-TW" altLang="en-US" dirty="0"/>
          </a:p>
        </p:txBody>
      </p:sp>
      <p:sp>
        <p:nvSpPr>
          <p:cNvPr id="22" name="圓角矩形 21"/>
          <p:cNvSpPr/>
          <p:nvPr/>
        </p:nvSpPr>
        <p:spPr>
          <a:xfrm>
            <a:off x="7780386" y="1998111"/>
            <a:ext cx="4292278" cy="4043247"/>
          </a:xfrm>
          <a:prstGeom prst="round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zh-TW" altLang="en-US" sz="2400" dirty="0" smtClean="0">
                <a:latin typeface="微軟正黑體" pitchFamily="34" charset="-120"/>
                <a:ea typeface="微軟正黑體" pitchFamily="34" charset="-120"/>
              </a:rPr>
              <a:t>上訴人再與被</a:t>
            </a:r>
            <a:r>
              <a:rPr lang="zh-TW" altLang="en-US" sz="2400" dirty="0">
                <a:latin typeface="微軟正黑體" pitchFamily="34" charset="-120"/>
                <a:ea typeface="微軟正黑體" pitchFamily="34" charset="-120"/>
              </a:rPr>
              <a:t>上訴</a:t>
            </a:r>
            <a:r>
              <a:rPr lang="zh-TW" altLang="en-US" sz="2400" dirty="0" smtClean="0">
                <a:latin typeface="微軟正黑體" pitchFamily="34" charset="-120"/>
                <a:ea typeface="微軟正黑體" pitchFamily="34" charset="-120"/>
              </a:rPr>
              <a:t>人簽訂</a:t>
            </a:r>
            <a:r>
              <a:rPr lang="zh-TW" altLang="en-US" sz="2400" dirty="0">
                <a:latin typeface="微軟正黑體" pitchFamily="34" charset="-120"/>
                <a:ea typeface="微軟正黑體" pitchFamily="34" charset="-120"/>
              </a:rPr>
              <a:t>「</a:t>
            </a:r>
            <a:r>
              <a:rPr lang="en-US" altLang="zh-TW" sz="2400" dirty="0">
                <a:latin typeface="微軟正黑體" pitchFamily="34" charset="-120"/>
                <a:ea typeface="微軟正黑體" pitchFamily="34" charset="-120"/>
              </a:rPr>
              <a:t>α</a:t>
            </a:r>
            <a:r>
              <a:rPr lang="zh-TW" altLang="en-US" sz="2400" dirty="0">
                <a:latin typeface="微軟正黑體" pitchFamily="34" charset="-120"/>
                <a:ea typeface="微軟正黑體" pitchFamily="34" charset="-120"/>
              </a:rPr>
              <a:t>澱粉水解酵素基因之啟動子區域的</a:t>
            </a:r>
            <a:r>
              <a:rPr lang="zh-TW" altLang="en-US" sz="2400" dirty="0" smtClean="0">
                <a:latin typeface="微軟正黑體" pitchFamily="34" charset="-120"/>
                <a:ea typeface="微軟正黑體" pitchFamily="34" charset="-120"/>
              </a:rPr>
              <a:t>基因表現系統」</a:t>
            </a:r>
            <a:r>
              <a:rPr lang="zh-TW" altLang="en-US" sz="2400" dirty="0">
                <a:latin typeface="微軟正黑體" pitchFamily="34" charset="-120"/>
                <a:ea typeface="微軟正黑體" pitchFamily="34" charset="-120"/>
              </a:rPr>
              <a:t>之技術移轉合約書（</a:t>
            </a:r>
            <a:r>
              <a:rPr lang="zh-TW" altLang="en-US" sz="2400" dirty="0" smtClean="0">
                <a:latin typeface="微軟正黑體" pitchFamily="34" charset="-120"/>
                <a:ea typeface="微軟正黑體" pitchFamily="34" charset="-120"/>
              </a:rPr>
              <a:t>下稱</a:t>
            </a:r>
            <a:r>
              <a:rPr lang="zh-TW" altLang="en-US" sz="2400" dirty="0">
                <a:latin typeface="微軟正黑體" pitchFamily="34" charset="-120"/>
                <a:ea typeface="微軟正黑體" pitchFamily="34" charset="-120"/>
              </a:rPr>
              <a:t>系爭技術</a:t>
            </a:r>
            <a:r>
              <a:rPr lang="zh-TW" altLang="en-US" sz="2400" dirty="0" smtClean="0">
                <a:latin typeface="微軟正黑體" pitchFamily="34" charset="-120"/>
                <a:ea typeface="微軟正黑體" pitchFamily="34" charset="-120"/>
              </a:rPr>
              <a:t>移轉合約）。由被上訴</a:t>
            </a:r>
            <a:r>
              <a:rPr lang="zh-TW" altLang="en-US" sz="2400" dirty="0">
                <a:latin typeface="微軟正黑體" pitchFamily="34" charset="-120"/>
                <a:ea typeface="微軟正黑體" pitchFamily="34" charset="-120"/>
              </a:rPr>
              <a:t>人將上開技術授權上訴人使用</a:t>
            </a:r>
            <a:r>
              <a:rPr lang="zh-TW" altLang="en-US" sz="2400" dirty="0" smtClean="0">
                <a:latin typeface="微軟正黑體" pitchFamily="34" charset="-120"/>
                <a:ea typeface="微軟正黑體" pitchFamily="34" charset="-120"/>
              </a:rPr>
              <a:t>，上訴</a:t>
            </a:r>
            <a:r>
              <a:rPr lang="zh-TW" altLang="en-US" sz="2400" dirty="0">
                <a:latin typeface="微軟正黑體" pitchFamily="34" charset="-120"/>
                <a:ea typeface="微軟正黑體" pitchFamily="34" charset="-120"/>
              </a:rPr>
              <a:t>人則應給付被</a:t>
            </a:r>
            <a:r>
              <a:rPr lang="zh-TW" altLang="en-US" sz="2400" dirty="0" smtClean="0">
                <a:latin typeface="微軟正黑體" pitchFamily="34" charset="-120"/>
                <a:ea typeface="微軟正黑體" pitchFamily="34" charset="-120"/>
              </a:rPr>
              <a:t>上訴人</a:t>
            </a:r>
            <a:r>
              <a:rPr lang="zh-TW" altLang="en-US" sz="2400" dirty="0">
                <a:latin typeface="微軟正黑體" pitchFamily="34" charset="-120"/>
                <a:ea typeface="微軟正黑體" pitchFamily="34" charset="-120"/>
              </a:rPr>
              <a:t>權利金，包括現金</a:t>
            </a:r>
            <a:r>
              <a:rPr lang="en-US" altLang="zh-TW" sz="2400" dirty="0">
                <a:latin typeface="微軟正黑體" pitchFamily="34" charset="-120"/>
                <a:ea typeface="微軟正黑體" pitchFamily="34" charset="-120"/>
              </a:rPr>
              <a:t>500 </a:t>
            </a:r>
            <a:r>
              <a:rPr lang="zh-TW" altLang="en-US" sz="2400" dirty="0">
                <a:latin typeface="微軟正黑體" pitchFamily="34" charset="-120"/>
                <a:ea typeface="微軟正黑體" pitchFamily="34" charset="-120"/>
              </a:rPr>
              <a:t>萬元及上訴人之股票</a:t>
            </a:r>
            <a:r>
              <a:rPr lang="en-US" altLang="zh-TW" sz="2400" dirty="0">
                <a:latin typeface="微軟正黑體" pitchFamily="34" charset="-120"/>
                <a:ea typeface="微軟正黑體" pitchFamily="34" charset="-120"/>
              </a:rPr>
              <a:t>15</a:t>
            </a:r>
            <a:r>
              <a:rPr lang="zh-TW" altLang="en-US" sz="2400" dirty="0">
                <a:latin typeface="微軟正黑體" pitchFamily="34" charset="-120"/>
                <a:ea typeface="微軟正黑體" pitchFamily="34" charset="-120"/>
              </a:rPr>
              <a:t>萬</a:t>
            </a:r>
            <a:r>
              <a:rPr lang="zh-TW" altLang="en-US" sz="2400" dirty="0" smtClean="0">
                <a:latin typeface="微軟正黑體" pitchFamily="34" charset="-120"/>
                <a:ea typeface="微軟正黑體" pitchFamily="34" charset="-120"/>
              </a:rPr>
              <a:t>股並提供</a:t>
            </a:r>
            <a:r>
              <a:rPr lang="zh-TW" altLang="en-US" sz="2400" dirty="0">
                <a:latin typeface="微軟正黑體" pitchFamily="34" charset="-120"/>
                <a:ea typeface="微軟正黑體" pitchFamily="34" charset="-120"/>
              </a:rPr>
              <a:t>履約保證金</a:t>
            </a:r>
            <a:r>
              <a:rPr lang="en-US" altLang="zh-TW" sz="2400" dirty="0" smtClean="0">
                <a:latin typeface="微軟正黑體" pitchFamily="34" charset="-120"/>
                <a:ea typeface="微軟正黑體" pitchFamily="34" charset="-120"/>
              </a:rPr>
              <a:t>30</a:t>
            </a:r>
            <a:r>
              <a:rPr lang="zh-TW" altLang="en-US" sz="2400" dirty="0" smtClean="0">
                <a:latin typeface="微軟正黑體" pitchFamily="34" charset="-120"/>
                <a:ea typeface="微軟正黑體" pitchFamily="34" charset="-120"/>
              </a:rPr>
              <a:t>萬元</a:t>
            </a:r>
            <a:r>
              <a:rPr lang="zh-TW" altLang="en-US" sz="2400" dirty="0">
                <a:latin typeface="微軟正黑體" pitchFamily="34" charset="-120"/>
                <a:ea typeface="微軟正黑體" pitchFamily="34" charset="-120"/>
              </a:rPr>
              <a:t>。</a:t>
            </a:r>
            <a:endParaRPr lang="zh-TW" altLang="en-US" dirty="0"/>
          </a:p>
        </p:txBody>
      </p:sp>
    </p:spTree>
    <p:extLst>
      <p:ext uri="{BB962C8B-B14F-4D97-AF65-F5344CB8AC3E}">
        <p14:creationId xmlns:p14="http://schemas.microsoft.com/office/powerpoint/2010/main" val="3437463889"/>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1000"/>
                                        <p:tgtEl>
                                          <p:spTgt spid="20"/>
                                        </p:tgtEl>
                                      </p:cBhvr>
                                    </p:animEffect>
                                    <p:anim calcmode="lin" valueType="num">
                                      <p:cBhvr>
                                        <p:cTn id="15" dur="1000" fill="hold"/>
                                        <p:tgtEl>
                                          <p:spTgt spid="20"/>
                                        </p:tgtEl>
                                        <p:attrNameLst>
                                          <p:attrName>ppt_x</p:attrName>
                                        </p:attrNameLst>
                                      </p:cBhvr>
                                      <p:tavLst>
                                        <p:tav tm="0">
                                          <p:val>
                                            <p:strVal val="#ppt_x"/>
                                          </p:val>
                                        </p:tav>
                                        <p:tav tm="100000">
                                          <p:val>
                                            <p:strVal val="#ppt_x"/>
                                          </p:val>
                                        </p:tav>
                                      </p:tavLst>
                                    </p:anim>
                                    <p:anim calcmode="lin" valueType="num">
                                      <p:cBhvr>
                                        <p:cTn id="1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1000"/>
                                        <p:tgtEl>
                                          <p:spTgt spid="22"/>
                                        </p:tgtEl>
                                      </p:cBhvr>
                                    </p:animEffect>
                                    <p:anim calcmode="lin" valueType="num">
                                      <p:cBhvr>
                                        <p:cTn id="22" dur="1000" fill="hold"/>
                                        <p:tgtEl>
                                          <p:spTgt spid="22"/>
                                        </p:tgtEl>
                                        <p:attrNameLst>
                                          <p:attrName>ppt_x</p:attrName>
                                        </p:attrNameLst>
                                      </p:cBhvr>
                                      <p:tavLst>
                                        <p:tav tm="0">
                                          <p:val>
                                            <p:strVal val="#ppt_x"/>
                                          </p:val>
                                        </p:tav>
                                        <p:tav tm="100000">
                                          <p:val>
                                            <p:strVal val="#ppt_x"/>
                                          </p:val>
                                        </p:tav>
                                      </p:tavLst>
                                    </p:anim>
                                    <p:anim calcmode="lin" valueType="num">
                                      <p:cBhvr>
                                        <p:cTn id="2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0" grpId="0" animBg="1"/>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a:t>案例探討</a:t>
            </a:r>
            <a:r>
              <a:rPr lang="en-US" dirty="0"/>
              <a:t>-</a:t>
            </a:r>
            <a:r>
              <a:rPr lang="zh-TW" dirty="0"/>
              <a:t>專利授權契約</a:t>
            </a:r>
            <a:r>
              <a:rPr lang="en-US" dirty="0" smtClean="0"/>
              <a:t>(</a:t>
            </a:r>
            <a:r>
              <a:rPr lang="en-US" altLang="zh-TW" dirty="0" smtClean="0"/>
              <a:t>6</a:t>
            </a:r>
            <a:r>
              <a:rPr lang="en-US" dirty="0" smtClean="0"/>
              <a:t>/</a:t>
            </a:r>
            <a:r>
              <a:rPr lang="en-US" altLang="zh-TW" dirty="0"/>
              <a:t>8</a:t>
            </a:r>
            <a:r>
              <a:rPr lang="en-US" dirty="0" smtClean="0"/>
              <a:t>)</a:t>
            </a:r>
            <a:r>
              <a:rPr lang="en-US" dirty="0"/>
              <a:t/>
            </a:r>
            <a:br>
              <a:rPr lang="en-US" dirty="0"/>
            </a:br>
            <a:r>
              <a:rPr lang="en-US" sz="2400" dirty="0"/>
              <a:t>(</a:t>
            </a:r>
            <a:r>
              <a:rPr lang="zh-TW" sz="2400" b="0" dirty="0">
                <a:solidFill>
                  <a:srgbClr val="FFFFFF"/>
                </a:solidFill>
              </a:rPr>
              <a:t>智慧財產法院</a:t>
            </a:r>
            <a:r>
              <a:rPr lang="en-US" sz="2400" b="0" dirty="0">
                <a:solidFill>
                  <a:srgbClr val="FFFFFF"/>
                </a:solidFill>
              </a:rPr>
              <a:t> </a:t>
            </a:r>
            <a:r>
              <a:rPr lang="en-US" altLang="zh-TW" sz="2400" b="0" dirty="0" smtClean="0">
                <a:solidFill>
                  <a:srgbClr val="FFFFFF"/>
                </a:solidFill>
              </a:rPr>
              <a:t>101</a:t>
            </a:r>
            <a:r>
              <a:rPr lang="en-US" sz="2400" b="0" dirty="0" smtClean="0">
                <a:solidFill>
                  <a:srgbClr val="FFFFFF"/>
                </a:solidFill>
              </a:rPr>
              <a:t> </a:t>
            </a:r>
            <a:r>
              <a:rPr lang="zh-TW" sz="2400" b="0" dirty="0">
                <a:solidFill>
                  <a:srgbClr val="FFFFFF"/>
                </a:solidFill>
              </a:rPr>
              <a:t>年民</a:t>
            </a:r>
            <a:r>
              <a:rPr lang="zh-TW" sz="2400" b="0" dirty="0" smtClean="0">
                <a:solidFill>
                  <a:srgbClr val="FFFFFF"/>
                </a:solidFill>
              </a:rPr>
              <a:t>專</a:t>
            </a:r>
            <a:r>
              <a:rPr lang="zh-TW" altLang="en-US" sz="2400" b="0" dirty="0" smtClean="0">
                <a:solidFill>
                  <a:srgbClr val="FFFFFF"/>
                </a:solidFill>
              </a:rPr>
              <a:t>上</a:t>
            </a:r>
            <a:r>
              <a:rPr lang="zh-TW" sz="2400" b="0" dirty="0" smtClean="0">
                <a:solidFill>
                  <a:srgbClr val="FFFFFF"/>
                </a:solidFill>
              </a:rPr>
              <a:t>字</a:t>
            </a:r>
            <a:r>
              <a:rPr lang="zh-TW" sz="2400" b="0" dirty="0">
                <a:solidFill>
                  <a:srgbClr val="FFFFFF"/>
                </a:solidFill>
              </a:rPr>
              <a:t>第</a:t>
            </a:r>
            <a:r>
              <a:rPr lang="en-US" sz="2400" b="0" dirty="0">
                <a:solidFill>
                  <a:srgbClr val="FFFFFF"/>
                </a:solidFill>
              </a:rPr>
              <a:t> </a:t>
            </a:r>
            <a:r>
              <a:rPr lang="en-US" altLang="zh-TW" sz="2400" b="0" dirty="0" smtClean="0">
                <a:solidFill>
                  <a:srgbClr val="FFFFFF"/>
                </a:solidFill>
              </a:rPr>
              <a:t>36</a:t>
            </a:r>
            <a:r>
              <a:rPr lang="zh-TW" sz="2400" b="0" dirty="0" smtClean="0">
                <a:solidFill>
                  <a:srgbClr val="FFFFFF"/>
                </a:solidFill>
              </a:rPr>
              <a:t>號 </a:t>
            </a:r>
            <a:r>
              <a:rPr lang="zh-TW" sz="2400" b="0" dirty="0">
                <a:solidFill>
                  <a:srgbClr val="FFFFFF"/>
                </a:solidFill>
              </a:rPr>
              <a:t>民事判決</a:t>
            </a:r>
            <a:r>
              <a:rPr lang="en-US" sz="2400" dirty="0">
                <a:solidFill>
                  <a:srgbClr val="FFFFFF"/>
                </a:solidFill>
              </a:rPr>
              <a:t>)</a:t>
            </a:r>
          </a:p>
        </p:txBody>
      </p:sp>
      <p:sp>
        <p:nvSpPr>
          <p:cNvPr id="17" name="內容版面配置區 16"/>
          <p:cNvSpPr>
            <a:spLocks noGrp="1"/>
          </p:cNvSpPr>
          <p:nvPr>
            <p:ph idx="1"/>
          </p:nvPr>
        </p:nvSpPr>
        <p:spPr>
          <a:xfrm>
            <a:off x="839416" y="1844824"/>
            <a:ext cx="10554571" cy="2931348"/>
          </a:xfrm>
        </p:spPr>
        <p:txBody>
          <a:bodyPr/>
          <a:lstStyle/>
          <a:p>
            <a:pPr marL="0" indent="0">
              <a:buNone/>
            </a:pPr>
            <a:endParaRPr lang="en-US" altLang="zh-TW" sz="3200" dirty="0"/>
          </a:p>
          <a:p>
            <a:r>
              <a:rPr lang="zh-TW" altLang="en-US" sz="3200" dirty="0" smtClean="0"/>
              <a:t>案件事實</a:t>
            </a:r>
            <a:r>
              <a:rPr lang="en-US" altLang="zh-TW" sz="3200" dirty="0" smtClean="0"/>
              <a:t>(</a:t>
            </a:r>
            <a:r>
              <a:rPr lang="zh-TW" altLang="en-US" sz="3200" dirty="0" smtClean="0"/>
              <a:t>三</a:t>
            </a:r>
            <a:r>
              <a:rPr lang="en-US" altLang="zh-TW" sz="3200" dirty="0" smtClean="0"/>
              <a:t>)</a:t>
            </a:r>
          </a:p>
          <a:p>
            <a:pPr marL="0" indent="0">
              <a:buNone/>
            </a:pPr>
            <a:r>
              <a:rPr lang="zh-TW" altLang="en-US" sz="2400" dirty="0" smtClean="0"/>
              <a:t>被</a:t>
            </a:r>
            <a:r>
              <a:rPr lang="zh-TW" altLang="en-US" sz="2400" dirty="0"/>
              <a:t>上訴人授權上訴人使用其技術，雖成功研發出植酸</a:t>
            </a:r>
            <a:r>
              <a:rPr lang="zh-TW" altLang="en-US" sz="2400" dirty="0" smtClean="0"/>
              <a:t>酵素之</a:t>
            </a:r>
            <a:r>
              <a:rPr lang="zh-TW" altLang="en-US" sz="2400" dirty="0"/>
              <a:t>基因轉殖水稻，惟經主管機關禁止生產及銷售，被</a:t>
            </a:r>
            <a:r>
              <a:rPr lang="zh-TW" altLang="en-US" sz="2400" dirty="0" smtClean="0"/>
              <a:t>上訴人</a:t>
            </a:r>
            <a:r>
              <a:rPr lang="zh-TW" altLang="en-US" sz="2400" dirty="0"/>
              <a:t>迄今無法提出突破法令限制之方法，則被上訴人之</a:t>
            </a:r>
            <a:r>
              <a:rPr lang="zh-TW" altLang="en-US" sz="2400" dirty="0" smtClean="0"/>
              <a:t>給付陷於</a:t>
            </a:r>
            <a:r>
              <a:rPr lang="zh-TW" altLang="en-US" sz="2400" dirty="0"/>
              <a:t>法律上之給付不能。</a:t>
            </a:r>
            <a:endParaRPr lang="en-US" altLang="zh-TW" sz="2400" dirty="0" smtClean="0"/>
          </a:p>
          <a:p>
            <a:pPr marL="0" indent="0">
              <a:buNone/>
            </a:pPr>
            <a:endParaRPr lang="en-US" altLang="zh-TW" sz="3200" dirty="0" smtClean="0"/>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21B10D4-94A6-48DD-BA0F-17A75A958A6F}" type="slidenum">
              <a:t>12</a:t>
            </a:fld>
            <a:endParaRPr lang="en-US" sz="2000" b="0" i="0" u="none" strike="noStrike" kern="1200" cap="none" spc="0" baseline="0">
              <a:solidFill>
                <a:srgbClr val="00C6BB"/>
              </a:solidFill>
              <a:uFillTx/>
              <a:latin typeface="Century Gothic"/>
              <a:ea typeface="新細明體" pitchFamily="18"/>
            </a:endParaRPr>
          </a:p>
        </p:txBody>
      </p:sp>
      <p:grpSp>
        <p:nvGrpSpPr>
          <p:cNvPr id="6" name="資料庫圖表 6"/>
          <p:cNvGrpSpPr/>
          <p:nvPr/>
        </p:nvGrpSpPr>
        <p:grpSpPr>
          <a:xfrm>
            <a:off x="10035210" y="102988"/>
            <a:ext cx="1600858" cy="1600858"/>
            <a:chOff x="10035210" y="102988"/>
            <a:chExt cx="1600858" cy="1600858"/>
          </a:xfrm>
        </p:grpSpPr>
        <p:sp>
          <p:nvSpPr>
            <p:cNvPr id="7" name="手繪多邊形 6"/>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8" name="手繪多邊形 7"/>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1F497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2" name="手繪多邊形 11"/>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sp>
        <p:nvSpPr>
          <p:cNvPr id="19" name="內容版面配置區 16"/>
          <p:cNvSpPr txBox="1">
            <a:spLocks/>
          </p:cNvSpPr>
          <p:nvPr/>
        </p:nvSpPr>
        <p:spPr>
          <a:xfrm>
            <a:off x="839416" y="3456194"/>
            <a:ext cx="10554571" cy="2931348"/>
          </a:xfrm>
          <a:prstGeom prst="rect">
            <a:avLst/>
          </a:prstGeom>
          <a:noFill/>
          <a:ln>
            <a:noFill/>
          </a:ln>
          <a:effectLst>
            <a:outerShdw dir="16200000" algn="tl">
              <a:srgbClr val="000000">
                <a:alpha val="40000"/>
              </a:srgbClr>
            </a:outerShdw>
          </a:effectLst>
        </p:spPr>
        <p:txBody>
          <a:bodyPr vert="horz" wrap="square" lIns="91440" tIns="45720" rIns="91440" bIns="45720" anchor="ctr" anchorCtr="0" compatLnSpc="1"/>
          <a:lstStyle>
            <a:lvl1pPr marL="342900" marR="0" lvl="0" indent="-342900" algn="l" defTabSz="457200" rtl="0" fontAlgn="auto" hangingPunct="1">
              <a:lnSpc>
                <a:spcPct val="100000"/>
              </a:lnSpc>
              <a:spcBef>
                <a:spcPts val="400"/>
              </a:spcBef>
              <a:spcAft>
                <a:spcPts val="600"/>
              </a:spcAft>
              <a:buClr>
                <a:srgbClr val="00C6BB"/>
              </a:buClr>
              <a:buSzPct val="100000"/>
              <a:buFont typeface="Wingdings 2"/>
              <a:buChar char=""/>
              <a:tabLst/>
              <a:defRPr lang="zh-TW" sz="3600" b="0" i="0" u="none" strike="noStrike" kern="1200" cap="none" spc="0" baseline="0">
                <a:solidFill>
                  <a:srgbClr val="FFFFFF"/>
                </a:solidFill>
                <a:uFillTx/>
                <a:latin typeface="微軟正黑體"/>
                <a:ea typeface="微軟正黑體"/>
              </a:defRPr>
            </a:lvl1pPr>
            <a:lvl2pPr marL="742950" marR="0" lvl="1" indent="-285750" algn="l" defTabSz="457200" rtl="0" fontAlgn="auto" hangingPunct="1">
              <a:lnSpc>
                <a:spcPct val="100000"/>
              </a:lnSpc>
              <a:spcBef>
                <a:spcPts val="400"/>
              </a:spcBef>
              <a:spcAft>
                <a:spcPts val="600"/>
              </a:spcAft>
              <a:buClr>
                <a:srgbClr val="00C6BB"/>
              </a:buClr>
              <a:buSzPct val="100000"/>
              <a:buFont typeface="Wingdings 2"/>
              <a:buChar char=""/>
              <a:tabLst/>
              <a:defRPr lang="zh-TW" sz="3200" b="0" i="0" u="none" strike="noStrike" kern="1200" cap="none" spc="0" baseline="0">
                <a:solidFill>
                  <a:srgbClr val="FFFFFF"/>
                </a:solidFill>
                <a:uFillTx/>
                <a:latin typeface="微軟正黑體"/>
                <a:ea typeface="微軟正黑體"/>
              </a:defRPr>
            </a:lvl2pPr>
            <a:lvl3pPr marL="1143000" marR="0" lvl="2"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800" b="0" i="0" u="none" strike="noStrike" kern="1200" cap="none" spc="0" baseline="0">
                <a:solidFill>
                  <a:srgbClr val="FFFFFF"/>
                </a:solidFill>
                <a:uFillTx/>
                <a:latin typeface="微軟正黑體"/>
                <a:ea typeface="微軟正黑體"/>
              </a:defRPr>
            </a:lvl3pPr>
            <a:lvl4pPr marL="1600200" marR="0" lvl="3"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400" b="0" i="0" u="none" strike="noStrike" kern="1200" cap="none" spc="0" baseline="0">
                <a:solidFill>
                  <a:srgbClr val="FFFFFF"/>
                </a:solidFill>
                <a:uFillTx/>
                <a:latin typeface="微軟正黑體"/>
                <a:ea typeface="微軟正黑體"/>
              </a:defRPr>
            </a:lvl4pPr>
            <a:lvl5pPr marL="2057400" marR="0" lvl="4"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400" b="0" i="0" u="none" strike="noStrike" kern="1200" cap="none" spc="0" baseline="0">
                <a:solidFill>
                  <a:srgbClr val="FFFFFF"/>
                </a:solidFill>
                <a:uFillTx/>
                <a:latin typeface="微軟正黑體"/>
                <a:ea typeface="微軟正黑體"/>
              </a:defRPr>
            </a:lvl5pPr>
          </a:lstStyle>
          <a:p>
            <a:pPr marL="0" indent="0">
              <a:buFont typeface="Wingdings 2"/>
              <a:buNone/>
            </a:pPr>
            <a:endParaRPr lang="zh-TW" altLang="en-US" sz="3200" dirty="0" smtClean="0"/>
          </a:p>
          <a:p>
            <a:r>
              <a:rPr lang="zh-TW" altLang="en-US" sz="3200" dirty="0"/>
              <a:t>上訴人</a:t>
            </a:r>
            <a:r>
              <a:rPr lang="zh-TW" altLang="en-US" sz="3200" dirty="0" smtClean="0"/>
              <a:t>主張</a:t>
            </a:r>
            <a:endParaRPr lang="en-US" altLang="zh-TW" sz="3200" dirty="0" smtClean="0"/>
          </a:p>
          <a:p>
            <a:pPr marL="0" indent="0">
              <a:buNone/>
            </a:pPr>
            <a:r>
              <a:rPr lang="zh-TW" altLang="en-US" sz="2400" dirty="0"/>
              <a:t>本件給付不能既可歸責於被上訴人，上訴人自得依</a:t>
            </a:r>
            <a:r>
              <a:rPr lang="zh-TW" altLang="en-US" sz="2400" dirty="0" smtClean="0"/>
              <a:t>民法</a:t>
            </a:r>
            <a:r>
              <a:rPr lang="zh-TW" altLang="en-US" sz="2400" dirty="0"/>
              <a:t>第</a:t>
            </a:r>
            <a:r>
              <a:rPr lang="en-US" altLang="zh-TW" sz="2400" dirty="0"/>
              <a:t>226 </a:t>
            </a:r>
            <a:r>
              <a:rPr lang="zh-TW" altLang="en-US" sz="2400" dirty="0"/>
              <a:t>條規定請求損害賠償，並請求被上訴人賠償</a:t>
            </a:r>
            <a:r>
              <a:rPr lang="zh-TW" altLang="en-US" sz="2400" dirty="0" smtClean="0"/>
              <a:t>上訴人</a:t>
            </a:r>
            <a:r>
              <a:rPr lang="zh-TW" altLang="en-US" sz="2400" dirty="0"/>
              <a:t>給付權利金、授權費等之損害共計</a:t>
            </a:r>
            <a:r>
              <a:rPr lang="en-US" altLang="zh-TW" sz="2400" dirty="0"/>
              <a:t>1,100 </a:t>
            </a:r>
            <a:r>
              <a:rPr lang="zh-TW" altLang="en-US" sz="2400" dirty="0"/>
              <a:t>萬</a:t>
            </a:r>
            <a:r>
              <a:rPr lang="zh-TW" altLang="en-US" sz="2400" dirty="0" smtClean="0"/>
              <a:t>元。</a:t>
            </a:r>
            <a:endParaRPr lang="zh-TW" altLang="en-US" sz="3200" dirty="0" smtClean="0"/>
          </a:p>
        </p:txBody>
      </p:sp>
    </p:spTree>
    <p:extLst>
      <p:ext uri="{BB962C8B-B14F-4D97-AF65-F5344CB8AC3E}">
        <p14:creationId xmlns:p14="http://schemas.microsoft.com/office/powerpoint/2010/main" val="3992715946"/>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a:t>專利授權</a:t>
            </a:r>
            <a:r>
              <a:rPr lang="en-US" dirty="0"/>
              <a:t>-</a:t>
            </a:r>
            <a:r>
              <a:rPr lang="zh-TW" dirty="0"/>
              <a:t>法院判決</a:t>
            </a:r>
            <a:r>
              <a:rPr lang="en-US" dirty="0" smtClean="0"/>
              <a:t>(</a:t>
            </a:r>
            <a:r>
              <a:rPr lang="en-US" altLang="zh-TW" dirty="0" smtClean="0"/>
              <a:t>7</a:t>
            </a:r>
            <a:r>
              <a:rPr lang="en-US" dirty="0" smtClean="0"/>
              <a:t>/</a:t>
            </a:r>
            <a:r>
              <a:rPr lang="en-US" altLang="zh-TW" dirty="0" smtClean="0"/>
              <a:t>8</a:t>
            </a:r>
            <a:r>
              <a:rPr lang="en-US" dirty="0" smtClean="0"/>
              <a:t>)</a:t>
            </a:r>
            <a:r>
              <a:rPr lang="en-US" dirty="0"/>
              <a:t/>
            </a:r>
            <a:br>
              <a:rPr lang="en-US" dirty="0"/>
            </a:br>
            <a:r>
              <a:rPr lang="en-US" sz="2400" b="0" dirty="0" smtClean="0"/>
              <a:t>(</a:t>
            </a:r>
            <a:r>
              <a:rPr lang="zh-TW" altLang="en-US" sz="2400" b="0" dirty="0"/>
              <a:t>智慧財產法院 </a:t>
            </a:r>
            <a:r>
              <a:rPr lang="en-US" altLang="zh-TW" sz="2400" b="0" dirty="0"/>
              <a:t>101 </a:t>
            </a:r>
            <a:r>
              <a:rPr lang="zh-TW" altLang="en-US" sz="2400" b="0" dirty="0"/>
              <a:t>年民專上字第 </a:t>
            </a:r>
            <a:r>
              <a:rPr lang="en-US" altLang="zh-TW" sz="2400" b="0" dirty="0"/>
              <a:t>36</a:t>
            </a:r>
            <a:r>
              <a:rPr lang="zh-TW" altLang="en-US" sz="2400" b="0" dirty="0"/>
              <a:t>號 民事判決</a:t>
            </a:r>
            <a:r>
              <a:rPr lang="en-US" sz="2400" b="0" dirty="0" smtClean="0"/>
              <a:t>)</a:t>
            </a:r>
            <a:endParaRPr lang="en-US" sz="2400" b="0" dirty="0"/>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E0AEA5F-A57F-4599-892F-838B9D272158}" type="slidenum">
              <a:t>13</a:t>
            </a:fld>
            <a:endParaRPr lang="en-US" sz="2000" b="0" i="0" u="none" strike="noStrike" kern="1200" cap="none" spc="0" baseline="0">
              <a:solidFill>
                <a:srgbClr val="00C6BB"/>
              </a:solidFill>
              <a:uFillTx/>
              <a:latin typeface="Century Gothic"/>
              <a:ea typeface="新細明體" pitchFamily="18"/>
            </a:endParaRPr>
          </a:p>
        </p:txBody>
      </p:sp>
      <p:grpSp>
        <p:nvGrpSpPr>
          <p:cNvPr id="6" name="資料庫圖表 6"/>
          <p:cNvGrpSpPr/>
          <p:nvPr/>
        </p:nvGrpSpPr>
        <p:grpSpPr>
          <a:xfrm>
            <a:off x="10035210" y="102988"/>
            <a:ext cx="1600858" cy="1600858"/>
            <a:chOff x="10035210" y="102988"/>
            <a:chExt cx="1600858" cy="1600858"/>
          </a:xfrm>
        </p:grpSpPr>
        <p:sp>
          <p:nvSpPr>
            <p:cNvPr id="7" name="手繪多邊形 6"/>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8" name="手繪多邊形 7"/>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1F497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2" name="手繪多邊形 11"/>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grpSp>
        <p:nvGrpSpPr>
          <p:cNvPr id="13" name="資料庫圖表 10"/>
          <p:cNvGrpSpPr/>
          <p:nvPr/>
        </p:nvGrpSpPr>
        <p:grpSpPr>
          <a:xfrm>
            <a:off x="263352" y="2207989"/>
            <a:ext cx="11593284" cy="3751413"/>
            <a:chOff x="263356" y="2232343"/>
            <a:chExt cx="11593284" cy="3689466"/>
          </a:xfrm>
        </p:grpSpPr>
        <p:sp>
          <p:nvSpPr>
            <p:cNvPr id="14" name="手繪多邊形 13"/>
            <p:cNvSpPr/>
            <p:nvPr/>
          </p:nvSpPr>
          <p:spPr>
            <a:xfrm>
              <a:off x="263356" y="2586581"/>
              <a:ext cx="11593284" cy="3335228"/>
            </a:xfrm>
            <a:custGeom>
              <a:avLst/>
              <a:gdLst>
                <a:gd name="f0" fmla="val 10800000"/>
                <a:gd name="f1" fmla="val 5400000"/>
                <a:gd name="f2" fmla="val 180"/>
                <a:gd name="f3" fmla="val w"/>
                <a:gd name="f4" fmla="val h"/>
                <a:gd name="f5" fmla="val 0"/>
                <a:gd name="f6" fmla="val 11593287"/>
                <a:gd name="f7" fmla="val 3335227"/>
                <a:gd name="f8" fmla="+- 0 0 -90"/>
                <a:gd name="f9" fmla="*/ f3 1 11593287"/>
                <a:gd name="f10" fmla="*/ f4 1 3335227"/>
                <a:gd name="f11" fmla="val f5"/>
                <a:gd name="f12" fmla="val f6"/>
                <a:gd name="f13" fmla="val f7"/>
                <a:gd name="f14" fmla="*/ f8 f0 1"/>
                <a:gd name="f15" fmla="+- f13 0 f11"/>
                <a:gd name="f16" fmla="+- f12 0 f11"/>
                <a:gd name="f17" fmla="*/ f14 1 f2"/>
                <a:gd name="f18" fmla="*/ f16 1 11593287"/>
                <a:gd name="f19" fmla="*/ f15 1 3335227"/>
                <a:gd name="f20" fmla="*/ 0 f16 1"/>
                <a:gd name="f21" fmla="*/ 0 f15 1"/>
                <a:gd name="f22" fmla="*/ 11593287 f16 1"/>
                <a:gd name="f23" fmla="*/ 3335227 f15 1"/>
                <a:gd name="f24" fmla="+- f17 0 f1"/>
                <a:gd name="f25" fmla="*/ f20 1 11593287"/>
                <a:gd name="f26" fmla="*/ f21 1 3335227"/>
                <a:gd name="f27" fmla="*/ f22 1 11593287"/>
                <a:gd name="f28" fmla="*/ f23 1 3335227"/>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1593287" h="3335227">
                  <a:moveTo>
                    <a:pt x="f5" y="f5"/>
                  </a:moveTo>
                  <a:lnTo>
                    <a:pt x="f6" y="f5"/>
                  </a:lnTo>
                  <a:lnTo>
                    <a:pt x="f6" y="f7"/>
                  </a:lnTo>
                  <a:lnTo>
                    <a:pt x="f5" y="f7"/>
                  </a:lnTo>
                  <a:lnTo>
                    <a:pt x="f5" y="f5"/>
                  </a:lnTo>
                  <a:close/>
                </a:path>
              </a:pathLst>
            </a:custGeom>
            <a:solidFill>
              <a:srgbClr val="EEECE1">
                <a:alpha val="90000"/>
              </a:srgbClr>
            </a:solidFill>
            <a:ln w="25402">
              <a:solidFill>
                <a:srgbClr val="1F497D"/>
              </a:solidFill>
              <a:prstDash val="solid"/>
            </a:ln>
          </p:spPr>
          <p:txBody>
            <a:bodyPr vert="horz" wrap="square" lIns="899769" tIns="354073" rIns="899769" bIns="142244" anchor="t" anchorCtr="0" compatLnSpc="1"/>
            <a:lstStyle/>
            <a:p>
              <a:pPr marR="0" lvl="1" indent="-457200" algn="l" defTabSz="888997" rtl="0" fontAlgn="auto" hangingPunct="1">
                <a:lnSpc>
                  <a:spcPct val="90000"/>
                </a:lnSpc>
                <a:spcBef>
                  <a:spcPts val="0"/>
                </a:spcBef>
                <a:spcAft>
                  <a:spcPts val="400"/>
                </a:spcAft>
                <a:buSzPct val="100000"/>
                <a:buFont typeface="+mj-lt"/>
                <a:buAutoNum type="arabicPeriod"/>
                <a:tabLst/>
                <a:defRPr sz="1800" b="0" i="0" u="none" strike="noStrike" kern="0" cap="none" spc="0" baseline="0">
                  <a:solidFill>
                    <a:srgbClr val="000000"/>
                  </a:solidFill>
                  <a:uFillTx/>
                </a:defRPr>
              </a:pPr>
              <a:endParaRPr lang="en-US" sz="2400" b="0" i="0" u="none" strike="noStrike" kern="1200" cap="none" spc="0" baseline="0" dirty="0">
                <a:solidFill>
                  <a:srgbClr val="000000"/>
                </a:solidFill>
                <a:uFillTx/>
                <a:latin typeface="Arial Narrow"/>
                <a:ea typeface="微軟正黑體"/>
              </a:endParaRPr>
            </a:p>
          </p:txBody>
        </p:sp>
        <p:sp>
          <p:nvSpPr>
            <p:cNvPr id="15" name="手繪多邊形 14"/>
            <p:cNvSpPr/>
            <p:nvPr/>
          </p:nvSpPr>
          <p:spPr>
            <a:xfrm>
              <a:off x="843012" y="2232343"/>
              <a:ext cx="8115300" cy="582782"/>
            </a:xfrm>
            <a:custGeom>
              <a:avLst/>
              <a:gdLst>
                <a:gd name="f0" fmla="val 10800000"/>
                <a:gd name="f1" fmla="val 5400000"/>
                <a:gd name="f2" fmla="val 180"/>
                <a:gd name="f3" fmla="val w"/>
                <a:gd name="f4" fmla="val h"/>
                <a:gd name="f5" fmla="val 0"/>
                <a:gd name="f6" fmla="val 8115301"/>
                <a:gd name="f7" fmla="val 708480"/>
                <a:gd name="f8" fmla="val 118082"/>
                <a:gd name="f9" fmla="val 52867"/>
                <a:gd name="f10" fmla="val 7997219"/>
                <a:gd name="f11" fmla="val 8062434"/>
                <a:gd name="f12" fmla="val 590398"/>
                <a:gd name="f13" fmla="val 655613"/>
                <a:gd name="f14" fmla="+- 0 0 -90"/>
                <a:gd name="f15" fmla="*/ f3 1 8115301"/>
                <a:gd name="f16" fmla="*/ f4 1 708480"/>
                <a:gd name="f17" fmla="val f5"/>
                <a:gd name="f18" fmla="val f6"/>
                <a:gd name="f19" fmla="val f7"/>
                <a:gd name="f20" fmla="*/ f14 f0 1"/>
                <a:gd name="f21" fmla="+- f19 0 f17"/>
                <a:gd name="f22" fmla="+- f18 0 f17"/>
                <a:gd name="f23" fmla="*/ f20 1 f2"/>
                <a:gd name="f24" fmla="*/ f22 1 8115301"/>
                <a:gd name="f25" fmla="*/ f21 1 708480"/>
                <a:gd name="f26" fmla="*/ 0 f22 1"/>
                <a:gd name="f27" fmla="*/ 118082 f21 1"/>
                <a:gd name="f28" fmla="*/ 118082 f22 1"/>
                <a:gd name="f29" fmla="*/ 0 f21 1"/>
                <a:gd name="f30" fmla="*/ 7997219 f22 1"/>
                <a:gd name="f31" fmla="*/ 8115301 f22 1"/>
                <a:gd name="f32" fmla="*/ 590398 f21 1"/>
                <a:gd name="f33" fmla="*/ 708480 f21 1"/>
                <a:gd name="f34" fmla="+- f23 0 f1"/>
                <a:gd name="f35" fmla="*/ f26 1 8115301"/>
                <a:gd name="f36" fmla="*/ f27 1 708480"/>
                <a:gd name="f37" fmla="*/ f28 1 8115301"/>
                <a:gd name="f38" fmla="*/ f29 1 708480"/>
                <a:gd name="f39" fmla="*/ f30 1 8115301"/>
                <a:gd name="f40" fmla="*/ f31 1 8115301"/>
                <a:gd name="f41" fmla="*/ f32 1 708480"/>
                <a:gd name="f42" fmla="*/ f33 1 708480"/>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8115301" h="70848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1F497D"/>
            </a:solidFill>
            <a:ln w="25402">
              <a:solidFill>
                <a:srgbClr val="EEECE1"/>
              </a:solidFill>
              <a:prstDash val="solid"/>
            </a:ln>
          </p:spPr>
          <p:txBody>
            <a:bodyPr vert="horz" wrap="square" lIns="341327" tIns="34582" rIns="341327" bIns="34582" anchor="ctr" anchorCtr="0" compatLnSpc="1"/>
            <a:lstStyle/>
            <a:p>
              <a:pPr marL="0" marR="0" lvl="0" indent="0" algn="l" defTabSz="1244598" rtl="0" fontAlgn="auto" hangingPunct="1">
                <a:lnSpc>
                  <a:spcPct val="90000"/>
                </a:lnSpc>
                <a:spcBef>
                  <a:spcPts val="0"/>
                </a:spcBef>
                <a:spcAft>
                  <a:spcPts val="1200"/>
                </a:spcAft>
                <a:buNone/>
                <a:tabLst/>
                <a:defRPr sz="1800" b="0" i="0" u="none" strike="noStrike" kern="0" cap="none" spc="0" baseline="0">
                  <a:solidFill>
                    <a:srgbClr val="000000"/>
                  </a:solidFill>
                  <a:uFillTx/>
                </a:defRPr>
              </a:pPr>
              <a:r>
                <a:rPr lang="zh-TW" sz="2800" b="0" i="0" u="none" strike="noStrike" kern="1200" cap="none" spc="0" baseline="0" dirty="0">
                  <a:solidFill>
                    <a:srgbClr val="FFFFFF"/>
                  </a:solidFill>
                  <a:uFillTx/>
                  <a:latin typeface="Arial Narrow"/>
                  <a:ea typeface="微軟正黑體"/>
                </a:rPr>
                <a:t>法院</a:t>
              </a:r>
              <a:r>
                <a:rPr lang="zh-TW" sz="2800" b="0" i="0" u="none" strike="noStrike" kern="1200" cap="none" spc="0" baseline="0" dirty="0" smtClean="0">
                  <a:solidFill>
                    <a:srgbClr val="FFFFFF"/>
                  </a:solidFill>
                  <a:uFillTx/>
                  <a:latin typeface="Arial Narrow"/>
                  <a:ea typeface="微軟正黑體"/>
                </a:rPr>
                <a:t>判決</a:t>
              </a:r>
              <a:r>
                <a:rPr lang="en-US" altLang="zh-TW" sz="2800" b="0" i="0" u="none" strike="noStrike" kern="1200" cap="none" spc="0" baseline="0" dirty="0" smtClean="0">
                  <a:solidFill>
                    <a:srgbClr val="FFFFFF"/>
                  </a:solidFill>
                  <a:uFillTx/>
                  <a:latin typeface="Arial Narrow"/>
                  <a:ea typeface="微軟正黑體"/>
                </a:rPr>
                <a:t>(</a:t>
              </a:r>
              <a:r>
                <a:rPr lang="zh-TW" altLang="en-US" sz="2800" b="0" i="0" u="none" strike="noStrike" kern="1200" cap="none" spc="0" baseline="0" dirty="0" smtClean="0">
                  <a:solidFill>
                    <a:srgbClr val="FFFFFF"/>
                  </a:solidFill>
                  <a:uFillTx/>
                  <a:latin typeface="Arial Narrow"/>
                  <a:ea typeface="微軟正黑體"/>
                </a:rPr>
                <a:t>一</a:t>
              </a:r>
              <a:r>
                <a:rPr lang="en-US" altLang="zh-TW" sz="2800" b="0" i="0" u="none" strike="noStrike" kern="1200" cap="none" spc="0" baseline="0" dirty="0" smtClean="0">
                  <a:solidFill>
                    <a:srgbClr val="FFFFFF"/>
                  </a:solidFill>
                  <a:uFillTx/>
                  <a:latin typeface="Arial Narrow"/>
                  <a:ea typeface="微軟正黑體"/>
                </a:rPr>
                <a:t>)</a:t>
              </a:r>
              <a:endParaRPr lang="en-US" sz="2800" b="0" i="0" u="none" strike="noStrike" kern="1200" cap="none" spc="0" baseline="0" dirty="0">
                <a:solidFill>
                  <a:srgbClr val="FFFFFF"/>
                </a:solidFill>
                <a:uFillTx/>
                <a:latin typeface="Arial Narrow"/>
                <a:ea typeface="微軟正黑體"/>
              </a:endParaRPr>
            </a:p>
          </p:txBody>
        </p:sp>
      </p:grpSp>
      <p:sp>
        <p:nvSpPr>
          <p:cNvPr id="16" name="文字方塊 15"/>
          <p:cNvSpPr txBox="1"/>
          <p:nvPr/>
        </p:nvSpPr>
        <p:spPr>
          <a:xfrm>
            <a:off x="443372" y="3109626"/>
            <a:ext cx="11233244" cy="2308324"/>
          </a:xfrm>
          <a:prstGeom prst="rect">
            <a:avLst/>
          </a:prstGeom>
          <a:noFill/>
        </p:spPr>
        <p:txBody>
          <a:bodyPr wrap="square" rtlCol="0">
            <a:spAutoFit/>
          </a:bodyPr>
          <a:lstStyle/>
          <a:p>
            <a:r>
              <a:rPr lang="zh-TW" altLang="en-US" sz="2400" dirty="0">
                <a:latin typeface="微軟正黑體" pitchFamily="34" charset="-120"/>
                <a:ea typeface="微軟正黑體" pitchFamily="34" charset="-120"/>
              </a:rPr>
              <a:t>系爭技術授權契約第</a:t>
            </a:r>
            <a:r>
              <a:rPr lang="en-US" altLang="zh-TW" sz="2400" dirty="0">
                <a:latin typeface="微軟正黑體" pitchFamily="34" charset="-120"/>
                <a:ea typeface="微軟正黑體" pitchFamily="34" charset="-120"/>
              </a:rPr>
              <a:t>8 </a:t>
            </a:r>
            <a:r>
              <a:rPr lang="zh-TW" altLang="en-US" sz="2400" dirty="0">
                <a:latin typeface="微軟正黑體" pitchFamily="34" charset="-120"/>
                <a:ea typeface="微軟正黑體" pitchFamily="34" charset="-120"/>
              </a:rPr>
              <a:t>條及系爭技術移轉合約第</a:t>
            </a:r>
            <a:r>
              <a:rPr lang="en-US" altLang="zh-TW" sz="2400" dirty="0">
                <a:latin typeface="微軟正黑體" pitchFamily="34" charset="-120"/>
                <a:ea typeface="微軟正黑體" pitchFamily="34" charset="-120"/>
              </a:rPr>
              <a:t>7 </a:t>
            </a:r>
            <a:r>
              <a:rPr lang="zh-TW" altLang="en-US" sz="2400" dirty="0">
                <a:latin typeface="微軟正黑體" pitchFamily="34" charset="-120"/>
                <a:ea typeface="微軟正黑體" pitchFamily="34" charset="-120"/>
              </a:rPr>
              <a:t>條第 </a:t>
            </a:r>
            <a:r>
              <a:rPr lang="en-US" altLang="zh-TW" sz="2400" dirty="0">
                <a:latin typeface="微軟正黑體" pitchFamily="34" charset="-120"/>
                <a:ea typeface="微軟正黑體" pitchFamily="34" charset="-120"/>
              </a:rPr>
              <a:t>1 </a:t>
            </a:r>
            <a:r>
              <a:rPr lang="zh-TW" altLang="en-US" sz="2400" dirty="0">
                <a:latin typeface="微軟正黑體" pitchFamily="34" charset="-120"/>
                <a:ea typeface="微軟正黑體" pitchFamily="34" charset="-120"/>
              </a:rPr>
              <a:t>項既非無效，則依上開條款之約定，被上訴人就授權 、移轉技術之合用性及商品化之可能性並不負擔保責任 。</a:t>
            </a:r>
            <a:r>
              <a:rPr lang="zh-TW" altLang="en-US" sz="2400" dirty="0">
                <a:solidFill>
                  <a:srgbClr val="FF0000"/>
                </a:solidFill>
                <a:latin typeface="微軟正黑體" pitchFamily="34" charset="-120"/>
                <a:ea typeface="微軟正黑體" pitchFamily="34" charset="-120"/>
              </a:rPr>
              <a:t>且所謂商品化係指產品之上市即銷售，然產品無法</a:t>
            </a:r>
            <a:r>
              <a:rPr lang="zh-TW" altLang="en-US" sz="2400" dirty="0" smtClean="0">
                <a:solidFill>
                  <a:srgbClr val="FF0000"/>
                </a:solidFill>
                <a:latin typeface="微軟正黑體" pitchFamily="34" charset="-120"/>
                <a:ea typeface="微軟正黑體" pitchFamily="34" charset="-120"/>
              </a:rPr>
              <a:t>商品化</a:t>
            </a:r>
            <a:r>
              <a:rPr lang="zh-TW" altLang="en-US" sz="2400" dirty="0">
                <a:solidFill>
                  <a:srgbClr val="FF0000"/>
                </a:solidFill>
                <a:latin typeface="微軟正黑體" pitchFamily="34" charset="-120"/>
                <a:ea typeface="微軟正黑體" pitchFamily="34" charset="-120"/>
              </a:rPr>
              <a:t>之原因眾多，依上開約定既未限制僅指技術原因</a:t>
            </a:r>
            <a:r>
              <a:rPr lang="zh-TW" altLang="en-US" sz="2400" dirty="0" smtClean="0">
                <a:solidFill>
                  <a:srgbClr val="FF0000"/>
                </a:solidFill>
                <a:latin typeface="微軟正黑體" pitchFamily="34" charset="-120"/>
                <a:ea typeface="微軟正黑體" pitchFamily="34" charset="-120"/>
              </a:rPr>
              <a:t>所致</a:t>
            </a:r>
            <a:r>
              <a:rPr lang="zh-TW" altLang="en-US" sz="2400" dirty="0">
                <a:solidFill>
                  <a:srgbClr val="FF0000"/>
                </a:solidFill>
                <a:latin typeface="微軟正黑體" pitchFamily="34" charset="-120"/>
                <a:ea typeface="微軟正黑體" pitchFamily="34" charset="-120"/>
              </a:rPr>
              <a:t>，自應包含全部之情形在內，亦即因法令限制導致</a:t>
            </a:r>
            <a:r>
              <a:rPr lang="zh-TW" altLang="en-US" sz="2400" dirty="0" smtClean="0">
                <a:solidFill>
                  <a:srgbClr val="FF0000"/>
                </a:solidFill>
                <a:latin typeface="微軟正黑體" pitchFamily="34" charset="-120"/>
                <a:ea typeface="微軟正黑體" pitchFamily="34" charset="-120"/>
              </a:rPr>
              <a:t>產品</a:t>
            </a:r>
            <a:r>
              <a:rPr lang="zh-TW" altLang="en-US" sz="2400" dirty="0">
                <a:solidFill>
                  <a:srgbClr val="FF0000"/>
                </a:solidFill>
                <a:latin typeface="微軟正黑體" pitchFamily="34" charset="-120"/>
                <a:ea typeface="微軟正黑體" pitchFamily="34" charset="-120"/>
              </a:rPr>
              <a:t>無法上市銷售之情形，當仍包括在內，並未排除，故 本件縱因法令限制使得應用授權、移轉技術所製出之產 品無法商品化，被上訴人仍不負擔保責任。</a:t>
            </a:r>
          </a:p>
        </p:txBody>
      </p:sp>
    </p:spTree>
    <p:extLst>
      <p:ext uri="{BB962C8B-B14F-4D97-AF65-F5344CB8AC3E}">
        <p14:creationId xmlns:p14="http://schemas.microsoft.com/office/powerpoint/2010/main" val="879452590"/>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Slide38">
    <p:spTree>
      <p:nvGrpSpPr>
        <p:cNvPr id="1" name=""/>
        <p:cNvGrpSpPr/>
        <p:nvPr/>
      </p:nvGrpSpPr>
      <p:grpSpPr>
        <a:xfrm>
          <a:off x="0" y="0"/>
          <a:ext cx="0" cy="0"/>
          <a:chOff x="0" y="0"/>
          <a:chExt cx="0" cy="0"/>
        </a:xfrm>
      </p:grpSpPr>
      <p:sp>
        <p:nvSpPr>
          <p:cNvPr id="2" name="標題 1"/>
          <p:cNvSpPr txBox="1">
            <a:spLocks noGrp="1"/>
          </p:cNvSpPr>
          <p:nvPr>
            <p:ph type="title"/>
          </p:nvPr>
        </p:nvSpPr>
        <p:spPr>
          <a:xfrm>
            <a:off x="767408" y="373029"/>
            <a:ext cx="10572000" cy="970452"/>
          </a:xfrm>
        </p:spPr>
        <p:txBody>
          <a:bodyPr/>
          <a:lstStyle/>
          <a:p>
            <a:pPr lvl="0"/>
            <a:r>
              <a:rPr lang="zh-TW" dirty="0"/>
              <a:t>專利授權</a:t>
            </a:r>
            <a:r>
              <a:rPr lang="en-US" dirty="0"/>
              <a:t>-</a:t>
            </a:r>
            <a:r>
              <a:rPr lang="zh-TW" dirty="0"/>
              <a:t>法院判決</a:t>
            </a:r>
            <a:r>
              <a:rPr lang="en-US" dirty="0" smtClean="0"/>
              <a:t>(</a:t>
            </a:r>
            <a:r>
              <a:rPr lang="en-US" altLang="zh-TW" dirty="0" smtClean="0"/>
              <a:t>8</a:t>
            </a:r>
            <a:r>
              <a:rPr lang="en-US" dirty="0" smtClean="0"/>
              <a:t>/</a:t>
            </a:r>
            <a:r>
              <a:rPr lang="en-US" altLang="zh-TW" dirty="0" smtClean="0"/>
              <a:t>8</a:t>
            </a:r>
            <a:r>
              <a:rPr lang="en-US" dirty="0" smtClean="0"/>
              <a:t>)</a:t>
            </a:r>
            <a:r>
              <a:rPr lang="en-US" dirty="0"/>
              <a:t/>
            </a:r>
            <a:br>
              <a:rPr lang="en-US" dirty="0"/>
            </a:br>
            <a:r>
              <a:rPr lang="en-US" altLang="zh-TW" sz="2400" dirty="0" smtClean="0"/>
              <a:t>(</a:t>
            </a:r>
            <a:r>
              <a:rPr lang="zh-TW" altLang="en-US" sz="2400" b="0" dirty="0" smtClean="0"/>
              <a:t>智慧</a:t>
            </a:r>
            <a:r>
              <a:rPr lang="zh-TW" altLang="en-US" sz="2400" b="0" dirty="0"/>
              <a:t>財產法院 </a:t>
            </a:r>
            <a:r>
              <a:rPr lang="en-US" altLang="zh-TW" sz="2400" b="0" dirty="0"/>
              <a:t>101 </a:t>
            </a:r>
            <a:r>
              <a:rPr lang="zh-TW" altLang="en-US" sz="2400" b="0" dirty="0"/>
              <a:t>年民專上字第 </a:t>
            </a:r>
            <a:r>
              <a:rPr lang="en-US" altLang="zh-TW" sz="2400" b="0" dirty="0"/>
              <a:t>36</a:t>
            </a:r>
            <a:r>
              <a:rPr lang="zh-TW" altLang="en-US" sz="2400" b="0" dirty="0"/>
              <a:t>號 民事</a:t>
            </a:r>
            <a:r>
              <a:rPr lang="zh-TW" altLang="en-US" sz="2400" b="0" dirty="0" smtClean="0"/>
              <a:t>判決</a:t>
            </a:r>
            <a:r>
              <a:rPr lang="en-US" altLang="zh-TW" sz="2400" b="0" dirty="0" smtClean="0"/>
              <a:t>)</a:t>
            </a:r>
            <a:endParaRPr lang="en-US" sz="2400" b="0" dirty="0"/>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9C99F49-AF31-4B51-8A2A-B85AC988D96F}" type="slidenum">
              <a:t>14</a:t>
            </a:fld>
            <a:endParaRPr lang="en-US" sz="2000" b="0" i="0" u="none" strike="noStrike" kern="1200" cap="none" spc="0" baseline="0">
              <a:solidFill>
                <a:srgbClr val="00C6BB"/>
              </a:solidFill>
              <a:uFillTx/>
              <a:latin typeface="Century Gothic"/>
              <a:ea typeface="新細明體" pitchFamily="18"/>
            </a:endParaRPr>
          </a:p>
        </p:txBody>
      </p:sp>
      <p:grpSp>
        <p:nvGrpSpPr>
          <p:cNvPr id="6" name="資料庫圖表 6"/>
          <p:cNvGrpSpPr/>
          <p:nvPr/>
        </p:nvGrpSpPr>
        <p:grpSpPr>
          <a:xfrm>
            <a:off x="10035210" y="102988"/>
            <a:ext cx="1600858" cy="1600858"/>
            <a:chOff x="10035210" y="102988"/>
            <a:chExt cx="1600858" cy="1600858"/>
          </a:xfrm>
        </p:grpSpPr>
        <p:sp>
          <p:nvSpPr>
            <p:cNvPr id="7" name="手繪多邊形 6"/>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8" name="手繪多邊形 7"/>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1F497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2" name="手繪多邊形 11"/>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grpSp>
        <p:nvGrpSpPr>
          <p:cNvPr id="13" name="資料庫圖表 7"/>
          <p:cNvGrpSpPr/>
          <p:nvPr/>
        </p:nvGrpSpPr>
        <p:grpSpPr>
          <a:xfrm>
            <a:off x="263355" y="2376653"/>
            <a:ext cx="11809311" cy="3528391"/>
            <a:chOff x="263356" y="2204865"/>
            <a:chExt cx="11809311" cy="3804544"/>
          </a:xfrm>
        </p:grpSpPr>
        <p:sp>
          <p:nvSpPr>
            <p:cNvPr id="14" name="手繪多邊形 13"/>
            <p:cNvSpPr/>
            <p:nvPr/>
          </p:nvSpPr>
          <p:spPr>
            <a:xfrm>
              <a:off x="263356" y="2605217"/>
              <a:ext cx="11809311" cy="3404192"/>
            </a:xfrm>
            <a:custGeom>
              <a:avLst/>
              <a:gdLst>
                <a:gd name="f0" fmla="val 10800000"/>
                <a:gd name="f1" fmla="val 5400000"/>
                <a:gd name="f2" fmla="val 180"/>
                <a:gd name="f3" fmla="val w"/>
                <a:gd name="f4" fmla="val h"/>
                <a:gd name="f5" fmla="val 0"/>
                <a:gd name="f6" fmla="val 11809312"/>
                <a:gd name="f7" fmla="val 3404193"/>
                <a:gd name="f8" fmla="+- 0 0 -90"/>
                <a:gd name="f9" fmla="*/ f3 1 11809312"/>
                <a:gd name="f10" fmla="*/ f4 1 3404193"/>
                <a:gd name="f11" fmla="val f5"/>
                <a:gd name="f12" fmla="val f6"/>
                <a:gd name="f13" fmla="val f7"/>
                <a:gd name="f14" fmla="*/ f8 f0 1"/>
                <a:gd name="f15" fmla="+- f13 0 f11"/>
                <a:gd name="f16" fmla="+- f12 0 f11"/>
                <a:gd name="f17" fmla="*/ f14 1 f2"/>
                <a:gd name="f18" fmla="*/ f16 1 11809312"/>
                <a:gd name="f19" fmla="*/ f15 1 3404193"/>
                <a:gd name="f20" fmla="*/ 0 f16 1"/>
                <a:gd name="f21" fmla="*/ 0 f15 1"/>
                <a:gd name="f22" fmla="*/ 11809312 f16 1"/>
                <a:gd name="f23" fmla="*/ 3404193 f15 1"/>
                <a:gd name="f24" fmla="+- f17 0 f1"/>
                <a:gd name="f25" fmla="*/ f20 1 11809312"/>
                <a:gd name="f26" fmla="*/ f21 1 3404193"/>
                <a:gd name="f27" fmla="*/ f22 1 11809312"/>
                <a:gd name="f28" fmla="*/ f23 1 3404193"/>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11809312" h="3404193">
                  <a:moveTo>
                    <a:pt x="f5" y="f5"/>
                  </a:moveTo>
                  <a:lnTo>
                    <a:pt x="f6" y="f5"/>
                  </a:lnTo>
                  <a:lnTo>
                    <a:pt x="f6" y="f7"/>
                  </a:lnTo>
                  <a:lnTo>
                    <a:pt x="f5" y="f7"/>
                  </a:lnTo>
                  <a:lnTo>
                    <a:pt x="f5" y="f5"/>
                  </a:lnTo>
                  <a:close/>
                </a:path>
              </a:pathLst>
            </a:custGeom>
            <a:solidFill>
              <a:srgbClr val="EEECE1">
                <a:alpha val="90000"/>
              </a:srgbClr>
            </a:solidFill>
            <a:ln w="25402">
              <a:solidFill>
                <a:srgbClr val="1F497D"/>
              </a:solidFill>
              <a:prstDash val="solid"/>
            </a:ln>
          </p:spPr>
          <p:txBody>
            <a:bodyPr vert="horz" wrap="square" lIns="916530" tIns="291593" rIns="916530" bIns="170691" anchor="t" anchorCtr="0" compatLnSpc="1"/>
            <a:lstStyle/>
            <a:p>
              <a:pPr marL="0" marR="0" lvl="1" algn="l" defTabSz="1066803" rtl="0" fontAlgn="auto" hangingPunct="1">
                <a:lnSpc>
                  <a:spcPct val="90000"/>
                </a:lnSpc>
                <a:spcBef>
                  <a:spcPts val="0"/>
                </a:spcBef>
                <a:spcAft>
                  <a:spcPts val="400"/>
                </a:spcAft>
                <a:buSzPct val="100000"/>
                <a:tabLst/>
                <a:defRPr sz="1800" b="0" i="0" u="none" strike="noStrike" kern="0" cap="none" spc="0" baseline="0">
                  <a:solidFill>
                    <a:srgbClr val="000000"/>
                  </a:solidFill>
                  <a:uFillTx/>
                </a:defRPr>
              </a:pPr>
              <a:endParaRPr lang="en-US" sz="2800" b="0" i="0" u="none" strike="noStrike" kern="1200" cap="none" spc="0" baseline="0" dirty="0">
                <a:solidFill>
                  <a:srgbClr val="000000"/>
                </a:solidFill>
                <a:uFillTx/>
                <a:latin typeface="Arial Narrow"/>
                <a:ea typeface="微軟正黑體"/>
              </a:endParaRPr>
            </a:p>
          </p:txBody>
        </p:sp>
        <p:sp>
          <p:nvSpPr>
            <p:cNvPr id="15" name="手繪多邊形 14"/>
            <p:cNvSpPr/>
            <p:nvPr/>
          </p:nvSpPr>
          <p:spPr>
            <a:xfrm>
              <a:off x="630103" y="2204865"/>
              <a:ext cx="8266514" cy="679627"/>
            </a:xfrm>
            <a:custGeom>
              <a:avLst/>
              <a:gdLst>
                <a:gd name="f0" fmla="val 10800000"/>
                <a:gd name="f1" fmla="val 5400000"/>
                <a:gd name="f2" fmla="val 180"/>
                <a:gd name="f3" fmla="val w"/>
                <a:gd name="f4" fmla="val h"/>
                <a:gd name="f5" fmla="val 0"/>
                <a:gd name="f6" fmla="val 8266518"/>
                <a:gd name="f7" fmla="val 679630"/>
                <a:gd name="f8" fmla="val 113274"/>
                <a:gd name="f9" fmla="val 50714"/>
                <a:gd name="f10" fmla="val 8153244"/>
                <a:gd name="f11" fmla="val 8215804"/>
                <a:gd name="f12" fmla="val 566356"/>
                <a:gd name="f13" fmla="val 628916"/>
                <a:gd name="f14" fmla="+- 0 0 -90"/>
                <a:gd name="f15" fmla="*/ f3 1 8266518"/>
                <a:gd name="f16" fmla="*/ f4 1 679630"/>
                <a:gd name="f17" fmla="val f5"/>
                <a:gd name="f18" fmla="val f6"/>
                <a:gd name="f19" fmla="val f7"/>
                <a:gd name="f20" fmla="*/ f14 f0 1"/>
                <a:gd name="f21" fmla="+- f19 0 f17"/>
                <a:gd name="f22" fmla="+- f18 0 f17"/>
                <a:gd name="f23" fmla="*/ f20 1 f2"/>
                <a:gd name="f24" fmla="*/ f22 1 8266518"/>
                <a:gd name="f25" fmla="*/ f21 1 679630"/>
                <a:gd name="f26" fmla="*/ 0 f22 1"/>
                <a:gd name="f27" fmla="*/ 113274 f21 1"/>
                <a:gd name="f28" fmla="*/ 113274 f22 1"/>
                <a:gd name="f29" fmla="*/ 0 f21 1"/>
                <a:gd name="f30" fmla="*/ 8153244 f22 1"/>
                <a:gd name="f31" fmla="*/ 8266518 f22 1"/>
                <a:gd name="f32" fmla="*/ 566356 f21 1"/>
                <a:gd name="f33" fmla="*/ 679630 f21 1"/>
                <a:gd name="f34" fmla="+- f23 0 f1"/>
                <a:gd name="f35" fmla="*/ f26 1 8266518"/>
                <a:gd name="f36" fmla="*/ f27 1 679630"/>
                <a:gd name="f37" fmla="*/ f28 1 8266518"/>
                <a:gd name="f38" fmla="*/ f29 1 679630"/>
                <a:gd name="f39" fmla="*/ f30 1 8266518"/>
                <a:gd name="f40" fmla="*/ f31 1 8266518"/>
                <a:gd name="f41" fmla="*/ f32 1 679630"/>
                <a:gd name="f42" fmla="*/ f33 1 679630"/>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8266518" h="679630">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1F497D"/>
            </a:solidFill>
            <a:ln w="25402">
              <a:solidFill>
                <a:srgbClr val="EEECE1"/>
              </a:solidFill>
              <a:prstDash val="solid"/>
            </a:ln>
          </p:spPr>
          <p:txBody>
            <a:bodyPr vert="horz" wrap="square" lIns="345634" tIns="33174" rIns="345634" bIns="33174" anchor="ctr" anchorCtr="0" compatLnSpc="1"/>
            <a:lstStyle/>
            <a:p>
              <a:pPr marL="0" marR="0" lvl="0" indent="0" algn="l" defTabSz="1244598" rtl="0" fontAlgn="auto" hangingPunct="1">
                <a:lnSpc>
                  <a:spcPct val="90000"/>
                </a:lnSpc>
                <a:spcBef>
                  <a:spcPts val="0"/>
                </a:spcBef>
                <a:spcAft>
                  <a:spcPts val="1200"/>
                </a:spcAft>
                <a:buNone/>
                <a:tabLst/>
                <a:defRPr sz="1800" b="0" i="0" u="none" strike="noStrike" kern="0" cap="none" spc="0" baseline="0">
                  <a:solidFill>
                    <a:srgbClr val="000000"/>
                  </a:solidFill>
                  <a:uFillTx/>
                </a:defRPr>
              </a:pPr>
              <a:r>
                <a:rPr lang="zh-TW" sz="2800" b="0" i="0" u="none" strike="noStrike" kern="1200" cap="none" spc="0" baseline="0" dirty="0">
                  <a:solidFill>
                    <a:srgbClr val="FFFFFF"/>
                  </a:solidFill>
                  <a:uFillTx/>
                  <a:latin typeface="Arial Narrow"/>
                  <a:ea typeface="微軟正黑體"/>
                </a:rPr>
                <a:t>法院</a:t>
              </a:r>
              <a:r>
                <a:rPr lang="zh-TW" sz="2800" b="0" i="0" u="none" strike="noStrike" kern="1200" cap="none" spc="0" baseline="0" dirty="0" smtClean="0">
                  <a:solidFill>
                    <a:srgbClr val="FFFFFF"/>
                  </a:solidFill>
                  <a:uFillTx/>
                  <a:latin typeface="Arial Narrow"/>
                  <a:ea typeface="微軟正黑體"/>
                </a:rPr>
                <a:t>判決</a:t>
              </a:r>
              <a:r>
                <a:rPr lang="en-US" altLang="zh-TW" sz="2800" b="0" i="0" u="none" strike="noStrike" kern="1200" cap="none" spc="0" baseline="0" dirty="0" smtClean="0">
                  <a:solidFill>
                    <a:srgbClr val="FFFFFF"/>
                  </a:solidFill>
                  <a:uFillTx/>
                  <a:latin typeface="Arial Narrow"/>
                  <a:ea typeface="微軟正黑體"/>
                </a:rPr>
                <a:t>(</a:t>
              </a:r>
              <a:r>
                <a:rPr lang="zh-TW" altLang="en-US" sz="2800" dirty="0">
                  <a:solidFill>
                    <a:srgbClr val="FFFFFF"/>
                  </a:solidFill>
                  <a:latin typeface="Arial Narrow"/>
                  <a:ea typeface="微軟正黑體"/>
                </a:rPr>
                <a:t>二</a:t>
              </a:r>
              <a:r>
                <a:rPr lang="en-US" altLang="zh-TW" sz="2800" b="0" i="0" u="none" strike="noStrike" kern="1200" cap="none" spc="0" baseline="0" dirty="0" smtClean="0">
                  <a:solidFill>
                    <a:srgbClr val="FFFFFF"/>
                  </a:solidFill>
                  <a:uFillTx/>
                  <a:latin typeface="Arial Narrow"/>
                  <a:ea typeface="微軟正黑體"/>
                </a:rPr>
                <a:t>)</a:t>
              </a:r>
              <a:endParaRPr lang="en-US" sz="2800" b="0" i="0" u="none" strike="noStrike" kern="1200" cap="none" spc="0" baseline="0" dirty="0">
                <a:solidFill>
                  <a:srgbClr val="FFFFFF"/>
                </a:solidFill>
                <a:uFillTx/>
                <a:latin typeface="Arial Narrow"/>
                <a:ea typeface="微軟正黑體"/>
              </a:endParaRPr>
            </a:p>
          </p:txBody>
        </p:sp>
      </p:grpSp>
      <p:sp>
        <p:nvSpPr>
          <p:cNvPr id="16" name="文字方塊 15"/>
          <p:cNvSpPr txBox="1"/>
          <p:nvPr/>
        </p:nvSpPr>
        <p:spPr>
          <a:xfrm>
            <a:off x="663164" y="3140968"/>
            <a:ext cx="11377264" cy="2677656"/>
          </a:xfrm>
          <a:prstGeom prst="rect">
            <a:avLst/>
          </a:prstGeom>
          <a:noFill/>
        </p:spPr>
        <p:txBody>
          <a:bodyPr wrap="square" rtlCol="0">
            <a:spAutoFit/>
          </a:bodyPr>
          <a:lstStyle/>
          <a:p>
            <a:r>
              <a:rPr lang="zh-TW" altLang="en-US" sz="2400" dirty="0">
                <a:solidFill>
                  <a:srgbClr val="FF0000"/>
                </a:solidFill>
                <a:latin typeface="微軟正黑體" pitchFamily="34" charset="-120"/>
                <a:ea typeface="微軟正黑體" pitchFamily="34" charset="-120"/>
              </a:rPr>
              <a:t>惟被上訴人之給付義務</a:t>
            </a:r>
            <a:r>
              <a:rPr lang="zh-TW" altLang="en-US" sz="2400" dirty="0" smtClean="0">
                <a:solidFill>
                  <a:srgbClr val="FF0000"/>
                </a:solidFill>
                <a:latin typeface="微軟正黑體" pitchFamily="34" charset="-120"/>
                <a:ea typeface="微軟正黑體" pitchFamily="34" charset="-120"/>
              </a:rPr>
              <a:t>並未包含</a:t>
            </a:r>
            <a:r>
              <a:rPr lang="zh-TW" altLang="en-US" sz="2400" dirty="0">
                <a:solidFill>
                  <a:srgbClr val="FF0000"/>
                </a:solidFill>
                <a:latin typeface="微軟正黑體" pitchFamily="34" charset="-120"/>
                <a:ea typeface="微軟正黑體" pitchFamily="34" charset="-120"/>
              </a:rPr>
              <a:t>上訴人得使用其技術生產及銷售產品之</a:t>
            </a:r>
            <a:r>
              <a:rPr lang="zh-TW" altLang="en-US" sz="2400" dirty="0" smtClean="0">
                <a:solidFill>
                  <a:srgbClr val="FF0000"/>
                </a:solidFill>
                <a:latin typeface="微軟正黑體" pitchFamily="34" charset="-120"/>
                <a:ea typeface="微軟正黑體" pitchFamily="34" charset="-120"/>
              </a:rPr>
              <a:t>義務，已</a:t>
            </a:r>
            <a:r>
              <a:rPr lang="zh-TW" altLang="en-US" sz="2400" dirty="0">
                <a:solidFill>
                  <a:srgbClr val="FF0000"/>
                </a:solidFill>
                <a:latin typeface="微軟正黑體" pitchFamily="34" charset="-120"/>
                <a:ea typeface="微軟正黑體" pitchFamily="34" charset="-120"/>
              </a:rPr>
              <a:t>如</a:t>
            </a:r>
            <a:r>
              <a:rPr lang="zh-TW" altLang="en-US" sz="2400" dirty="0" smtClean="0">
                <a:solidFill>
                  <a:srgbClr val="FF0000"/>
                </a:solidFill>
                <a:latin typeface="微軟正黑體" pitchFamily="34" charset="-120"/>
                <a:ea typeface="微軟正黑體" pitchFamily="34" charset="-120"/>
              </a:rPr>
              <a:t>上述</a:t>
            </a:r>
            <a:r>
              <a:rPr lang="zh-TW" altLang="en-US" sz="2400" dirty="0">
                <a:solidFill>
                  <a:srgbClr val="FF0000"/>
                </a:solidFill>
                <a:latin typeface="微軟正黑體" pitchFamily="34" charset="-120"/>
                <a:ea typeface="微軟正黑體" pitchFamily="34" charset="-120"/>
              </a:rPr>
              <a:t>，故縱上訴人主張本件授權技術因法令限制無法</a:t>
            </a:r>
            <a:r>
              <a:rPr lang="zh-TW" altLang="en-US" sz="2400" dirty="0" smtClean="0">
                <a:solidFill>
                  <a:srgbClr val="FF0000"/>
                </a:solidFill>
                <a:latin typeface="微軟正黑體" pitchFamily="34" charset="-120"/>
                <a:ea typeface="微軟正黑體" pitchFamily="34" charset="-120"/>
              </a:rPr>
              <a:t>商品化上市</a:t>
            </a:r>
            <a:r>
              <a:rPr lang="zh-TW" altLang="en-US" sz="2400" dirty="0">
                <a:solidFill>
                  <a:srgbClr val="FF0000"/>
                </a:solidFill>
                <a:latin typeface="微軟正黑體" pitchFamily="34" charset="-120"/>
                <a:ea typeface="微軟正黑體" pitchFamily="34" charset="-120"/>
              </a:rPr>
              <a:t>部分屬實，仍非被上訴人中研院就系爭技術授權契約 及被上訴人就系爭技術移轉合約所負給付義務，陷於給付 不能，上訴人此部分主張，尚無可採</a:t>
            </a:r>
            <a:r>
              <a:rPr lang="zh-TW" altLang="en-US" sz="2400" dirty="0" smtClean="0">
                <a:solidFill>
                  <a:srgbClr val="FF0000"/>
                </a:solidFill>
                <a:latin typeface="微軟正黑體" pitchFamily="34" charset="-120"/>
                <a:ea typeface="微軟正黑體" pitchFamily="34" charset="-120"/>
              </a:rPr>
              <a:t>。</a:t>
            </a:r>
            <a:endParaRPr lang="en-US" altLang="zh-TW" sz="2400" dirty="0" smtClean="0">
              <a:solidFill>
                <a:srgbClr val="FF0000"/>
              </a:solidFill>
              <a:latin typeface="微軟正黑體" pitchFamily="34" charset="-120"/>
              <a:ea typeface="微軟正黑體" pitchFamily="34" charset="-120"/>
            </a:endParaRPr>
          </a:p>
          <a:p>
            <a:endParaRPr lang="en-US" altLang="zh-TW" sz="2400" dirty="0">
              <a:latin typeface="微軟正黑體" pitchFamily="34" charset="-120"/>
              <a:ea typeface="微軟正黑體" pitchFamily="34" charset="-120"/>
            </a:endParaRPr>
          </a:p>
          <a:p>
            <a:r>
              <a:rPr lang="zh-TW" altLang="en-US" sz="2400" dirty="0">
                <a:latin typeface="微軟正黑體" pitchFamily="34" charset="-120"/>
                <a:ea typeface="微軟正黑體" pitchFamily="34" charset="-120"/>
              </a:rPr>
              <a:t>綜上所述，上訴</a:t>
            </a:r>
            <a:r>
              <a:rPr lang="zh-TW" altLang="en-US" sz="2400" dirty="0" smtClean="0">
                <a:latin typeface="微軟正黑體" pitchFamily="34" charset="-120"/>
                <a:ea typeface="微軟正黑體" pitchFamily="34" charset="-120"/>
              </a:rPr>
              <a:t>人</a:t>
            </a:r>
            <a:r>
              <a:rPr lang="zh-TW" altLang="en-US" sz="2400" dirty="0">
                <a:latin typeface="微軟正黑體" pitchFamily="34" charset="-120"/>
                <a:ea typeface="微軟正黑體" pitchFamily="34" charset="-120"/>
              </a:rPr>
              <a:t>均有未合，</a:t>
            </a:r>
            <a:r>
              <a:rPr lang="zh-TW" altLang="en-US" sz="2400" dirty="0" smtClean="0">
                <a:latin typeface="微軟正黑體" pitchFamily="34" charset="-120"/>
                <a:ea typeface="微軟正黑體" pitchFamily="34" charset="-120"/>
              </a:rPr>
              <a:t>不應</a:t>
            </a:r>
            <a:r>
              <a:rPr lang="zh-TW" altLang="en-US" sz="2400" dirty="0">
                <a:latin typeface="微軟正黑體" pitchFamily="34" charset="-120"/>
                <a:ea typeface="微軟正黑體" pitchFamily="34" charset="-120"/>
              </a:rPr>
              <a:t>准許，其假執行之聲請，亦失所附麗，應併予駁回。</a:t>
            </a:r>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Slide2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a:t>專利授權之</a:t>
            </a:r>
            <a:r>
              <a:rPr lang="zh-TW" dirty="0" smtClean="0"/>
              <a:t>擬訂</a:t>
            </a:r>
            <a:r>
              <a:rPr lang="en-US" altLang="zh-TW" dirty="0" smtClean="0"/>
              <a:t>-</a:t>
            </a:r>
            <a:r>
              <a:rPr lang="zh-TW" altLang="en-US" dirty="0" smtClean="0"/>
              <a:t>前言</a:t>
            </a:r>
            <a:r>
              <a:rPr lang="en-US" dirty="0" smtClean="0"/>
              <a:t>(</a:t>
            </a:r>
            <a:r>
              <a:rPr lang="en-US" dirty="0" smtClean="0"/>
              <a:t>1/</a:t>
            </a:r>
            <a:r>
              <a:rPr lang="en-US" altLang="zh-TW" dirty="0" smtClean="0"/>
              <a:t>3</a:t>
            </a:r>
            <a:r>
              <a:rPr lang="en-US" dirty="0" smtClean="0"/>
              <a:t>)</a:t>
            </a:r>
            <a:endParaRPr lang="en-US" dirty="0"/>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6ACFEE3-E164-45C6-9166-655C508F8E5D}" type="slidenum">
              <a:t>15</a:t>
            </a:fld>
            <a:endParaRPr lang="en-US" sz="2000" b="0" i="0" u="none" strike="noStrike" kern="1200" cap="none" spc="0" baseline="0">
              <a:solidFill>
                <a:srgbClr val="00C6BB"/>
              </a:solidFill>
              <a:uFillTx/>
              <a:latin typeface="Century Gothic"/>
              <a:ea typeface="新細明體" pitchFamily="18"/>
            </a:endParaRPr>
          </a:p>
        </p:txBody>
      </p:sp>
      <p:grpSp>
        <p:nvGrpSpPr>
          <p:cNvPr id="6" name="資料庫圖表 6"/>
          <p:cNvGrpSpPr/>
          <p:nvPr/>
        </p:nvGrpSpPr>
        <p:grpSpPr>
          <a:xfrm>
            <a:off x="10035210" y="102988"/>
            <a:ext cx="1600858" cy="1600858"/>
            <a:chOff x="10035210" y="102988"/>
            <a:chExt cx="1600858" cy="1600858"/>
          </a:xfrm>
        </p:grpSpPr>
        <p:sp>
          <p:nvSpPr>
            <p:cNvPr id="7" name="手繪多邊形 6"/>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8" name="手繪多邊形 7"/>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4F81B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1F497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2" name="手繪多邊形 11"/>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sp>
        <p:nvSpPr>
          <p:cNvPr id="13" name="內容版面配置區 10"/>
          <p:cNvSpPr txBox="1">
            <a:spLocks noGrp="1"/>
          </p:cNvSpPr>
          <p:nvPr>
            <p:ph idx="1"/>
          </p:nvPr>
        </p:nvSpPr>
        <p:spPr>
          <a:xfrm>
            <a:off x="335356" y="1772820"/>
            <a:ext cx="7776862" cy="4089544"/>
          </a:xfrm>
        </p:spPr>
        <p:txBody>
          <a:bodyPr/>
          <a:lstStyle/>
          <a:p>
            <a:pPr lvl="0"/>
            <a:endParaRPr lang="en-US" dirty="0"/>
          </a:p>
          <a:p>
            <a:pPr lvl="0"/>
            <a:r>
              <a:rPr lang="zh-TW" sz="3200" dirty="0"/>
              <a:t>前言</a:t>
            </a:r>
            <a:endParaRPr lang="en-US" sz="3200" dirty="0"/>
          </a:p>
          <a:p>
            <a:pPr marL="0" lvl="0" indent="0">
              <a:buNone/>
            </a:pPr>
            <a:r>
              <a:rPr lang="zh-TW" sz="2800" dirty="0"/>
              <a:t>面臨全球化競爭，不論對企業或個人而言，不再是擁有的專利才能維持競爭優勢，而是藉由縝密專利布局，透過在商場上</a:t>
            </a:r>
            <a:r>
              <a:rPr lang="en-US" sz="2800" dirty="0"/>
              <a:t>(</a:t>
            </a:r>
            <a:r>
              <a:rPr lang="zh-TW" sz="2800" dirty="0"/>
              <a:t>如：商業談判、市占率提升、阻卻對手、專利訴訟等</a:t>
            </a:r>
            <a:r>
              <a:rPr lang="en-US" sz="2800" dirty="0"/>
              <a:t>)</a:t>
            </a:r>
            <a:r>
              <a:rPr lang="zh-TW" sz="2800" dirty="0"/>
              <a:t>之外，亦透過專利策略聯盟，藉由專利授權的交互運用，能在相同產業鏈中，謀求產業整合，共創市場上雙贏。</a:t>
            </a:r>
            <a:endParaRPr lang="en-US" sz="2800" dirty="0"/>
          </a:p>
        </p:txBody>
      </p:sp>
      <p:pic>
        <p:nvPicPr>
          <p:cNvPr id="14" name="Picture 2" descr="C:\Users\user\AppData\Local\Microsoft\Windows\INetCache\IE\0P9AWCXY\gi01a201405311000[1].png"/>
          <p:cNvPicPr>
            <a:picLocks noChangeAspect="1"/>
          </p:cNvPicPr>
          <p:nvPr/>
        </p:nvPicPr>
        <p:blipFill>
          <a:blip r:embed="rId2">
            <a:lum bright="70000" contrast="-70000"/>
          </a:blip>
          <a:srcRect/>
          <a:stretch>
            <a:fillRect/>
          </a:stretch>
        </p:blipFill>
        <p:spPr>
          <a:xfrm>
            <a:off x="8566295" y="2393789"/>
            <a:ext cx="2937830" cy="3522095"/>
          </a:xfrm>
          <a:prstGeom prst="rect">
            <a:avLst/>
          </a:prstGeom>
          <a:noFill/>
          <a:ln>
            <a:noFill/>
          </a:ln>
        </p:spPr>
      </p:pic>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a:t>專利授權之</a:t>
            </a:r>
            <a:r>
              <a:rPr lang="zh-TW" dirty="0" smtClean="0"/>
              <a:t>擬訂</a:t>
            </a:r>
            <a:r>
              <a:rPr lang="en-US" dirty="0" smtClean="0"/>
              <a:t>(</a:t>
            </a:r>
            <a:r>
              <a:rPr lang="en-US" dirty="0" smtClean="0"/>
              <a:t>2/</a:t>
            </a:r>
            <a:r>
              <a:rPr lang="en-US" altLang="zh-TW" dirty="0" smtClean="0"/>
              <a:t>3</a:t>
            </a:r>
            <a:r>
              <a:rPr lang="en-US" dirty="0" smtClean="0"/>
              <a:t>)</a:t>
            </a:r>
            <a:endParaRPr lang="en-US" dirty="0"/>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6F64E3F-7D39-4001-AA53-6B318C701040}" type="slidenum">
              <a:t>16</a:t>
            </a:fld>
            <a:endParaRPr lang="en-US" sz="2000" b="0" i="0" u="none" strike="noStrike" kern="1200" cap="none" spc="0" baseline="0">
              <a:solidFill>
                <a:srgbClr val="00C6BB"/>
              </a:solidFill>
              <a:uFillTx/>
              <a:latin typeface="Century Gothic"/>
              <a:ea typeface="新細明體" pitchFamily="18"/>
            </a:endParaRPr>
          </a:p>
        </p:txBody>
      </p:sp>
      <p:grpSp>
        <p:nvGrpSpPr>
          <p:cNvPr id="6" name="資料庫圖表 6"/>
          <p:cNvGrpSpPr/>
          <p:nvPr/>
        </p:nvGrpSpPr>
        <p:grpSpPr>
          <a:xfrm>
            <a:off x="10035210" y="102988"/>
            <a:ext cx="1600858" cy="1600858"/>
            <a:chOff x="10035210" y="102988"/>
            <a:chExt cx="1600858" cy="1600858"/>
          </a:xfrm>
        </p:grpSpPr>
        <p:sp>
          <p:nvSpPr>
            <p:cNvPr id="7" name="手繪多邊形 6"/>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8" name="手繪多邊形 7"/>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4F81B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1F497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2" name="手繪多邊形 11"/>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grpSp>
        <p:nvGrpSpPr>
          <p:cNvPr id="13" name="資料庫圖表 10"/>
          <p:cNvGrpSpPr/>
          <p:nvPr/>
        </p:nvGrpSpPr>
        <p:grpSpPr>
          <a:xfrm>
            <a:off x="494955" y="2577286"/>
            <a:ext cx="10986031" cy="3113641"/>
            <a:chOff x="494955" y="2277898"/>
            <a:chExt cx="10986031" cy="3113641"/>
          </a:xfrm>
        </p:grpSpPr>
        <p:sp>
          <p:nvSpPr>
            <p:cNvPr id="14" name="手繪多邊形 13"/>
            <p:cNvSpPr/>
            <p:nvPr/>
          </p:nvSpPr>
          <p:spPr>
            <a:xfrm>
              <a:off x="3655862" y="2396395"/>
              <a:ext cx="7820515" cy="479017"/>
            </a:xfrm>
            <a:custGeom>
              <a:avLst/>
              <a:gdLst>
                <a:gd name="f0" fmla="val 10800000"/>
                <a:gd name="f1" fmla="val 5400000"/>
                <a:gd name="f2" fmla="val 180"/>
                <a:gd name="f3" fmla="val w"/>
                <a:gd name="f4" fmla="val h"/>
                <a:gd name="f5" fmla="val 0"/>
                <a:gd name="f6" fmla="val 479021"/>
                <a:gd name="f7" fmla="val 7820516"/>
                <a:gd name="f8" fmla="val 1303444"/>
                <a:gd name="f9" fmla="val 6517072"/>
                <a:gd name="f10" fmla="val 7236935"/>
                <a:gd name="f11" fmla="val 476832"/>
                <a:gd name="f12" fmla="val 7820508"/>
                <a:gd name="f13" fmla="val 474131"/>
                <a:gd name="f14" fmla="val 8"/>
                <a:gd name="f15" fmla="val 583581"/>
                <a:gd name="f16" fmla="+- 0 0 -90"/>
                <a:gd name="f17" fmla="*/ f3 1 479021"/>
                <a:gd name="f18" fmla="*/ f4 1 7820516"/>
                <a:gd name="f19" fmla="val f5"/>
                <a:gd name="f20" fmla="val f6"/>
                <a:gd name="f21" fmla="val f7"/>
                <a:gd name="f22" fmla="*/ f16 f0 1"/>
                <a:gd name="f23" fmla="+- f21 0 f19"/>
                <a:gd name="f24" fmla="+- f20 0 f19"/>
                <a:gd name="f25" fmla="*/ f22 1 f2"/>
                <a:gd name="f26" fmla="*/ f24 1 479021"/>
                <a:gd name="f27" fmla="*/ f23 1 7820516"/>
                <a:gd name="f28" fmla="*/ 79838 f24 1"/>
                <a:gd name="f29" fmla="*/ 0 f23 1"/>
                <a:gd name="f30" fmla="*/ 399183 f24 1"/>
                <a:gd name="f31" fmla="*/ 479021 f24 1"/>
                <a:gd name="f32" fmla="*/ 79838 f23 1"/>
                <a:gd name="f33" fmla="*/ 7820516 f23 1"/>
                <a:gd name="f34" fmla="*/ 0 f24 1"/>
                <a:gd name="f35" fmla="+- f25 0 f1"/>
                <a:gd name="f36" fmla="*/ f28 1 479021"/>
                <a:gd name="f37" fmla="*/ f29 1 7820516"/>
                <a:gd name="f38" fmla="*/ f30 1 479021"/>
                <a:gd name="f39" fmla="*/ f31 1 479021"/>
                <a:gd name="f40" fmla="*/ f32 1 7820516"/>
                <a:gd name="f41" fmla="*/ f33 1 7820516"/>
                <a:gd name="f42" fmla="*/ f34 1 479021"/>
                <a:gd name="f43" fmla="*/ f19 1 f26"/>
                <a:gd name="f44" fmla="*/ f20 1 f26"/>
                <a:gd name="f45" fmla="*/ f19 1 f27"/>
                <a:gd name="f46" fmla="*/ f21 1 f27"/>
                <a:gd name="f47" fmla="*/ f36 1 f26"/>
                <a:gd name="f48" fmla="*/ f37 1 f27"/>
                <a:gd name="f49" fmla="*/ f38 1 f26"/>
                <a:gd name="f50" fmla="*/ f39 1 f26"/>
                <a:gd name="f51" fmla="*/ f40 1 f27"/>
                <a:gd name="f52" fmla="*/ f41 1 f27"/>
                <a:gd name="f53" fmla="*/ f42 1 f26"/>
                <a:gd name="f54" fmla="*/ f43 f17 1"/>
                <a:gd name="f55" fmla="*/ f44 f17 1"/>
                <a:gd name="f56" fmla="*/ f46 f18 1"/>
                <a:gd name="f57" fmla="*/ f45 f18 1"/>
                <a:gd name="f58" fmla="*/ f47 f17 1"/>
                <a:gd name="f59" fmla="*/ f48 f18 1"/>
                <a:gd name="f60" fmla="*/ f49 f17 1"/>
                <a:gd name="f61" fmla="*/ f50 f17 1"/>
                <a:gd name="f62" fmla="*/ f51 f18 1"/>
                <a:gd name="f63" fmla="*/ f52 f18 1"/>
                <a:gd name="f64" fmla="*/ f53 f17 1"/>
              </a:gdLst>
              <a:ahLst/>
              <a:cxnLst>
                <a:cxn ang="3cd4">
                  <a:pos x="hc" y="t"/>
                </a:cxn>
                <a:cxn ang="0">
                  <a:pos x="r" y="vc"/>
                </a:cxn>
                <a:cxn ang="cd4">
                  <a:pos x="hc" y="b"/>
                </a:cxn>
                <a:cxn ang="cd2">
                  <a:pos x="l" y="vc"/>
                </a:cxn>
                <a:cxn ang="f35">
                  <a:pos x="f58" y="f59"/>
                </a:cxn>
                <a:cxn ang="f35">
                  <a:pos x="f60" y="f59"/>
                </a:cxn>
                <a:cxn ang="f35">
                  <a:pos x="f61" y="f62"/>
                </a:cxn>
                <a:cxn ang="f35">
                  <a:pos x="f61" y="f63"/>
                </a:cxn>
                <a:cxn ang="f35">
                  <a:pos x="f61" y="f63"/>
                </a:cxn>
                <a:cxn ang="f35">
                  <a:pos x="f64" y="f63"/>
                </a:cxn>
                <a:cxn ang="f35">
                  <a:pos x="f64" y="f63"/>
                </a:cxn>
                <a:cxn ang="f35">
                  <a:pos x="f64" y="f62"/>
                </a:cxn>
                <a:cxn ang="f35">
                  <a:pos x="f58" y="f59"/>
                </a:cxn>
              </a:cxnLst>
              <a:rect l="f54" t="f57" r="f55" b="f56"/>
              <a:pathLst>
                <a:path w="479021" h="7820516">
                  <a:moveTo>
                    <a:pt x="f6" y="f8"/>
                  </a:moveTo>
                  <a:lnTo>
                    <a:pt x="f6" y="f9"/>
                  </a:lnTo>
                  <a:cubicBezTo>
                    <a:pt x="f6" y="f10"/>
                    <a:pt x="f11" y="f12"/>
                    <a:pt x="f13" y="f12"/>
                  </a:cubicBezTo>
                  <a:lnTo>
                    <a:pt x="f5" y="f12"/>
                  </a:lnTo>
                  <a:lnTo>
                    <a:pt x="f5" y="f12"/>
                  </a:lnTo>
                  <a:lnTo>
                    <a:pt x="f5" y="f14"/>
                  </a:lnTo>
                  <a:lnTo>
                    <a:pt x="f5" y="f14"/>
                  </a:lnTo>
                  <a:lnTo>
                    <a:pt x="f13" y="f14"/>
                  </a:lnTo>
                  <a:cubicBezTo>
                    <a:pt x="f11" y="f14"/>
                    <a:pt x="f6" y="f15"/>
                    <a:pt x="f6" y="f8"/>
                  </a:cubicBezTo>
                  <a:close/>
                </a:path>
              </a:pathLst>
            </a:custGeom>
            <a:solidFill>
              <a:srgbClr val="CCCFD7">
                <a:alpha val="90000"/>
              </a:srgbClr>
            </a:solidFill>
            <a:ln w="25402">
              <a:solidFill>
                <a:srgbClr val="CCCFD7">
                  <a:alpha val="90000"/>
                </a:srgbClr>
              </a:solidFill>
              <a:prstDash val="solid"/>
            </a:ln>
          </p:spPr>
          <p:txBody>
            <a:bodyPr vert="horz" wrap="square" lIns="247646" tIns="147209" rIns="271037" bIns="147209" anchor="ctr" anchorCtr="0" compatLnSpc="1"/>
            <a:lstStyle/>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要約定給付的對價關係，是金錢給付或者是條件交換</a:t>
              </a:r>
              <a:r>
                <a:rPr lang="zh-TW" sz="2000" b="0" i="0" u="none" strike="noStrike" kern="1200" cap="none" spc="0" baseline="0">
                  <a:solidFill>
                    <a:srgbClr val="000000"/>
                  </a:solidFill>
                  <a:uFillTx/>
                  <a:latin typeface="Arial Narrow"/>
                  <a:ea typeface="微軟正黑體"/>
                </a:rPr>
                <a:t>。</a:t>
              </a:r>
              <a:endParaRPr lang="en-US" sz="2000" b="0" i="0" u="none" strike="noStrike" kern="1200" cap="none" spc="0" baseline="0">
                <a:solidFill>
                  <a:srgbClr val="000000"/>
                </a:solidFill>
                <a:uFillTx/>
                <a:latin typeface="Arial Narrow"/>
                <a:ea typeface="微軟正黑體"/>
              </a:endParaRPr>
            </a:p>
          </p:txBody>
        </p:sp>
        <p:sp>
          <p:nvSpPr>
            <p:cNvPr id="15" name="手繪多邊形 14"/>
            <p:cNvSpPr/>
            <p:nvPr/>
          </p:nvSpPr>
          <p:spPr>
            <a:xfrm>
              <a:off x="494955" y="2277898"/>
              <a:ext cx="3210696" cy="598776"/>
            </a:xfrm>
            <a:custGeom>
              <a:avLst/>
              <a:gdLst>
                <a:gd name="f0" fmla="val 10800000"/>
                <a:gd name="f1" fmla="val 5400000"/>
                <a:gd name="f2" fmla="val 180"/>
                <a:gd name="f3" fmla="val w"/>
                <a:gd name="f4" fmla="val h"/>
                <a:gd name="f5" fmla="val 0"/>
                <a:gd name="f6" fmla="val 3210696"/>
                <a:gd name="f7" fmla="val 598777"/>
                <a:gd name="f8" fmla="val 99798"/>
                <a:gd name="f9" fmla="val 44681"/>
                <a:gd name="f10" fmla="val 3110898"/>
                <a:gd name="f11" fmla="val 3166015"/>
                <a:gd name="f12" fmla="val 498979"/>
                <a:gd name="f13" fmla="val 554096"/>
                <a:gd name="f14" fmla="+- 0 0 -90"/>
                <a:gd name="f15" fmla="*/ f3 1 3210696"/>
                <a:gd name="f16" fmla="*/ f4 1 598777"/>
                <a:gd name="f17" fmla="val f5"/>
                <a:gd name="f18" fmla="val f6"/>
                <a:gd name="f19" fmla="val f7"/>
                <a:gd name="f20" fmla="*/ f14 f0 1"/>
                <a:gd name="f21" fmla="+- f19 0 f17"/>
                <a:gd name="f22" fmla="+- f18 0 f17"/>
                <a:gd name="f23" fmla="*/ f20 1 f2"/>
                <a:gd name="f24" fmla="*/ f22 1 3210696"/>
                <a:gd name="f25" fmla="*/ f21 1 598777"/>
                <a:gd name="f26" fmla="*/ 0 f22 1"/>
                <a:gd name="f27" fmla="*/ 99798 f21 1"/>
                <a:gd name="f28" fmla="*/ 99798 f22 1"/>
                <a:gd name="f29" fmla="*/ 0 f21 1"/>
                <a:gd name="f30" fmla="*/ 3110898 f22 1"/>
                <a:gd name="f31" fmla="*/ 3210696 f22 1"/>
                <a:gd name="f32" fmla="*/ 498979 f21 1"/>
                <a:gd name="f33" fmla="*/ 598777 f21 1"/>
                <a:gd name="f34" fmla="+- f23 0 f1"/>
                <a:gd name="f35" fmla="*/ f26 1 3210696"/>
                <a:gd name="f36" fmla="*/ f27 1 598777"/>
                <a:gd name="f37" fmla="*/ f28 1 3210696"/>
                <a:gd name="f38" fmla="*/ f29 1 598777"/>
                <a:gd name="f39" fmla="*/ f30 1 3210696"/>
                <a:gd name="f40" fmla="*/ f31 1 3210696"/>
                <a:gd name="f41" fmla="*/ f32 1 598777"/>
                <a:gd name="f42" fmla="*/ f33 1 598777"/>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3210696" h="598777">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1F497D"/>
            </a:solidFill>
            <a:ln w="25402">
              <a:solidFill>
                <a:srgbClr val="EEECE1"/>
              </a:solidFill>
              <a:prstDash val="solid"/>
            </a:ln>
          </p:spPr>
          <p:txBody>
            <a:bodyPr vert="horz" wrap="square" lIns="151150" tIns="90187" rIns="151150" bIns="90187" anchor="ctr" anchorCtr="1" compatLnSpc="1"/>
            <a:lstStyle/>
            <a:p>
              <a:pPr marL="0" marR="0" lvl="0" indent="0" algn="ctr" defTabSz="1422404" rtl="0" fontAlgn="auto" hangingPunct="1">
                <a:lnSpc>
                  <a:spcPct val="90000"/>
                </a:lnSpc>
                <a:spcBef>
                  <a:spcPts val="0"/>
                </a:spcBef>
                <a:spcAft>
                  <a:spcPts val="1300"/>
                </a:spcAft>
                <a:buNone/>
                <a:tabLst/>
                <a:defRPr sz="1800" b="0" i="0" u="none" strike="noStrike" kern="0" cap="none" spc="0" baseline="0">
                  <a:solidFill>
                    <a:srgbClr val="000000"/>
                  </a:solidFill>
                  <a:uFillTx/>
                </a:defRPr>
              </a:pPr>
              <a:r>
                <a:rPr lang="zh-TW" sz="3200" b="0" i="0" u="none" strike="noStrike" kern="1200" cap="none" spc="0" baseline="0" dirty="0">
                  <a:solidFill>
                    <a:srgbClr val="FFFFFF"/>
                  </a:solidFill>
                  <a:uFillTx/>
                  <a:latin typeface="Arial Narrow"/>
                  <a:ea typeface="微軟正黑體"/>
                </a:rPr>
                <a:t>授權金額</a:t>
              </a:r>
              <a:endParaRPr lang="en-US" sz="3200" b="0" i="0" u="none" strike="noStrike" kern="1200" cap="none" spc="0" baseline="0" dirty="0">
                <a:solidFill>
                  <a:srgbClr val="FFFFFF"/>
                </a:solidFill>
                <a:uFillTx/>
                <a:latin typeface="Arial Narrow"/>
                <a:ea typeface="微軟正黑體"/>
              </a:endParaRPr>
            </a:p>
          </p:txBody>
        </p:sp>
        <p:sp>
          <p:nvSpPr>
            <p:cNvPr id="16" name="手繪多邊形 15"/>
            <p:cNvSpPr/>
            <p:nvPr/>
          </p:nvSpPr>
          <p:spPr>
            <a:xfrm>
              <a:off x="3705651" y="2966496"/>
              <a:ext cx="4550589" cy="479017"/>
            </a:xfrm>
            <a:custGeom>
              <a:avLst/>
              <a:gdLst>
                <a:gd name="f0" fmla="val 10800000"/>
                <a:gd name="f1" fmla="val 5400000"/>
                <a:gd name="f2" fmla="val 180"/>
                <a:gd name="f3" fmla="val w"/>
                <a:gd name="f4" fmla="val h"/>
                <a:gd name="f5" fmla="val 0"/>
                <a:gd name="f6" fmla="val 479021"/>
                <a:gd name="f7" fmla="val 7419704"/>
                <a:gd name="f8" fmla="val 1236641"/>
                <a:gd name="f9" fmla="val 6183063"/>
                <a:gd name="f10" fmla="val 6866032"/>
                <a:gd name="f11" fmla="val 476713"/>
                <a:gd name="f12" fmla="val 7419696"/>
                <a:gd name="f13" fmla="val 473867"/>
                <a:gd name="f14" fmla="val 8"/>
                <a:gd name="f15" fmla="val 553672"/>
                <a:gd name="f16" fmla="+- 0 0 -90"/>
                <a:gd name="f17" fmla="*/ f3 1 479021"/>
                <a:gd name="f18" fmla="*/ f4 1 7419704"/>
                <a:gd name="f19" fmla="val f5"/>
                <a:gd name="f20" fmla="val f6"/>
                <a:gd name="f21" fmla="val f7"/>
                <a:gd name="f22" fmla="*/ f16 f0 1"/>
                <a:gd name="f23" fmla="+- f21 0 f19"/>
                <a:gd name="f24" fmla="+- f20 0 f19"/>
                <a:gd name="f25" fmla="*/ f22 1 f2"/>
                <a:gd name="f26" fmla="*/ f24 1 479021"/>
                <a:gd name="f27" fmla="*/ f23 1 7419704"/>
                <a:gd name="f28" fmla="*/ 79838 f24 1"/>
                <a:gd name="f29" fmla="*/ 0 f23 1"/>
                <a:gd name="f30" fmla="*/ 399183 f24 1"/>
                <a:gd name="f31" fmla="*/ 479021 f24 1"/>
                <a:gd name="f32" fmla="*/ 79838 f23 1"/>
                <a:gd name="f33" fmla="*/ 7419704 f23 1"/>
                <a:gd name="f34" fmla="*/ 0 f24 1"/>
                <a:gd name="f35" fmla="+- f25 0 f1"/>
                <a:gd name="f36" fmla="*/ f28 1 479021"/>
                <a:gd name="f37" fmla="*/ f29 1 7419704"/>
                <a:gd name="f38" fmla="*/ f30 1 479021"/>
                <a:gd name="f39" fmla="*/ f31 1 479021"/>
                <a:gd name="f40" fmla="*/ f32 1 7419704"/>
                <a:gd name="f41" fmla="*/ f33 1 7419704"/>
                <a:gd name="f42" fmla="*/ f34 1 479021"/>
                <a:gd name="f43" fmla="*/ f19 1 f26"/>
                <a:gd name="f44" fmla="*/ f20 1 f26"/>
                <a:gd name="f45" fmla="*/ f19 1 f27"/>
                <a:gd name="f46" fmla="*/ f21 1 f27"/>
                <a:gd name="f47" fmla="*/ f36 1 f26"/>
                <a:gd name="f48" fmla="*/ f37 1 f27"/>
                <a:gd name="f49" fmla="*/ f38 1 f26"/>
                <a:gd name="f50" fmla="*/ f39 1 f26"/>
                <a:gd name="f51" fmla="*/ f40 1 f27"/>
                <a:gd name="f52" fmla="*/ f41 1 f27"/>
                <a:gd name="f53" fmla="*/ f42 1 f26"/>
                <a:gd name="f54" fmla="*/ f43 f17 1"/>
                <a:gd name="f55" fmla="*/ f44 f17 1"/>
                <a:gd name="f56" fmla="*/ f46 f18 1"/>
                <a:gd name="f57" fmla="*/ f45 f18 1"/>
                <a:gd name="f58" fmla="*/ f47 f17 1"/>
                <a:gd name="f59" fmla="*/ f48 f18 1"/>
                <a:gd name="f60" fmla="*/ f49 f17 1"/>
                <a:gd name="f61" fmla="*/ f50 f17 1"/>
                <a:gd name="f62" fmla="*/ f51 f18 1"/>
                <a:gd name="f63" fmla="*/ f52 f18 1"/>
                <a:gd name="f64" fmla="*/ f53 f17 1"/>
              </a:gdLst>
              <a:ahLst/>
              <a:cxnLst>
                <a:cxn ang="3cd4">
                  <a:pos x="hc" y="t"/>
                </a:cxn>
                <a:cxn ang="0">
                  <a:pos x="r" y="vc"/>
                </a:cxn>
                <a:cxn ang="cd4">
                  <a:pos x="hc" y="b"/>
                </a:cxn>
                <a:cxn ang="cd2">
                  <a:pos x="l" y="vc"/>
                </a:cxn>
                <a:cxn ang="f35">
                  <a:pos x="f58" y="f59"/>
                </a:cxn>
                <a:cxn ang="f35">
                  <a:pos x="f60" y="f59"/>
                </a:cxn>
                <a:cxn ang="f35">
                  <a:pos x="f61" y="f62"/>
                </a:cxn>
                <a:cxn ang="f35">
                  <a:pos x="f61" y="f63"/>
                </a:cxn>
                <a:cxn ang="f35">
                  <a:pos x="f61" y="f63"/>
                </a:cxn>
                <a:cxn ang="f35">
                  <a:pos x="f64" y="f63"/>
                </a:cxn>
                <a:cxn ang="f35">
                  <a:pos x="f64" y="f63"/>
                </a:cxn>
                <a:cxn ang="f35">
                  <a:pos x="f64" y="f62"/>
                </a:cxn>
                <a:cxn ang="f35">
                  <a:pos x="f58" y="f59"/>
                </a:cxn>
              </a:cxnLst>
              <a:rect l="f54" t="f57" r="f55" b="f56"/>
              <a:pathLst>
                <a:path w="479021" h="7419704">
                  <a:moveTo>
                    <a:pt x="f6" y="f8"/>
                  </a:moveTo>
                  <a:lnTo>
                    <a:pt x="f6" y="f9"/>
                  </a:lnTo>
                  <a:cubicBezTo>
                    <a:pt x="f6" y="f10"/>
                    <a:pt x="f11" y="f12"/>
                    <a:pt x="f13" y="f12"/>
                  </a:cubicBezTo>
                  <a:lnTo>
                    <a:pt x="f5" y="f12"/>
                  </a:lnTo>
                  <a:lnTo>
                    <a:pt x="f5" y="f12"/>
                  </a:lnTo>
                  <a:lnTo>
                    <a:pt x="f5" y="f14"/>
                  </a:lnTo>
                  <a:lnTo>
                    <a:pt x="f5" y="f14"/>
                  </a:lnTo>
                  <a:lnTo>
                    <a:pt x="f13" y="f14"/>
                  </a:lnTo>
                  <a:cubicBezTo>
                    <a:pt x="f11" y="f14"/>
                    <a:pt x="f6" y="f15"/>
                    <a:pt x="f6" y="f8"/>
                  </a:cubicBezTo>
                  <a:close/>
                </a:path>
              </a:pathLst>
            </a:custGeom>
            <a:solidFill>
              <a:srgbClr val="CCCFD7">
                <a:alpha val="90000"/>
              </a:srgbClr>
            </a:solidFill>
            <a:ln w="25402">
              <a:solidFill>
                <a:srgbClr val="CCCFD7">
                  <a:alpha val="90000"/>
                </a:srgbClr>
              </a:solidFill>
              <a:prstDash val="solid"/>
            </a:ln>
          </p:spPr>
          <p:txBody>
            <a:bodyPr vert="horz" wrap="square" lIns="247646" tIns="147209" rIns="271037" bIns="147209" anchor="ctr" anchorCtr="0" compatLnSpc="1"/>
            <a:lstStyle/>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雙方合意約定授權時間長短。</a:t>
              </a:r>
              <a:endParaRPr lang="en-US" sz="2400" b="0" i="0" u="none" strike="noStrike" kern="1200" cap="none" spc="0" baseline="0">
                <a:solidFill>
                  <a:srgbClr val="000000"/>
                </a:solidFill>
                <a:uFillTx/>
                <a:latin typeface="Arial Narrow"/>
                <a:ea typeface="微軟正黑體"/>
              </a:endParaRPr>
            </a:p>
          </p:txBody>
        </p:sp>
        <p:sp>
          <p:nvSpPr>
            <p:cNvPr id="17" name="手繪多邊形 16"/>
            <p:cNvSpPr/>
            <p:nvPr/>
          </p:nvSpPr>
          <p:spPr>
            <a:xfrm>
              <a:off x="494955" y="2906621"/>
              <a:ext cx="3210696" cy="598776"/>
            </a:xfrm>
            <a:custGeom>
              <a:avLst/>
              <a:gdLst>
                <a:gd name="f0" fmla="val 10800000"/>
                <a:gd name="f1" fmla="val 5400000"/>
                <a:gd name="f2" fmla="val 180"/>
                <a:gd name="f3" fmla="val w"/>
                <a:gd name="f4" fmla="val h"/>
                <a:gd name="f5" fmla="val 0"/>
                <a:gd name="f6" fmla="val 3210696"/>
                <a:gd name="f7" fmla="val 598777"/>
                <a:gd name="f8" fmla="val 99798"/>
                <a:gd name="f9" fmla="val 44681"/>
                <a:gd name="f10" fmla="val 3110898"/>
                <a:gd name="f11" fmla="val 3166015"/>
                <a:gd name="f12" fmla="val 498979"/>
                <a:gd name="f13" fmla="val 554096"/>
                <a:gd name="f14" fmla="+- 0 0 -90"/>
                <a:gd name="f15" fmla="*/ f3 1 3210696"/>
                <a:gd name="f16" fmla="*/ f4 1 598777"/>
                <a:gd name="f17" fmla="val f5"/>
                <a:gd name="f18" fmla="val f6"/>
                <a:gd name="f19" fmla="val f7"/>
                <a:gd name="f20" fmla="*/ f14 f0 1"/>
                <a:gd name="f21" fmla="+- f19 0 f17"/>
                <a:gd name="f22" fmla="+- f18 0 f17"/>
                <a:gd name="f23" fmla="*/ f20 1 f2"/>
                <a:gd name="f24" fmla="*/ f22 1 3210696"/>
                <a:gd name="f25" fmla="*/ f21 1 598777"/>
                <a:gd name="f26" fmla="*/ 0 f22 1"/>
                <a:gd name="f27" fmla="*/ 99798 f21 1"/>
                <a:gd name="f28" fmla="*/ 99798 f22 1"/>
                <a:gd name="f29" fmla="*/ 0 f21 1"/>
                <a:gd name="f30" fmla="*/ 3110898 f22 1"/>
                <a:gd name="f31" fmla="*/ 3210696 f22 1"/>
                <a:gd name="f32" fmla="*/ 498979 f21 1"/>
                <a:gd name="f33" fmla="*/ 598777 f21 1"/>
                <a:gd name="f34" fmla="+- f23 0 f1"/>
                <a:gd name="f35" fmla="*/ f26 1 3210696"/>
                <a:gd name="f36" fmla="*/ f27 1 598777"/>
                <a:gd name="f37" fmla="*/ f28 1 3210696"/>
                <a:gd name="f38" fmla="*/ f29 1 598777"/>
                <a:gd name="f39" fmla="*/ f30 1 3210696"/>
                <a:gd name="f40" fmla="*/ f31 1 3210696"/>
                <a:gd name="f41" fmla="*/ f32 1 598777"/>
                <a:gd name="f42" fmla="*/ f33 1 598777"/>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3210696" h="598777">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1F497D"/>
            </a:solidFill>
            <a:ln w="25402">
              <a:solidFill>
                <a:srgbClr val="EEECE1"/>
              </a:solidFill>
              <a:prstDash val="solid"/>
            </a:ln>
          </p:spPr>
          <p:txBody>
            <a:bodyPr vert="horz" wrap="square" lIns="151150" tIns="90187" rIns="151150" bIns="90187" anchor="ctr" anchorCtr="1" compatLnSpc="1"/>
            <a:lstStyle/>
            <a:p>
              <a:pPr marL="0" marR="0" lvl="0" indent="0" algn="ctr" defTabSz="1422404" rtl="0" fontAlgn="auto" hangingPunct="1">
                <a:lnSpc>
                  <a:spcPct val="90000"/>
                </a:lnSpc>
                <a:spcBef>
                  <a:spcPts val="0"/>
                </a:spcBef>
                <a:spcAft>
                  <a:spcPts val="1300"/>
                </a:spcAft>
                <a:buNone/>
                <a:tabLst/>
                <a:defRPr sz="1800" b="0" i="0" u="none" strike="noStrike" kern="0" cap="none" spc="0" baseline="0">
                  <a:solidFill>
                    <a:srgbClr val="000000"/>
                  </a:solidFill>
                  <a:uFillTx/>
                </a:defRPr>
              </a:pPr>
              <a:r>
                <a:rPr lang="zh-TW" sz="3200" b="0" i="0" u="none" strike="noStrike" kern="1200" cap="none" spc="0" baseline="0">
                  <a:solidFill>
                    <a:srgbClr val="FFFFFF"/>
                  </a:solidFill>
                  <a:uFillTx/>
                  <a:latin typeface="Arial Narrow"/>
                  <a:ea typeface="微軟正黑體"/>
                </a:rPr>
                <a:t>授權期限</a:t>
              </a:r>
              <a:endParaRPr lang="en-US" sz="3200" b="0" i="0" u="none" strike="noStrike" kern="1200" cap="none" spc="0" baseline="0">
                <a:solidFill>
                  <a:srgbClr val="FFFFFF"/>
                </a:solidFill>
                <a:uFillTx/>
                <a:latin typeface="Arial Narrow"/>
                <a:ea typeface="微軟正黑體"/>
              </a:endParaRPr>
            </a:p>
          </p:txBody>
        </p:sp>
        <p:sp>
          <p:nvSpPr>
            <p:cNvPr id="18" name="手繪多邊形 17"/>
            <p:cNvSpPr/>
            <p:nvPr/>
          </p:nvSpPr>
          <p:spPr>
            <a:xfrm>
              <a:off x="3705615" y="3595210"/>
              <a:ext cx="7539273" cy="479017"/>
            </a:xfrm>
            <a:custGeom>
              <a:avLst/>
              <a:gdLst>
                <a:gd name="f0" fmla="val 10800000"/>
                <a:gd name="f1" fmla="val 5400000"/>
                <a:gd name="f2" fmla="val 180"/>
                <a:gd name="f3" fmla="val w"/>
                <a:gd name="f4" fmla="val h"/>
                <a:gd name="f5" fmla="val 0"/>
                <a:gd name="f6" fmla="val 479021"/>
                <a:gd name="f7" fmla="val 8063437"/>
                <a:gd name="f8" fmla="val 1343926"/>
                <a:gd name="f9" fmla="val 6719511"/>
                <a:gd name="f10" fmla="val 7461736"/>
                <a:gd name="f11" fmla="val 476898"/>
                <a:gd name="f12" fmla="val 474278"/>
                <a:gd name="f13" fmla="val 601701"/>
                <a:gd name="f14" fmla="+- 0 0 -90"/>
                <a:gd name="f15" fmla="*/ f3 1 479021"/>
                <a:gd name="f16" fmla="*/ f4 1 8063437"/>
                <a:gd name="f17" fmla="val f5"/>
                <a:gd name="f18" fmla="val f6"/>
                <a:gd name="f19" fmla="val f7"/>
                <a:gd name="f20" fmla="*/ f14 f0 1"/>
                <a:gd name="f21" fmla="+- f19 0 f17"/>
                <a:gd name="f22" fmla="+- f18 0 f17"/>
                <a:gd name="f23" fmla="*/ f20 1 f2"/>
                <a:gd name="f24" fmla="*/ f22 1 479021"/>
                <a:gd name="f25" fmla="*/ f21 1 8063437"/>
                <a:gd name="f26" fmla="*/ 79838 f22 1"/>
                <a:gd name="f27" fmla="*/ 0 f21 1"/>
                <a:gd name="f28" fmla="*/ 399183 f22 1"/>
                <a:gd name="f29" fmla="*/ 479021 f22 1"/>
                <a:gd name="f30" fmla="*/ 79838 f21 1"/>
                <a:gd name="f31" fmla="*/ 8063437 f21 1"/>
                <a:gd name="f32" fmla="*/ 0 f22 1"/>
                <a:gd name="f33" fmla="+- f23 0 f1"/>
                <a:gd name="f34" fmla="*/ f26 1 479021"/>
                <a:gd name="f35" fmla="*/ f27 1 8063437"/>
                <a:gd name="f36" fmla="*/ f28 1 479021"/>
                <a:gd name="f37" fmla="*/ f29 1 479021"/>
                <a:gd name="f38" fmla="*/ f30 1 8063437"/>
                <a:gd name="f39" fmla="*/ f31 1 8063437"/>
                <a:gd name="f40" fmla="*/ f32 1 479021"/>
                <a:gd name="f41" fmla="*/ f17 1 f24"/>
                <a:gd name="f42" fmla="*/ f18 1 f24"/>
                <a:gd name="f43" fmla="*/ f17 1 f25"/>
                <a:gd name="f44" fmla="*/ f19 1 f25"/>
                <a:gd name="f45" fmla="*/ f34 1 f24"/>
                <a:gd name="f46" fmla="*/ f35 1 f25"/>
                <a:gd name="f47" fmla="*/ f36 1 f24"/>
                <a:gd name="f48" fmla="*/ f37 1 f24"/>
                <a:gd name="f49" fmla="*/ f38 1 f25"/>
                <a:gd name="f50" fmla="*/ f39 1 f25"/>
                <a:gd name="f51" fmla="*/ f40 1 f24"/>
                <a:gd name="f52" fmla="*/ f41 f15 1"/>
                <a:gd name="f53" fmla="*/ f42 f15 1"/>
                <a:gd name="f54" fmla="*/ f44 f16 1"/>
                <a:gd name="f55" fmla="*/ f43 f16 1"/>
                <a:gd name="f56" fmla="*/ f45 f15 1"/>
                <a:gd name="f57" fmla="*/ f46 f16 1"/>
                <a:gd name="f58" fmla="*/ f47 f15 1"/>
                <a:gd name="f59" fmla="*/ f48 f15 1"/>
                <a:gd name="f60" fmla="*/ f49 f16 1"/>
                <a:gd name="f61" fmla="*/ f50 f16 1"/>
                <a:gd name="f62" fmla="*/ f51 f15 1"/>
              </a:gdLst>
              <a:ahLst/>
              <a:cxnLst>
                <a:cxn ang="3cd4">
                  <a:pos x="hc" y="t"/>
                </a:cxn>
                <a:cxn ang="0">
                  <a:pos x="r" y="vc"/>
                </a:cxn>
                <a:cxn ang="cd4">
                  <a:pos x="hc" y="b"/>
                </a:cxn>
                <a:cxn ang="cd2">
                  <a:pos x="l" y="vc"/>
                </a:cxn>
                <a:cxn ang="f33">
                  <a:pos x="f56" y="f57"/>
                </a:cxn>
                <a:cxn ang="f33">
                  <a:pos x="f58" y="f57"/>
                </a:cxn>
                <a:cxn ang="f33">
                  <a:pos x="f59" y="f60"/>
                </a:cxn>
                <a:cxn ang="f33">
                  <a:pos x="f59" y="f61"/>
                </a:cxn>
                <a:cxn ang="f33">
                  <a:pos x="f59" y="f61"/>
                </a:cxn>
                <a:cxn ang="f33">
                  <a:pos x="f62" y="f61"/>
                </a:cxn>
                <a:cxn ang="f33">
                  <a:pos x="f62" y="f61"/>
                </a:cxn>
                <a:cxn ang="f33">
                  <a:pos x="f62" y="f60"/>
                </a:cxn>
                <a:cxn ang="f33">
                  <a:pos x="f56" y="f57"/>
                </a:cxn>
              </a:cxnLst>
              <a:rect l="f52" t="f55" r="f53" b="f54"/>
              <a:pathLst>
                <a:path w="479021" h="8063437">
                  <a:moveTo>
                    <a:pt x="f6" y="f8"/>
                  </a:moveTo>
                  <a:lnTo>
                    <a:pt x="f6" y="f9"/>
                  </a:lnTo>
                  <a:cubicBezTo>
                    <a:pt x="f6" y="f10"/>
                    <a:pt x="f11" y="f7"/>
                    <a:pt x="f12" y="f7"/>
                  </a:cubicBezTo>
                  <a:lnTo>
                    <a:pt x="f5" y="f7"/>
                  </a:lnTo>
                  <a:lnTo>
                    <a:pt x="f5" y="f7"/>
                  </a:lnTo>
                  <a:lnTo>
                    <a:pt x="f5" y="f5"/>
                  </a:lnTo>
                  <a:lnTo>
                    <a:pt x="f5" y="f5"/>
                  </a:lnTo>
                  <a:lnTo>
                    <a:pt x="f12" y="f5"/>
                  </a:lnTo>
                  <a:cubicBezTo>
                    <a:pt x="f11" y="f5"/>
                    <a:pt x="f6" y="f13"/>
                    <a:pt x="f6" y="f8"/>
                  </a:cubicBezTo>
                  <a:close/>
                </a:path>
              </a:pathLst>
            </a:custGeom>
            <a:solidFill>
              <a:srgbClr val="CCCFD7">
                <a:alpha val="90000"/>
              </a:srgbClr>
            </a:solidFill>
            <a:ln w="25402">
              <a:solidFill>
                <a:srgbClr val="CCCFD7">
                  <a:alpha val="90000"/>
                </a:srgbClr>
              </a:solidFill>
              <a:prstDash val="solid"/>
            </a:ln>
          </p:spPr>
          <p:txBody>
            <a:bodyPr vert="horz" wrap="square" lIns="247646" tIns="147209" rIns="271037" bIns="147209" anchor="ctr" anchorCtr="0" compatLnSpc="1"/>
            <a:lstStyle/>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全面性授權，被授權人得使用、製造、販售該專利。</a:t>
              </a:r>
              <a:endParaRPr lang="en-US" sz="2400" b="0" i="0" u="none" strike="noStrike" kern="1200" cap="none" spc="0" baseline="0">
                <a:solidFill>
                  <a:srgbClr val="000000"/>
                </a:solidFill>
                <a:uFillTx/>
                <a:latin typeface="Arial Narrow"/>
                <a:ea typeface="微軟正黑體"/>
              </a:endParaRPr>
            </a:p>
          </p:txBody>
        </p:sp>
        <p:sp>
          <p:nvSpPr>
            <p:cNvPr id="19" name="手繪多邊形 18"/>
            <p:cNvSpPr/>
            <p:nvPr/>
          </p:nvSpPr>
          <p:spPr>
            <a:xfrm>
              <a:off x="494955" y="3535335"/>
              <a:ext cx="3210650" cy="598776"/>
            </a:xfrm>
            <a:custGeom>
              <a:avLst/>
              <a:gdLst>
                <a:gd name="f0" fmla="val 10800000"/>
                <a:gd name="f1" fmla="val 5400000"/>
                <a:gd name="f2" fmla="val 180"/>
                <a:gd name="f3" fmla="val w"/>
                <a:gd name="f4" fmla="val h"/>
                <a:gd name="f5" fmla="val 0"/>
                <a:gd name="f6" fmla="val 3210654"/>
                <a:gd name="f7" fmla="val 598777"/>
                <a:gd name="f8" fmla="val 99798"/>
                <a:gd name="f9" fmla="val 44681"/>
                <a:gd name="f10" fmla="val 3110856"/>
                <a:gd name="f11" fmla="val 3165973"/>
                <a:gd name="f12" fmla="val 498979"/>
                <a:gd name="f13" fmla="val 554096"/>
                <a:gd name="f14" fmla="+- 0 0 -90"/>
                <a:gd name="f15" fmla="*/ f3 1 3210654"/>
                <a:gd name="f16" fmla="*/ f4 1 598777"/>
                <a:gd name="f17" fmla="val f5"/>
                <a:gd name="f18" fmla="val f6"/>
                <a:gd name="f19" fmla="val f7"/>
                <a:gd name="f20" fmla="*/ f14 f0 1"/>
                <a:gd name="f21" fmla="+- f19 0 f17"/>
                <a:gd name="f22" fmla="+- f18 0 f17"/>
                <a:gd name="f23" fmla="*/ f20 1 f2"/>
                <a:gd name="f24" fmla="*/ f22 1 3210654"/>
                <a:gd name="f25" fmla="*/ f21 1 598777"/>
                <a:gd name="f26" fmla="*/ 0 f22 1"/>
                <a:gd name="f27" fmla="*/ 99798 f21 1"/>
                <a:gd name="f28" fmla="*/ 99798 f22 1"/>
                <a:gd name="f29" fmla="*/ 0 f21 1"/>
                <a:gd name="f30" fmla="*/ 3110856 f22 1"/>
                <a:gd name="f31" fmla="*/ 3210654 f22 1"/>
                <a:gd name="f32" fmla="*/ 498979 f21 1"/>
                <a:gd name="f33" fmla="*/ 598777 f21 1"/>
                <a:gd name="f34" fmla="+- f23 0 f1"/>
                <a:gd name="f35" fmla="*/ f26 1 3210654"/>
                <a:gd name="f36" fmla="*/ f27 1 598777"/>
                <a:gd name="f37" fmla="*/ f28 1 3210654"/>
                <a:gd name="f38" fmla="*/ f29 1 598777"/>
                <a:gd name="f39" fmla="*/ f30 1 3210654"/>
                <a:gd name="f40" fmla="*/ f31 1 3210654"/>
                <a:gd name="f41" fmla="*/ f32 1 598777"/>
                <a:gd name="f42" fmla="*/ f33 1 598777"/>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3210654" h="598777">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1F497D"/>
            </a:solidFill>
            <a:ln w="25402">
              <a:solidFill>
                <a:srgbClr val="EEECE1"/>
              </a:solidFill>
              <a:prstDash val="solid"/>
            </a:ln>
          </p:spPr>
          <p:txBody>
            <a:bodyPr vert="horz" wrap="square" lIns="151150" tIns="90187" rIns="151150" bIns="90187" anchor="ctr" anchorCtr="1" compatLnSpc="1"/>
            <a:lstStyle/>
            <a:p>
              <a:pPr marL="0" marR="0" lvl="0" indent="0" algn="ctr" defTabSz="1422404" rtl="0" fontAlgn="auto" hangingPunct="1">
                <a:lnSpc>
                  <a:spcPct val="90000"/>
                </a:lnSpc>
                <a:spcBef>
                  <a:spcPts val="0"/>
                </a:spcBef>
                <a:spcAft>
                  <a:spcPts val="1300"/>
                </a:spcAft>
                <a:buNone/>
                <a:tabLst/>
                <a:defRPr sz="1800" b="0" i="0" u="none" strike="noStrike" kern="0" cap="none" spc="0" baseline="0">
                  <a:solidFill>
                    <a:srgbClr val="000000"/>
                  </a:solidFill>
                  <a:uFillTx/>
                </a:defRPr>
              </a:pPr>
              <a:r>
                <a:rPr lang="zh-TW" sz="3200" b="0" i="0" u="none" strike="noStrike" kern="1200" cap="none" spc="0" baseline="0">
                  <a:solidFill>
                    <a:srgbClr val="FFFFFF"/>
                  </a:solidFill>
                  <a:uFillTx/>
                  <a:latin typeface="Arial Narrow"/>
                  <a:ea typeface="微軟正黑體"/>
                </a:rPr>
                <a:t>授權範圍</a:t>
              </a:r>
              <a:endParaRPr lang="en-US" sz="3200" b="0" i="0" u="none" strike="noStrike" kern="1200" cap="none" spc="0" baseline="0">
                <a:solidFill>
                  <a:srgbClr val="FFFFFF"/>
                </a:solidFill>
                <a:uFillTx/>
                <a:latin typeface="Arial Narrow"/>
                <a:ea typeface="微軟正黑體"/>
              </a:endParaRPr>
            </a:p>
          </p:txBody>
        </p:sp>
        <p:sp>
          <p:nvSpPr>
            <p:cNvPr id="20" name="手繪多邊形 19"/>
            <p:cNvSpPr/>
            <p:nvPr/>
          </p:nvSpPr>
          <p:spPr>
            <a:xfrm>
              <a:off x="3705651" y="4223924"/>
              <a:ext cx="7775335" cy="479017"/>
            </a:xfrm>
            <a:custGeom>
              <a:avLst/>
              <a:gdLst>
                <a:gd name="f0" fmla="val 10800000"/>
                <a:gd name="f1" fmla="val 5400000"/>
                <a:gd name="f2" fmla="val 180"/>
                <a:gd name="f3" fmla="val w"/>
                <a:gd name="f4" fmla="val h"/>
                <a:gd name="f5" fmla="val 0"/>
                <a:gd name="f6" fmla="val 479021"/>
                <a:gd name="f7" fmla="val 7775330"/>
                <a:gd name="f8" fmla="val 1295913"/>
                <a:gd name="f9" fmla="val 6479417"/>
                <a:gd name="f10" fmla="val 7195121"/>
                <a:gd name="f11" fmla="val 476819"/>
                <a:gd name="f12" fmla="val 7775322"/>
                <a:gd name="f13" fmla="val 474102"/>
                <a:gd name="f14" fmla="val 8"/>
                <a:gd name="f15" fmla="val 580209"/>
                <a:gd name="f16" fmla="+- 0 0 -90"/>
                <a:gd name="f17" fmla="*/ f3 1 479021"/>
                <a:gd name="f18" fmla="*/ f4 1 7775330"/>
                <a:gd name="f19" fmla="val f5"/>
                <a:gd name="f20" fmla="val f6"/>
                <a:gd name="f21" fmla="val f7"/>
                <a:gd name="f22" fmla="*/ f16 f0 1"/>
                <a:gd name="f23" fmla="+- f21 0 f19"/>
                <a:gd name="f24" fmla="+- f20 0 f19"/>
                <a:gd name="f25" fmla="*/ f22 1 f2"/>
                <a:gd name="f26" fmla="*/ f24 1 479021"/>
                <a:gd name="f27" fmla="*/ f23 1 7775330"/>
                <a:gd name="f28" fmla="*/ 79838 f24 1"/>
                <a:gd name="f29" fmla="*/ 0 f23 1"/>
                <a:gd name="f30" fmla="*/ 399183 f24 1"/>
                <a:gd name="f31" fmla="*/ 479021 f24 1"/>
                <a:gd name="f32" fmla="*/ 79838 f23 1"/>
                <a:gd name="f33" fmla="*/ 7775330 f23 1"/>
                <a:gd name="f34" fmla="*/ 0 f24 1"/>
                <a:gd name="f35" fmla="+- f25 0 f1"/>
                <a:gd name="f36" fmla="*/ f28 1 479021"/>
                <a:gd name="f37" fmla="*/ f29 1 7775330"/>
                <a:gd name="f38" fmla="*/ f30 1 479021"/>
                <a:gd name="f39" fmla="*/ f31 1 479021"/>
                <a:gd name="f40" fmla="*/ f32 1 7775330"/>
                <a:gd name="f41" fmla="*/ f33 1 7775330"/>
                <a:gd name="f42" fmla="*/ f34 1 479021"/>
                <a:gd name="f43" fmla="*/ f19 1 f26"/>
                <a:gd name="f44" fmla="*/ f20 1 f26"/>
                <a:gd name="f45" fmla="*/ f19 1 f27"/>
                <a:gd name="f46" fmla="*/ f21 1 f27"/>
                <a:gd name="f47" fmla="*/ f36 1 f26"/>
                <a:gd name="f48" fmla="*/ f37 1 f27"/>
                <a:gd name="f49" fmla="*/ f38 1 f26"/>
                <a:gd name="f50" fmla="*/ f39 1 f26"/>
                <a:gd name="f51" fmla="*/ f40 1 f27"/>
                <a:gd name="f52" fmla="*/ f41 1 f27"/>
                <a:gd name="f53" fmla="*/ f42 1 f26"/>
                <a:gd name="f54" fmla="*/ f43 f17 1"/>
                <a:gd name="f55" fmla="*/ f44 f17 1"/>
                <a:gd name="f56" fmla="*/ f46 f18 1"/>
                <a:gd name="f57" fmla="*/ f45 f18 1"/>
                <a:gd name="f58" fmla="*/ f47 f17 1"/>
                <a:gd name="f59" fmla="*/ f48 f18 1"/>
                <a:gd name="f60" fmla="*/ f49 f17 1"/>
                <a:gd name="f61" fmla="*/ f50 f17 1"/>
                <a:gd name="f62" fmla="*/ f51 f18 1"/>
                <a:gd name="f63" fmla="*/ f52 f18 1"/>
                <a:gd name="f64" fmla="*/ f53 f17 1"/>
              </a:gdLst>
              <a:ahLst/>
              <a:cxnLst>
                <a:cxn ang="3cd4">
                  <a:pos x="hc" y="t"/>
                </a:cxn>
                <a:cxn ang="0">
                  <a:pos x="r" y="vc"/>
                </a:cxn>
                <a:cxn ang="cd4">
                  <a:pos x="hc" y="b"/>
                </a:cxn>
                <a:cxn ang="cd2">
                  <a:pos x="l" y="vc"/>
                </a:cxn>
                <a:cxn ang="f35">
                  <a:pos x="f58" y="f59"/>
                </a:cxn>
                <a:cxn ang="f35">
                  <a:pos x="f60" y="f59"/>
                </a:cxn>
                <a:cxn ang="f35">
                  <a:pos x="f61" y="f62"/>
                </a:cxn>
                <a:cxn ang="f35">
                  <a:pos x="f61" y="f63"/>
                </a:cxn>
                <a:cxn ang="f35">
                  <a:pos x="f61" y="f63"/>
                </a:cxn>
                <a:cxn ang="f35">
                  <a:pos x="f64" y="f63"/>
                </a:cxn>
                <a:cxn ang="f35">
                  <a:pos x="f64" y="f63"/>
                </a:cxn>
                <a:cxn ang="f35">
                  <a:pos x="f64" y="f62"/>
                </a:cxn>
                <a:cxn ang="f35">
                  <a:pos x="f58" y="f59"/>
                </a:cxn>
              </a:cxnLst>
              <a:rect l="f54" t="f57" r="f55" b="f56"/>
              <a:pathLst>
                <a:path w="479021" h="7775330">
                  <a:moveTo>
                    <a:pt x="f6" y="f8"/>
                  </a:moveTo>
                  <a:lnTo>
                    <a:pt x="f6" y="f9"/>
                  </a:lnTo>
                  <a:cubicBezTo>
                    <a:pt x="f6" y="f10"/>
                    <a:pt x="f11" y="f12"/>
                    <a:pt x="f13" y="f12"/>
                  </a:cubicBezTo>
                  <a:lnTo>
                    <a:pt x="f5" y="f12"/>
                  </a:lnTo>
                  <a:lnTo>
                    <a:pt x="f5" y="f12"/>
                  </a:lnTo>
                  <a:lnTo>
                    <a:pt x="f5" y="f14"/>
                  </a:lnTo>
                  <a:lnTo>
                    <a:pt x="f5" y="f14"/>
                  </a:lnTo>
                  <a:lnTo>
                    <a:pt x="f13" y="f14"/>
                  </a:lnTo>
                  <a:cubicBezTo>
                    <a:pt x="f11" y="f14"/>
                    <a:pt x="f6" y="f15"/>
                    <a:pt x="f6" y="f8"/>
                  </a:cubicBezTo>
                  <a:close/>
                </a:path>
              </a:pathLst>
            </a:custGeom>
            <a:solidFill>
              <a:srgbClr val="CCCFD7">
                <a:alpha val="90000"/>
              </a:srgbClr>
            </a:solidFill>
            <a:ln w="25402">
              <a:solidFill>
                <a:srgbClr val="CCCFD7">
                  <a:alpha val="90000"/>
                </a:srgbClr>
              </a:solidFill>
              <a:prstDash val="solid"/>
            </a:ln>
          </p:spPr>
          <p:txBody>
            <a:bodyPr vert="horz" wrap="square" lIns="247646" tIns="147209" rIns="271037" bIns="147209" anchor="ctr" anchorCtr="0" compatLnSpc="1"/>
            <a:lstStyle/>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專利授權依法不需強制登記，只要雙方合意即生效力。</a:t>
              </a:r>
              <a:endParaRPr lang="en-US" sz="2400" b="0" i="0" u="none" strike="noStrike" kern="1200" cap="none" spc="0" baseline="0">
                <a:solidFill>
                  <a:srgbClr val="000000"/>
                </a:solidFill>
                <a:uFillTx/>
                <a:latin typeface="Arial Narrow"/>
                <a:ea typeface="微軟正黑體"/>
              </a:endParaRPr>
            </a:p>
          </p:txBody>
        </p:sp>
        <p:sp>
          <p:nvSpPr>
            <p:cNvPr id="21" name="手繪多邊形 20"/>
            <p:cNvSpPr/>
            <p:nvPr/>
          </p:nvSpPr>
          <p:spPr>
            <a:xfrm>
              <a:off x="494955" y="4164049"/>
              <a:ext cx="3210696" cy="598776"/>
            </a:xfrm>
            <a:custGeom>
              <a:avLst/>
              <a:gdLst>
                <a:gd name="f0" fmla="val 10800000"/>
                <a:gd name="f1" fmla="val 5400000"/>
                <a:gd name="f2" fmla="val 180"/>
                <a:gd name="f3" fmla="val w"/>
                <a:gd name="f4" fmla="val h"/>
                <a:gd name="f5" fmla="val 0"/>
                <a:gd name="f6" fmla="val 3210696"/>
                <a:gd name="f7" fmla="val 598777"/>
                <a:gd name="f8" fmla="val 99798"/>
                <a:gd name="f9" fmla="val 44681"/>
                <a:gd name="f10" fmla="val 3110898"/>
                <a:gd name="f11" fmla="val 3166015"/>
                <a:gd name="f12" fmla="val 498979"/>
                <a:gd name="f13" fmla="val 554096"/>
                <a:gd name="f14" fmla="+- 0 0 -90"/>
                <a:gd name="f15" fmla="*/ f3 1 3210696"/>
                <a:gd name="f16" fmla="*/ f4 1 598777"/>
                <a:gd name="f17" fmla="val f5"/>
                <a:gd name="f18" fmla="val f6"/>
                <a:gd name="f19" fmla="val f7"/>
                <a:gd name="f20" fmla="*/ f14 f0 1"/>
                <a:gd name="f21" fmla="+- f19 0 f17"/>
                <a:gd name="f22" fmla="+- f18 0 f17"/>
                <a:gd name="f23" fmla="*/ f20 1 f2"/>
                <a:gd name="f24" fmla="*/ f22 1 3210696"/>
                <a:gd name="f25" fmla="*/ f21 1 598777"/>
                <a:gd name="f26" fmla="*/ 0 f22 1"/>
                <a:gd name="f27" fmla="*/ 99798 f21 1"/>
                <a:gd name="f28" fmla="*/ 99798 f22 1"/>
                <a:gd name="f29" fmla="*/ 0 f21 1"/>
                <a:gd name="f30" fmla="*/ 3110898 f22 1"/>
                <a:gd name="f31" fmla="*/ 3210696 f22 1"/>
                <a:gd name="f32" fmla="*/ 498979 f21 1"/>
                <a:gd name="f33" fmla="*/ 598777 f21 1"/>
                <a:gd name="f34" fmla="+- f23 0 f1"/>
                <a:gd name="f35" fmla="*/ f26 1 3210696"/>
                <a:gd name="f36" fmla="*/ f27 1 598777"/>
                <a:gd name="f37" fmla="*/ f28 1 3210696"/>
                <a:gd name="f38" fmla="*/ f29 1 598777"/>
                <a:gd name="f39" fmla="*/ f30 1 3210696"/>
                <a:gd name="f40" fmla="*/ f31 1 3210696"/>
                <a:gd name="f41" fmla="*/ f32 1 598777"/>
                <a:gd name="f42" fmla="*/ f33 1 598777"/>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3210696" h="598777">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1F497D"/>
            </a:solidFill>
            <a:ln w="25402">
              <a:solidFill>
                <a:srgbClr val="EEECE1"/>
              </a:solidFill>
              <a:prstDash val="solid"/>
            </a:ln>
          </p:spPr>
          <p:txBody>
            <a:bodyPr vert="horz" wrap="square" lIns="151150" tIns="90187" rIns="151150" bIns="90187" anchor="ctr" anchorCtr="1" compatLnSpc="1"/>
            <a:lstStyle/>
            <a:p>
              <a:pPr marL="0" marR="0" lvl="0" indent="0" algn="ctr" defTabSz="1422404" rtl="0" fontAlgn="auto" hangingPunct="1">
                <a:lnSpc>
                  <a:spcPct val="90000"/>
                </a:lnSpc>
                <a:spcBef>
                  <a:spcPts val="0"/>
                </a:spcBef>
                <a:spcAft>
                  <a:spcPts val="1300"/>
                </a:spcAft>
                <a:buNone/>
                <a:tabLst/>
                <a:defRPr sz="1800" b="0" i="0" u="none" strike="noStrike" kern="0" cap="none" spc="0" baseline="0">
                  <a:solidFill>
                    <a:srgbClr val="000000"/>
                  </a:solidFill>
                  <a:uFillTx/>
                </a:defRPr>
              </a:pPr>
              <a:r>
                <a:rPr lang="zh-TW" sz="3200" b="0" i="0" u="none" strike="noStrike" kern="1200" cap="none" spc="0" baseline="0" dirty="0">
                  <a:solidFill>
                    <a:srgbClr val="FFFFFF"/>
                  </a:solidFill>
                  <a:uFillTx/>
                  <a:latin typeface="Arial Narrow"/>
                  <a:ea typeface="微軟正黑體"/>
                </a:rPr>
                <a:t>授權效力</a:t>
              </a:r>
              <a:endParaRPr lang="en-US" sz="3200" b="0" i="0" u="none" strike="noStrike" kern="1200" cap="none" spc="0" baseline="0" dirty="0">
                <a:solidFill>
                  <a:srgbClr val="FFFFFF"/>
                </a:solidFill>
                <a:uFillTx/>
                <a:latin typeface="Arial Narrow"/>
                <a:ea typeface="微軟正黑體"/>
              </a:endParaRPr>
            </a:p>
          </p:txBody>
        </p:sp>
        <p:sp>
          <p:nvSpPr>
            <p:cNvPr id="22" name="手繪多邊形 21"/>
            <p:cNvSpPr/>
            <p:nvPr/>
          </p:nvSpPr>
          <p:spPr>
            <a:xfrm>
              <a:off x="3657033" y="4852647"/>
              <a:ext cx="6903463" cy="479017"/>
            </a:xfrm>
            <a:custGeom>
              <a:avLst/>
              <a:gdLst>
                <a:gd name="f0" fmla="val 10800000"/>
                <a:gd name="f1" fmla="val 5400000"/>
                <a:gd name="f2" fmla="val 180"/>
                <a:gd name="f3" fmla="val w"/>
                <a:gd name="f4" fmla="val h"/>
                <a:gd name="f5" fmla="val 0"/>
                <a:gd name="f6" fmla="val 479021"/>
                <a:gd name="f7" fmla="val 7419704"/>
                <a:gd name="f8" fmla="val 1236641"/>
                <a:gd name="f9" fmla="val 6183063"/>
                <a:gd name="f10" fmla="val 6866032"/>
                <a:gd name="f11" fmla="val 476713"/>
                <a:gd name="f12" fmla="val 7419696"/>
                <a:gd name="f13" fmla="val 473867"/>
                <a:gd name="f14" fmla="val 8"/>
                <a:gd name="f15" fmla="val 553672"/>
                <a:gd name="f16" fmla="+- 0 0 -90"/>
                <a:gd name="f17" fmla="*/ f3 1 479021"/>
                <a:gd name="f18" fmla="*/ f4 1 7419704"/>
                <a:gd name="f19" fmla="val f5"/>
                <a:gd name="f20" fmla="val f6"/>
                <a:gd name="f21" fmla="val f7"/>
                <a:gd name="f22" fmla="*/ f16 f0 1"/>
                <a:gd name="f23" fmla="+- f21 0 f19"/>
                <a:gd name="f24" fmla="+- f20 0 f19"/>
                <a:gd name="f25" fmla="*/ f22 1 f2"/>
                <a:gd name="f26" fmla="*/ f24 1 479021"/>
                <a:gd name="f27" fmla="*/ f23 1 7419704"/>
                <a:gd name="f28" fmla="*/ 79838 f24 1"/>
                <a:gd name="f29" fmla="*/ 0 f23 1"/>
                <a:gd name="f30" fmla="*/ 399183 f24 1"/>
                <a:gd name="f31" fmla="*/ 479021 f24 1"/>
                <a:gd name="f32" fmla="*/ 79838 f23 1"/>
                <a:gd name="f33" fmla="*/ 7419704 f23 1"/>
                <a:gd name="f34" fmla="*/ 0 f24 1"/>
                <a:gd name="f35" fmla="+- f25 0 f1"/>
                <a:gd name="f36" fmla="*/ f28 1 479021"/>
                <a:gd name="f37" fmla="*/ f29 1 7419704"/>
                <a:gd name="f38" fmla="*/ f30 1 479021"/>
                <a:gd name="f39" fmla="*/ f31 1 479021"/>
                <a:gd name="f40" fmla="*/ f32 1 7419704"/>
                <a:gd name="f41" fmla="*/ f33 1 7419704"/>
                <a:gd name="f42" fmla="*/ f34 1 479021"/>
                <a:gd name="f43" fmla="*/ f19 1 f26"/>
                <a:gd name="f44" fmla="*/ f20 1 f26"/>
                <a:gd name="f45" fmla="*/ f19 1 f27"/>
                <a:gd name="f46" fmla="*/ f21 1 f27"/>
                <a:gd name="f47" fmla="*/ f36 1 f26"/>
                <a:gd name="f48" fmla="*/ f37 1 f27"/>
                <a:gd name="f49" fmla="*/ f38 1 f26"/>
                <a:gd name="f50" fmla="*/ f39 1 f26"/>
                <a:gd name="f51" fmla="*/ f40 1 f27"/>
                <a:gd name="f52" fmla="*/ f41 1 f27"/>
                <a:gd name="f53" fmla="*/ f42 1 f26"/>
                <a:gd name="f54" fmla="*/ f43 f17 1"/>
                <a:gd name="f55" fmla="*/ f44 f17 1"/>
                <a:gd name="f56" fmla="*/ f46 f18 1"/>
                <a:gd name="f57" fmla="*/ f45 f18 1"/>
                <a:gd name="f58" fmla="*/ f47 f17 1"/>
                <a:gd name="f59" fmla="*/ f48 f18 1"/>
                <a:gd name="f60" fmla="*/ f49 f17 1"/>
                <a:gd name="f61" fmla="*/ f50 f17 1"/>
                <a:gd name="f62" fmla="*/ f51 f18 1"/>
                <a:gd name="f63" fmla="*/ f52 f18 1"/>
                <a:gd name="f64" fmla="*/ f53 f17 1"/>
              </a:gdLst>
              <a:ahLst/>
              <a:cxnLst>
                <a:cxn ang="3cd4">
                  <a:pos x="hc" y="t"/>
                </a:cxn>
                <a:cxn ang="0">
                  <a:pos x="r" y="vc"/>
                </a:cxn>
                <a:cxn ang="cd4">
                  <a:pos x="hc" y="b"/>
                </a:cxn>
                <a:cxn ang="cd2">
                  <a:pos x="l" y="vc"/>
                </a:cxn>
                <a:cxn ang="f35">
                  <a:pos x="f58" y="f59"/>
                </a:cxn>
                <a:cxn ang="f35">
                  <a:pos x="f60" y="f59"/>
                </a:cxn>
                <a:cxn ang="f35">
                  <a:pos x="f61" y="f62"/>
                </a:cxn>
                <a:cxn ang="f35">
                  <a:pos x="f61" y="f63"/>
                </a:cxn>
                <a:cxn ang="f35">
                  <a:pos x="f61" y="f63"/>
                </a:cxn>
                <a:cxn ang="f35">
                  <a:pos x="f64" y="f63"/>
                </a:cxn>
                <a:cxn ang="f35">
                  <a:pos x="f64" y="f63"/>
                </a:cxn>
                <a:cxn ang="f35">
                  <a:pos x="f64" y="f62"/>
                </a:cxn>
                <a:cxn ang="f35">
                  <a:pos x="f58" y="f59"/>
                </a:cxn>
              </a:cxnLst>
              <a:rect l="f54" t="f57" r="f55" b="f56"/>
              <a:pathLst>
                <a:path w="479021" h="7419704">
                  <a:moveTo>
                    <a:pt x="f6" y="f8"/>
                  </a:moveTo>
                  <a:lnTo>
                    <a:pt x="f6" y="f9"/>
                  </a:lnTo>
                  <a:cubicBezTo>
                    <a:pt x="f6" y="f10"/>
                    <a:pt x="f11" y="f12"/>
                    <a:pt x="f13" y="f12"/>
                  </a:cubicBezTo>
                  <a:lnTo>
                    <a:pt x="f5" y="f12"/>
                  </a:lnTo>
                  <a:lnTo>
                    <a:pt x="f5" y="f12"/>
                  </a:lnTo>
                  <a:lnTo>
                    <a:pt x="f5" y="f14"/>
                  </a:lnTo>
                  <a:lnTo>
                    <a:pt x="f5" y="f14"/>
                  </a:lnTo>
                  <a:lnTo>
                    <a:pt x="f13" y="f14"/>
                  </a:lnTo>
                  <a:cubicBezTo>
                    <a:pt x="f11" y="f14"/>
                    <a:pt x="f6" y="f15"/>
                    <a:pt x="f6" y="f8"/>
                  </a:cubicBezTo>
                  <a:close/>
                </a:path>
              </a:pathLst>
            </a:custGeom>
            <a:solidFill>
              <a:srgbClr val="CCCFD7">
                <a:alpha val="90000"/>
              </a:srgbClr>
            </a:solidFill>
            <a:ln w="25402">
              <a:solidFill>
                <a:srgbClr val="CCCFD7">
                  <a:alpha val="90000"/>
                </a:srgbClr>
              </a:solidFill>
              <a:prstDash val="solid"/>
            </a:ln>
          </p:spPr>
          <p:txBody>
            <a:bodyPr vert="horz" wrap="square" lIns="247646" tIns="147209" rIns="271037" bIns="147209" anchor="ctr" anchorCtr="0" compatLnSpc="1"/>
            <a:lstStyle/>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以國別或者區域界定，例如：授權在中國大陸。</a:t>
              </a:r>
              <a:endParaRPr lang="en-US" sz="2400" b="0" i="0" u="none" strike="noStrike" kern="1200" cap="none" spc="0" baseline="0">
                <a:solidFill>
                  <a:srgbClr val="000000"/>
                </a:solidFill>
                <a:uFillTx/>
                <a:latin typeface="Arial Narrow"/>
                <a:ea typeface="微軟正黑體"/>
              </a:endParaRPr>
            </a:p>
          </p:txBody>
        </p:sp>
        <p:sp>
          <p:nvSpPr>
            <p:cNvPr id="23" name="手繪多邊形 22"/>
            <p:cNvSpPr/>
            <p:nvPr/>
          </p:nvSpPr>
          <p:spPr>
            <a:xfrm>
              <a:off x="494955" y="4792763"/>
              <a:ext cx="3162077" cy="598776"/>
            </a:xfrm>
            <a:custGeom>
              <a:avLst/>
              <a:gdLst>
                <a:gd name="f0" fmla="val 10800000"/>
                <a:gd name="f1" fmla="val 5400000"/>
                <a:gd name="f2" fmla="val 180"/>
                <a:gd name="f3" fmla="val w"/>
                <a:gd name="f4" fmla="val h"/>
                <a:gd name="f5" fmla="val 0"/>
                <a:gd name="f6" fmla="val 3162073"/>
                <a:gd name="f7" fmla="val 598777"/>
                <a:gd name="f8" fmla="val 99798"/>
                <a:gd name="f9" fmla="val 44681"/>
                <a:gd name="f10" fmla="val 3062275"/>
                <a:gd name="f11" fmla="val 3117392"/>
                <a:gd name="f12" fmla="val 498979"/>
                <a:gd name="f13" fmla="val 554096"/>
                <a:gd name="f14" fmla="+- 0 0 -90"/>
                <a:gd name="f15" fmla="*/ f3 1 3162073"/>
                <a:gd name="f16" fmla="*/ f4 1 598777"/>
                <a:gd name="f17" fmla="val f5"/>
                <a:gd name="f18" fmla="val f6"/>
                <a:gd name="f19" fmla="val f7"/>
                <a:gd name="f20" fmla="*/ f14 f0 1"/>
                <a:gd name="f21" fmla="+- f19 0 f17"/>
                <a:gd name="f22" fmla="+- f18 0 f17"/>
                <a:gd name="f23" fmla="*/ f20 1 f2"/>
                <a:gd name="f24" fmla="*/ f22 1 3162073"/>
                <a:gd name="f25" fmla="*/ f21 1 598777"/>
                <a:gd name="f26" fmla="*/ 0 f22 1"/>
                <a:gd name="f27" fmla="*/ 99798 f21 1"/>
                <a:gd name="f28" fmla="*/ 99798 f22 1"/>
                <a:gd name="f29" fmla="*/ 0 f21 1"/>
                <a:gd name="f30" fmla="*/ 3062275 f22 1"/>
                <a:gd name="f31" fmla="*/ 3162073 f22 1"/>
                <a:gd name="f32" fmla="*/ 498979 f21 1"/>
                <a:gd name="f33" fmla="*/ 598777 f21 1"/>
                <a:gd name="f34" fmla="+- f23 0 f1"/>
                <a:gd name="f35" fmla="*/ f26 1 3162073"/>
                <a:gd name="f36" fmla="*/ f27 1 598777"/>
                <a:gd name="f37" fmla="*/ f28 1 3162073"/>
                <a:gd name="f38" fmla="*/ f29 1 598777"/>
                <a:gd name="f39" fmla="*/ f30 1 3162073"/>
                <a:gd name="f40" fmla="*/ f31 1 3162073"/>
                <a:gd name="f41" fmla="*/ f32 1 598777"/>
                <a:gd name="f42" fmla="*/ f33 1 598777"/>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3162073" h="598777">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1F497D"/>
            </a:solidFill>
            <a:ln w="25402">
              <a:solidFill>
                <a:srgbClr val="EEECE1"/>
              </a:solidFill>
              <a:prstDash val="solid"/>
            </a:ln>
          </p:spPr>
          <p:txBody>
            <a:bodyPr vert="horz" wrap="square" lIns="151150" tIns="90187" rIns="151150" bIns="90187" anchor="ctr" anchorCtr="1" compatLnSpc="1"/>
            <a:lstStyle/>
            <a:p>
              <a:pPr marL="0" marR="0" lvl="0" indent="0" algn="ctr" defTabSz="1422404" rtl="0" fontAlgn="auto" hangingPunct="1">
                <a:lnSpc>
                  <a:spcPct val="90000"/>
                </a:lnSpc>
                <a:spcBef>
                  <a:spcPts val="0"/>
                </a:spcBef>
                <a:spcAft>
                  <a:spcPts val="1300"/>
                </a:spcAft>
                <a:buNone/>
                <a:tabLst/>
                <a:defRPr sz="1800" b="0" i="0" u="none" strike="noStrike" kern="0" cap="none" spc="0" baseline="0">
                  <a:solidFill>
                    <a:srgbClr val="000000"/>
                  </a:solidFill>
                  <a:uFillTx/>
                </a:defRPr>
              </a:pPr>
              <a:r>
                <a:rPr lang="zh-TW" sz="3200" b="0" i="0" u="none" strike="noStrike" kern="1200" cap="none" spc="0" baseline="0">
                  <a:solidFill>
                    <a:srgbClr val="FFFFFF"/>
                  </a:solidFill>
                  <a:uFillTx/>
                  <a:latin typeface="Arial Narrow"/>
                  <a:ea typeface="微軟正黑體"/>
                </a:rPr>
                <a:t>授權地區</a:t>
              </a:r>
              <a:endParaRPr lang="en-US" sz="3200" b="0" i="0" u="none" strike="noStrike" kern="1200" cap="none" spc="0" baseline="0">
                <a:solidFill>
                  <a:srgbClr val="FFFFFF"/>
                </a:solidFill>
                <a:uFillTx/>
                <a:latin typeface="Arial Narrow"/>
                <a:ea typeface="微軟正黑體"/>
              </a:endParaRPr>
            </a:p>
          </p:txBody>
        </p:sp>
      </p:grpSp>
      <p:pic>
        <p:nvPicPr>
          <p:cNvPr id="1027" name="Picture 3" descr="C:\Users\user\AppData\Local\Microsoft\Windows\INetCache\IE\00WMPSEV\contact[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350" y="348064"/>
            <a:ext cx="2867780" cy="125527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a:t>專利授權之</a:t>
            </a:r>
            <a:r>
              <a:rPr lang="zh-TW" dirty="0" smtClean="0"/>
              <a:t>擬訂</a:t>
            </a:r>
            <a:r>
              <a:rPr lang="en-US" dirty="0" smtClean="0"/>
              <a:t>(</a:t>
            </a:r>
            <a:r>
              <a:rPr lang="en-US" altLang="zh-TW" dirty="0"/>
              <a:t>3</a:t>
            </a:r>
            <a:r>
              <a:rPr lang="en-US" dirty="0" smtClean="0"/>
              <a:t>/</a:t>
            </a:r>
            <a:r>
              <a:rPr lang="en-US" altLang="zh-TW" dirty="0" smtClean="0"/>
              <a:t>3</a:t>
            </a:r>
            <a:r>
              <a:rPr lang="en-US" dirty="0" smtClean="0"/>
              <a:t>)</a:t>
            </a:r>
            <a:endParaRPr lang="en-US" dirty="0"/>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6F64E3F-7D39-4001-AA53-6B318C701040}" type="slidenum">
              <a:t>17</a:t>
            </a:fld>
            <a:endParaRPr lang="en-US" sz="2000" b="0" i="0" u="none" strike="noStrike" kern="1200" cap="none" spc="0" baseline="0">
              <a:solidFill>
                <a:srgbClr val="00C6BB"/>
              </a:solidFill>
              <a:uFillTx/>
              <a:latin typeface="Century Gothic"/>
              <a:ea typeface="新細明體" pitchFamily="18"/>
            </a:endParaRPr>
          </a:p>
        </p:txBody>
      </p:sp>
      <p:grpSp>
        <p:nvGrpSpPr>
          <p:cNvPr id="6" name="資料庫圖表 6"/>
          <p:cNvGrpSpPr/>
          <p:nvPr/>
        </p:nvGrpSpPr>
        <p:grpSpPr>
          <a:xfrm>
            <a:off x="10035210" y="102988"/>
            <a:ext cx="1600858" cy="1600858"/>
            <a:chOff x="10035210" y="102988"/>
            <a:chExt cx="1600858" cy="1600858"/>
          </a:xfrm>
        </p:grpSpPr>
        <p:sp>
          <p:nvSpPr>
            <p:cNvPr id="7" name="手繪多邊形 6"/>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8" name="手繪多邊形 7"/>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4F81B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1F497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2" name="手繪多邊形 11"/>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pic>
        <p:nvPicPr>
          <p:cNvPr id="1028" name="Picture 4" descr="C:\Users\law\AppData\Local\Microsoft\Windows\Temporary Internet Files\Content.IE5\2NB5DSIO\picture_mcquail_attention_model[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2144" y="213701"/>
            <a:ext cx="1524000" cy="1524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8" name="資料庫圖表 27"/>
          <p:cNvGraphicFramePr/>
          <p:nvPr>
            <p:extLst>
              <p:ext uri="{D42A27DB-BD31-4B8C-83A1-F6EECF244321}">
                <p14:modId xmlns:p14="http://schemas.microsoft.com/office/powerpoint/2010/main" val="1526112755"/>
              </p:ext>
            </p:extLst>
          </p:nvPr>
        </p:nvGraphicFramePr>
        <p:xfrm>
          <a:off x="551384" y="2636912"/>
          <a:ext cx="10801200" cy="34044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7486022"/>
      </p:ext>
    </p:extLst>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9416" y="476672"/>
            <a:ext cx="10572000" cy="970452"/>
          </a:xfrm>
        </p:spPr>
        <p:txBody>
          <a:bodyPr/>
          <a:lstStyle/>
          <a:p>
            <a:r>
              <a:rPr lang="zh-TW" altLang="en-US" dirty="0" smtClean="0"/>
              <a:t>結論</a:t>
            </a:r>
            <a:endParaRPr lang="zh-TW" altLang="en-US" dirty="0"/>
          </a:p>
        </p:txBody>
      </p:sp>
      <p:graphicFrame>
        <p:nvGraphicFramePr>
          <p:cNvPr id="5" name="資料庫圖表 4"/>
          <p:cNvGraphicFramePr/>
          <p:nvPr>
            <p:extLst>
              <p:ext uri="{D42A27DB-BD31-4B8C-83A1-F6EECF244321}">
                <p14:modId xmlns:p14="http://schemas.microsoft.com/office/powerpoint/2010/main" val="3010439233"/>
              </p:ext>
            </p:extLst>
          </p:nvPr>
        </p:nvGraphicFramePr>
        <p:xfrm>
          <a:off x="479376" y="4797152"/>
          <a:ext cx="11161240" cy="1728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9" name="群組 8"/>
          <p:cNvGrpSpPr/>
          <p:nvPr/>
        </p:nvGrpSpPr>
        <p:grpSpPr>
          <a:xfrm>
            <a:off x="242095" y="2204864"/>
            <a:ext cx="11686553" cy="2520280"/>
            <a:chOff x="-86893" y="0"/>
            <a:chExt cx="10888093" cy="2520280"/>
          </a:xfrm>
        </p:grpSpPr>
        <p:sp>
          <p:nvSpPr>
            <p:cNvPr id="10" name="向上箭號圖說文字 9"/>
            <p:cNvSpPr/>
            <p:nvPr/>
          </p:nvSpPr>
          <p:spPr>
            <a:xfrm rot="10800000">
              <a:off x="-86893" y="144016"/>
              <a:ext cx="10801200" cy="2376264"/>
            </a:xfrm>
            <a:prstGeom prst="upArrowCallou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1" name="向上箭號圖說文字 4"/>
            <p:cNvSpPr/>
            <p:nvPr/>
          </p:nvSpPr>
          <p:spPr>
            <a:xfrm rot="21600000">
              <a:off x="0" y="0"/>
              <a:ext cx="10801200" cy="170166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zh-TW" altLang="en-US" sz="2800" kern="1200" dirty="0" smtClean="0">
                  <a:latin typeface="微軟正黑體" panose="020B0604030504040204" pitchFamily="34" charset="-120"/>
                  <a:ea typeface="微軟正黑體" panose="020B0604030504040204" pitchFamily="34" charset="-120"/>
                </a:rPr>
                <a:t>台灣研發投入前近九成企業只想保守使用專利智財，在專利的思考上無法與商業結合，導致研發投入與過程中，缺乏納入有效的專利管理機制。</a:t>
              </a:r>
              <a:endParaRPr lang="zh-TW" altLang="en-US" sz="2800" kern="1200" dirty="0">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259168169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標題 9"/>
          <p:cNvSpPr txBox="1">
            <a:spLocks noGrp="1"/>
          </p:cNvSpPr>
          <p:nvPr>
            <p:ph type="title"/>
          </p:nvPr>
        </p:nvSpPr>
        <p:spPr>
          <a:xfrm>
            <a:off x="1487491" y="2996955"/>
            <a:ext cx="4382518" cy="726701"/>
          </a:xfrm>
        </p:spPr>
        <p:txBody>
          <a:bodyPr anchorCtr="1"/>
          <a:lstStyle/>
          <a:p>
            <a:pPr lvl="0" algn="ctr"/>
            <a:r>
              <a:rPr lang="zh-TW" sz="5400"/>
              <a:t>謝謝您的聆聽</a:t>
            </a:r>
            <a:endParaRPr lang="en-US" sz="5400"/>
          </a:p>
        </p:txBody>
      </p:sp>
      <p:sp>
        <p:nvSpPr>
          <p:cNvPr id="3" name="文字版面配置區 10"/>
          <p:cNvSpPr txBox="1">
            <a:spLocks noGrp="1"/>
          </p:cNvSpPr>
          <p:nvPr>
            <p:ph type="body" idx="4294967295"/>
          </p:nvPr>
        </p:nvSpPr>
        <p:spPr>
          <a:xfrm>
            <a:off x="6155996" y="1916829"/>
            <a:ext cx="5700643" cy="3240359"/>
          </a:xfrm>
        </p:spPr>
        <p:txBody>
          <a:bodyPr/>
          <a:lstStyle/>
          <a:p>
            <a:pPr marL="0" lvl="0" indent="0">
              <a:buNone/>
            </a:pPr>
            <a:r>
              <a:rPr lang="en-US" sz="2800" dirty="0" smtClean="0"/>
              <a:t>                </a:t>
            </a:r>
            <a:endParaRPr lang="en-US" sz="2800" dirty="0"/>
          </a:p>
          <a:p>
            <a:pPr lvl="0"/>
            <a:r>
              <a:rPr lang="en-US" sz="2800" dirty="0"/>
              <a:t>      </a:t>
            </a:r>
            <a:r>
              <a:rPr lang="zh-TW" sz="2800" dirty="0"/>
              <a:t>中正專利商標聯合事務所</a:t>
            </a:r>
          </a:p>
          <a:p>
            <a:pPr lvl="0"/>
            <a:r>
              <a:rPr lang="zh-TW" sz="2800" dirty="0"/>
              <a:t>所長</a:t>
            </a:r>
            <a:r>
              <a:rPr lang="en-US" sz="2800" dirty="0"/>
              <a:t>:</a:t>
            </a:r>
            <a:r>
              <a:rPr lang="zh-TW" sz="2800" dirty="0"/>
              <a:t>許月娥</a:t>
            </a:r>
          </a:p>
          <a:p>
            <a:pPr lvl="0"/>
            <a:r>
              <a:rPr lang="zh-TW" sz="2800" dirty="0"/>
              <a:t>聯絡電話</a:t>
            </a:r>
            <a:r>
              <a:rPr lang="en-US" sz="2800" dirty="0"/>
              <a:t>:(03)4025448</a:t>
            </a:r>
          </a:p>
          <a:p>
            <a:pPr lvl="0"/>
            <a:r>
              <a:rPr lang="zh-TW" sz="2800" dirty="0"/>
              <a:t>電子信箱</a:t>
            </a:r>
            <a:r>
              <a:rPr lang="en-US" sz="2800" dirty="0"/>
              <a:t>:helen@ccipto.com.tw</a:t>
            </a:r>
          </a:p>
          <a:p>
            <a:pPr lvl="0"/>
            <a:endParaRPr lang="en-US" dirty="0"/>
          </a:p>
        </p:txBody>
      </p:sp>
      <p:sp>
        <p:nvSpPr>
          <p:cNvPr id="4"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8675850-0CCB-4246-8DE6-CEA736B22381}" type="slidenum">
              <a:t>19</a:t>
            </a:fld>
            <a:endParaRPr lang="en-US" sz="2000" b="0" i="0" u="none" strike="noStrike" kern="1200" cap="none" spc="0" baseline="0">
              <a:solidFill>
                <a:srgbClr val="00C6BB"/>
              </a:solidFill>
              <a:uFillTx/>
              <a:latin typeface="Century Gothic"/>
              <a:ea typeface="新細明體" pitchFamily="18"/>
            </a:endParaRPr>
          </a:p>
        </p:txBody>
      </p:sp>
      <p:pic>
        <p:nvPicPr>
          <p:cNvPr id="5" name="Picture 2" descr="中正專利"/>
          <p:cNvPicPr>
            <a:picLocks noChangeAspect="1"/>
          </p:cNvPicPr>
          <p:nvPr/>
        </p:nvPicPr>
        <p:blipFill>
          <a:blip r:embed="rId2"/>
          <a:srcRect/>
          <a:stretch>
            <a:fillRect/>
          </a:stretch>
        </p:blipFill>
        <p:spPr>
          <a:xfrm>
            <a:off x="6656063" y="2499645"/>
            <a:ext cx="347380" cy="32570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標題 12"/>
          <p:cNvSpPr txBox="1">
            <a:spLocks noGrp="1"/>
          </p:cNvSpPr>
          <p:nvPr>
            <p:ph type="title"/>
          </p:nvPr>
        </p:nvSpPr>
        <p:spPr/>
        <p:txBody>
          <a:bodyPr/>
          <a:lstStyle/>
          <a:p>
            <a:pPr lvl="0"/>
            <a:r>
              <a:rPr lang="zh-TW"/>
              <a:t>綱要</a:t>
            </a:r>
            <a:r>
              <a:rPr lang="en-US"/>
              <a:t> </a:t>
            </a:r>
            <a:endParaRPr lang="zh-TW"/>
          </a:p>
        </p:txBody>
      </p:sp>
      <p:sp>
        <p:nvSpPr>
          <p:cNvPr id="3" name="內容版面配置區 13"/>
          <p:cNvSpPr txBox="1">
            <a:spLocks noGrp="1"/>
          </p:cNvSpPr>
          <p:nvPr>
            <p:ph idx="1"/>
          </p:nvPr>
        </p:nvSpPr>
        <p:spPr/>
        <p:txBody>
          <a:bodyPr/>
          <a:lstStyle/>
          <a:p>
            <a:pPr lvl="0"/>
            <a:endParaRPr lang="en-US"/>
          </a:p>
          <a:p>
            <a:pPr lvl="0"/>
            <a:endParaRPr lang="zh-TW"/>
          </a:p>
        </p:txBody>
      </p:sp>
      <p:grpSp>
        <p:nvGrpSpPr>
          <p:cNvPr id="4" name="資料庫圖表 3"/>
          <p:cNvGrpSpPr/>
          <p:nvPr/>
        </p:nvGrpSpPr>
        <p:grpSpPr>
          <a:xfrm>
            <a:off x="1274774" y="1916829"/>
            <a:ext cx="9674003" cy="4293510"/>
            <a:chOff x="1274774" y="1916829"/>
            <a:chExt cx="9674003" cy="4293510"/>
          </a:xfrm>
        </p:grpSpPr>
        <p:sp>
          <p:nvSpPr>
            <p:cNvPr id="5" name="手繪多邊形 4"/>
            <p:cNvSpPr/>
            <p:nvPr/>
          </p:nvSpPr>
          <p:spPr>
            <a:xfrm>
              <a:off x="1997506" y="1916829"/>
              <a:ext cx="8228530" cy="4293510"/>
            </a:xfrm>
            <a:custGeom>
              <a:avLst>
                <a:gd name="f0" fmla="val 15965"/>
                <a:gd name="f1" fmla="val 5400"/>
              </a:avLst>
              <a:gdLst>
                <a:gd name="f2" fmla="val 10800000"/>
                <a:gd name="f3" fmla="val 5400000"/>
                <a:gd name="f4" fmla="val 180"/>
                <a:gd name="f5" fmla="val w"/>
                <a:gd name="f6" fmla="val h"/>
                <a:gd name="f7" fmla="val 0"/>
                <a:gd name="f8" fmla="val 21600"/>
                <a:gd name="f9" fmla="val 10800"/>
                <a:gd name="f10" fmla="+- 0 0 0"/>
                <a:gd name="f11" fmla="+- 0 0 180"/>
                <a:gd name="f12" fmla="*/ f5 1 21600"/>
                <a:gd name="f13" fmla="*/ f6 1 21600"/>
                <a:gd name="f14" fmla="pin 0 f0 21600"/>
                <a:gd name="f15" fmla="pin 0 f1 10800"/>
                <a:gd name="f16" fmla="*/ f10 f2 1"/>
                <a:gd name="f17" fmla="*/ f11 f2 1"/>
                <a:gd name="f18" fmla="val f15"/>
                <a:gd name="f19" fmla="val f14"/>
                <a:gd name="f20" fmla="+- 21600 0 f15"/>
                <a:gd name="f21" fmla="*/ f14 f12 1"/>
                <a:gd name="f22" fmla="*/ f15 f13 1"/>
                <a:gd name="f23" fmla="*/ 0 f12 1"/>
                <a:gd name="f24" fmla="*/ 0 f13 1"/>
                <a:gd name="f25" fmla="*/ f16 1 f4"/>
                <a:gd name="f26" fmla="*/ 21600 f13 1"/>
                <a:gd name="f27" fmla="*/ f17 1 f4"/>
                <a:gd name="f28" fmla="+- 21600 0 f19"/>
                <a:gd name="f29" fmla="*/ f20 f13 1"/>
                <a:gd name="f30" fmla="*/ f18 f13 1"/>
                <a:gd name="f31" fmla="*/ f19 f12 1"/>
                <a:gd name="f32" fmla="+- f25 0 f3"/>
                <a:gd name="f33" fmla="+- f27 0 f3"/>
                <a:gd name="f34" fmla="*/ f28 f18 1"/>
                <a:gd name="f35" fmla="*/ f34 1 10800"/>
                <a:gd name="f36" fmla="+- f19 f35 0"/>
                <a:gd name="f37" fmla="*/ f36 f12 1"/>
              </a:gdLst>
              <a:ahLst>
                <a:ahXY gdRefX="f0" minX="f7" maxX="f8" gdRefY="f1" minY="f7" maxY="f9">
                  <a:pos x="f21" y="f22"/>
                </a:ahXY>
              </a:ahLst>
              <a:cxnLst>
                <a:cxn ang="3cd4">
                  <a:pos x="hc" y="t"/>
                </a:cxn>
                <a:cxn ang="0">
                  <a:pos x="r" y="vc"/>
                </a:cxn>
                <a:cxn ang="cd4">
                  <a:pos x="hc" y="b"/>
                </a:cxn>
                <a:cxn ang="cd2">
                  <a:pos x="l" y="vc"/>
                </a:cxn>
                <a:cxn ang="f32">
                  <a:pos x="f31" y="f24"/>
                </a:cxn>
                <a:cxn ang="f33">
                  <a:pos x="f31" y="f26"/>
                </a:cxn>
              </a:cxnLst>
              <a:rect l="f23" t="f30" r="f37" b="f29"/>
              <a:pathLst>
                <a:path w="21600" h="21600">
                  <a:moveTo>
                    <a:pt x="f7" y="f18"/>
                  </a:moveTo>
                  <a:lnTo>
                    <a:pt x="f19" y="f18"/>
                  </a:lnTo>
                  <a:lnTo>
                    <a:pt x="f19" y="f7"/>
                  </a:lnTo>
                  <a:lnTo>
                    <a:pt x="f8" y="f9"/>
                  </a:lnTo>
                  <a:lnTo>
                    <a:pt x="f19" y="f8"/>
                  </a:lnTo>
                  <a:lnTo>
                    <a:pt x="f19" y="f20"/>
                  </a:lnTo>
                  <a:lnTo>
                    <a:pt x="f7" y="f20"/>
                  </a:lnTo>
                  <a:close/>
                </a:path>
              </a:pathLst>
            </a:custGeom>
            <a:solidFill>
              <a:srgbClr val="CCCFD7"/>
            </a:solidFill>
            <a:ln>
              <a:noFill/>
              <a:prstDash val="solid"/>
            </a:ln>
          </p:spPr>
          <p:txBody>
            <a:bodyPr lIns="0" tIns="0" rIns="0" bIns="0"/>
            <a:lstStyle/>
            <a:p>
              <a:endParaRPr lang="zh-TW" altLang="en-US"/>
            </a:p>
          </p:txBody>
        </p:sp>
        <p:sp>
          <p:nvSpPr>
            <p:cNvPr id="6" name="手繪多邊形 5"/>
            <p:cNvSpPr/>
            <p:nvPr/>
          </p:nvSpPr>
          <p:spPr>
            <a:xfrm>
              <a:off x="1274774" y="3204880"/>
              <a:ext cx="2149781" cy="1717407"/>
            </a:xfrm>
            <a:custGeom>
              <a:avLst/>
              <a:gdLst>
                <a:gd name="f0" fmla="val 10800000"/>
                <a:gd name="f1" fmla="val 5400000"/>
                <a:gd name="f2" fmla="val 180"/>
                <a:gd name="f3" fmla="val w"/>
                <a:gd name="f4" fmla="val h"/>
                <a:gd name="f5" fmla="val 0"/>
                <a:gd name="f6" fmla="val 2149779"/>
                <a:gd name="f7" fmla="val 1717404"/>
                <a:gd name="f8" fmla="val 286240"/>
                <a:gd name="f9" fmla="val 128154"/>
                <a:gd name="f10" fmla="val 1863539"/>
                <a:gd name="f11" fmla="val 2021625"/>
                <a:gd name="f12" fmla="val 1431164"/>
                <a:gd name="f13" fmla="val 1589250"/>
                <a:gd name="f14" fmla="+- 0 0 -90"/>
                <a:gd name="f15" fmla="*/ f3 1 2149779"/>
                <a:gd name="f16" fmla="*/ f4 1 1717404"/>
                <a:gd name="f17" fmla="val f5"/>
                <a:gd name="f18" fmla="val f6"/>
                <a:gd name="f19" fmla="val f7"/>
                <a:gd name="f20" fmla="*/ f14 f0 1"/>
                <a:gd name="f21" fmla="+- f19 0 f17"/>
                <a:gd name="f22" fmla="+- f18 0 f17"/>
                <a:gd name="f23" fmla="*/ f20 1 f2"/>
                <a:gd name="f24" fmla="*/ f22 1 2149779"/>
                <a:gd name="f25" fmla="*/ f21 1 1717404"/>
                <a:gd name="f26" fmla="*/ 0 f22 1"/>
                <a:gd name="f27" fmla="*/ 286240 f21 1"/>
                <a:gd name="f28" fmla="*/ 286240 f22 1"/>
                <a:gd name="f29" fmla="*/ 0 f21 1"/>
                <a:gd name="f30" fmla="*/ 1863539 f22 1"/>
                <a:gd name="f31" fmla="*/ 2149779 f22 1"/>
                <a:gd name="f32" fmla="*/ 1431164 f21 1"/>
                <a:gd name="f33" fmla="*/ 1717404 f21 1"/>
                <a:gd name="f34" fmla="+- f23 0 f1"/>
                <a:gd name="f35" fmla="*/ f26 1 2149779"/>
                <a:gd name="f36" fmla="*/ f27 1 1717404"/>
                <a:gd name="f37" fmla="*/ f28 1 2149779"/>
                <a:gd name="f38" fmla="*/ f29 1 1717404"/>
                <a:gd name="f39" fmla="*/ f30 1 2149779"/>
                <a:gd name="f40" fmla="*/ f31 1 2149779"/>
                <a:gd name="f41" fmla="*/ f32 1 1717404"/>
                <a:gd name="f42" fmla="*/ f33 1 1717404"/>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149779" h="1717404">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002060"/>
            </a:solidFill>
            <a:ln>
              <a:noFill/>
              <a:prstDash val="solid"/>
            </a:ln>
          </p:spPr>
          <p:txBody>
            <a:bodyPr vert="horz" wrap="square" lIns="186711" tIns="186711" rIns="186711" bIns="186711" anchor="ctr" anchorCtr="1" compatLnSpc="1"/>
            <a:lstStyle/>
            <a:p>
              <a:pPr marL="0" marR="0" lvl="0" indent="0" algn="ctr" defTabSz="1200150" rtl="0" fontAlgn="auto" hangingPunct="1">
                <a:lnSpc>
                  <a:spcPct val="90000"/>
                </a:lnSpc>
                <a:spcBef>
                  <a:spcPts val="0"/>
                </a:spcBef>
                <a:spcAft>
                  <a:spcPts val="1100"/>
                </a:spcAft>
                <a:buNone/>
                <a:tabLst/>
                <a:defRPr sz="1800" b="0" i="0" u="none" strike="noStrike" kern="0" cap="none" spc="0" baseline="0">
                  <a:solidFill>
                    <a:srgbClr val="000000"/>
                  </a:solidFill>
                  <a:uFillTx/>
                </a:defRPr>
              </a:pPr>
              <a:r>
                <a:rPr lang="zh-TW" sz="2700" b="0" i="0" u="none" strike="noStrike" kern="1200" cap="none" spc="0" baseline="0">
                  <a:solidFill>
                    <a:srgbClr val="FFFFFF"/>
                  </a:solidFill>
                  <a:uFillTx/>
                  <a:latin typeface="Arial Narrow"/>
                  <a:ea typeface="微軟正黑體"/>
                </a:rPr>
                <a:t>前言</a:t>
              </a:r>
              <a:endParaRPr lang="en-US" sz="2700" b="0" i="0" u="none" strike="noStrike" kern="1200" cap="none" spc="0" baseline="0">
                <a:solidFill>
                  <a:srgbClr val="FFFFFF"/>
                </a:solidFill>
                <a:uFillTx/>
                <a:latin typeface="Arial Narrow"/>
                <a:ea typeface="微軟正黑體"/>
              </a:endParaRPr>
            </a:p>
          </p:txBody>
        </p:sp>
        <p:sp>
          <p:nvSpPr>
            <p:cNvPr id="7" name="手繪多邊形 6"/>
            <p:cNvSpPr/>
            <p:nvPr/>
          </p:nvSpPr>
          <p:spPr>
            <a:xfrm>
              <a:off x="3782845" y="3204880"/>
              <a:ext cx="2149781" cy="1717407"/>
            </a:xfrm>
            <a:custGeom>
              <a:avLst/>
              <a:gdLst>
                <a:gd name="f0" fmla="val 10800000"/>
                <a:gd name="f1" fmla="val 5400000"/>
                <a:gd name="f2" fmla="val 180"/>
                <a:gd name="f3" fmla="val w"/>
                <a:gd name="f4" fmla="val h"/>
                <a:gd name="f5" fmla="val 0"/>
                <a:gd name="f6" fmla="val 2149779"/>
                <a:gd name="f7" fmla="val 1717404"/>
                <a:gd name="f8" fmla="val 286240"/>
                <a:gd name="f9" fmla="val 128154"/>
                <a:gd name="f10" fmla="val 1863539"/>
                <a:gd name="f11" fmla="val 2021625"/>
                <a:gd name="f12" fmla="val 1431164"/>
                <a:gd name="f13" fmla="val 1589250"/>
                <a:gd name="f14" fmla="+- 0 0 -90"/>
                <a:gd name="f15" fmla="*/ f3 1 2149779"/>
                <a:gd name="f16" fmla="*/ f4 1 1717404"/>
                <a:gd name="f17" fmla="val f5"/>
                <a:gd name="f18" fmla="val f6"/>
                <a:gd name="f19" fmla="val f7"/>
                <a:gd name="f20" fmla="*/ f14 f0 1"/>
                <a:gd name="f21" fmla="+- f19 0 f17"/>
                <a:gd name="f22" fmla="+- f18 0 f17"/>
                <a:gd name="f23" fmla="*/ f20 1 f2"/>
                <a:gd name="f24" fmla="*/ f22 1 2149779"/>
                <a:gd name="f25" fmla="*/ f21 1 1717404"/>
                <a:gd name="f26" fmla="*/ 0 f22 1"/>
                <a:gd name="f27" fmla="*/ 286240 f21 1"/>
                <a:gd name="f28" fmla="*/ 286240 f22 1"/>
                <a:gd name="f29" fmla="*/ 0 f21 1"/>
                <a:gd name="f30" fmla="*/ 1863539 f22 1"/>
                <a:gd name="f31" fmla="*/ 2149779 f22 1"/>
                <a:gd name="f32" fmla="*/ 1431164 f21 1"/>
                <a:gd name="f33" fmla="*/ 1717404 f21 1"/>
                <a:gd name="f34" fmla="+- f23 0 f1"/>
                <a:gd name="f35" fmla="*/ f26 1 2149779"/>
                <a:gd name="f36" fmla="*/ f27 1 1717404"/>
                <a:gd name="f37" fmla="*/ f28 1 2149779"/>
                <a:gd name="f38" fmla="*/ f29 1 1717404"/>
                <a:gd name="f39" fmla="*/ f30 1 2149779"/>
                <a:gd name="f40" fmla="*/ f31 1 2149779"/>
                <a:gd name="f41" fmla="*/ f32 1 1717404"/>
                <a:gd name="f42" fmla="*/ f33 1 1717404"/>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149779" h="1717404">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002060"/>
            </a:solidFill>
            <a:ln>
              <a:noFill/>
              <a:prstDash val="solid"/>
            </a:ln>
          </p:spPr>
          <p:txBody>
            <a:bodyPr vert="horz" wrap="square" lIns="186711" tIns="186711" rIns="186711" bIns="186711" anchor="ctr" anchorCtr="1" compatLnSpc="1"/>
            <a:lstStyle/>
            <a:p>
              <a:pPr marL="0" marR="0" lvl="0" indent="0" algn="ctr" defTabSz="1200150" rtl="0" fontAlgn="auto" hangingPunct="1">
                <a:lnSpc>
                  <a:spcPct val="90000"/>
                </a:lnSpc>
                <a:spcBef>
                  <a:spcPts val="0"/>
                </a:spcBef>
                <a:spcAft>
                  <a:spcPts val="1100"/>
                </a:spcAft>
                <a:buNone/>
                <a:tabLst/>
                <a:defRPr sz="1800" b="0" i="0" u="none" strike="noStrike" kern="0" cap="none" spc="0" baseline="0">
                  <a:solidFill>
                    <a:srgbClr val="000000"/>
                  </a:solidFill>
                  <a:uFillTx/>
                </a:defRPr>
              </a:pPr>
              <a:r>
                <a:rPr lang="zh-TW" sz="2700" b="0" i="0" u="none" strike="noStrike" kern="1200" cap="none" spc="0" baseline="0">
                  <a:solidFill>
                    <a:srgbClr val="FFFFFF"/>
                  </a:solidFill>
                  <a:uFillTx/>
                  <a:latin typeface="Arial Narrow"/>
                  <a:ea typeface="微軟正黑體"/>
                </a:rPr>
                <a:t>智慧</a:t>
              </a:r>
              <a:endParaRPr lang="en-US" sz="2700" b="0" i="0" u="none" strike="noStrike" kern="1200" cap="none" spc="0" baseline="0">
                <a:solidFill>
                  <a:srgbClr val="FFFFFF"/>
                </a:solidFill>
                <a:uFillTx/>
                <a:latin typeface="Arial Narrow"/>
                <a:ea typeface="微軟正黑體"/>
              </a:endParaRPr>
            </a:p>
            <a:p>
              <a:pPr marL="0" marR="0" lvl="0" indent="0" algn="ctr" defTabSz="1200150" rtl="0" fontAlgn="auto" hangingPunct="1">
                <a:lnSpc>
                  <a:spcPct val="90000"/>
                </a:lnSpc>
                <a:spcBef>
                  <a:spcPts val="0"/>
                </a:spcBef>
                <a:spcAft>
                  <a:spcPts val="1100"/>
                </a:spcAft>
                <a:buNone/>
                <a:tabLst/>
                <a:defRPr sz="1800" b="0" i="0" u="none" strike="noStrike" kern="0" cap="none" spc="0" baseline="0">
                  <a:solidFill>
                    <a:srgbClr val="000000"/>
                  </a:solidFill>
                  <a:uFillTx/>
                </a:defRPr>
              </a:pPr>
              <a:r>
                <a:rPr lang="zh-TW" sz="2700" b="0" i="0" u="none" strike="noStrike" kern="1200" cap="none" spc="0" baseline="0">
                  <a:solidFill>
                    <a:srgbClr val="FFFFFF"/>
                  </a:solidFill>
                  <a:uFillTx/>
                  <a:latin typeface="Arial Narrow"/>
                  <a:ea typeface="微軟正黑體"/>
                </a:rPr>
                <a:t>財產權</a:t>
              </a:r>
              <a:endParaRPr lang="en-US" sz="2700" b="0" i="0" u="none" strike="noStrike" kern="1200" cap="none" spc="0" baseline="0">
                <a:solidFill>
                  <a:srgbClr val="FFFFFF"/>
                </a:solidFill>
                <a:uFillTx/>
                <a:latin typeface="Arial Narrow"/>
                <a:ea typeface="微軟正黑體"/>
              </a:endParaRPr>
            </a:p>
          </p:txBody>
        </p:sp>
        <p:sp>
          <p:nvSpPr>
            <p:cNvPr id="8" name="手繪多邊形 7"/>
            <p:cNvSpPr/>
            <p:nvPr/>
          </p:nvSpPr>
          <p:spPr>
            <a:xfrm>
              <a:off x="6290925" y="3204880"/>
              <a:ext cx="2149781" cy="1717407"/>
            </a:xfrm>
            <a:custGeom>
              <a:avLst/>
              <a:gdLst>
                <a:gd name="f0" fmla="val 10800000"/>
                <a:gd name="f1" fmla="val 5400000"/>
                <a:gd name="f2" fmla="val 180"/>
                <a:gd name="f3" fmla="val w"/>
                <a:gd name="f4" fmla="val h"/>
                <a:gd name="f5" fmla="val 0"/>
                <a:gd name="f6" fmla="val 2149779"/>
                <a:gd name="f7" fmla="val 1717404"/>
                <a:gd name="f8" fmla="val 286240"/>
                <a:gd name="f9" fmla="val 128154"/>
                <a:gd name="f10" fmla="val 1863539"/>
                <a:gd name="f11" fmla="val 2021625"/>
                <a:gd name="f12" fmla="val 1431164"/>
                <a:gd name="f13" fmla="val 1589250"/>
                <a:gd name="f14" fmla="+- 0 0 -90"/>
                <a:gd name="f15" fmla="*/ f3 1 2149779"/>
                <a:gd name="f16" fmla="*/ f4 1 1717404"/>
                <a:gd name="f17" fmla="val f5"/>
                <a:gd name="f18" fmla="val f6"/>
                <a:gd name="f19" fmla="val f7"/>
                <a:gd name="f20" fmla="*/ f14 f0 1"/>
                <a:gd name="f21" fmla="+- f19 0 f17"/>
                <a:gd name="f22" fmla="+- f18 0 f17"/>
                <a:gd name="f23" fmla="*/ f20 1 f2"/>
                <a:gd name="f24" fmla="*/ f22 1 2149779"/>
                <a:gd name="f25" fmla="*/ f21 1 1717404"/>
                <a:gd name="f26" fmla="*/ 0 f22 1"/>
                <a:gd name="f27" fmla="*/ 286240 f21 1"/>
                <a:gd name="f28" fmla="*/ 286240 f22 1"/>
                <a:gd name="f29" fmla="*/ 0 f21 1"/>
                <a:gd name="f30" fmla="*/ 1863539 f22 1"/>
                <a:gd name="f31" fmla="*/ 2149779 f22 1"/>
                <a:gd name="f32" fmla="*/ 1431164 f21 1"/>
                <a:gd name="f33" fmla="*/ 1717404 f21 1"/>
                <a:gd name="f34" fmla="+- f23 0 f1"/>
                <a:gd name="f35" fmla="*/ f26 1 2149779"/>
                <a:gd name="f36" fmla="*/ f27 1 1717404"/>
                <a:gd name="f37" fmla="*/ f28 1 2149779"/>
                <a:gd name="f38" fmla="*/ f29 1 1717404"/>
                <a:gd name="f39" fmla="*/ f30 1 2149779"/>
                <a:gd name="f40" fmla="*/ f31 1 2149779"/>
                <a:gd name="f41" fmla="*/ f32 1 1717404"/>
                <a:gd name="f42" fmla="*/ f33 1 1717404"/>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149779" h="1717404">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002060"/>
            </a:solidFill>
            <a:ln>
              <a:noFill/>
              <a:prstDash val="solid"/>
            </a:ln>
          </p:spPr>
          <p:txBody>
            <a:bodyPr vert="horz" wrap="square" lIns="186711" tIns="186711" rIns="186711" bIns="186711" anchor="ctr" anchorCtr="1" compatLnSpc="1"/>
            <a:lstStyle/>
            <a:p>
              <a:pPr marL="0" marR="0" lvl="0" indent="0" algn="ctr" defTabSz="1200150" rtl="0" fontAlgn="auto" hangingPunct="1">
                <a:lnSpc>
                  <a:spcPct val="90000"/>
                </a:lnSpc>
                <a:spcBef>
                  <a:spcPts val="0"/>
                </a:spcBef>
                <a:spcAft>
                  <a:spcPts val="1100"/>
                </a:spcAft>
                <a:buNone/>
                <a:tabLst/>
                <a:defRPr sz="1800" b="0" i="0" u="none" strike="noStrike" kern="0" cap="none" spc="0" baseline="0">
                  <a:solidFill>
                    <a:srgbClr val="000000"/>
                  </a:solidFill>
                  <a:uFillTx/>
                </a:defRPr>
              </a:pPr>
              <a:r>
                <a:rPr lang="zh-TW" sz="2700" b="0" i="0" u="none" strike="noStrike" kern="1200" cap="none" spc="0" baseline="0">
                  <a:solidFill>
                    <a:srgbClr val="FFFFFF"/>
                  </a:solidFill>
                  <a:uFillTx/>
                  <a:latin typeface="Arial Narrow"/>
                  <a:ea typeface="微軟正黑體"/>
                </a:rPr>
                <a:t>專利</a:t>
              </a:r>
              <a:endParaRPr lang="en-US" sz="2700" b="0" i="0" u="none" strike="noStrike" kern="1200" cap="none" spc="0" baseline="0">
                <a:solidFill>
                  <a:srgbClr val="FFFFFF"/>
                </a:solidFill>
                <a:uFillTx/>
                <a:latin typeface="Arial Narrow"/>
                <a:ea typeface="微軟正黑體"/>
              </a:endParaRPr>
            </a:p>
            <a:p>
              <a:pPr marL="0" marR="0" lvl="0" indent="0" algn="ctr" defTabSz="1200150" rtl="0" fontAlgn="auto" hangingPunct="1">
                <a:lnSpc>
                  <a:spcPct val="90000"/>
                </a:lnSpc>
                <a:spcBef>
                  <a:spcPts val="0"/>
                </a:spcBef>
                <a:spcAft>
                  <a:spcPts val="1100"/>
                </a:spcAft>
                <a:buNone/>
                <a:tabLst/>
                <a:defRPr sz="1800" b="0" i="0" u="none" strike="noStrike" kern="0" cap="none" spc="0" baseline="0">
                  <a:solidFill>
                    <a:srgbClr val="000000"/>
                  </a:solidFill>
                  <a:uFillTx/>
                </a:defRPr>
              </a:pPr>
              <a:r>
                <a:rPr lang="zh-TW" sz="2700" b="0" i="0" u="none" strike="noStrike" kern="1200" cap="none" spc="0" baseline="0">
                  <a:solidFill>
                    <a:srgbClr val="FFFFFF"/>
                  </a:solidFill>
                  <a:uFillTx/>
                  <a:latin typeface="Arial Narrow"/>
                  <a:ea typeface="微軟正黑體"/>
                </a:rPr>
                <a:t>授權</a:t>
              </a:r>
              <a:endParaRPr lang="en-US" sz="2700" b="0" i="0" u="none" strike="noStrike" kern="1200" cap="none" spc="0" baseline="0">
                <a:solidFill>
                  <a:srgbClr val="FFFFFF"/>
                </a:solidFill>
                <a:uFillTx/>
                <a:latin typeface="Arial Narrow"/>
                <a:ea typeface="微軟正黑體"/>
              </a:endParaRPr>
            </a:p>
          </p:txBody>
        </p:sp>
        <p:sp>
          <p:nvSpPr>
            <p:cNvPr id="9" name="手繪多邊形 8"/>
            <p:cNvSpPr/>
            <p:nvPr/>
          </p:nvSpPr>
          <p:spPr>
            <a:xfrm>
              <a:off x="8798996" y="3204880"/>
              <a:ext cx="2149781" cy="1717407"/>
            </a:xfrm>
            <a:custGeom>
              <a:avLst/>
              <a:gdLst>
                <a:gd name="f0" fmla="val 10800000"/>
                <a:gd name="f1" fmla="val 5400000"/>
                <a:gd name="f2" fmla="val 180"/>
                <a:gd name="f3" fmla="val w"/>
                <a:gd name="f4" fmla="val h"/>
                <a:gd name="f5" fmla="val 0"/>
                <a:gd name="f6" fmla="val 2149779"/>
                <a:gd name="f7" fmla="val 1717404"/>
                <a:gd name="f8" fmla="val 286240"/>
                <a:gd name="f9" fmla="val 128154"/>
                <a:gd name="f10" fmla="val 1863539"/>
                <a:gd name="f11" fmla="val 2021625"/>
                <a:gd name="f12" fmla="val 1431164"/>
                <a:gd name="f13" fmla="val 1589250"/>
                <a:gd name="f14" fmla="+- 0 0 -90"/>
                <a:gd name="f15" fmla="*/ f3 1 2149779"/>
                <a:gd name="f16" fmla="*/ f4 1 1717404"/>
                <a:gd name="f17" fmla="val f5"/>
                <a:gd name="f18" fmla="val f6"/>
                <a:gd name="f19" fmla="val f7"/>
                <a:gd name="f20" fmla="*/ f14 f0 1"/>
                <a:gd name="f21" fmla="+- f19 0 f17"/>
                <a:gd name="f22" fmla="+- f18 0 f17"/>
                <a:gd name="f23" fmla="*/ f20 1 f2"/>
                <a:gd name="f24" fmla="*/ f22 1 2149779"/>
                <a:gd name="f25" fmla="*/ f21 1 1717404"/>
                <a:gd name="f26" fmla="*/ 0 f22 1"/>
                <a:gd name="f27" fmla="*/ 286240 f21 1"/>
                <a:gd name="f28" fmla="*/ 286240 f22 1"/>
                <a:gd name="f29" fmla="*/ 0 f21 1"/>
                <a:gd name="f30" fmla="*/ 1863539 f22 1"/>
                <a:gd name="f31" fmla="*/ 2149779 f22 1"/>
                <a:gd name="f32" fmla="*/ 1431164 f21 1"/>
                <a:gd name="f33" fmla="*/ 1717404 f21 1"/>
                <a:gd name="f34" fmla="+- f23 0 f1"/>
                <a:gd name="f35" fmla="*/ f26 1 2149779"/>
                <a:gd name="f36" fmla="*/ f27 1 1717404"/>
                <a:gd name="f37" fmla="*/ f28 1 2149779"/>
                <a:gd name="f38" fmla="*/ f29 1 1717404"/>
                <a:gd name="f39" fmla="*/ f30 1 2149779"/>
                <a:gd name="f40" fmla="*/ f31 1 2149779"/>
                <a:gd name="f41" fmla="*/ f32 1 1717404"/>
                <a:gd name="f42" fmla="*/ f33 1 1717404"/>
                <a:gd name="f43" fmla="*/ f17 1 f24"/>
                <a:gd name="f44" fmla="*/ f18 1 f24"/>
                <a:gd name="f45" fmla="*/ f17 1 f25"/>
                <a:gd name="f46" fmla="*/ f19 1 f25"/>
                <a:gd name="f47" fmla="*/ f35 1 f24"/>
                <a:gd name="f48" fmla="*/ f36 1 f25"/>
                <a:gd name="f49" fmla="*/ f37 1 f24"/>
                <a:gd name="f50" fmla="*/ f38 1 f25"/>
                <a:gd name="f51" fmla="*/ f39 1 f24"/>
                <a:gd name="f52" fmla="*/ f40 1 f24"/>
                <a:gd name="f53" fmla="*/ f41 1 f25"/>
                <a:gd name="f54" fmla="*/ f42 1 f25"/>
                <a:gd name="f55" fmla="*/ f43 f15 1"/>
                <a:gd name="f56" fmla="*/ f44 f15 1"/>
                <a:gd name="f57" fmla="*/ f46 f16 1"/>
                <a:gd name="f58" fmla="*/ f45 f16 1"/>
                <a:gd name="f59" fmla="*/ f47 f15 1"/>
                <a:gd name="f60" fmla="*/ f48 f16 1"/>
                <a:gd name="f61" fmla="*/ f49 f15 1"/>
                <a:gd name="f62" fmla="*/ f50 f16 1"/>
                <a:gd name="f63" fmla="*/ f51 f15 1"/>
                <a:gd name="f64" fmla="*/ f52 f15 1"/>
                <a:gd name="f65" fmla="*/ f53 f16 1"/>
                <a:gd name="f66" fmla="*/ f54 f16 1"/>
              </a:gdLst>
              <a:ahLst/>
              <a:cxnLst>
                <a:cxn ang="3cd4">
                  <a:pos x="hc" y="t"/>
                </a:cxn>
                <a:cxn ang="0">
                  <a:pos x="r" y="vc"/>
                </a:cxn>
                <a:cxn ang="cd4">
                  <a:pos x="hc" y="b"/>
                </a:cxn>
                <a:cxn ang="cd2">
                  <a:pos x="l" y="vc"/>
                </a:cxn>
                <a:cxn ang="f34">
                  <a:pos x="f59" y="f60"/>
                </a:cxn>
                <a:cxn ang="f34">
                  <a:pos x="f61" y="f62"/>
                </a:cxn>
                <a:cxn ang="f34">
                  <a:pos x="f63" y="f62"/>
                </a:cxn>
                <a:cxn ang="f34">
                  <a:pos x="f64" y="f60"/>
                </a:cxn>
                <a:cxn ang="f34">
                  <a:pos x="f64" y="f65"/>
                </a:cxn>
                <a:cxn ang="f34">
                  <a:pos x="f63" y="f66"/>
                </a:cxn>
                <a:cxn ang="f34">
                  <a:pos x="f61" y="f66"/>
                </a:cxn>
                <a:cxn ang="f34">
                  <a:pos x="f59" y="f65"/>
                </a:cxn>
                <a:cxn ang="f34">
                  <a:pos x="f59" y="f60"/>
                </a:cxn>
              </a:cxnLst>
              <a:rect l="f55" t="f58" r="f56" b="f57"/>
              <a:pathLst>
                <a:path w="2149779" h="1717404">
                  <a:moveTo>
                    <a:pt x="f5" y="f8"/>
                  </a:moveTo>
                  <a:cubicBezTo>
                    <a:pt x="f5" y="f9"/>
                    <a:pt x="f9" y="f5"/>
                    <a:pt x="f8" y="f5"/>
                  </a:cubicBezTo>
                  <a:lnTo>
                    <a:pt x="f10" y="f5"/>
                  </a:lnTo>
                  <a:cubicBezTo>
                    <a:pt x="f11" y="f5"/>
                    <a:pt x="f6" y="f9"/>
                    <a:pt x="f6" y="f8"/>
                  </a:cubicBezTo>
                  <a:lnTo>
                    <a:pt x="f6" y="f12"/>
                  </a:lnTo>
                  <a:cubicBezTo>
                    <a:pt x="f6" y="f13"/>
                    <a:pt x="f11" y="f7"/>
                    <a:pt x="f10" y="f7"/>
                  </a:cubicBezTo>
                  <a:lnTo>
                    <a:pt x="f8" y="f7"/>
                  </a:lnTo>
                  <a:cubicBezTo>
                    <a:pt x="f9" y="f7"/>
                    <a:pt x="f5" y="f13"/>
                    <a:pt x="f5" y="f12"/>
                  </a:cubicBezTo>
                  <a:lnTo>
                    <a:pt x="f5" y="f8"/>
                  </a:lnTo>
                  <a:close/>
                </a:path>
              </a:pathLst>
            </a:custGeom>
            <a:solidFill>
              <a:srgbClr val="002060"/>
            </a:solidFill>
            <a:ln>
              <a:noFill/>
              <a:prstDash val="solid"/>
            </a:ln>
          </p:spPr>
          <p:txBody>
            <a:bodyPr vert="horz" wrap="square" lIns="186711" tIns="186711" rIns="186711" bIns="186711" anchor="ctr" anchorCtr="1" compatLnSpc="1"/>
            <a:lstStyle/>
            <a:p>
              <a:pPr marL="0" marR="0" lvl="0" indent="0" algn="ctr" defTabSz="1200150" rtl="0" fontAlgn="auto" hangingPunct="1">
                <a:lnSpc>
                  <a:spcPct val="90000"/>
                </a:lnSpc>
                <a:spcBef>
                  <a:spcPts val="0"/>
                </a:spcBef>
                <a:spcAft>
                  <a:spcPts val="1100"/>
                </a:spcAft>
                <a:buNone/>
                <a:tabLst/>
                <a:defRPr sz="1800" b="0" i="0" u="none" strike="noStrike" kern="0" cap="none" spc="0" baseline="0">
                  <a:solidFill>
                    <a:srgbClr val="000000"/>
                  </a:solidFill>
                  <a:uFillTx/>
                </a:defRPr>
              </a:pPr>
              <a:r>
                <a:rPr lang="zh-TW" sz="2700" b="0" i="0" u="none" strike="noStrike" kern="1200" cap="none" spc="0" baseline="0">
                  <a:solidFill>
                    <a:srgbClr val="FFFFFF"/>
                  </a:solidFill>
                  <a:uFillTx/>
                  <a:latin typeface="Arial Narrow"/>
                  <a:ea typeface="微軟正黑體"/>
                </a:rPr>
                <a:t>專利授權</a:t>
              </a:r>
              <a:endParaRPr lang="en-US" sz="2700" b="0" i="0" u="none" strike="noStrike" kern="1200" cap="none" spc="0" baseline="0">
                <a:solidFill>
                  <a:srgbClr val="FFFFFF"/>
                </a:solidFill>
                <a:uFillTx/>
                <a:latin typeface="Arial Narrow"/>
                <a:ea typeface="微軟正黑體"/>
              </a:endParaRPr>
            </a:p>
            <a:p>
              <a:pPr marL="0" marR="0" lvl="0" indent="0" algn="ctr" defTabSz="1200150" rtl="0" fontAlgn="auto" hangingPunct="1">
                <a:lnSpc>
                  <a:spcPct val="90000"/>
                </a:lnSpc>
                <a:spcBef>
                  <a:spcPts val="0"/>
                </a:spcBef>
                <a:spcAft>
                  <a:spcPts val="1100"/>
                </a:spcAft>
                <a:buNone/>
                <a:tabLst/>
                <a:defRPr sz="1800" b="0" i="0" u="none" strike="noStrike" kern="0" cap="none" spc="0" baseline="0">
                  <a:solidFill>
                    <a:srgbClr val="000000"/>
                  </a:solidFill>
                  <a:uFillTx/>
                </a:defRPr>
              </a:pPr>
              <a:r>
                <a:rPr lang="zh-TW" sz="2700" b="0" i="0" u="none" strike="noStrike" kern="1200" cap="none" spc="0" baseline="0">
                  <a:solidFill>
                    <a:srgbClr val="FFFFFF"/>
                  </a:solidFill>
                  <a:uFillTx/>
                  <a:latin typeface="Arial Narrow"/>
                  <a:ea typeface="微軟正黑體"/>
                </a:rPr>
                <a:t>之擬訂</a:t>
              </a:r>
              <a:endParaRPr lang="en-US" sz="2700" b="0" i="0" u="none" strike="noStrike" kern="1200" cap="none" spc="0" baseline="0">
                <a:solidFill>
                  <a:srgbClr val="FFFFFF"/>
                </a:solidFill>
                <a:uFillTx/>
                <a:latin typeface="Arial Narrow"/>
                <a:ea typeface="微軟正黑體"/>
              </a:endParaRPr>
            </a:p>
          </p:txBody>
        </p:sp>
      </p:grpSp>
      <p:sp>
        <p:nvSpPr>
          <p:cNvPr id="10" name="日期版面配置區 4"/>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11" name="頁尾版面配置區 5"/>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12" name="投影片編號版面配置區 6"/>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C616522-57AB-4ED1-8ACD-6D4AF202A972}" type="slidenum">
              <a:t>2</a:t>
            </a:fld>
            <a:endParaRPr lang="en-US" sz="2000" b="0" i="0" u="none" strike="noStrike" kern="1200" cap="none" spc="0" baseline="0">
              <a:solidFill>
                <a:srgbClr val="00C6BB"/>
              </a:solidFill>
              <a:uFillTx/>
              <a:latin typeface="Century Gothic"/>
              <a:ea typeface="新細明體" pitchFamily="18"/>
            </a:endParaRP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標題 1"/>
          <p:cNvSpPr txBox="1">
            <a:spLocks noGrp="1"/>
          </p:cNvSpPr>
          <p:nvPr>
            <p:ph type="title"/>
          </p:nvPr>
        </p:nvSpPr>
        <p:spPr>
          <a:xfrm>
            <a:off x="-9253" y="548676"/>
            <a:ext cx="10572000" cy="970452"/>
          </a:xfrm>
        </p:spPr>
        <p:txBody>
          <a:bodyPr/>
          <a:lstStyle/>
          <a:p>
            <a:pPr lvl="0"/>
            <a:r>
              <a:rPr lang="zh-TW"/>
              <a:t>前言</a:t>
            </a:r>
            <a:r>
              <a:rPr lang="en-US"/>
              <a:t>(1/1)-</a:t>
            </a:r>
            <a:br>
              <a:rPr lang="en-US"/>
            </a:br>
            <a:r>
              <a:rPr lang="zh-TW"/>
              <a:t>諾基亞專利老本，還可以在「啃幾年」</a:t>
            </a:r>
            <a:r>
              <a:rPr lang="en-US"/>
              <a:t>?</a:t>
            </a:r>
            <a:endParaRPr lang="zh-TW"/>
          </a:p>
        </p:txBody>
      </p:sp>
      <p:grpSp>
        <p:nvGrpSpPr>
          <p:cNvPr id="3" name="資料庫圖表 3"/>
          <p:cNvGrpSpPr/>
          <p:nvPr/>
        </p:nvGrpSpPr>
        <p:grpSpPr>
          <a:xfrm>
            <a:off x="10035210" y="102988"/>
            <a:ext cx="1600858" cy="1600858"/>
            <a:chOff x="10035210" y="102988"/>
            <a:chExt cx="1600858" cy="1600858"/>
          </a:xfrm>
        </p:grpSpPr>
        <p:sp>
          <p:nvSpPr>
            <p:cNvPr id="4" name="手繪多邊形 3"/>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002060"/>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5" name="手繪多邊形 4"/>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6" name="手繪多邊形 5"/>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4F81B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7" name="手繪多邊形 6"/>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8" name="手繪多邊形 7"/>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9" name="手繪多邊形 8"/>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sp>
        <p:nvSpPr>
          <p:cNvPr id="10" name="日期版面配置區 4"/>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11" name="頁尾版面配置區 5"/>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12" name="投影片編號版面配置區 6"/>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073EC18-4141-48E7-8F04-5F14A935B40B}" type="slidenum">
              <a:t>3</a:t>
            </a:fld>
            <a:endParaRPr lang="en-US" sz="2000" b="0" i="0" u="none" strike="noStrike" kern="1200" cap="none" spc="0" baseline="0">
              <a:solidFill>
                <a:srgbClr val="00C6BB"/>
              </a:solidFill>
              <a:uFillTx/>
              <a:latin typeface="Century Gothic"/>
              <a:ea typeface="新細明體" pitchFamily="18"/>
            </a:endParaRPr>
          </a:p>
        </p:txBody>
      </p:sp>
      <p:sp>
        <p:nvSpPr>
          <p:cNvPr id="13" name="內容版面配置區 7"/>
          <p:cNvSpPr txBox="1">
            <a:spLocks noGrp="1"/>
          </p:cNvSpPr>
          <p:nvPr>
            <p:ph idx="1"/>
          </p:nvPr>
        </p:nvSpPr>
        <p:spPr>
          <a:xfrm>
            <a:off x="191344" y="2296945"/>
            <a:ext cx="7344817" cy="3744413"/>
          </a:xfrm>
        </p:spPr>
        <p:txBody>
          <a:bodyPr/>
          <a:lstStyle/>
          <a:p>
            <a:pPr lvl="0"/>
            <a:r>
              <a:rPr lang="zh-TW" sz="2800" dirty="0"/>
              <a:t>根據統計，包括蘋果、三星、</a:t>
            </a:r>
            <a:r>
              <a:rPr lang="en-US" sz="2800" dirty="0"/>
              <a:t>HTC</a:t>
            </a:r>
            <a:r>
              <a:rPr lang="zh-TW" sz="2800" dirty="0"/>
              <a:t>、微軟等近</a:t>
            </a:r>
            <a:r>
              <a:rPr lang="en-US" sz="2800" dirty="0"/>
              <a:t> 40 </a:t>
            </a:r>
            <a:r>
              <a:rPr lang="zh-TW" sz="2800" dirty="0"/>
              <a:t>家公司都需向諾基亞繳納專利授權費。</a:t>
            </a:r>
            <a:endParaRPr lang="en-US" sz="2800" dirty="0"/>
          </a:p>
          <a:p>
            <a:pPr lvl="0"/>
            <a:r>
              <a:rPr lang="zh-TW" sz="2800" dirty="0"/>
              <a:t>諾基亞每年至少可獲得</a:t>
            </a:r>
            <a:r>
              <a:rPr lang="en-US" sz="2800" dirty="0"/>
              <a:t> 5 </a:t>
            </a:r>
            <a:r>
              <a:rPr lang="zh-TW" sz="2800" dirty="0"/>
              <a:t>億歐元專利收入，蘋果、三星、微軟是其主要貢獻者，到</a:t>
            </a:r>
            <a:r>
              <a:rPr lang="en-US" sz="2800" dirty="0"/>
              <a:t> 2018 </a:t>
            </a:r>
            <a:r>
              <a:rPr lang="zh-TW" sz="2800" dirty="0"/>
              <a:t>年，諾基亞每年獲取的專利費將上升至</a:t>
            </a:r>
            <a:r>
              <a:rPr lang="en-US" sz="2800" dirty="0"/>
              <a:t> 6 </a:t>
            </a:r>
            <a:r>
              <a:rPr lang="zh-TW" sz="2800" dirty="0"/>
              <a:t>億歐元。</a:t>
            </a:r>
            <a:endParaRPr lang="en-US" sz="2800" dirty="0"/>
          </a:p>
          <a:p>
            <a:pPr lvl="0"/>
            <a:r>
              <a:rPr lang="zh-TW" sz="2800" dirty="0"/>
              <a:t>如今，諾基亞不再直接製造手機，靠提高</a:t>
            </a:r>
            <a:r>
              <a:rPr lang="zh-TW" sz="2800" b="1" dirty="0">
                <a:solidFill>
                  <a:srgbClr val="00B0F0"/>
                </a:solidFill>
              </a:rPr>
              <a:t>專利授權費</a:t>
            </a:r>
            <a:r>
              <a:rPr lang="zh-TW" sz="2800" dirty="0"/>
              <a:t>吃專利老本，會是一個好出路嗎</a:t>
            </a:r>
            <a:r>
              <a:rPr lang="zh-TW" sz="2800" dirty="0" smtClean="0"/>
              <a:t>？</a:t>
            </a:r>
            <a:endParaRPr lang="en-US" altLang="zh-TW" sz="2800" dirty="0" smtClean="0"/>
          </a:p>
          <a:p>
            <a:pPr marL="0" lvl="0" indent="0">
              <a:buNone/>
            </a:pPr>
            <a:r>
              <a:rPr lang="zh-TW" altLang="en-US" sz="1000" dirty="0" smtClean="0"/>
              <a:t>        </a:t>
            </a:r>
            <a:r>
              <a:rPr lang="en-US" sz="1000" dirty="0" smtClean="0"/>
              <a:t>(</a:t>
            </a:r>
            <a:r>
              <a:rPr lang="zh-TW" sz="1000" dirty="0"/>
              <a:t>資料來源</a:t>
            </a:r>
            <a:r>
              <a:rPr lang="en-US" sz="1000" dirty="0"/>
              <a:t>:</a:t>
            </a:r>
            <a:r>
              <a:rPr lang="zh-TW" sz="1000" dirty="0"/>
              <a:t>科技新報</a:t>
            </a:r>
            <a:r>
              <a:rPr lang="en-US" sz="1000" dirty="0"/>
              <a:t>)</a:t>
            </a:r>
          </a:p>
        </p:txBody>
      </p:sp>
      <p:pic>
        <p:nvPicPr>
          <p:cNvPr id="14" name="圖片 8"/>
          <p:cNvPicPr>
            <a:picLocks noChangeAspect="1"/>
          </p:cNvPicPr>
          <p:nvPr/>
        </p:nvPicPr>
        <p:blipFill>
          <a:blip r:embed="rId3"/>
          <a:stretch>
            <a:fillRect/>
          </a:stretch>
        </p:blipFill>
        <p:spPr>
          <a:xfrm>
            <a:off x="7803608" y="2348883"/>
            <a:ext cx="4155088" cy="3096341"/>
          </a:xfrm>
          <a:prstGeom prst="rect">
            <a:avLst/>
          </a:prstGeom>
          <a:noFill/>
          <a:ln>
            <a:noFill/>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3">
                                            <p:txEl>
                                              <p:pRg st="1" end="1"/>
                                            </p:txEl>
                                          </p:spTgt>
                                        </p:tgtEl>
                                        <p:attrNameLst>
                                          <p:attrName>style.visibility</p:attrName>
                                        </p:attrNameLst>
                                      </p:cBhvr>
                                      <p:to>
                                        <p:strVal val="visible"/>
                                      </p:to>
                                    </p:set>
                                    <p:animEffect transition="in" filter="fade">
                                      <p:cBhvr>
                                        <p:cTn id="14" dur="1000"/>
                                        <p:tgtEl>
                                          <p:spTgt spid="13">
                                            <p:txEl>
                                              <p:pRg st="1" end="1"/>
                                            </p:txEl>
                                          </p:spTgt>
                                        </p:tgtEl>
                                      </p:cBhvr>
                                    </p:animEffect>
                                    <p:anim calcmode="lin" valueType="num">
                                      <p:cBhvr>
                                        <p:cTn id="15"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3">
                                            <p:txEl>
                                              <p:pRg st="2" end="2"/>
                                            </p:txEl>
                                          </p:spTgt>
                                        </p:tgtEl>
                                        <p:attrNameLst>
                                          <p:attrName>style.visibility</p:attrName>
                                        </p:attrNameLst>
                                      </p:cBhvr>
                                      <p:to>
                                        <p:strVal val="visible"/>
                                      </p:to>
                                    </p:set>
                                    <p:animEffect transition="in" filter="fade">
                                      <p:cBhvr>
                                        <p:cTn id="21" dur="1000"/>
                                        <p:tgtEl>
                                          <p:spTgt spid="13">
                                            <p:txEl>
                                              <p:pRg st="2" end="2"/>
                                            </p:txEl>
                                          </p:spTgt>
                                        </p:tgtEl>
                                      </p:cBhvr>
                                    </p:animEffect>
                                    <p:anim calcmode="lin" valueType="num">
                                      <p:cBhvr>
                                        <p:cTn id="22"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smtClean="0"/>
              <a:t>智慧財產權</a:t>
            </a:r>
            <a:r>
              <a:rPr lang="zh-TW" altLang="en-US" dirty="0" smtClean="0"/>
              <a:t>概要</a:t>
            </a:r>
            <a:r>
              <a:rPr lang="en-US" dirty="0" smtClean="0"/>
              <a:t>(</a:t>
            </a:r>
            <a:r>
              <a:rPr lang="en-US" dirty="0"/>
              <a:t>1/3)</a:t>
            </a:r>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3F081FBA-8C28-42BB-AA87-614244D5F4C1}" type="slidenum">
              <a:t>4</a:t>
            </a:fld>
            <a:endParaRPr lang="en-US" sz="2000" b="0" i="0" u="none" strike="noStrike" kern="1200" cap="none" spc="0" baseline="0">
              <a:solidFill>
                <a:srgbClr val="00C6BB"/>
              </a:solidFill>
              <a:uFillTx/>
              <a:latin typeface="Century Gothic"/>
              <a:ea typeface="新細明體" pitchFamily="18"/>
            </a:endParaRPr>
          </a:p>
        </p:txBody>
      </p:sp>
      <p:sp>
        <p:nvSpPr>
          <p:cNvPr id="6" name="內容版面配置區 2"/>
          <p:cNvSpPr txBox="1">
            <a:spLocks noGrp="1"/>
          </p:cNvSpPr>
          <p:nvPr>
            <p:ph idx="1"/>
          </p:nvPr>
        </p:nvSpPr>
        <p:spPr>
          <a:xfrm>
            <a:off x="263352" y="1706153"/>
            <a:ext cx="11089230" cy="3852540"/>
          </a:xfrm>
        </p:spPr>
        <p:txBody>
          <a:bodyPr/>
          <a:lstStyle/>
          <a:p>
            <a:pPr marL="223835" lvl="0" indent="-223835" defTabSz="914400">
              <a:lnSpc>
                <a:spcPct val="90000"/>
              </a:lnSpc>
              <a:spcBef>
                <a:spcPts val="1800"/>
              </a:spcBef>
              <a:spcAft>
                <a:spcPts val="0"/>
              </a:spcAft>
              <a:buClr>
                <a:srgbClr val="56C5FF"/>
              </a:buClr>
              <a:buFont typeface="Wingdings" pitchFamily="2"/>
              <a:buChar char="l"/>
            </a:pPr>
            <a:r>
              <a:rPr lang="zh-TW" sz="3200" dirty="0"/>
              <a:t>廣義的智慧財產權</a:t>
            </a:r>
          </a:p>
          <a:p>
            <a:pPr marL="0" lvl="0" indent="0" defTabSz="914400">
              <a:lnSpc>
                <a:spcPct val="90000"/>
              </a:lnSpc>
              <a:spcBef>
                <a:spcPts val="1800"/>
              </a:spcBef>
              <a:spcAft>
                <a:spcPts val="0"/>
              </a:spcAft>
              <a:buNone/>
            </a:pPr>
            <a:r>
              <a:rPr lang="zh-TW" sz="3200" dirty="0"/>
              <a:t>舉凡基於人類之精神智力創造性活動所產生之結果均屬之。</a:t>
            </a:r>
          </a:p>
          <a:p>
            <a:pPr marL="0" lvl="0" indent="0" defTabSz="914400">
              <a:lnSpc>
                <a:spcPct val="90000"/>
              </a:lnSpc>
              <a:spcBef>
                <a:spcPts val="1800"/>
              </a:spcBef>
              <a:spcAft>
                <a:spcPts val="0"/>
              </a:spcAft>
              <a:buClr>
                <a:srgbClr val="56C5FF"/>
              </a:buClr>
              <a:buNone/>
            </a:pPr>
            <a:endParaRPr lang="en-US" dirty="0"/>
          </a:p>
          <a:p>
            <a:pPr marL="223835" lvl="0" indent="-223835" defTabSz="914400">
              <a:lnSpc>
                <a:spcPct val="90000"/>
              </a:lnSpc>
              <a:spcBef>
                <a:spcPts val="1800"/>
              </a:spcBef>
              <a:spcAft>
                <a:spcPts val="0"/>
              </a:spcAft>
              <a:buClr>
                <a:srgbClr val="56C5FF"/>
              </a:buClr>
              <a:buFont typeface="Arial" pitchFamily="34"/>
              <a:buChar char="•"/>
            </a:pPr>
            <a:endParaRPr lang="en-US" dirty="0"/>
          </a:p>
        </p:txBody>
      </p:sp>
      <p:grpSp>
        <p:nvGrpSpPr>
          <p:cNvPr id="7" name="資料庫圖表 8"/>
          <p:cNvGrpSpPr/>
          <p:nvPr/>
        </p:nvGrpSpPr>
        <p:grpSpPr>
          <a:xfrm>
            <a:off x="10035210" y="102988"/>
            <a:ext cx="1600858" cy="1600858"/>
            <a:chOff x="10035210" y="102988"/>
            <a:chExt cx="1600858" cy="1600858"/>
          </a:xfrm>
        </p:grpSpPr>
        <p:sp>
          <p:nvSpPr>
            <p:cNvPr id="8" name="手繪多邊形 7"/>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1F497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4F81B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2" name="手繪多邊形 11"/>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3" name="手繪多邊形 12"/>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grpSp>
        <p:nvGrpSpPr>
          <p:cNvPr id="14" name="資料庫圖表 9"/>
          <p:cNvGrpSpPr/>
          <p:nvPr/>
        </p:nvGrpSpPr>
        <p:grpSpPr>
          <a:xfrm>
            <a:off x="1373364" y="4005190"/>
            <a:ext cx="4884085" cy="2586353"/>
            <a:chOff x="1373364" y="4005190"/>
            <a:chExt cx="4884085" cy="2586353"/>
          </a:xfrm>
        </p:grpSpPr>
        <p:sp>
          <p:nvSpPr>
            <p:cNvPr id="15" name="手繪多邊形 14"/>
            <p:cNvSpPr/>
            <p:nvPr/>
          </p:nvSpPr>
          <p:spPr>
            <a:xfrm>
              <a:off x="3593399" y="5298371"/>
              <a:ext cx="444005" cy="954615"/>
            </a:xfrm>
            <a:custGeom>
              <a:avLst/>
              <a:gdLst>
                <a:gd name="f0" fmla="val w"/>
                <a:gd name="f1" fmla="val h"/>
                <a:gd name="f2" fmla="val 0"/>
                <a:gd name="f3" fmla="val 444007"/>
                <a:gd name="f4" fmla="val 954616"/>
                <a:gd name="f5" fmla="val 222003"/>
                <a:gd name="f6" fmla="*/ f0 1 444007"/>
                <a:gd name="f7" fmla="*/ f1 1 954616"/>
                <a:gd name="f8" fmla="val f2"/>
                <a:gd name="f9" fmla="val f3"/>
                <a:gd name="f10" fmla="val f4"/>
                <a:gd name="f11" fmla="+- f10 0 f8"/>
                <a:gd name="f12" fmla="+- f9 0 f8"/>
                <a:gd name="f13" fmla="*/ f12 1 444007"/>
                <a:gd name="f14" fmla="*/ f11 1 954616"/>
                <a:gd name="f15" fmla="*/ 0 1 f13"/>
                <a:gd name="f16" fmla="*/ 444007 1 f13"/>
                <a:gd name="f17" fmla="*/ 0 1 f14"/>
                <a:gd name="f18" fmla="*/ 954616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444007" h="954616">
                  <a:moveTo>
                    <a:pt x="f2" y="f2"/>
                  </a:moveTo>
                  <a:lnTo>
                    <a:pt x="f5" y="f2"/>
                  </a:lnTo>
                  <a:lnTo>
                    <a:pt x="f5" y="f4"/>
                  </a:lnTo>
                  <a:lnTo>
                    <a:pt x="f3" y="f4"/>
                  </a:lnTo>
                </a:path>
              </a:pathLst>
            </a:custGeom>
            <a:noFill/>
            <a:ln w="9528">
              <a:solidFill>
                <a:srgbClr val="A5C174"/>
              </a:solidFill>
              <a:prstDash val="solid"/>
            </a:ln>
          </p:spPr>
          <p:txBody>
            <a:bodyPr lIns="0" tIns="0" rIns="0" bIns="0"/>
            <a:lstStyle/>
            <a:p>
              <a:endParaRPr lang="zh-TW" altLang="en-US"/>
            </a:p>
          </p:txBody>
        </p:sp>
        <p:sp>
          <p:nvSpPr>
            <p:cNvPr id="16" name="手繪多邊形 15"/>
            <p:cNvSpPr/>
            <p:nvPr/>
          </p:nvSpPr>
          <p:spPr>
            <a:xfrm>
              <a:off x="3593399" y="5252651"/>
              <a:ext cx="444005" cy="91440"/>
            </a:xfrm>
            <a:custGeom>
              <a:avLst/>
              <a:gdLst>
                <a:gd name="f0" fmla="val w"/>
                <a:gd name="f1" fmla="val h"/>
                <a:gd name="f2" fmla="val 0"/>
                <a:gd name="f3" fmla="val 444007"/>
                <a:gd name="f4" fmla="val 91440"/>
                <a:gd name="f5" fmla="val 45720"/>
                <a:gd name="f6" fmla="*/ f0 1 444007"/>
                <a:gd name="f7" fmla="*/ f1 1 91440"/>
                <a:gd name="f8" fmla="val f2"/>
                <a:gd name="f9" fmla="val f3"/>
                <a:gd name="f10" fmla="val f4"/>
                <a:gd name="f11" fmla="+- f10 0 f8"/>
                <a:gd name="f12" fmla="+- f9 0 f8"/>
                <a:gd name="f13" fmla="*/ f12 1 444007"/>
                <a:gd name="f14" fmla="*/ f11 1 91440"/>
                <a:gd name="f15" fmla="*/ 0 1 f13"/>
                <a:gd name="f16" fmla="*/ 444007 1 f13"/>
                <a:gd name="f17" fmla="*/ 0 1 f14"/>
                <a:gd name="f18" fmla="*/ 91440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444007" h="91440">
                  <a:moveTo>
                    <a:pt x="f2" y="f5"/>
                  </a:moveTo>
                  <a:lnTo>
                    <a:pt x="f3" y="f5"/>
                  </a:lnTo>
                </a:path>
              </a:pathLst>
            </a:custGeom>
            <a:noFill/>
            <a:ln w="9528">
              <a:solidFill>
                <a:srgbClr val="A5C174"/>
              </a:solidFill>
              <a:prstDash val="solid"/>
            </a:ln>
          </p:spPr>
          <p:txBody>
            <a:bodyPr lIns="0" tIns="0" rIns="0" bIns="0"/>
            <a:lstStyle/>
            <a:p>
              <a:endParaRPr lang="zh-TW" altLang="en-US"/>
            </a:p>
          </p:txBody>
        </p:sp>
        <p:sp>
          <p:nvSpPr>
            <p:cNvPr id="17" name="手繪多邊形 16"/>
            <p:cNvSpPr/>
            <p:nvPr/>
          </p:nvSpPr>
          <p:spPr>
            <a:xfrm>
              <a:off x="3593399" y="4343747"/>
              <a:ext cx="444005" cy="954615"/>
            </a:xfrm>
            <a:custGeom>
              <a:avLst/>
              <a:gdLst>
                <a:gd name="f0" fmla="val w"/>
                <a:gd name="f1" fmla="val h"/>
                <a:gd name="f2" fmla="val 0"/>
                <a:gd name="f3" fmla="val 444007"/>
                <a:gd name="f4" fmla="val 954616"/>
                <a:gd name="f5" fmla="val 222003"/>
                <a:gd name="f6" fmla="*/ f0 1 444007"/>
                <a:gd name="f7" fmla="*/ f1 1 954616"/>
                <a:gd name="f8" fmla="val f2"/>
                <a:gd name="f9" fmla="val f3"/>
                <a:gd name="f10" fmla="val f4"/>
                <a:gd name="f11" fmla="+- f10 0 f8"/>
                <a:gd name="f12" fmla="+- f9 0 f8"/>
                <a:gd name="f13" fmla="*/ f12 1 444007"/>
                <a:gd name="f14" fmla="*/ f11 1 954616"/>
                <a:gd name="f15" fmla="*/ 0 1 f13"/>
                <a:gd name="f16" fmla="*/ 444007 1 f13"/>
                <a:gd name="f17" fmla="*/ 0 1 f14"/>
                <a:gd name="f18" fmla="*/ 954616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444007" h="954616">
                  <a:moveTo>
                    <a:pt x="f2" y="f4"/>
                  </a:moveTo>
                  <a:lnTo>
                    <a:pt x="f5" y="f4"/>
                  </a:lnTo>
                  <a:lnTo>
                    <a:pt x="f5" y="f2"/>
                  </a:lnTo>
                  <a:lnTo>
                    <a:pt x="f3" y="f2"/>
                  </a:lnTo>
                </a:path>
              </a:pathLst>
            </a:custGeom>
            <a:noFill/>
            <a:ln w="9528">
              <a:solidFill>
                <a:srgbClr val="A5C174"/>
              </a:solidFill>
              <a:prstDash val="solid"/>
            </a:ln>
          </p:spPr>
          <p:txBody>
            <a:bodyPr lIns="0" tIns="0" rIns="0" bIns="0"/>
            <a:lstStyle/>
            <a:p>
              <a:endParaRPr lang="zh-TW" altLang="en-US"/>
            </a:p>
          </p:txBody>
        </p:sp>
        <p:sp>
          <p:nvSpPr>
            <p:cNvPr id="18" name="手繪多邊形 17"/>
            <p:cNvSpPr/>
            <p:nvPr/>
          </p:nvSpPr>
          <p:spPr>
            <a:xfrm>
              <a:off x="1373364" y="4959815"/>
              <a:ext cx="2220035" cy="677113"/>
            </a:xfrm>
            <a:custGeom>
              <a:avLst/>
              <a:gdLst>
                <a:gd name="f0" fmla="val 10800000"/>
                <a:gd name="f1" fmla="val 5400000"/>
                <a:gd name="f2" fmla="val 180"/>
                <a:gd name="f3" fmla="val w"/>
                <a:gd name="f4" fmla="val h"/>
                <a:gd name="f5" fmla="val 0"/>
                <a:gd name="f6" fmla="val 2220038"/>
                <a:gd name="f7" fmla="val 677111"/>
                <a:gd name="f8" fmla="+- 0 0 -90"/>
                <a:gd name="f9" fmla="*/ f3 1 2220038"/>
                <a:gd name="f10" fmla="*/ f4 1 677111"/>
                <a:gd name="f11" fmla="val f5"/>
                <a:gd name="f12" fmla="val f6"/>
                <a:gd name="f13" fmla="val f7"/>
                <a:gd name="f14" fmla="*/ f8 f0 1"/>
                <a:gd name="f15" fmla="+- f13 0 f11"/>
                <a:gd name="f16" fmla="+- f12 0 f11"/>
                <a:gd name="f17" fmla="*/ f14 1 f2"/>
                <a:gd name="f18" fmla="*/ f16 1 2220038"/>
                <a:gd name="f19" fmla="*/ f15 1 677111"/>
                <a:gd name="f20" fmla="*/ 0 f16 1"/>
                <a:gd name="f21" fmla="*/ 0 f15 1"/>
                <a:gd name="f22" fmla="*/ 2220038 f16 1"/>
                <a:gd name="f23" fmla="*/ 677111 f15 1"/>
                <a:gd name="f24" fmla="+- f17 0 f1"/>
                <a:gd name="f25" fmla="*/ f20 1 2220038"/>
                <a:gd name="f26" fmla="*/ f21 1 677111"/>
                <a:gd name="f27" fmla="*/ f22 1 2220038"/>
                <a:gd name="f28" fmla="*/ f23 1 67711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2220038" h="677111">
                  <a:moveTo>
                    <a:pt x="f5" y="f5"/>
                  </a:moveTo>
                  <a:lnTo>
                    <a:pt x="f6" y="f5"/>
                  </a:lnTo>
                  <a:lnTo>
                    <a:pt x="f6" y="f7"/>
                  </a:lnTo>
                  <a:lnTo>
                    <a:pt x="f5" y="f7"/>
                  </a:lnTo>
                  <a:lnTo>
                    <a:pt x="f5" y="f5"/>
                  </a:lnTo>
                  <a:close/>
                </a:path>
              </a:pathLst>
            </a:custGeom>
            <a:gradFill>
              <a:gsLst>
                <a:gs pos="0">
                  <a:srgbClr val="5C7628"/>
                </a:gs>
                <a:gs pos="100000">
                  <a:srgbClr val="7B9B37"/>
                </a:gs>
              </a:gsLst>
              <a:lin ang="16200000"/>
            </a:gradFill>
            <a:ln>
              <a:noFill/>
              <a:prstDash val="solid"/>
            </a:ln>
            <a:effectLst>
              <a:outerShdw dist="22997" dir="5400000" algn="tl">
                <a:srgbClr val="000000">
                  <a:alpha val="35000"/>
                </a:srgbClr>
              </a:outerShdw>
            </a:effectLst>
          </p:spPr>
          <p:txBody>
            <a:bodyPr vert="horz" wrap="square" lIns="19687" tIns="19687" rIns="19687" bIns="19687" anchor="ctr" anchorCtr="1" compatLnSpc="1"/>
            <a:lstStyle/>
            <a:p>
              <a:pPr marL="0" marR="0" lvl="0" indent="0" algn="ctr" defTabSz="1377945" rtl="0" fontAlgn="auto" hangingPunct="1">
                <a:lnSpc>
                  <a:spcPct val="90000"/>
                </a:lnSpc>
                <a:spcBef>
                  <a:spcPts val="0"/>
                </a:spcBef>
                <a:spcAft>
                  <a:spcPts val="1300"/>
                </a:spcAft>
                <a:buNone/>
                <a:tabLst/>
                <a:defRPr sz="1800" b="0" i="0" u="none" strike="noStrike" kern="0" cap="none" spc="0" baseline="0">
                  <a:solidFill>
                    <a:srgbClr val="000000"/>
                  </a:solidFill>
                  <a:uFillTx/>
                </a:defRPr>
              </a:pPr>
              <a:r>
                <a:rPr lang="zh-TW" sz="3100" b="0" i="0" u="none" strike="noStrike" kern="1200" cap="none" spc="0" baseline="0">
                  <a:solidFill>
                    <a:srgbClr val="FFFFFF"/>
                  </a:solidFill>
                  <a:uFillTx/>
                  <a:latin typeface="Arial Narrow"/>
                  <a:ea typeface="微軟正黑體"/>
                </a:rPr>
                <a:t>智慧財產法</a:t>
              </a:r>
              <a:endParaRPr lang="en-US" sz="3100" b="0" i="0" u="none" strike="noStrike" kern="1200" cap="none" spc="0" baseline="0">
                <a:solidFill>
                  <a:srgbClr val="FFFFFF"/>
                </a:solidFill>
                <a:uFillTx/>
                <a:latin typeface="Arial Narrow"/>
                <a:ea typeface="微軟正黑體"/>
              </a:endParaRPr>
            </a:p>
          </p:txBody>
        </p:sp>
        <p:sp>
          <p:nvSpPr>
            <p:cNvPr id="19" name="手繪多邊形 18"/>
            <p:cNvSpPr/>
            <p:nvPr/>
          </p:nvSpPr>
          <p:spPr>
            <a:xfrm>
              <a:off x="4037414" y="4005190"/>
              <a:ext cx="2220035" cy="677113"/>
            </a:xfrm>
            <a:custGeom>
              <a:avLst/>
              <a:gdLst>
                <a:gd name="f0" fmla="val 10800000"/>
                <a:gd name="f1" fmla="val 5400000"/>
                <a:gd name="f2" fmla="val 180"/>
                <a:gd name="f3" fmla="val w"/>
                <a:gd name="f4" fmla="val h"/>
                <a:gd name="f5" fmla="val 0"/>
                <a:gd name="f6" fmla="val 2220038"/>
                <a:gd name="f7" fmla="val 677111"/>
                <a:gd name="f8" fmla="+- 0 0 -90"/>
                <a:gd name="f9" fmla="*/ f3 1 2220038"/>
                <a:gd name="f10" fmla="*/ f4 1 677111"/>
                <a:gd name="f11" fmla="val f5"/>
                <a:gd name="f12" fmla="val f6"/>
                <a:gd name="f13" fmla="val f7"/>
                <a:gd name="f14" fmla="*/ f8 f0 1"/>
                <a:gd name="f15" fmla="+- f13 0 f11"/>
                <a:gd name="f16" fmla="+- f12 0 f11"/>
                <a:gd name="f17" fmla="*/ f14 1 f2"/>
                <a:gd name="f18" fmla="*/ f16 1 2220038"/>
                <a:gd name="f19" fmla="*/ f15 1 677111"/>
                <a:gd name="f20" fmla="*/ 0 f16 1"/>
                <a:gd name="f21" fmla="*/ 0 f15 1"/>
                <a:gd name="f22" fmla="*/ 2220038 f16 1"/>
                <a:gd name="f23" fmla="*/ 677111 f15 1"/>
                <a:gd name="f24" fmla="+- f17 0 f1"/>
                <a:gd name="f25" fmla="*/ f20 1 2220038"/>
                <a:gd name="f26" fmla="*/ f21 1 677111"/>
                <a:gd name="f27" fmla="*/ f22 1 2220038"/>
                <a:gd name="f28" fmla="*/ f23 1 67711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2220038" h="677111">
                  <a:moveTo>
                    <a:pt x="f5" y="f5"/>
                  </a:moveTo>
                  <a:lnTo>
                    <a:pt x="f6" y="f5"/>
                  </a:lnTo>
                  <a:lnTo>
                    <a:pt x="f6" y="f7"/>
                  </a:lnTo>
                  <a:lnTo>
                    <a:pt x="f5" y="f7"/>
                  </a:lnTo>
                  <a:lnTo>
                    <a:pt x="f5" y="f5"/>
                  </a:lnTo>
                  <a:close/>
                </a:path>
              </a:pathLst>
            </a:custGeom>
            <a:gradFill>
              <a:gsLst>
                <a:gs pos="0">
                  <a:srgbClr val="6A862F"/>
                </a:gs>
                <a:gs pos="100000">
                  <a:srgbClr val="8CB140"/>
                </a:gs>
              </a:gsLst>
              <a:lin ang="16200000"/>
            </a:gradFill>
            <a:ln>
              <a:noFill/>
              <a:prstDash val="solid"/>
            </a:ln>
            <a:effectLst>
              <a:outerShdw dist="22997" dir="5400000" algn="tl">
                <a:srgbClr val="000000">
                  <a:alpha val="35000"/>
                </a:srgbClr>
              </a:outerShdw>
            </a:effectLst>
          </p:spPr>
          <p:txBody>
            <a:bodyPr vert="horz" wrap="square" lIns="19687" tIns="19687" rIns="19687" bIns="19687" anchor="ctr" anchorCtr="1" compatLnSpc="1"/>
            <a:lstStyle/>
            <a:p>
              <a:pPr marL="0" marR="0" lvl="0" indent="0" algn="ctr" defTabSz="1377945" rtl="0" fontAlgn="auto" hangingPunct="1">
                <a:lnSpc>
                  <a:spcPct val="90000"/>
                </a:lnSpc>
                <a:spcBef>
                  <a:spcPts val="0"/>
                </a:spcBef>
                <a:spcAft>
                  <a:spcPts val="1300"/>
                </a:spcAft>
                <a:buNone/>
                <a:tabLst/>
                <a:defRPr sz="1800" b="0" i="0" u="none" strike="noStrike" kern="0" cap="none" spc="0" baseline="0">
                  <a:solidFill>
                    <a:srgbClr val="000000"/>
                  </a:solidFill>
                  <a:uFillTx/>
                </a:defRPr>
              </a:pPr>
              <a:r>
                <a:rPr lang="zh-TW" sz="3100" b="0" i="0" u="none" strike="noStrike" kern="1200" cap="none" spc="0" baseline="0">
                  <a:solidFill>
                    <a:srgbClr val="FFFFFF"/>
                  </a:solidFill>
                  <a:uFillTx/>
                  <a:latin typeface="Arial Narrow"/>
                  <a:ea typeface="微軟正黑體"/>
                </a:rPr>
                <a:t>著作權</a:t>
              </a:r>
              <a:endParaRPr lang="en-US" sz="3100" b="0" i="0" u="none" strike="noStrike" kern="1200" cap="none" spc="0" baseline="0">
                <a:solidFill>
                  <a:srgbClr val="FFFFFF"/>
                </a:solidFill>
                <a:uFillTx/>
                <a:latin typeface="Arial Narrow"/>
                <a:ea typeface="微軟正黑體"/>
              </a:endParaRPr>
            </a:p>
          </p:txBody>
        </p:sp>
        <p:sp>
          <p:nvSpPr>
            <p:cNvPr id="20" name="手繪多邊形 19"/>
            <p:cNvSpPr/>
            <p:nvPr/>
          </p:nvSpPr>
          <p:spPr>
            <a:xfrm>
              <a:off x="4037414" y="4959815"/>
              <a:ext cx="2220035" cy="677113"/>
            </a:xfrm>
            <a:custGeom>
              <a:avLst/>
              <a:gdLst>
                <a:gd name="f0" fmla="val 10800000"/>
                <a:gd name="f1" fmla="val 5400000"/>
                <a:gd name="f2" fmla="val 180"/>
                <a:gd name="f3" fmla="val w"/>
                <a:gd name="f4" fmla="val h"/>
                <a:gd name="f5" fmla="val 0"/>
                <a:gd name="f6" fmla="val 2220038"/>
                <a:gd name="f7" fmla="val 677111"/>
                <a:gd name="f8" fmla="+- 0 0 -90"/>
                <a:gd name="f9" fmla="*/ f3 1 2220038"/>
                <a:gd name="f10" fmla="*/ f4 1 677111"/>
                <a:gd name="f11" fmla="val f5"/>
                <a:gd name="f12" fmla="val f6"/>
                <a:gd name="f13" fmla="val f7"/>
                <a:gd name="f14" fmla="*/ f8 f0 1"/>
                <a:gd name="f15" fmla="+- f13 0 f11"/>
                <a:gd name="f16" fmla="+- f12 0 f11"/>
                <a:gd name="f17" fmla="*/ f14 1 f2"/>
                <a:gd name="f18" fmla="*/ f16 1 2220038"/>
                <a:gd name="f19" fmla="*/ f15 1 677111"/>
                <a:gd name="f20" fmla="*/ 0 f16 1"/>
                <a:gd name="f21" fmla="*/ 0 f15 1"/>
                <a:gd name="f22" fmla="*/ 2220038 f16 1"/>
                <a:gd name="f23" fmla="*/ 677111 f15 1"/>
                <a:gd name="f24" fmla="+- f17 0 f1"/>
                <a:gd name="f25" fmla="*/ f20 1 2220038"/>
                <a:gd name="f26" fmla="*/ f21 1 677111"/>
                <a:gd name="f27" fmla="*/ f22 1 2220038"/>
                <a:gd name="f28" fmla="*/ f23 1 67711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2220038" h="677111">
                  <a:moveTo>
                    <a:pt x="f5" y="f5"/>
                  </a:moveTo>
                  <a:lnTo>
                    <a:pt x="f6" y="f5"/>
                  </a:lnTo>
                  <a:lnTo>
                    <a:pt x="f6" y="f7"/>
                  </a:lnTo>
                  <a:lnTo>
                    <a:pt x="f5" y="f7"/>
                  </a:lnTo>
                  <a:lnTo>
                    <a:pt x="f5" y="f5"/>
                  </a:lnTo>
                  <a:close/>
                </a:path>
              </a:pathLst>
            </a:custGeom>
            <a:gradFill>
              <a:gsLst>
                <a:gs pos="0">
                  <a:srgbClr val="6A862F"/>
                </a:gs>
                <a:gs pos="100000">
                  <a:srgbClr val="8CB140"/>
                </a:gs>
              </a:gsLst>
              <a:lin ang="16200000"/>
            </a:gradFill>
            <a:ln>
              <a:noFill/>
              <a:prstDash val="solid"/>
            </a:ln>
            <a:effectLst>
              <a:outerShdw dist="22997" dir="5400000" algn="tl">
                <a:srgbClr val="000000">
                  <a:alpha val="35000"/>
                </a:srgbClr>
              </a:outerShdw>
            </a:effectLst>
          </p:spPr>
          <p:txBody>
            <a:bodyPr vert="horz" wrap="square" lIns="19687" tIns="19687" rIns="19687" bIns="19687" anchor="ctr" anchorCtr="1" compatLnSpc="1"/>
            <a:lstStyle/>
            <a:p>
              <a:pPr marL="0" marR="0" lvl="0" indent="0" algn="ctr" defTabSz="1377945" rtl="0" fontAlgn="auto" hangingPunct="1">
                <a:lnSpc>
                  <a:spcPct val="90000"/>
                </a:lnSpc>
                <a:spcBef>
                  <a:spcPts val="0"/>
                </a:spcBef>
                <a:spcAft>
                  <a:spcPts val="1300"/>
                </a:spcAft>
                <a:buNone/>
                <a:tabLst/>
                <a:defRPr sz="1800" b="0" i="0" u="none" strike="noStrike" kern="0" cap="none" spc="0" baseline="0">
                  <a:solidFill>
                    <a:srgbClr val="000000"/>
                  </a:solidFill>
                  <a:uFillTx/>
                </a:defRPr>
              </a:pPr>
              <a:r>
                <a:rPr lang="zh-TW" sz="3100" b="0" i="0" u="none" strike="noStrike" kern="1200" cap="none" spc="0" baseline="0" dirty="0">
                  <a:solidFill>
                    <a:srgbClr val="FFFFFF"/>
                  </a:solidFill>
                  <a:uFillTx/>
                  <a:latin typeface="Arial Narrow"/>
                  <a:ea typeface="微軟正黑體"/>
                </a:rPr>
                <a:t>專利</a:t>
              </a:r>
              <a:endParaRPr lang="en-US" sz="3100" b="0" i="0" u="none" strike="noStrike" kern="1200" cap="none" spc="0" baseline="0" dirty="0">
                <a:solidFill>
                  <a:srgbClr val="FFFFFF"/>
                </a:solidFill>
                <a:uFillTx/>
                <a:latin typeface="Arial Narrow"/>
                <a:ea typeface="微軟正黑體"/>
              </a:endParaRPr>
            </a:p>
          </p:txBody>
        </p:sp>
        <p:sp>
          <p:nvSpPr>
            <p:cNvPr id="21" name="手繪多邊形 20"/>
            <p:cNvSpPr/>
            <p:nvPr/>
          </p:nvSpPr>
          <p:spPr>
            <a:xfrm>
              <a:off x="4037414" y="5914430"/>
              <a:ext cx="2220035" cy="677113"/>
            </a:xfrm>
            <a:custGeom>
              <a:avLst/>
              <a:gdLst>
                <a:gd name="f0" fmla="val 10800000"/>
                <a:gd name="f1" fmla="val 5400000"/>
                <a:gd name="f2" fmla="val 180"/>
                <a:gd name="f3" fmla="val w"/>
                <a:gd name="f4" fmla="val h"/>
                <a:gd name="f5" fmla="val 0"/>
                <a:gd name="f6" fmla="val 2220038"/>
                <a:gd name="f7" fmla="val 677111"/>
                <a:gd name="f8" fmla="+- 0 0 -90"/>
                <a:gd name="f9" fmla="*/ f3 1 2220038"/>
                <a:gd name="f10" fmla="*/ f4 1 677111"/>
                <a:gd name="f11" fmla="val f5"/>
                <a:gd name="f12" fmla="val f6"/>
                <a:gd name="f13" fmla="val f7"/>
                <a:gd name="f14" fmla="*/ f8 f0 1"/>
                <a:gd name="f15" fmla="+- f13 0 f11"/>
                <a:gd name="f16" fmla="+- f12 0 f11"/>
                <a:gd name="f17" fmla="*/ f14 1 f2"/>
                <a:gd name="f18" fmla="*/ f16 1 2220038"/>
                <a:gd name="f19" fmla="*/ f15 1 677111"/>
                <a:gd name="f20" fmla="*/ 0 f16 1"/>
                <a:gd name="f21" fmla="*/ 0 f15 1"/>
                <a:gd name="f22" fmla="*/ 2220038 f16 1"/>
                <a:gd name="f23" fmla="*/ 677111 f15 1"/>
                <a:gd name="f24" fmla="+- f17 0 f1"/>
                <a:gd name="f25" fmla="*/ f20 1 2220038"/>
                <a:gd name="f26" fmla="*/ f21 1 677111"/>
                <a:gd name="f27" fmla="*/ f22 1 2220038"/>
                <a:gd name="f28" fmla="*/ f23 1 67711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2220038" h="677111">
                  <a:moveTo>
                    <a:pt x="f5" y="f5"/>
                  </a:moveTo>
                  <a:lnTo>
                    <a:pt x="f6" y="f5"/>
                  </a:lnTo>
                  <a:lnTo>
                    <a:pt x="f6" y="f7"/>
                  </a:lnTo>
                  <a:lnTo>
                    <a:pt x="f5" y="f7"/>
                  </a:lnTo>
                  <a:lnTo>
                    <a:pt x="f5" y="f5"/>
                  </a:lnTo>
                  <a:close/>
                </a:path>
              </a:pathLst>
            </a:custGeom>
            <a:gradFill>
              <a:gsLst>
                <a:gs pos="0">
                  <a:srgbClr val="6A862F"/>
                </a:gs>
                <a:gs pos="100000">
                  <a:srgbClr val="8CB140"/>
                </a:gs>
              </a:gsLst>
              <a:lin ang="16200000"/>
            </a:gradFill>
            <a:ln>
              <a:noFill/>
              <a:prstDash val="solid"/>
            </a:ln>
            <a:effectLst>
              <a:outerShdw dist="22997" dir="5400000" algn="tl">
                <a:srgbClr val="000000">
                  <a:alpha val="35000"/>
                </a:srgbClr>
              </a:outerShdw>
            </a:effectLst>
          </p:spPr>
          <p:txBody>
            <a:bodyPr vert="horz" wrap="square" lIns="19687" tIns="19687" rIns="19687" bIns="19687" anchor="ctr" anchorCtr="1" compatLnSpc="1"/>
            <a:lstStyle/>
            <a:p>
              <a:pPr marL="0" marR="0" lvl="0" indent="0" algn="ctr" defTabSz="1377945" rtl="0" fontAlgn="auto" hangingPunct="1">
                <a:lnSpc>
                  <a:spcPct val="90000"/>
                </a:lnSpc>
                <a:spcBef>
                  <a:spcPts val="0"/>
                </a:spcBef>
                <a:spcAft>
                  <a:spcPts val="1300"/>
                </a:spcAft>
                <a:buNone/>
                <a:tabLst/>
                <a:defRPr sz="1800" b="0" i="0" u="none" strike="noStrike" kern="0" cap="none" spc="0" baseline="0">
                  <a:solidFill>
                    <a:srgbClr val="000000"/>
                  </a:solidFill>
                  <a:uFillTx/>
                </a:defRPr>
              </a:pPr>
              <a:r>
                <a:rPr lang="zh-TW" sz="3100" b="0" i="0" u="none" strike="noStrike" kern="1200" cap="none" spc="0" baseline="0">
                  <a:solidFill>
                    <a:srgbClr val="FFFFFF"/>
                  </a:solidFill>
                  <a:uFillTx/>
                  <a:latin typeface="Arial Narrow"/>
                  <a:ea typeface="微軟正黑體"/>
                </a:rPr>
                <a:t>商標</a:t>
              </a:r>
              <a:endParaRPr lang="en-US" sz="3100" b="0" i="0" u="none" strike="noStrike" kern="1200" cap="none" spc="0" baseline="0">
                <a:solidFill>
                  <a:srgbClr val="FFFFFF"/>
                </a:solidFill>
                <a:uFillTx/>
                <a:latin typeface="Arial Narrow"/>
                <a:ea typeface="微軟正黑體"/>
              </a:endParaRPr>
            </a:p>
          </p:txBody>
        </p:sp>
      </p:grpSp>
      <p:pic>
        <p:nvPicPr>
          <p:cNvPr id="22" name="Picture 5" descr="C:\Users\user\AppData\Local\Microsoft\Windows\INetCache\IE\0P9AWCXY\idea_fun[1].jpg"/>
          <p:cNvPicPr>
            <a:picLocks noChangeAspect="1"/>
          </p:cNvPicPr>
          <p:nvPr/>
        </p:nvPicPr>
        <p:blipFill>
          <a:blip r:embed="rId2"/>
          <a:srcRect/>
          <a:stretch>
            <a:fillRect/>
          </a:stretch>
        </p:blipFill>
        <p:spPr>
          <a:xfrm>
            <a:off x="7536160" y="3630622"/>
            <a:ext cx="3216817" cy="2573453"/>
          </a:xfrm>
          <a:prstGeom prst="rect">
            <a:avLst/>
          </a:prstGeom>
          <a:noFill/>
          <a:ln>
            <a:noFill/>
          </a:ln>
        </p:spPr>
      </p:pic>
      <p:sp>
        <p:nvSpPr>
          <p:cNvPr id="23" name="內容版面配置區 2"/>
          <p:cNvSpPr txBox="1">
            <a:spLocks/>
          </p:cNvSpPr>
          <p:nvPr/>
        </p:nvSpPr>
        <p:spPr>
          <a:xfrm>
            <a:off x="335360" y="3461930"/>
            <a:ext cx="11089230" cy="1509263"/>
          </a:xfrm>
          <a:prstGeom prst="rect">
            <a:avLst/>
          </a:prstGeom>
          <a:noFill/>
          <a:ln>
            <a:noFill/>
          </a:ln>
          <a:effectLst>
            <a:outerShdw dir="16200000" algn="tl">
              <a:srgbClr val="000000">
                <a:alpha val="40000"/>
              </a:srgbClr>
            </a:outerShdw>
          </a:effectLst>
        </p:spPr>
        <p:txBody>
          <a:bodyPr vert="horz" wrap="square" lIns="91440" tIns="45720" rIns="91440" bIns="45720" anchor="ctr" anchorCtr="0" compatLnSpc="1"/>
          <a:lstStyle>
            <a:lvl1pPr marL="342900" marR="0" lvl="0" indent="-342900" algn="l" defTabSz="457200" rtl="0" fontAlgn="auto" hangingPunct="1">
              <a:lnSpc>
                <a:spcPct val="100000"/>
              </a:lnSpc>
              <a:spcBef>
                <a:spcPts val="400"/>
              </a:spcBef>
              <a:spcAft>
                <a:spcPts val="600"/>
              </a:spcAft>
              <a:buClr>
                <a:srgbClr val="00C6BB"/>
              </a:buClr>
              <a:buSzPct val="100000"/>
              <a:buFont typeface="Wingdings 2"/>
              <a:buChar char=""/>
              <a:tabLst/>
              <a:defRPr lang="zh-TW" sz="3600" b="0" i="0" u="none" strike="noStrike" kern="1200" cap="none" spc="0" baseline="0">
                <a:solidFill>
                  <a:srgbClr val="FFFFFF"/>
                </a:solidFill>
                <a:uFillTx/>
                <a:latin typeface="微軟正黑體"/>
                <a:ea typeface="微軟正黑體"/>
              </a:defRPr>
            </a:lvl1pPr>
            <a:lvl2pPr marL="742950" marR="0" lvl="1" indent="-285750" algn="l" defTabSz="457200" rtl="0" fontAlgn="auto" hangingPunct="1">
              <a:lnSpc>
                <a:spcPct val="100000"/>
              </a:lnSpc>
              <a:spcBef>
                <a:spcPts val="400"/>
              </a:spcBef>
              <a:spcAft>
                <a:spcPts val="600"/>
              </a:spcAft>
              <a:buClr>
                <a:srgbClr val="00C6BB"/>
              </a:buClr>
              <a:buSzPct val="100000"/>
              <a:buFont typeface="Wingdings 2"/>
              <a:buChar char=""/>
              <a:tabLst/>
              <a:defRPr lang="zh-TW" sz="3200" b="0" i="0" u="none" strike="noStrike" kern="1200" cap="none" spc="0" baseline="0">
                <a:solidFill>
                  <a:srgbClr val="FFFFFF"/>
                </a:solidFill>
                <a:uFillTx/>
                <a:latin typeface="微軟正黑體"/>
                <a:ea typeface="微軟正黑體"/>
              </a:defRPr>
            </a:lvl2pPr>
            <a:lvl3pPr marL="1143000" marR="0" lvl="2"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800" b="0" i="0" u="none" strike="noStrike" kern="1200" cap="none" spc="0" baseline="0">
                <a:solidFill>
                  <a:srgbClr val="FFFFFF"/>
                </a:solidFill>
                <a:uFillTx/>
                <a:latin typeface="微軟正黑體"/>
                <a:ea typeface="微軟正黑體"/>
              </a:defRPr>
            </a:lvl3pPr>
            <a:lvl4pPr marL="1600200" marR="0" lvl="3"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400" b="0" i="0" u="none" strike="noStrike" kern="1200" cap="none" spc="0" baseline="0">
                <a:solidFill>
                  <a:srgbClr val="FFFFFF"/>
                </a:solidFill>
                <a:uFillTx/>
                <a:latin typeface="微軟正黑體"/>
                <a:ea typeface="微軟正黑體"/>
              </a:defRPr>
            </a:lvl4pPr>
            <a:lvl5pPr marL="2057400" marR="0" lvl="4"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400" b="0" i="0" u="none" strike="noStrike" kern="1200" cap="none" spc="0" baseline="0">
                <a:solidFill>
                  <a:srgbClr val="FFFFFF"/>
                </a:solidFill>
                <a:uFillTx/>
                <a:latin typeface="微軟正黑體"/>
                <a:ea typeface="微軟正黑體"/>
              </a:defRPr>
            </a:lvl5pPr>
          </a:lstStyle>
          <a:p>
            <a:pPr marL="0" indent="0" defTabSz="914400">
              <a:lnSpc>
                <a:spcPct val="90000"/>
              </a:lnSpc>
              <a:spcBef>
                <a:spcPts val="1800"/>
              </a:spcBef>
              <a:spcAft>
                <a:spcPts val="0"/>
              </a:spcAft>
              <a:buClr>
                <a:srgbClr val="56C5FF"/>
              </a:buClr>
              <a:buNone/>
            </a:pPr>
            <a:endParaRPr lang="zh-TW" altLang="en-US" sz="3200" dirty="0" smtClean="0"/>
          </a:p>
          <a:p>
            <a:pPr marL="223835" indent="-223835" defTabSz="914400">
              <a:lnSpc>
                <a:spcPct val="90000"/>
              </a:lnSpc>
              <a:spcBef>
                <a:spcPts val="1800"/>
              </a:spcBef>
              <a:spcAft>
                <a:spcPts val="0"/>
              </a:spcAft>
              <a:buClr>
                <a:srgbClr val="56C5FF"/>
              </a:buClr>
              <a:buFont typeface="Wingdings" pitchFamily="2"/>
              <a:buChar char="l"/>
            </a:pPr>
            <a:r>
              <a:rPr lang="zh-TW" altLang="en-US" sz="3200" dirty="0" smtClean="0"/>
              <a:t>狹義的智慧財產權</a:t>
            </a:r>
          </a:p>
          <a:p>
            <a:pPr marL="223835" indent="-223835" defTabSz="914400">
              <a:lnSpc>
                <a:spcPct val="90000"/>
              </a:lnSpc>
              <a:spcBef>
                <a:spcPts val="1800"/>
              </a:spcBef>
              <a:spcAft>
                <a:spcPts val="0"/>
              </a:spcAft>
              <a:buClr>
                <a:srgbClr val="56C5FF"/>
              </a:buClr>
              <a:buFont typeface="Arial" pitchFamily="34"/>
              <a:buChar char="•"/>
            </a:pPr>
            <a:endParaRPr lang="zh-TW" altLang="en-US" dirty="0" smtClean="0"/>
          </a:p>
          <a:p>
            <a:pPr marL="223835" indent="-223835" defTabSz="914400">
              <a:lnSpc>
                <a:spcPct val="90000"/>
              </a:lnSpc>
              <a:spcBef>
                <a:spcPts val="1800"/>
              </a:spcBef>
              <a:spcAft>
                <a:spcPts val="0"/>
              </a:spcAft>
              <a:buClr>
                <a:srgbClr val="56C5FF"/>
              </a:buClr>
              <a:buFont typeface="Arial" pitchFamily="34"/>
              <a:buChar char="•"/>
            </a:pPr>
            <a:endParaRPr lang="zh-TW" alt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barn(inVertical)">
                                      <p:cBhvr>
                                        <p:cTn id="19" dur="500"/>
                                        <p:tgtEl>
                                          <p:spTgt spid="23"/>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additive="base">
                                        <p:cTn id="24" dur="500" fill="hold"/>
                                        <p:tgtEl>
                                          <p:spTgt spid="14"/>
                                        </p:tgtEl>
                                        <p:attrNameLst>
                                          <p:attrName>ppt_x</p:attrName>
                                        </p:attrNameLst>
                                      </p:cBhvr>
                                      <p:tavLst>
                                        <p:tav tm="0">
                                          <p:val>
                                            <p:strVal val="#ppt_x"/>
                                          </p:val>
                                        </p:tav>
                                        <p:tav tm="100000">
                                          <p:val>
                                            <p:strVal val="#ppt_x"/>
                                          </p:val>
                                        </p:tav>
                                      </p:tavLst>
                                    </p:anim>
                                    <p:anim calcmode="lin" valueType="num">
                                      <p:cBhvr additive="base">
                                        <p:cTn id="2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name="Slide3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ltLang="en-US" dirty="0" smtClean="0"/>
              <a:t>智慧財產權</a:t>
            </a:r>
            <a:r>
              <a:rPr lang="en-US" altLang="zh-TW" dirty="0" smtClean="0"/>
              <a:t>-</a:t>
            </a:r>
            <a:r>
              <a:rPr lang="zh-TW" dirty="0" smtClean="0"/>
              <a:t>專利權緣起</a:t>
            </a:r>
            <a:r>
              <a:rPr lang="en-US" dirty="0"/>
              <a:t>(2/3)</a:t>
            </a:r>
          </a:p>
        </p:txBody>
      </p:sp>
      <p:sp>
        <p:nvSpPr>
          <p:cNvPr id="3"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4"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5"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4D36552-AD31-43D2-AECF-54F73E801D1E}" type="slidenum">
              <a:t>5</a:t>
            </a:fld>
            <a:endParaRPr lang="en-US" sz="2000" b="0" i="0" u="none" strike="noStrike" kern="1200" cap="none" spc="0" baseline="0">
              <a:solidFill>
                <a:srgbClr val="00C6BB"/>
              </a:solidFill>
              <a:uFillTx/>
              <a:latin typeface="Century Gothic"/>
              <a:ea typeface="新細明體" pitchFamily="18"/>
            </a:endParaRPr>
          </a:p>
        </p:txBody>
      </p:sp>
      <p:sp>
        <p:nvSpPr>
          <p:cNvPr id="6" name="內容版面配置區 2"/>
          <p:cNvSpPr txBox="1">
            <a:spLocks noGrp="1"/>
          </p:cNvSpPr>
          <p:nvPr>
            <p:ph idx="1"/>
          </p:nvPr>
        </p:nvSpPr>
        <p:spPr>
          <a:xfrm>
            <a:off x="451512" y="2060848"/>
            <a:ext cx="11305257" cy="3348480"/>
          </a:xfrm>
        </p:spPr>
        <p:txBody>
          <a:bodyPr/>
          <a:lstStyle/>
          <a:p>
            <a:pPr marL="223835" lvl="0" indent="-223835" defTabSz="914400">
              <a:lnSpc>
                <a:spcPct val="90000"/>
              </a:lnSpc>
              <a:spcBef>
                <a:spcPts val="1800"/>
              </a:spcBef>
              <a:spcAft>
                <a:spcPts val="0"/>
              </a:spcAft>
              <a:buClr>
                <a:srgbClr val="56C5FF"/>
              </a:buClr>
              <a:buFont typeface="Wingdings" pitchFamily="2"/>
              <a:buChar char="l"/>
            </a:pPr>
            <a:endParaRPr lang="en-US" sz="3200" dirty="0"/>
          </a:p>
          <a:p>
            <a:pPr marL="223835" lvl="0" indent="-223835" algn="just" defTabSz="914400">
              <a:lnSpc>
                <a:spcPct val="90000"/>
              </a:lnSpc>
              <a:spcBef>
                <a:spcPts val="1800"/>
              </a:spcBef>
              <a:spcAft>
                <a:spcPts val="0"/>
              </a:spcAft>
              <a:buClr>
                <a:srgbClr val="56C5FF"/>
              </a:buClr>
              <a:buFont typeface="Wingdings" pitchFamily="2"/>
              <a:buChar char="l"/>
            </a:pPr>
            <a:r>
              <a:rPr lang="zh-TW" sz="3200" dirty="0"/>
              <a:t>起源</a:t>
            </a:r>
            <a:r>
              <a:rPr lang="en-US" sz="3200" dirty="0"/>
              <a:t>:16</a:t>
            </a:r>
            <a:r>
              <a:rPr lang="zh-TW" sz="3200" dirty="0"/>
              <a:t>世紀的英國，當時英國對於境內貿易採管制的方式，獲得英國國王核發之「</a:t>
            </a:r>
            <a:r>
              <a:rPr lang="en-US" sz="3200" dirty="0"/>
              <a:t>charter</a:t>
            </a:r>
            <a:r>
              <a:rPr lang="zh-TW" sz="3200" dirty="0"/>
              <a:t>」或「</a:t>
            </a:r>
            <a:r>
              <a:rPr lang="en-US" sz="3200" dirty="0"/>
              <a:t>letters patent</a:t>
            </a:r>
            <a:r>
              <a:rPr lang="zh-TW" sz="3200" dirty="0"/>
              <a:t>」許可書面，有權於英國境內從事商業活動。</a:t>
            </a:r>
            <a:endParaRPr lang="en-US" sz="3200" dirty="0"/>
          </a:p>
          <a:p>
            <a:pPr marL="223835" lvl="0" indent="-223835" defTabSz="914400">
              <a:lnSpc>
                <a:spcPct val="90000"/>
              </a:lnSpc>
              <a:spcBef>
                <a:spcPts val="1800"/>
              </a:spcBef>
              <a:spcAft>
                <a:spcPts val="0"/>
              </a:spcAft>
              <a:buClr>
                <a:srgbClr val="56C5FF"/>
              </a:buClr>
              <a:buFont typeface="Arial" pitchFamily="34"/>
              <a:buChar char="•"/>
            </a:pPr>
            <a:endParaRPr lang="en-US" dirty="0"/>
          </a:p>
          <a:p>
            <a:pPr marL="223835" lvl="0" indent="-223835" defTabSz="914400">
              <a:lnSpc>
                <a:spcPct val="90000"/>
              </a:lnSpc>
              <a:spcBef>
                <a:spcPts val="1800"/>
              </a:spcBef>
              <a:spcAft>
                <a:spcPts val="0"/>
              </a:spcAft>
              <a:buClr>
                <a:srgbClr val="56C5FF"/>
              </a:buClr>
              <a:buFont typeface="Arial" pitchFamily="34"/>
              <a:buChar char="•"/>
            </a:pPr>
            <a:endParaRPr lang="en-US" dirty="0"/>
          </a:p>
        </p:txBody>
      </p:sp>
      <p:grpSp>
        <p:nvGrpSpPr>
          <p:cNvPr id="7" name="資料庫圖表 8"/>
          <p:cNvGrpSpPr/>
          <p:nvPr/>
        </p:nvGrpSpPr>
        <p:grpSpPr>
          <a:xfrm>
            <a:off x="10035210" y="102988"/>
            <a:ext cx="1600858" cy="1600858"/>
            <a:chOff x="10035210" y="102988"/>
            <a:chExt cx="1600858" cy="1600858"/>
          </a:xfrm>
        </p:grpSpPr>
        <p:sp>
          <p:nvSpPr>
            <p:cNvPr id="8" name="手繪多邊形 7"/>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1F497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4F81B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2" name="手繪多邊形 11"/>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3" name="手繪多邊形 12"/>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sp>
        <p:nvSpPr>
          <p:cNvPr id="14" name="內容版面配置區 2"/>
          <p:cNvSpPr txBox="1">
            <a:spLocks/>
          </p:cNvSpPr>
          <p:nvPr/>
        </p:nvSpPr>
        <p:spPr>
          <a:xfrm>
            <a:off x="479318" y="4437112"/>
            <a:ext cx="11305257" cy="2564776"/>
          </a:xfrm>
          <a:prstGeom prst="rect">
            <a:avLst/>
          </a:prstGeom>
          <a:noFill/>
          <a:ln>
            <a:noFill/>
          </a:ln>
          <a:effectLst>
            <a:outerShdw dir="16200000" algn="tl">
              <a:srgbClr val="000000">
                <a:alpha val="40000"/>
              </a:srgbClr>
            </a:outerShdw>
          </a:effectLst>
        </p:spPr>
        <p:txBody>
          <a:bodyPr vert="horz" wrap="square" lIns="91440" tIns="45720" rIns="91440" bIns="45720" anchor="ctr" anchorCtr="0" compatLnSpc="1"/>
          <a:lstStyle>
            <a:lvl1pPr marL="342900" marR="0" lvl="0" indent="-342900" algn="l" defTabSz="457200" rtl="0" fontAlgn="auto" hangingPunct="1">
              <a:lnSpc>
                <a:spcPct val="100000"/>
              </a:lnSpc>
              <a:spcBef>
                <a:spcPts val="400"/>
              </a:spcBef>
              <a:spcAft>
                <a:spcPts val="600"/>
              </a:spcAft>
              <a:buClr>
                <a:srgbClr val="00C6BB"/>
              </a:buClr>
              <a:buSzPct val="100000"/>
              <a:buFont typeface="Wingdings 2"/>
              <a:buChar char=""/>
              <a:tabLst/>
              <a:defRPr lang="zh-TW" sz="3600" b="0" i="0" u="none" strike="noStrike" kern="1200" cap="none" spc="0" baseline="0">
                <a:solidFill>
                  <a:srgbClr val="FFFFFF"/>
                </a:solidFill>
                <a:uFillTx/>
                <a:latin typeface="微軟正黑體"/>
                <a:ea typeface="微軟正黑體"/>
              </a:defRPr>
            </a:lvl1pPr>
            <a:lvl2pPr marL="742950" marR="0" lvl="1" indent="-285750" algn="l" defTabSz="457200" rtl="0" fontAlgn="auto" hangingPunct="1">
              <a:lnSpc>
                <a:spcPct val="100000"/>
              </a:lnSpc>
              <a:spcBef>
                <a:spcPts val="400"/>
              </a:spcBef>
              <a:spcAft>
                <a:spcPts val="600"/>
              </a:spcAft>
              <a:buClr>
                <a:srgbClr val="00C6BB"/>
              </a:buClr>
              <a:buSzPct val="100000"/>
              <a:buFont typeface="Wingdings 2"/>
              <a:buChar char=""/>
              <a:tabLst/>
              <a:defRPr lang="zh-TW" sz="3200" b="0" i="0" u="none" strike="noStrike" kern="1200" cap="none" spc="0" baseline="0">
                <a:solidFill>
                  <a:srgbClr val="FFFFFF"/>
                </a:solidFill>
                <a:uFillTx/>
                <a:latin typeface="微軟正黑體"/>
                <a:ea typeface="微軟正黑體"/>
              </a:defRPr>
            </a:lvl2pPr>
            <a:lvl3pPr marL="1143000" marR="0" lvl="2"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800" b="0" i="0" u="none" strike="noStrike" kern="1200" cap="none" spc="0" baseline="0">
                <a:solidFill>
                  <a:srgbClr val="FFFFFF"/>
                </a:solidFill>
                <a:uFillTx/>
                <a:latin typeface="微軟正黑體"/>
                <a:ea typeface="微軟正黑體"/>
              </a:defRPr>
            </a:lvl3pPr>
            <a:lvl4pPr marL="1600200" marR="0" lvl="3"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400" b="0" i="0" u="none" strike="noStrike" kern="1200" cap="none" spc="0" baseline="0">
                <a:solidFill>
                  <a:srgbClr val="FFFFFF"/>
                </a:solidFill>
                <a:uFillTx/>
                <a:latin typeface="微軟正黑體"/>
                <a:ea typeface="微軟正黑體"/>
              </a:defRPr>
            </a:lvl4pPr>
            <a:lvl5pPr marL="2057400" marR="0" lvl="4" indent="-228600" algn="l" defTabSz="457200" rtl="0" fontAlgn="auto" hangingPunct="1">
              <a:lnSpc>
                <a:spcPct val="100000"/>
              </a:lnSpc>
              <a:spcBef>
                <a:spcPts val="300"/>
              </a:spcBef>
              <a:spcAft>
                <a:spcPts val="600"/>
              </a:spcAft>
              <a:buClr>
                <a:srgbClr val="00C6BB"/>
              </a:buClr>
              <a:buSzPct val="100000"/>
              <a:buFont typeface="Wingdings 2"/>
              <a:buChar char=""/>
              <a:tabLst/>
              <a:defRPr lang="zh-TW" sz="2400" b="0" i="0" u="none" strike="noStrike" kern="1200" cap="none" spc="0" baseline="0">
                <a:solidFill>
                  <a:srgbClr val="FFFFFF"/>
                </a:solidFill>
                <a:uFillTx/>
                <a:latin typeface="微軟正黑體"/>
                <a:ea typeface="微軟正黑體"/>
              </a:defRPr>
            </a:lvl5pPr>
          </a:lstStyle>
          <a:p>
            <a:pPr marL="223835" indent="-223835" defTabSz="914400">
              <a:lnSpc>
                <a:spcPct val="90000"/>
              </a:lnSpc>
              <a:spcBef>
                <a:spcPts val="1800"/>
              </a:spcBef>
              <a:spcAft>
                <a:spcPts val="0"/>
              </a:spcAft>
              <a:buClr>
                <a:srgbClr val="56C5FF"/>
              </a:buClr>
              <a:buFont typeface="Wingdings" pitchFamily="2"/>
              <a:buChar char="l"/>
            </a:pPr>
            <a:endParaRPr lang="zh-TW" altLang="en-US" sz="3200" dirty="0" smtClean="0"/>
          </a:p>
          <a:p>
            <a:pPr marL="223835" indent="-223835" algn="just" defTabSz="914400">
              <a:lnSpc>
                <a:spcPct val="90000"/>
              </a:lnSpc>
              <a:spcBef>
                <a:spcPts val="1800"/>
              </a:spcBef>
              <a:spcAft>
                <a:spcPts val="0"/>
              </a:spcAft>
              <a:buClr>
                <a:srgbClr val="56C5FF"/>
              </a:buClr>
              <a:buFont typeface="Wingdings" pitchFamily="2"/>
              <a:buChar char="l"/>
            </a:pPr>
            <a:r>
              <a:rPr lang="zh-TW" altLang="en-US" sz="3200" dirty="0" smtClean="0"/>
              <a:t>專利制度旨在藉由賦予發明人或創作人議定之保護，使其可獲得經濟上回報，以激勵其從事技術研發與投資之意願，產業科技水準亦因技術揭露而能提升。</a:t>
            </a:r>
          </a:p>
          <a:p>
            <a:pPr marL="223835" indent="-223835" defTabSz="914400">
              <a:lnSpc>
                <a:spcPct val="90000"/>
              </a:lnSpc>
              <a:spcBef>
                <a:spcPts val="1800"/>
              </a:spcBef>
              <a:spcAft>
                <a:spcPts val="0"/>
              </a:spcAft>
              <a:buClr>
                <a:srgbClr val="56C5FF"/>
              </a:buClr>
              <a:buFont typeface="Wingdings" pitchFamily="2"/>
              <a:buChar char="l"/>
            </a:pPr>
            <a:endParaRPr lang="zh-TW" altLang="en-US" sz="2800" dirty="0" smtClean="0"/>
          </a:p>
          <a:p>
            <a:pPr marL="223835" indent="-223835" defTabSz="914400">
              <a:lnSpc>
                <a:spcPct val="90000"/>
              </a:lnSpc>
              <a:spcBef>
                <a:spcPts val="1800"/>
              </a:spcBef>
              <a:spcAft>
                <a:spcPts val="0"/>
              </a:spcAft>
              <a:buClr>
                <a:srgbClr val="56C5FF"/>
              </a:buClr>
              <a:buFont typeface="Arial" pitchFamily="34"/>
              <a:buChar char="•"/>
            </a:pPr>
            <a:endParaRPr lang="zh-TW" altLang="en-US" dirty="0" smtClean="0"/>
          </a:p>
          <a:p>
            <a:pPr marL="223835" indent="-223835" defTabSz="914400">
              <a:lnSpc>
                <a:spcPct val="90000"/>
              </a:lnSpc>
              <a:spcBef>
                <a:spcPts val="1800"/>
              </a:spcBef>
              <a:spcAft>
                <a:spcPts val="0"/>
              </a:spcAft>
              <a:buClr>
                <a:srgbClr val="56C5FF"/>
              </a:buClr>
              <a:buFont typeface="Arial" pitchFamily="34"/>
              <a:buChar char="•"/>
            </a:pPr>
            <a:endParaRPr lang="zh-TW" alt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name="Slide3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ltLang="en-US" dirty="0"/>
              <a:t>智慧財產</a:t>
            </a:r>
            <a:r>
              <a:rPr lang="zh-TW" dirty="0" smtClean="0"/>
              <a:t>權</a:t>
            </a:r>
            <a:r>
              <a:rPr lang="en-US" dirty="0"/>
              <a:t>-</a:t>
            </a:r>
            <a:r>
              <a:rPr lang="zh-TW" dirty="0"/>
              <a:t>專利類型</a:t>
            </a:r>
            <a:r>
              <a:rPr lang="en-US" dirty="0"/>
              <a:t>(3/3)</a:t>
            </a:r>
          </a:p>
        </p:txBody>
      </p:sp>
      <p:sp>
        <p:nvSpPr>
          <p:cNvPr id="3" name="內容版面配置區 2"/>
          <p:cNvSpPr txBox="1">
            <a:spLocks noGrp="1"/>
          </p:cNvSpPr>
          <p:nvPr>
            <p:ph idx="1"/>
          </p:nvPr>
        </p:nvSpPr>
        <p:spPr>
          <a:xfrm>
            <a:off x="281073" y="3068960"/>
            <a:ext cx="10554571" cy="3636513"/>
          </a:xfrm>
        </p:spPr>
        <p:txBody>
          <a:bodyPr/>
          <a:lstStyle/>
          <a:p>
            <a:pPr marL="223835" lvl="0" indent="-223835" defTabSz="914400">
              <a:lnSpc>
                <a:spcPct val="90000"/>
              </a:lnSpc>
              <a:spcBef>
                <a:spcPts val="1800"/>
              </a:spcBef>
              <a:spcAft>
                <a:spcPts val="0"/>
              </a:spcAft>
              <a:buClr>
                <a:srgbClr val="56C5FF"/>
              </a:buClr>
              <a:buFont typeface="Arial" pitchFamily="34"/>
              <a:buChar char="•"/>
            </a:pPr>
            <a:endParaRPr lang="en-US" dirty="0"/>
          </a:p>
          <a:p>
            <a:pPr marL="223835" lvl="0" indent="-223835" defTabSz="914400">
              <a:lnSpc>
                <a:spcPct val="90000"/>
              </a:lnSpc>
              <a:spcBef>
                <a:spcPts val="1800"/>
              </a:spcBef>
              <a:spcAft>
                <a:spcPts val="0"/>
              </a:spcAft>
              <a:buClr>
                <a:srgbClr val="56C5FF"/>
              </a:buClr>
              <a:buFont typeface="Arial" pitchFamily="34"/>
              <a:buChar char="•"/>
            </a:pPr>
            <a:endParaRPr lang="en-US" dirty="0"/>
          </a:p>
        </p:txBody>
      </p:sp>
      <p:sp>
        <p:nvSpPr>
          <p:cNvPr id="4" name="日期版面配置區 3"/>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5" name="頁尾版面配置區 4"/>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6" name="投影片編號版面配置區 5"/>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A00AEFD-F7F6-451D-8CF6-C1736626608E}" type="slidenum">
              <a:t>6</a:t>
            </a:fld>
            <a:endParaRPr lang="en-US" sz="2000" b="0" i="0" u="none" strike="noStrike" kern="1200" cap="none" spc="0" baseline="0">
              <a:solidFill>
                <a:srgbClr val="00C6BB"/>
              </a:solidFill>
              <a:uFillTx/>
              <a:latin typeface="Century Gothic"/>
              <a:ea typeface="新細明體" pitchFamily="18"/>
            </a:endParaRPr>
          </a:p>
        </p:txBody>
      </p:sp>
      <p:grpSp>
        <p:nvGrpSpPr>
          <p:cNvPr id="7" name="資料庫圖表 8"/>
          <p:cNvGrpSpPr/>
          <p:nvPr/>
        </p:nvGrpSpPr>
        <p:grpSpPr>
          <a:xfrm>
            <a:off x="10035210" y="102988"/>
            <a:ext cx="1600858" cy="1600858"/>
            <a:chOff x="10035210" y="102988"/>
            <a:chExt cx="1600858" cy="1600858"/>
          </a:xfrm>
        </p:grpSpPr>
        <p:sp>
          <p:nvSpPr>
            <p:cNvPr id="8" name="手繪多邊形 7"/>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1F497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4F81B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2" name="手繪多邊形 11"/>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3" name="手繪多邊形 12"/>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grpSp>
        <p:nvGrpSpPr>
          <p:cNvPr id="14" name="資料庫圖表 13"/>
          <p:cNvGrpSpPr/>
          <p:nvPr/>
        </p:nvGrpSpPr>
        <p:grpSpPr>
          <a:xfrm>
            <a:off x="195032" y="2492896"/>
            <a:ext cx="11801931" cy="3024334"/>
            <a:chOff x="195032" y="2276874"/>
            <a:chExt cx="11801931" cy="3711860"/>
          </a:xfrm>
        </p:grpSpPr>
        <p:sp>
          <p:nvSpPr>
            <p:cNvPr id="15" name="手繪多邊形 14"/>
            <p:cNvSpPr/>
            <p:nvPr/>
          </p:nvSpPr>
          <p:spPr>
            <a:xfrm>
              <a:off x="195032" y="2309426"/>
              <a:ext cx="3598145" cy="784710"/>
            </a:xfrm>
            <a:custGeom>
              <a:avLst/>
              <a:gdLst>
                <a:gd name="f0" fmla="val 10800000"/>
                <a:gd name="f1" fmla="val 5400000"/>
                <a:gd name="f2" fmla="val 180"/>
                <a:gd name="f3" fmla="val w"/>
                <a:gd name="f4" fmla="val h"/>
                <a:gd name="f5" fmla="val 0"/>
                <a:gd name="f6" fmla="val 3598149"/>
                <a:gd name="f7" fmla="val 784707"/>
                <a:gd name="f8" fmla="+- 0 0 -90"/>
                <a:gd name="f9" fmla="*/ f3 1 3598149"/>
                <a:gd name="f10" fmla="*/ f4 1 784707"/>
                <a:gd name="f11" fmla="val f5"/>
                <a:gd name="f12" fmla="val f6"/>
                <a:gd name="f13" fmla="val f7"/>
                <a:gd name="f14" fmla="*/ f8 f0 1"/>
                <a:gd name="f15" fmla="+- f13 0 f11"/>
                <a:gd name="f16" fmla="+- f12 0 f11"/>
                <a:gd name="f17" fmla="*/ f14 1 f2"/>
                <a:gd name="f18" fmla="*/ f16 1 3598149"/>
                <a:gd name="f19" fmla="*/ f15 1 784707"/>
                <a:gd name="f20" fmla="*/ 0 f16 1"/>
                <a:gd name="f21" fmla="*/ 0 f15 1"/>
                <a:gd name="f22" fmla="*/ 3598149 f16 1"/>
                <a:gd name="f23" fmla="*/ 784707 f15 1"/>
                <a:gd name="f24" fmla="+- f17 0 f1"/>
                <a:gd name="f25" fmla="*/ f20 1 3598149"/>
                <a:gd name="f26" fmla="*/ f21 1 784707"/>
                <a:gd name="f27" fmla="*/ f22 1 3598149"/>
                <a:gd name="f28" fmla="*/ f23 1 784707"/>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598149" h="784707">
                  <a:moveTo>
                    <a:pt x="f5" y="f5"/>
                  </a:moveTo>
                  <a:lnTo>
                    <a:pt x="f6" y="f5"/>
                  </a:lnTo>
                  <a:lnTo>
                    <a:pt x="f6" y="f7"/>
                  </a:lnTo>
                  <a:lnTo>
                    <a:pt x="f5" y="f7"/>
                  </a:lnTo>
                  <a:lnTo>
                    <a:pt x="f5" y="f5"/>
                  </a:lnTo>
                  <a:close/>
                </a:path>
              </a:pathLst>
            </a:custGeom>
            <a:solidFill>
              <a:srgbClr val="1F497D"/>
            </a:solidFill>
            <a:ln w="25402">
              <a:solidFill>
                <a:srgbClr val="1F497D"/>
              </a:solidFill>
              <a:prstDash val="solid"/>
            </a:ln>
          </p:spPr>
          <p:txBody>
            <a:bodyPr vert="horz" wrap="square" lIns="199138" tIns="113787" rIns="199138" bIns="113787" anchor="ctr" anchorCtr="1" compatLnSpc="1"/>
            <a:lstStyle/>
            <a:p>
              <a:pPr marL="0" marR="0" lvl="0" indent="0" algn="ctr" defTabSz="1244598" rtl="0" fontAlgn="auto" hangingPunct="1">
                <a:lnSpc>
                  <a:spcPct val="90000"/>
                </a:lnSpc>
                <a:spcBef>
                  <a:spcPts val="0"/>
                </a:spcBef>
                <a:spcAft>
                  <a:spcPts val="1200"/>
                </a:spcAft>
                <a:buNone/>
                <a:tabLst/>
                <a:defRPr sz="1800" b="0" i="0" u="none" strike="noStrike" kern="0" cap="none" spc="0" baseline="0">
                  <a:solidFill>
                    <a:srgbClr val="000000"/>
                  </a:solidFill>
                  <a:uFillTx/>
                </a:defRPr>
              </a:pPr>
              <a:r>
                <a:rPr lang="zh-TW" sz="2800" b="0" i="0" u="none" strike="noStrike" kern="1200" cap="none" spc="0" baseline="0">
                  <a:solidFill>
                    <a:srgbClr val="FFFFFF"/>
                  </a:solidFill>
                  <a:uFillTx/>
                  <a:latin typeface="Arial Narrow"/>
                  <a:ea typeface="微軟正黑體"/>
                </a:rPr>
                <a:t>發明專利</a:t>
              </a:r>
              <a:endParaRPr lang="en-US" sz="2800" b="0" i="0" u="none" strike="noStrike" kern="1200" cap="none" spc="0" baseline="0">
                <a:solidFill>
                  <a:srgbClr val="FFFFFF"/>
                </a:solidFill>
                <a:uFillTx/>
                <a:latin typeface="Arial Narrow"/>
                <a:ea typeface="微軟正黑體"/>
              </a:endParaRPr>
            </a:p>
          </p:txBody>
        </p:sp>
        <p:sp>
          <p:nvSpPr>
            <p:cNvPr id="16" name="手繪多邊形 15"/>
            <p:cNvSpPr/>
            <p:nvPr/>
          </p:nvSpPr>
          <p:spPr>
            <a:xfrm>
              <a:off x="195032" y="3094128"/>
              <a:ext cx="3598145" cy="2894606"/>
            </a:xfrm>
            <a:custGeom>
              <a:avLst/>
              <a:gdLst>
                <a:gd name="f0" fmla="val 10800000"/>
                <a:gd name="f1" fmla="val 5400000"/>
                <a:gd name="f2" fmla="val 180"/>
                <a:gd name="f3" fmla="val w"/>
                <a:gd name="f4" fmla="val h"/>
                <a:gd name="f5" fmla="val 0"/>
                <a:gd name="f6" fmla="val 3598149"/>
                <a:gd name="f7" fmla="val 2894602"/>
                <a:gd name="f8" fmla="+- 0 0 -90"/>
                <a:gd name="f9" fmla="*/ f3 1 3598149"/>
                <a:gd name="f10" fmla="*/ f4 1 2894602"/>
                <a:gd name="f11" fmla="val f5"/>
                <a:gd name="f12" fmla="val f6"/>
                <a:gd name="f13" fmla="val f7"/>
                <a:gd name="f14" fmla="*/ f8 f0 1"/>
                <a:gd name="f15" fmla="+- f13 0 f11"/>
                <a:gd name="f16" fmla="+- f12 0 f11"/>
                <a:gd name="f17" fmla="*/ f14 1 f2"/>
                <a:gd name="f18" fmla="*/ f16 1 3598149"/>
                <a:gd name="f19" fmla="*/ f15 1 2894602"/>
                <a:gd name="f20" fmla="*/ 0 f16 1"/>
                <a:gd name="f21" fmla="*/ 0 f15 1"/>
                <a:gd name="f22" fmla="*/ 3598149 f16 1"/>
                <a:gd name="f23" fmla="*/ 2894602 f15 1"/>
                <a:gd name="f24" fmla="+- f17 0 f1"/>
                <a:gd name="f25" fmla="*/ f20 1 3598149"/>
                <a:gd name="f26" fmla="*/ f21 1 2894602"/>
                <a:gd name="f27" fmla="*/ f22 1 3598149"/>
                <a:gd name="f28" fmla="*/ f23 1 2894602"/>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598149" h="2894602">
                  <a:moveTo>
                    <a:pt x="f5" y="f5"/>
                  </a:moveTo>
                  <a:lnTo>
                    <a:pt x="f6" y="f5"/>
                  </a:lnTo>
                  <a:lnTo>
                    <a:pt x="f6" y="f7"/>
                  </a:lnTo>
                  <a:lnTo>
                    <a:pt x="f5" y="f7"/>
                  </a:lnTo>
                  <a:lnTo>
                    <a:pt x="f5" y="f5"/>
                  </a:lnTo>
                  <a:close/>
                </a:path>
              </a:pathLst>
            </a:custGeom>
            <a:solidFill>
              <a:srgbClr val="CCCFD7">
                <a:alpha val="90000"/>
              </a:srgbClr>
            </a:solidFill>
            <a:ln w="25402">
              <a:solidFill>
                <a:srgbClr val="CCCFD7">
                  <a:alpha val="90000"/>
                </a:srgbClr>
              </a:solidFill>
              <a:prstDash val="solid"/>
            </a:ln>
          </p:spPr>
          <p:txBody>
            <a:bodyPr vert="horz" wrap="square" lIns="128016" tIns="128016" rIns="170691" bIns="192024" anchor="t" anchorCtr="0" compatLnSpc="1"/>
            <a:lstStyle/>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dirty="0">
                  <a:solidFill>
                    <a:srgbClr val="000000"/>
                  </a:solidFill>
                  <a:uFillTx/>
                  <a:latin typeface="Arial Narrow"/>
                  <a:ea typeface="微軟正黑體"/>
                </a:rPr>
                <a:t>指利用自然法則之技術思想之創作。</a:t>
              </a:r>
              <a:endParaRPr lang="en-US" sz="2400" b="0" i="0" u="none" strike="noStrike" kern="1200" cap="none" spc="0" baseline="0" dirty="0">
                <a:solidFill>
                  <a:srgbClr val="000000"/>
                </a:solidFill>
                <a:uFillTx/>
                <a:latin typeface="Arial Narrow"/>
                <a:ea typeface="微軟正黑體"/>
              </a:endParaRPr>
            </a:p>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dirty="0">
                  <a:solidFill>
                    <a:srgbClr val="000000"/>
                  </a:solidFill>
                  <a:uFillTx/>
                  <a:latin typeface="Arial Narrow"/>
                  <a:ea typeface="微軟正黑體"/>
                </a:rPr>
                <a:t>專用期限：２０年。</a:t>
              </a:r>
              <a:endParaRPr lang="en-US" sz="2400" b="0" i="0" u="none" strike="noStrike" kern="1200" cap="none" spc="0" baseline="0" dirty="0">
                <a:solidFill>
                  <a:srgbClr val="000000"/>
                </a:solidFill>
                <a:uFillTx/>
                <a:latin typeface="Arial Narrow"/>
                <a:ea typeface="微軟正黑體"/>
              </a:endParaRPr>
            </a:p>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dirty="0">
                  <a:solidFill>
                    <a:srgbClr val="000000"/>
                  </a:solidFill>
                  <a:uFillTx/>
                  <a:latin typeface="Arial Narrow"/>
                  <a:ea typeface="微軟正黑體"/>
                </a:rPr>
                <a:t>審查方式：實體審查</a:t>
              </a:r>
              <a:endParaRPr lang="en-US" sz="2400" b="0" i="0" u="none" strike="noStrike" kern="1200" cap="none" spc="0" baseline="0" dirty="0">
                <a:solidFill>
                  <a:srgbClr val="000000"/>
                </a:solidFill>
                <a:uFillTx/>
                <a:latin typeface="Arial Narrow"/>
                <a:ea typeface="微軟正黑體"/>
              </a:endParaRPr>
            </a:p>
          </p:txBody>
        </p:sp>
        <p:sp>
          <p:nvSpPr>
            <p:cNvPr id="17" name="手繪多邊形 16"/>
            <p:cNvSpPr/>
            <p:nvPr/>
          </p:nvSpPr>
          <p:spPr>
            <a:xfrm>
              <a:off x="4268062" y="2276874"/>
              <a:ext cx="3598145" cy="784710"/>
            </a:xfrm>
            <a:custGeom>
              <a:avLst/>
              <a:gdLst>
                <a:gd name="f0" fmla="val 10800000"/>
                <a:gd name="f1" fmla="val 5400000"/>
                <a:gd name="f2" fmla="val 180"/>
                <a:gd name="f3" fmla="val w"/>
                <a:gd name="f4" fmla="val h"/>
                <a:gd name="f5" fmla="val 0"/>
                <a:gd name="f6" fmla="val 3598149"/>
                <a:gd name="f7" fmla="val 784707"/>
                <a:gd name="f8" fmla="+- 0 0 -90"/>
                <a:gd name="f9" fmla="*/ f3 1 3598149"/>
                <a:gd name="f10" fmla="*/ f4 1 784707"/>
                <a:gd name="f11" fmla="val f5"/>
                <a:gd name="f12" fmla="val f6"/>
                <a:gd name="f13" fmla="val f7"/>
                <a:gd name="f14" fmla="*/ f8 f0 1"/>
                <a:gd name="f15" fmla="+- f13 0 f11"/>
                <a:gd name="f16" fmla="+- f12 0 f11"/>
                <a:gd name="f17" fmla="*/ f14 1 f2"/>
                <a:gd name="f18" fmla="*/ f16 1 3598149"/>
                <a:gd name="f19" fmla="*/ f15 1 784707"/>
                <a:gd name="f20" fmla="*/ 0 f16 1"/>
                <a:gd name="f21" fmla="*/ 0 f15 1"/>
                <a:gd name="f22" fmla="*/ 3598149 f16 1"/>
                <a:gd name="f23" fmla="*/ 784707 f15 1"/>
                <a:gd name="f24" fmla="+- f17 0 f1"/>
                <a:gd name="f25" fmla="*/ f20 1 3598149"/>
                <a:gd name="f26" fmla="*/ f21 1 784707"/>
                <a:gd name="f27" fmla="*/ f22 1 3598149"/>
                <a:gd name="f28" fmla="*/ f23 1 784707"/>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598149" h="784707">
                  <a:moveTo>
                    <a:pt x="f5" y="f5"/>
                  </a:moveTo>
                  <a:lnTo>
                    <a:pt x="f6" y="f5"/>
                  </a:lnTo>
                  <a:lnTo>
                    <a:pt x="f6" y="f7"/>
                  </a:lnTo>
                  <a:lnTo>
                    <a:pt x="f5" y="f7"/>
                  </a:lnTo>
                  <a:lnTo>
                    <a:pt x="f5" y="f5"/>
                  </a:lnTo>
                  <a:close/>
                </a:path>
              </a:pathLst>
            </a:custGeom>
            <a:solidFill>
              <a:srgbClr val="1F497D"/>
            </a:solidFill>
            <a:ln w="25402">
              <a:solidFill>
                <a:srgbClr val="1F497D"/>
              </a:solidFill>
              <a:prstDash val="solid"/>
            </a:ln>
          </p:spPr>
          <p:txBody>
            <a:bodyPr vert="horz" wrap="square" lIns="199138" tIns="113787" rIns="199138" bIns="113787" anchor="ctr" anchorCtr="1" compatLnSpc="1"/>
            <a:lstStyle/>
            <a:p>
              <a:pPr marL="0" marR="0" lvl="0" indent="0" algn="ctr" defTabSz="1244598" rtl="0" fontAlgn="auto" hangingPunct="1">
                <a:lnSpc>
                  <a:spcPct val="90000"/>
                </a:lnSpc>
                <a:spcBef>
                  <a:spcPts val="0"/>
                </a:spcBef>
                <a:spcAft>
                  <a:spcPts val="1200"/>
                </a:spcAft>
                <a:buNone/>
                <a:tabLst/>
                <a:defRPr sz="1800" b="0" i="0" u="none" strike="noStrike" kern="0" cap="none" spc="0" baseline="0">
                  <a:solidFill>
                    <a:srgbClr val="000000"/>
                  </a:solidFill>
                  <a:uFillTx/>
                </a:defRPr>
              </a:pPr>
              <a:r>
                <a:rPr lang="zh-TW" sz="2800" b="0" i="0" u="none" strike="noStrike" kern="1200" cap="none" spc="0" baseline="0" dirty="0">
                  <a:solidFill>
                    <a:srgbClr val="FFFFFF"/>
                  </a:solidFill>
                  <a:uFillTx/>
                  <a:latin typeface="Arial Narrow"/>
                  <a:ea typeface="微軟正黑體"/>
                </a:rPr>
                <a:t>新型專利</a:t>
              </a:r>
              <a:endParaRPr lang="en-US" sz="2800" b="0" i="0" u="none" strike="noStrike" kern="1200" cap="none" spc="0" baseline="0" dirty="0">
                <a:solidFill>
                  <a:srgbClr val="FFFFFF"/>
                </a:solidFill>
                <a:uFillTx/>
                <a:latin typeface="Arial Narrow"/>
                <a:ea typeface="微軟正黑體"/>
              </a:endParaRPr>
            </a:p>
          </p:txBody>
        </p:sp>
        <p:sp>
          <p:nvSpPr>
            <p:cNvPr id="18" name="手繪多邊形 17"/>
            <p:cNvSpPr/>
            <p:nvPr/>
          </p:nvSpPr>
          <p:spPr>
            <a:xfrm>
              <a:off x="4296921" y="3094128"/>
              <a:ext cx="3598145" cy="2894606"/>
            </a:xfrm>
            <a:custGeom>
              <a:avLst/>
              <a:gdLst>
                <a:gd name="f0" fmla="val 10800000"/>
                <a:gd name="f1" fmla="val 5400000"/>
                <a:gd name="f2" fmla="val 180"/>
                <a:gd name="f3" fmla="val w"/>
                <a:gd name="f4" fmla="val h"/>
                <a:gd name="f5" fmla="val 0"/>
                <a:gd name="f6" fmla="val 3598149"/>
                <a:gd name="f7" fmla="val 2894602"/>
                <a:gd name="f8" fmla="+- 0 0 -90"/>
                <a:gd name="f9" fmla="*/ f3 1 3598149"/>
                <a:gd name="f10" fmla="*/ f4 1 2894602"/>
                <a:gd name="f11" fmla="val f5"/>
                <a:gd name="f12" fmla="val f6"/>
                <a:gd name="f13" fmla="val f7"/>
                <a:gd name="f14" fmla="*/ f8 f0 1"/>
                <a:gd name="f15" fmla="+- f13 0 f11"/>
                <a:gd name="f16" fmla="+- f12 0 f11"/>
                <a:gd name="f17" fmla="*/ f14 1 f2"/>
                <a:gd name="f18" fmla="*/ f16 1 3598149"/>
                <a:gd name="f19" fmla="*/ f15 1 2894602"/>
                <a:gd name="f20" fmla="*/ 0 f16 1"/>
                <a:gd name="f21" fmla="*/ 0 f15 1"/>
                <a:gd name="f22" fmla="*/ 3598149 f16 1"/>
                <a:gd name="f23" fmla="*/ 2894602 f15 1"/>
                <a:gd name="f24" fmla="+- f17 0 f1"/>
                <a:gd name="f25" fmla="*/ f20 1 3598149"/>
                <a:gd name="f26" fmla="*/ f21 1 2894602"/>
                <a:gd name="f27" fmla="*/ f22 1 3598149"/>
                <a:gd name="f28" fmla="*/ f23 1 2894602"/>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598149" h="2894602">
                  <a:moveTo>
                    <a:pt x="f5" y="f5"/>
                  </a:moveTo>
                  <a:lnTo>
                    <a:pt x="f6" y="f5"/>
                  </a:lnTo>
                  <a:lnTo>
                    <a:pt x="f6" y="f7"/>
                  </a:lnTo>
                  <a:lnTo>
                    <a:pt x="f5" y="f7"/>
                  </a:lnTo>
                  <a:lnTo>
                    <a:pt x="f5" y="f5"/>
                  </a:lnTo>
                  <a:close/>
                </a:path>
              </a:pathLst>
            </a:custGeom>
            <a:solidFill>
              <a:srgbClr val="CCCFD7">
                <a:alpha val="90000"/>
              </a:srgbClr>
            </a:solidFill>
            <a:ln w="25402">
              <a:solidFill>
                <a:srgbClr val="CCCFD7">
                  <a:alpha val="90000"/>
                </a:srgbClr>
              </a:solidFill>
              <a:prstDash val="solid"/>
            </a:ln>
          </p:spPr>
          <p:txBody>
            <a:bodyPr vert="horz" wrap="square" lIns="128016" tIns="128016" rIns="170691" bIns="192024" anchor="t" anchorCtr="0" compatLnSpc="1"/>
            <a:lstStyle/>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指利用自然法則之技術思想，對物品之形狀、構造或裝置之</a:t>
              </a:r>
              <a:endParaRPr lang="en-US" sz="2400" b="0" i="0" u="none" strike="noStrike" kern="1200" cap="none" spc="0" baseline="0">
                <a:solidFill>
                  <a:srgbClr val="000000"/>
                </a:solidFill>
                <a:uFillTx/>
                <a:latin typeface="Arial Narrow"/>
                <a:ea typeface="微軟正黑體"/>
              </a:endParaRPr>
            </a:p>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專用期限：１０年。</a:t>
              </a:r>
              <a:endParaRPr lang="en-US" sz="2400" b="0" i="0" u="none" strike="noStrike" kern="1200" cap="none" spc="0" baseline="0">
                <a:solidFill>
                  <a:srgbClr val="000000"/>
                </a:solidFill>
                <a:uFillTx/>
                <a:latin typeface="Arial Narrow"/>
                <a:ea typeface="微軟正黑體"/>
              </a:endParaRPr>
            </a:p>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審查方式：形式審查。</a:t>
              </a:r>
              <a:endParaRPr lang="en-US" sz="2400" b="0" i="0" u="none" strike="noStrike" kern="1200" cap="none" spc="0" baseline="0">
                <a:solidFill>
                  <a:srgbClr val="000000"/>
                </a:solidFill>
                <a:uFillTx/>
                <a:latin typeface="Arial Narrow"/>
                <a:ea typeface="微軟正黑體"/>
              </a:endParaRPr>
            </a:p>
          </p:txBody>
        </p:sp>
        <p:sp>
          <p:nvSpPr>
            <p:cNvPr id="19" name="手繪多邊形 18"/>
            <p:cNvSpPr/>
            <p:nvPr/>
          </p:nvSpPr>
          <p:spPr>
            <a:xfrm>
              <a:off x="8398818" y="2309426"/>
              <a:ext cx="3598145" cy="784710"/>
            </a:xfrm>
            <a:custGeom>
              <a:avLst/>
              <a:gdLst>
                <a:gd name="f0" fmla="val 10800000"/>
                <a:gd name="f1" fmla="val 5400000"/>
                <a:gd name="f2" fmla="val 180"/>
                <a:gd name="f3" fmla="val w"/>
                <a:gd name="f4" fmla="val h"/>
                <a:gd name="f5" fmla="val 0"/>
                <a:gd name="f6" fmla="val 3598149"/>
                <a:gd name="f7" fmla="val 784707"/>
                <a:gd name="f8" fmla="+- 0 0 -90"/>
                <a:gd name="f9" fmla="*/ f3 1 3598149"/>
                <a:gd name="f10" fmla="*/ f4 1 784707"/>
                <a:gd name="f11" fmla="val f5"/>
                <a:gd name="f12" fmla="val f6"/>
                <a:gd name="f13" fmla="val f7"/>
                <a:gd name="f14" fmla="*/ f8 f0 1"/>
                <a:gd name="f15" fmla="+- f13 0 f11"/>
                <a:gd name="f16" fmla="+- f12 0 f11"/>
                <a:gd name="f17" fmla="*/ f14 1 f2"/>
                <a:gd name="f18" fmla="*/ f16 1 3598149"/>
                <a:gd name="f19" fmla="*/ f15 1 784707"/>
                <a:gd name="f20" fmla="*/ 0 f16 1"/>
                <a:gd name="f21" fmla="*/ 0 f15 1"/>
                <a:gd name="f22" fmla="*/ 3598149 f16 1"/>
                <a:gd name="f23" fmla="*/ 784707 f15 1"/>
                <a:gd name="f24" fmla="+- f17 0 f1"/>
                <a:gd name="f25" fmla="*/ f20 1 3598149"/>
                <a:gd name="f26" fmla="*/ f21 1 784707"/>
                <a:gd name="f27" fmla="*/ f22 1 3598149"/>
                <a:gd name="f28" fmla="*/ f23 1 784707"/>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598149" h="784707">
                  <a:moveTo>
                    <a:pt x="f5" y="f5"/>
                  </a:moveTo>
                  <a:lnTo>
                    <a:pt x="f6" y="f5"/>
                  </a:lnTo>
                  <a:lnTo>
                    <a:pt x="f6" y="f7"/>
                  </a:lnTo>
                  <a:lnTo>
                    <a:pt x="f5" y="f7"/>
                  </a:lnTo>
                  <a:lnTo>
                    <a:pt x="f5" y="f5"/>
                  </a:lnTo>
                  <a:close/>
                </a:path>
              </a:pathLst>
            </a:custGeom>
            <a:solidFill>
              <a:srgbClr val="1F497D"/>
            </a:solidFill>
            <a:ln w="25402">
              <a:solidFill>
                <a:srgbClr val="1F497D"/>
              </a:solidFill>
              <a:prstDash val="solid"/>
            </a:ln>
          </p:spPr>
          <p:txBody>
            <a:bodyPr vert="horz" wrap="square" lIns="199138" tIns="113787" rIns="199138" bIns="113787" anchor="ctr" anchorCtr="1" compatLnSpc="1"/>
            <a:lstStyle/>
            <a:p>
              <a:pPr marL="0" marR="0" lvl="0" indent="0" algn="ctr" defTabSz="1244598" rtl="0" fontAlgn="auto" hangingPunct="1">
                <a:lnSpc>
                  <a:spcPct val="90000"/>
                </a:lnSpc>
                <a:spcBef>
                  <a:spcPts val="0"/>
                </a:spcBef>
                <a:spcAft>
                  <a:spcPts val="1200"/>
                </a:spcAft>
                <a:buNone/>
                <a:tabLst/>
                <a:defRPr sz="1800" b="0" i="0" u="none" strike="noStrike" kern="0" cap="none" spc="0" baseline="0">
                  <a:solidFill>
                    <a:srgbClr val="000000"/>
                  </a:solidFill>
                  <a:uFillTx/>
                </a:defRPr>
              </a:pPr>
              <a:r>
                <a:rPr lang="zh-TW" sz="2800" b="0" i="0" u="none" strike="noStrike" kern="1200" cap="none" spc="0" baseline="0">
                  <a:solidFill>
                    <a:srgbClr val="FFFFFF"/>
                  </a:solidFill>
                  <a:uFillTx/>
                  <a:latin typeface="Arial Narrow"/>
                  <a:ea typeface="微軟正黑體"/>
                </a:rPr>
                <a:t>設計專利</a:t>
              </a:r>
              <a:endParaRPr lang="en-US" sz="2800" b="0" i="0" u="none" strike="noStrike" kern="1200" cap="none" spc="0" baseline="0">
                <a:solidFill>
                  <a:srgbClr val="FFFFFF"/>
                </a:solidFill>
                <a:uFillTx/>
                <a:latin typeface="Arial Narrow"/>
                <a:ea typeface="微軟正黑體"/>
              </a:endParaRPr>
            </a:p>
          </p:txBody>
        </p:sp>
        <p:sp>
          <p:nvSpPr>
            <p:cNvPr id="20" name="手繪多邊形 19"/>
            <p:cNvSpPr/>
            <p:nvPr/>
          </p:nvSpPr>
          <p:spPr>
            <a:xfrm>
              <a:off x="8398818" y="3094128"/>
              <a:ext cx="3598145" cy="2894606"/>
            </a:xfrm>
            <a:custGeom>
              <a:avLst/>
              <a:gdLst>
                <a:gd name="f0" fmla="val 10800000"/>
                <a:gd name="f1" fmla="val 5400000"/>
                <a:gd name="f2" fmla="val 180"/>
                <a:gd name="f3" fmla="val w"/>
                <a:gd name="f4" fmla="val h"/>
                <a:gd name="f5" fmla="val 0"/>
                <a:gd name="f6" fmla="val 3598149"/>
                <a:gd name="f7" fmla="val 2894602"/>
                <a:gd name="f8" fmla="+- 0 0 -90"/>
                <a:gd name="f9" fmla="*/ f3 1 3598149"/>
                <a:gd name="f10" fmla="*/ f4 1 2894602"/>
                <a:gd name="f11" fmla="val f5"/>
                <a:gd name="f12" fmla="val f6"/>
                <a:gd name="f13" fmla="val f7"/>
                <a:gd name="f14" fmla="*/ f8 f0 1"/>
                <a:gd name="f15" fmla="+- f13 0 f11"/>
                <a:gd name="f16" fmla="+- f12 0 f11"/>
                <a:gd name="f17" fmla="*/ f14 1 f2"/>
                <a:gd name="f18" fmla="*/ f16 1 3598149"/>
                <a:gd name="f19" fmla="*/ f15 1 2894602"/>
                <a:gd name="f20" fmla="*/ 0 f16 1"/>
                <a:gd name="f21" fmla="*/ 0 f15 1"/>
                <a:gd name="f22" fmla="*/ 3598149 f16 1"/>
                <a:gd name="f23" fmla="*/ 2894602 f15 1"/>
                <a:gd name="f24" fmla="+- f17 0 f1"/>
                <a:gd name="f25" fmla="*/ f20 1 3598149"/>
                <a:gd name="f26" fmla="*/ f21 1 2894602"/>
                <a:gd name="f27" fmla="*/ f22 1 3598149"/>
                <a:gd name="f28" fmla="*/ f23 1 2894602"/>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598149" h="2894602">
                  <a:moveTo>
                    <a:pt x="f5" y="f5"/>
                  </a:moveTo>
                  <a:lnTo>
                    <a:pt x="f6" y="f5"/>
                  </a:lnTo>
                  <a:lnTo>
                    <a:pt x="f6" y="f7"/>
                  </a:lnTo>
                  <a:lnTo>
                    <a:pt x="f5" y="f7"/>
                  </a:lnTo>
                  <a:lnTo>
                    <a:pt x="f5" y="f5"/>
                  </a:lnTo>
                  <a:close/>
                </a:path>
              </a:pathLst>
            </a:custGeom>
            <a:solidFill>
              <a:srgbClr val="CCCFD7">
                <a:alpha val="90000"/>
              </a:srgbClr>
            </a:solidFill>
            <a:ln w="25402">
              <a:solidFill>
                <a:srgbClr val="CCCFD7">
                  <a:alpha val="90000"/>
                </a:srgbClr>
              </a:solidFill>
              <a:prstDash val="solid"/>
            </a:ln>
          </p:spPr>
          <p:txBody>
            <a:bodyPr vert="horz" wrap="square" lIns="128016" tIns="128016" rIns="170691" bIns="192024" anchor="t" anchorCtr="0" compatLnSpc="1"/>
            <a:lstStyle/>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指對物品之形狀、花紋、色彩或其結 合，透過視覺訴求之創作。</a:t>
              </a:r>
              <a:endParaRPr lang="en-US" sz="2400" b="0" i="0" u="none" strike="noStrike" kern="1200" cap="none" spc="0" baseline="0">
                <a:solidFill>
                  <a:srgbClr val="000000"/>
                </a:solidFill>
                <a:uFillTx/>
                <a:latin typeface="Arial Narrow"/>
                <a:ea typeface="微軟正黑體"/>
              </a:endParaRPr>
            </a:p>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專用期限：１２年。 　</a:t>
              </a:r>
              <a:endParaRPr lang="en-US" sz="2400" b="0" i="0" u="none" strike="noStrike" kern="1200" cap="none" spc="0" baseline="0">
                <a:solidFill>
                  <a:srgbClr val="000000"/>
                </a:solidFill>
                <a:uFillTx/>
                <a:latin typeface="Arial Narrow"/>
                <a:ea typeface="微軟正黑體"/>
              </a:endParaRPr>
            </a:p>
            <a:p>
              <a:pPr marL="228600" marR="0" lvl="1" indent="-228600" algn="l" defTabSz="1066803"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1200" cap="none" spc="0" baseline="0">
                  <a:solidFill>
                    <a:srgbClr val="000000"/>
                  </a:solidFill>
                  <a:uFillTx/>
                  <a:latin typeface="Arial Narrow"/>
                  <a:ea typeface="微軟正黑體"/>
                </a:rPr>
                <a:t>審查方式：實體審查</a:t>
              </a:r>
              <a:endParaRPr lang="en-US" sz="2400" b="0" i="0" u="none" strike="noStrike" kern="1200" cap="none" spc="0" baseline="0">
                <a:solidFill>
                  <a:srgbClr val="000000"/>
                </a:solidFill>
                <a:uFillTx/>
                <a:latin typeface="Arial Narrow"/>
                <a:ea typeface="微軟正黑體"/>
              </a:endParaRPr>
            </a:p>
          </p:txBody>
        </p:sp>
      </p:gr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dirty="0"/>
              <a:t>專利授權</a:t>
            </a:r>
            <a:r>
              <a:rPr lang="en-US" dirty="0"/>
              <a:t>(</a:t>
            </a:r>
            <a:r>
              <a:rPr lang="en-US" dirty="0" smtClean="0"/>
              <a:t>1/</a:t>
            </a:r>
            <a:r>
              <a:rPr lang="en-US" altLang="zh-TW" dirty="0"/>
              <a:t>8</a:t>
            </a:r>
            <a:r>
              <a:rPr lang="en-US" dirty="0" smtClean="0"/>
              <a:t>)</a:t>
            </a:r>
            <a:endParaRPr lang="zh-TW" dirty="0"/>
          </a:p>
        </p:txBody>
      </p:sp>
      <p:sp>
        <p:nvSpPr>
          <p:cNvPr id="3" name="內容版面配置區 2"/>
          <p:cNvSpPr txBox="1">
            <a:spLocks noGrp="1"/>
          </p:cNvSpPr>
          <p:nvPr>
            <p:ph idx="1"/>
          </p:nvPr>
        </p:nvSpPr>
        <p:spPr>
          <a:xfrm>
            <a:off x="695400" y="1878284"/>
            <a:ext cx="5185873" cy="4163074"/>
          </a:xfrm>
        </p:spPr>
        <p:txBody>
          <a:bodyPr/>
          <a:lstStyle/>
          <a:p>
            <a:pPr lvl="0"/>
            <a:r>
              <a:rPr lang="zh-TW" dirty="0"/>
              <a:t>專利</a:t>
            </a:r>
            <a:r>
              <a:rPr lang="zh-TW" dirty="0" smtClean="0"/>
              <a:t>授權</a:t>
            </a:r>
            <a:endParaRPr lang="en-US" dirty="0" smtClean="0"/>
          </a:p>
          <a:p>
            <a:pPr marL="742950" lvl="0" indent="-742950">
              <a:buFont typeface="Arial Narrow"/>
              <a:buAutoNum type="arabicPeriod"/>
            </a:pPr>
            <a:r>
              <a:rPr lang="zh-TW" sz="2800" dirty="0" smtClean="0"/>
              <a:t>專利法第</a:t>
            </a:r>
            <a:r>
              <a:rPr lang="en-US" sz="2800" dirty="0" smtClean="0"/>
              <a:t>62</a:t>
            </a:r>
            <a:r>
              <a:rPr lang="zh-TW" sz="2800" dirty="0" smtClean="0"/>
              <a:t>、</a:t>
            </a:r>
            <a:r>
              <a:rPr lang="en-US" sz="2800" dirty="0" smtClean="0"/>
              <a:t>63</a:t>
            </a:r>
            <a:r>
              <a:rPr lang="zh-TW" sz="2800" dirty="0" smtClean="0"/>
              <a:t>條</a:t>
            </a:r>
            <a:r>
              <a:rPr lang="zh-TW" altLang="en-US" sz="2800" dirty="0" smtClean="0"/>
              <a:t>。</a:t>
            </a:r>
            <a:endParaRPr lang="en-US" sz="2800" dirty="0" smtClean="0"/>
          </a:p>
          <a:p>
            <a:pPr marL="742950" lvl="0" indent="-742950">
              <a:buFont typeface="Arial Narrow"/>
              <a:buAutoNum type="arabicPeriod"/>
            </a:pPr>
            <a:r>
              <a:rPr lang="zh-TW" altLang="en-US" sz="2800" dirty="0" smtClean="0"/>
              <a:t>專利</a:t>
            </a:r>
            <a:r>
              <a:rPr lang="zh-TW" altLang="en-US" sz="2800" dirty="0"/>
              <a:t>授權意指專利權人同意讓其專有排他的專利權利授予被授權人實施，以進行製造、販賣與使用</a:t>
            </a:r>
            <a:r>
              <a:rPr lang="zh-TW" altLang="en-US" sz="2800" dirty="0" smtClean="0"/>
              <a:t>。</a:t>
            </a:r>
            <a:endParaRPr lang="en-US" altLang="zh-TW" sz="2800" dirty="0" smtClean="0"/>
          </a:p>
          <a:p>
            <a:pPr marL="742950" lvl="0" indent="-742950">
              <a:buFont typeface="Arial Narrow"/>
              <a:buAutoNum type="arabicPeriod"/>
            </a:pPr>
            <a:r>
              <a:rPr lang="zh-TW" altLang="en-US" sz="2800" dirty="0"/>
              <a:t>舉例</a:t>
            </a:r>
            <a:r>
              <a:rPr lang="en-US" altLang="zh-TW" sz="2800" dirty="0"/>
              <a:t>:</a:t>
            </a:r>
            <a:r>
              <a:rPr lang="zh-TW" altLang="en-US" sz="2800" dirty="0"/>
              <a:t>專利授權契約書</a:t>
            </a:r>
            <a:endParaRPr lang="zh-TW" sz="2800" dirty="0"/>
          </a:p>
        </p:txBody>
      </p:sp>
      <p:sp>
        <p:nvSpPr>
          <p:cNvPr id="4" name="日期版面配置區 4"/>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Verdana" pitchFamily="34"/>
                <a:ea typeface="新細明體" pitchFamily="18"/>
              </a:rPr>
              <a:t>6/17/2015</a:t>
            </a:r>
            <a:endParaRPr lang="zh-TW" sz="900" b="0" i="0" u="none" strike="noStrike" kern="1200" cap="none" spc="0" baseline="0">
              <a:solidFill>
                <a:srgbClr val="FFFFFF"/>
              </a:solidFill>
              <a:uFillTx/>
              <a:latin typeface="Verdana" pitchFamily="34"/>
              <a:ea typeface="新細明體" pitchFamily="18"/>
            </a:endParaRPr>
          </a:p>
        </p:txBody>
      </p:sp>
      <p:sp>
        <p:nvSpPr>
          <p:cNvPr id="5" name="頁尾版面配置區 5"/>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p>
        </p:txBody>
      </p:sp>
      <p:sp>
        <p:nvSpPr>
          <p:cNvPr id="6" name="投影片編號版面配置區 6"/>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F30A43C-7711-40DA-8FD2-324C788AAA4F}" type="slidenum">
              <a:t>7</a:t>
            </a:fld>
            <a:endParaRPr lang="en-US" sz="2000" b="0" i="0" u="none" strike="noStrike" kern="1200" cap="none" spc="0" baseline="0">
              <a:solidFill>
                <a:srgbClr val="00C6BB"/>
              </a:solidFill>
              <a:uFillTx/>
              <a:latin typeface="Century Gothic"/>
              <a:ea typeface="新細明體" pitchFamily="18"/>
            </a:endParaRPr>
          </a:p>
        </p:txBody>
      </p:sp>
      <p:grpSp>
        <p:nvGrpSpPr>
          <p:cNvPr id="7" name="資料庫圖表 10"/>
          <p:cNvGrpSpPr/>
          <p:nvPr/>
        </p:nvGrpSpPr>
        <p:grpSpPr>
          <a:xfrm>
            <a:off x="10035210" y="102988"/>
            <a:ext cx="1600858" cy="1600858"/>
            <a:chOff x="10035210" y="102988"/>
            <a:chExt cx="1600858" cy="1600858"/>
          </a:xfrm>
        </p:grpSpPr>
        <p:sp>
          <p:nvSpPr>
            <p:cNvPr id="8" name="手繪多邊形 7"/>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9" name="手繪多邊形 8"/>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10" name="手繪多邊形 9"/>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1F497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1" name="手繪多邊形 10"/>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a:t>
              </a:r>
              <a:endParaRPr lang="en-US" sz="800" b="1" i="0" u="none" strike="noStrike" kern="1200" cap="none" spc="0" baseline="0">
                <a:solidFill>
                  <a:srgbClr val="FFFFFF"/>
                </a:solidFill>
                <a:uFillTx/>
                <a:latin typeface="Arial Narrow"/>
                <a:ea typeface="微軟正黑體"/>
              </a:endParaRPr>
            </a:p>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0" i="0" u="none" strike="noStrike" kern="1200" cap="none" spc="0" baseline="0">
                  <a:solidFill>
                    <a:srgbClr val="FFFFFF"/>
                  </a:solidFill>
                  <a:uFillTx/>
                  <a:latin typeface="Arial Narrow"/>
                  <a:ea typeface="微軟正黑體"/>
                </a:rPr>
                <a:t>之擬定</a:t>
              </a:r>
              <a:endParaRPr lang="en-US" sz="800" b="0" i="0" u="none" strike="noStrike" kern="1200" cap="none" spc="0" baseline="0">
                <a:solidFill>
                  <a:srgbClr val="FFFFFF"/>
                </a:solidFill>
                <a:uFillTx/>
                <a:latin typeface="Arial Narrow"/>
                <a:ea typeface="微軟正黑體"/>
              </a:endParaRPr>
            </a:p>
          </p:txBody>
        </p:sp>
        <p:sp>
          <p:nvSpPr>
            <p:cNvPr id="12" name="手繪多邊形 11"/>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3" name="手繪多邊形 12"/>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sp>
        <p:nvSpPr>
          <p:cNvPr id="14" name="內容版面配置區 11"/>
          <p:cNvSpPr txBox="1">
            <a:spLocks noGrp="1"/>
          </p:cNvSpPr>
          <p:nvPr>
            <p:ph idx="2"/>
          </p:nvPr>
        </p:nvSpPr>
        <p:spPr>
          <a:xfrm>
            <a:off x="6225211" y="2395482"/>
            <a:ext cx="5741234" cy="3638763"/>
          </a:xfrm>
        </p:spPr>
        <p:txBody>
          <a:bodyPr/>
          <a:lstStyle/>
          <a:p>
            <a:pPr lvl="0"/>
            <a:r>
              <a:rPr lang="zh-TW" dirty="0"/>
              <a:t>強制</a:t>
            </a:r>
            <a:r>
              <a:rPr lang="zh-TW" dirty="0" smtClean="0"/>
              <a:t>授權</a:t>
            </a:r>
            <a:endParaRPr lang="en-US" dirty="0"/>
          </a:p>
          <a:p>
            <a:pPr marL="742950" lvl="0" indent="-742950">
              <a:buFont typeface="Arial Narrow"/>
              <a:buAutoNum type="arabicPeriod"/>
            </a:pPr>
            <a:r>
              <a:rPr lang="zh-TW" sz="2800" dirty="0"/>
              <a:t>專利法第</a:t>
            </a:r>
            <a:r>
              <a:rPr lang="en-US" sz="2800" dirty="0"/>
              <a:t>87</a:t>
            </a:r>
            <a:r>
              <a:rPr lang="zh-TW" sz="2800" dirty="0"/>
              <a:t>條至</a:t>
            </a:r>
            <a:r>
              <a:rPr lang="en-US" sz="2800" dirty="0"/>
              <a:t>91</a:t>
            </a:r>
            <a:r>
              <a:rPr lang="zh-TW" sz="2800" dirty="0" smtClean="0"/>
              <a:t>條</a:t>
            </a:r>
            <a:r>
              <a:rPr lang="zh-TW" altLang="en-US" sz="2800" dirty="0" smtClean="0"/>
              <a:t>。</a:t>
            </a:r>
            <a:endParaRPr lang="en-US" sz="2800" dirty="0"/>
          </a:p>
          <a:p>
            <a:pPr marL="742950" lvl="0" indent="-742950">
              <a:buFont typeface="Arial Narrow"/>
              <a:buAutoNum type="arabicPeriod"/>
            </a:pPr>
            <a:r>
              <a:rPr lang="zh-TW" sz="2800" dirty="0"/>
              <a:t>為因應國家緊急危難或其他重大緊急情況，專利專責機關應依緊急命令或中央目的事業主管機關之通知，強制授權所需專利權，並儘速通知專利權人</a:t>
            </a:r>
            <a:r>
              <a:rPr lang="zh-TW" sz="2800" dirty="0" smtClean="0"/>
              <a:t>。</a:t>
            </a:r>
            <a:endParaRPr lang="en-US" altLang="zh-TW" sz="2800" dirty="0" smtClean="0"/>
          </a:p>
          <a:p>
            <a:pPr marL="742950" lvl="0" indent="-742950">
              <a:buFont typeface="Arial Narrow"/>
              <a:buAutoNum type="arabicPeriod"/>
            </a:pPr>
            <a:r>
              <a:rPr lang="zh-TW" altLang="en-US" sz="2800" dirty="0" smtClean="0"/>
              <a:t>強制輝瑞藥廠授權</a:t>
            </a:r>
            <a:r>
              <a:rPr lang="en-US" altLang="zh-TW" sz="2800" dirty="0" smtClean="0"/>
              <a:t>SARS</a:t>
            </a:r>
            <a:r>
              <a:rPr lang="zh-TW" altLang="en-US" sz="2800" dirty="0" smtClean="0"/>
              <a:t>藥品。</a:t>
            </a:r>
            <a:endParaRPr lang="en-US" altLang="zh-TW" sz="2800" dirty="0" smtClean="0"/>
          </a:p>
          <a:p>
            <a:pPr marL="742950" lvl="0" indent="-742950">
              <a:buFont typeface="Arial Narrow"/>
              <a:buAutoNum type="arabicPeriod"/>
            </a:pPr>
            <a:endParaRPr lang="en-US" sz="28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4">
                                            <p:txEl>
                                              <p:pRg st="0" end="0"/>
                                            </p:txEl>
                                          </p:spTgt>
                                        </p:tgtEl>
                                        <p:attrNameLst>
                                          <p:attrName>style.visibility</p:attrName>
                                        </p:attrNameLst>
                                      </p:cBhvr>
                                      <p:to>
                                        <p:strVal val="visible"/>
                                      </p:to>
                                    </p:set>
                                    <p:animEffect transition="in" filter="fade">
                                      <p:cBhvr>
                                        <p:cTn id="29" dur="1000"/>
                                        <p:tgtEl>
                                          <p:spTgt spid="14">
                                            <p:txEl>
                                              <p:pRg st="0" end="0"/>
                                            </p:txEl>
                                          </p:spTgt>
                                        </p:tgtEl>
                                      </p:cBhvr>
                                    </p:animEffect>
                                    <p:anim calcmode="lin" valueType="num">
                                      <p:cBhvr>
                                        <p:cTn id="30"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1" dur="1000" fill="hold"/>
                                        <p:tgtEl>
                                          <p:spTgt spid="14">
                                            <p:txEl>
                                              <p:pRg st="0" end="0"/>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4">
                                            <p:txEl>
                                              <p:pRg st="1" end="1"/>
                                            </p:txEl>
                                          </p:spTgt>
                                        </p:tgtEl>
                                        <p:attrNameLst>
                                          <p:attrName>style.visibility</p:attrName>
                                        </p:attrNameLst>
                                      </p:cBhvr>
                                      <p:to>
                                        <p:strVal val="visible"/>
                                      </p:to>
                                    </p:set>
                                    <p:animEffect transition="in" filter="fade">
                                      <p:cBhvr>
                                        <p:cTn id="34" dur="1000"/>
                                        <p:tgtEl>
                                          <p:spTgt spid="14">
                                            <p:txEl>
                                              <p:pRg st="1" end="1"/>
                                            </p:txEl>
                                          </p:spTgt>
                                        </p:tgtEl>
                                      </p:cBhvr>
                                    </p:animEffect>
                                    <p:anim calcmode="lin" valueType="num">
                                      <p:cBhvr>
                                        <p:cTn id="35" dur="1000" fill="hold"/>
                                        <p:tgtEl>
                                          <p:spTgt spid="14">
                                            <p:txEl>
                                              <p:pRg st="1" end="1"/>
                                            </p:txEl>
                                          </p:spTgt>
                                        </p:tgtEl>
                                        <p:attrNameLst>
                                          <p:attrName>ppt_x</p:attrName>
                                        </p:attrNameLst>
                                      </p:cBhvr>
                                      <p:tavLst>
                                        <p:tav tm="0">
                                          <p:val>
                                            <p:strVal val="#ppt_x"/>
                                          </p:val>
                                        </p:tav>
                                        <p:tav tm="100000">
                                          <p:val>
                                            <p:strVal val="#ppt_x"/>
                                          </p:val>
                                        </p:tav>
                                      </p:tavLst>
                                    </p:anim>
                                    <p:anim calcmode="lin" valueType="num">
                                      <p:cBhvr>
                                        <p:cTn id="36" dur="1000" fill="hold"/>
                                        <p:tgtEl>
                                          <p:spTgt spid="14">
                                            <p:txEl>
                                              <p:pRg st="1" end="1"/>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14">
                                            <p:txEl>
                                              <p:pRg st="2" end="2"/>
                                            </p:txEl>
                                          </p:spTgt>
                                        </p:tgtEl>
                                        <p:attrNameLst>
                                          <p:attrName>style.visibility</p:attrName>
                                        </p:attrNameLst>
                                      </p:cBhvr>
                                      <p:to>
                                        <p:strVal val="visible"/>
                                      </p:to>
                                    </p:set>
                                    <p:animEffect transition="in" filter="fade">
                                      <p:cBhvr>
                                        <p:cTn id="39" dur="1000"/>
                                        <p:tgtEl>
                                          <p:spTgt spid="14">
                                            <p:txEl>
                                              <p:pRg st="2" end="2"/>
                                            </p:txEl>
                                          </p:spTgt>
                                        </p:tgtEl>
                                      </p:cBhvr>
                                    </p:animEffect>
                                    <p:anim calcmode="lin" valueType="num">
                                      <p:cBhvr>
                                        <p:cTn id="40" dur="100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41" dur="1000" fill="hold"/>
                                        <p:tgtEl>
                                          <p:spTgt spid="14">
                                            <p:txEl>
                                              <p:pRg st="2" end="2"/>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14">
                                            <p:txEl>
                                              <p:pRg st="3" end="3"/>
                                            </p:txEl>
                                          </p:spTgt>
                                        </p:tgtEl>
                                        <p:attrNameLst>
                                          <p:attrName>style.visibility</p:attrName>
                                        </p:attrNameLst>
                                      </p:cBhvr>
                                      <p:to>
                                        <p:strVal val="visible"/>
                                      </p:to>
                                    </p:set>
                                    <p:animEffect transition="in" filter="fade">
                                      <p:cBhvr>
                                        <p:cTn id="44" dur="1000"/>
                                        <p:tgtEl>
                                          <p:spTgt spid="14">
                                            <p:txEl>
                                              <p:pRg st="3" end="3"/>
                                            </p:txEl>
                                          </p:spTgt>
                                        </p:tgtEl>
                                      </p:cBhvr>
                                    </p:animEffect>
                                    <p:anim calcmode="lin" valueType="num">
                                      <p:cBhvr>
                                        <p:cTn id="45" dur="1000" fill="hold"/>
                                        <p:tgtEl>
                                          <p:spTgt spid="14">
                                            <p:txEl>
                                              <p:pRg st="3" end="3"/>
                                            </p:txEl>
                                          </p:spTgt>
                                        </p:tgtEl>
                                        <p:attrNameLst>
                                          <p:attrName>ppt_x</p:attrName>
                                        </p:attrNameLst>
                                      </p:cBhvr>
                                      <p:tavLst>
                                        <p:tav tm="0">
                                          <p:val>
                                            <p:strVal val="#ppt_x"/>
                                          </p:val>
                                        </p:tav>
                                        <p:tav tm="100000">
                                          <p:val>
                                            <p:strVal val="#ppt_x"/>
                                          </p:val>
                                        </p:tav>
                                      </p:tavLst>
                                    </p:anim>
                                    <p:anim calcmode="lin" valueType="num">
                                      <p:cBhvr>
                                        <p:cTn id="46" dur="1000" fill="hold"/>
                                        <p:tgtEl>
                                          <p:spTgt spid="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標題 12"/>
          <p:cNvSpPr txBox="1">
            <a:spLocks noGrp="1"/>
          </p:cNvSpPr>
          <p:nvPr>
            <p:ph type="title"/>
          </p:nvPr>
        </p:nvSpPr>
        <p:spPr>
          <a:xfrm>
            <a:off x="263356" y="404667"/>
            <a:ext cx="10572000" cy="970452"/>
          </a:xfrm>
        </p:spPr>
        <p:txBody>
          <a:bodyPr/>
          <a:lstStyle/>
          <a:p>
            <a:pPr lvl="0"/>
            <a:r>
              <a:rPr lang="zh-TW" dirty="0"/>
              <a:t>專利授權種類</a:t>
            </a:r>
            <a:r>
              <a:rPr lang="en-US" dirty="0"/>
              <a:t>(</a:t>
            </a:r>
            <a:r>
              <a:rPr lang="en-US" dirty="0" smtClean="0"/>
              <a:t>2/</a:t>
            </a:r>
            <a:r>
              <a:rPr lang="en-US" altLang="zh-TW" dirty="0"/>
              <a:t>8</a:t>
            </a:r>
            <a:r>
              <a:rPr lang="en-US" dirty="0" smtClean="0"/>
              <a:t>)</a:t>
            </a:r>
            <a:endParaRPr lang="zh-TW" sz="3200" dirty="0"/>
          </a:p>
        </p:txBody>
      </p:sp>
      <p:grpSp>
        <p:nvGrpSpPr>
          <p:cNvPr id="3" name="內容版面配置區 2"/>
          <p:cNvGrpSpPr/>
          <p:nvPr/>
        </p:nvGrpSpPr>
        <p:grpSpPr>
          <a:xfrm>
            <a:off x="-292077" y="3655472"/>
            <a:ext cx="12169354" cy="1380990"/>
            <a:chOff x="-240706" y="3403799"/>
            <a:chExt cx="12169354" cy="1380990"/>
          </a:xfrm>
        </p:grpSpPr>
        <p:sp>
          <p:nvSpPr>
            <p:cNvPr id="7" name="手繪多邊形 6"/>
            <p:cNvSpPr/>
            <p:nvPr/>
          </p:nvSpPr>
          <p:spPr>
            <a:xfrm>
              <a:off x="-240706" y="3738807"/>
              <a:ext cx="2811908" cy="630606"/>
            </a:xfrm>
            <a:custGeom>
              <a:avLst/>
              <a:gdLst>
                <a:gd name="f0" fmla="val 10800000"/>
                <a:gd name="f1" fmla="val 5400000"/>
                <a:gd name="f2" fmla="val 180"/>
                <a:gd name="f3" fmla="val w"/>
                <a:gd name="f4" fmla="val h"/>
                <a:gd name="f5" fmla="val 0"/>
                <a:gd name="f6" fmla="val 2635848"/>
                <a:gd name="f7" fmla="val 555018"/>
                <a:gd name="f8" fmla="+- 0 0 -90"/>
                <a:gd name="f9" fmla="*/ f3 1 2635848"/>
                <a:gd name="f10" fmla="*/ f4 1 555018"/>
                <a:gd name="f11" fmla="+- f7 0 f5"/>
                <a:gd name="f12" fmla="+- f6 0 f5"/>
                <a:gd name="f13" fmla="*/ f8 f0 1"/>
                <a:gd name="f14" fmla="*/ f12 1 2635848"/>
                <a:gd name="f15" fmla="*/ f11 1 555018"/>
                <a:gd name="f16" fmla="*/ 0 f12 1"/>
                <a:gd name="f17" fmla="*/ 0 f11 1"/>
                <a:gd name="f18" fmla="*/ 2635848 f12 1"/>
                <a:gd name="f19" fmla="*/ 555018 f11 1"/>
                <a:gd name="f20" fmla="*/ f13 1 f2"/>
                <a:gd name="f21" fmla="*/ f16 1 2635848"/>
                <a:gd name="f22" fmla="*/ f17 1 555018"/>
                <a:gd name="f23" fmla="*/ f18 1 2635848"/>
                <a:gd name="f24" fmla="*/ f19 1 555018"/>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635848" h="555018">
                  <a:moveTo>
                    <a:pt x="f5" y="f5"/>
                  </a:moveTo>
                  <a:lnTo>
                    <a:pt x="f6" y="f5"/>
                  </a:lnTo>
                  <a:lnTo>
                    <a:pt x="f6" y="f7"/>
                  </a:lnTo>
                  <a:lnTo>
                    <a:pt x="f5" y="f7"/>
                  </a:lnTo>
                  <a:lnTo>
                    <a:pt x="f5" y="f5"/>
                  </a:lnTo>
                  <a:close/>
                </a:path>
              </a:pathLst>
            </a:custGeom>
            <a:noFill/>
            <a:ln>
              <a:noFill/>
              <a:prstDash val="solid"/>
            </a:ln>
          </p:spPr>
          <p:txBody>
            <a:bodyPr vert="horz" wrap="square" lIns="163577" tIns="58421" rIns="163577" bIns="58421" anchor="ctr" anchorCtr="0" compatLnSpc="1"/>
            <a:lstStyle/>
            <a:p>
              <a:pPr marL="0" marR="0" lvl="0" indent="0" algn="r" defTabSz="1022354"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zh-TW" sz="3200" b="0" i="0" u="none" strike="noStrike" kern="0" cap="none" spc="0" baseline="0" dirty="0">
                  <a:solidFill>
                    <a:srgbClr val="FFFFFF"/>
                  </a:solidFill>
                  <a:uFillTx/>
                  <a:latin typeface="Microsoft JhengHei UI" pitchFamily="34"/>
                  <a:ea typeface="Microsoft JhengHei UI" pitchFamily="34"/>
                </a:rPr>
                <a:t>非專屬授權</a:t>
              </a:r>
              <a:endParaRPr lang="zh-TW" sz="3200" b="0" i="0" u="none" strike="noStrike" kern="1200" cap="none" spc="0" baseline="0" dirty="0">
                <a:solidFill>
                  <a:srgbClr val="FFFFFF"/>
                </a:solidFill>
                <a:uFillTx/>
                <a:latin typeface="Microsoft JhengHei UI" pitchFamily="34"/>
                <a:ea typeface="Microsoft JhengHei UI" pitchFamily="34"/>
              </a:endParaRPr>
            </a:p>
          </p:txBody>
        </p:sp>
        <p:sp>
          <p:nvSpPr>
            <p:cNvPr id="8" name="手繪多邊形 7"/>
            <p:cNvSpPr/>
            <p:nvPr/>
          </p:nvSpPr>
          <p:spPr>
            <a:xfrm>
              <a:off x="2630015" y="3403799"/>
              <a:ext cx="581165" cy="1300615"/>
            </a:xfrm>
            <a:custGeom>
              <a:avLst/>
              <a:gdLst>
                <a:gd name="f0" fmla="val 10800000"/>
                <a:gd name="f1" fmla="val 5400000"/>
                <a:gd name="f2" fmla="val 180"/>
                <a:gd name="f3" fmla="val w"/>
                <a:gd name="f4" fmla="val h"/>
                <a:gd name="f5" fmla="val ss"/>
                <a:gd name="f6" fmla="val 0"/>
                <a:gd name="f7" fmla="*/ 5419351 1 1725033"/>
                <a:gd name="f8" fmla="+- 0 0 5400000"/>
                <a:gd name="f9" fmla="val 35000"/>
                <a:gd name="f10" fmla="val 50000"/>
                <a:gd name="f11" fmla="+- 0 0 -180"/>
                <a:gd name="f12" fmla="+- 0 0 -270"/>
                <a:gd name="f13" fmla="+- 0 0 -360"/>
                <a:gd name="f14" fmla="abs f3"/>
                <a:gd name="f15" fmla="abs f4"/>
                <a:gd name="f16" fmla="abs f5"/>
                <a:gd name="f17" fmla="+- 2700000 f1 0"/>
                <a:gd name="f18" fmla="*/ f11 f0 1"/>
                <a:gd name="f19" fmla="*/ f12 f0 1"/>
                <a:gd name="f20" fmla="*/ f13 f0 1"/>
                <a:gd name="f21" fmla="?: f14 f3 1"/>
                <a:gd name="f22" fmla="?: f15 f4 1"/>
                <a:gd name="f23" fmla="?: f16 f5 1"/>
                <a:gd name="f24" fmla="+- f17 0 f1"/>
                <a:gd name="f25" fmla="*/ f18 1 f2"/>
                <a:gd name="f26" fmla="*/ f19 1 f2"/>
                <a:gd name="f27" fmla="*/ f20 1 f2"/>
                <a:gd name="f28" fmla="*/ f21 1 21600"/>
                <a:gd name="f29" fmla="*/ f22 1 21600"/>
                <a:gd name="f30" fmla="*/ 21600 f21 1"/>
                <a:gd name="f31" fmla="*/ 21600 f22 1"/>
                <a:gd name="f32" fmla="+- f24 f1 0"/>
                <a:gd name="f33" fmla="+- f25 0 f1"/>
                <a:gd name="f34" fmla="+- f26 0 f1"/>
                <a:gd name="f35" fmla="+- f27 0 f1"/>
                <a:gd name="f36" fmla="min f29 f28"/>
                <a:gd name="f37" fmla="*/ f30 1 f23"/>
                <a:gd name="f38" fmla="*/ f31 1 f23"/>
                <a:gd name="f39" fmla="*/ f32 f7 1"/>
                <a:gd name="f40" fmla="val f37"/>
                <a:gd name="f41" fmla="val f38"/>
                <a:gd name="f42" fmla="*/ f39 1 f0"/>
                <a:gd name="f43" fmla="*/ f6 f36 1"/>
                <a:gd name="f44" fmla="+- f41 0 f6"/>
                <a:gd name="f45" fmla="+- f40 0 f6"/>
                <a:gd name="f46" fmla="+- 0 0 f42"/>
                <a:gd name="f47" fmla="*/ f40 f36 1"/>
                <a:gd name="f48" fmla="*/ f41 f36 1"/>
                <a:gd name="f49" fmla="*/ f45 1 2"/>
                <a:gd name="f50" fmla="min f45 f44"/>
                <a:gd name="f51" fmla="*/ f44 f10 1"/>
                <a:gd name="f52" fmla="+- 0 0 f46"/>
                <a:gd name="f53" fmla="+- f6 f49 0"/>
                <a:gd name="f54" fmla="*/ f50 f9 1"/>
                <a:gd name="f55" fmla="*/ f51 1 100000"/>
                <a:gd name="f56" fmla="*/ f52 f0 1"/>
                <a:gd name="f57" fmla="*/ f49 f36 1"/>
                <a:gd name="f58" fmla="*/ f54 1 100000"/>
                <a:gd name="f59" fmla="*/ f56 1 f7"/>
                <a:gd name="f60" fmla="*/ f53 f36 1"/>
                <a:gd name="f61" fmla="*/ f55 f36 1"/>
                <a:gd name="f62" fmla="+- f59 0 f1"/>
                <a:gd name="f63" fmla="+- f55 f58 0"/>
                <a:gd name="f64" fmla="*/ f58 f36 1"/>
                <a:gd name="f65" fmla="cos 1 f62"/>
                <a:gd name="f66" fmla="sin 1 f62"/>
                <a:gd name="f67" fmla="*/ f63 f36 1"/>
                <a:gd name="f68" fmla="+- 0 0 f65"/>
                <a:gd name="f69" fmla="+- 0 0 f66"/>
                <a:gd name="f70" fmla="+- 0 0 f68"/>
                <a:gd name="f71" fmla="+- 0 0 f69"/>
                <a:gd name="f72" fmla="val f70"/>
                <a:gd name="f73" fmla="val f71"/>
                <a:gd name="f74" fmla="*/ f72 f49 1"/>
                <a:gd name="f75" fmla="*/ f73 f58 1"/>
                <a:gd name="f76" fmla="+- f40 0 f74"/>
                <a:gd name="f77" fmla="+- f58 0 f75"/>
                <a:gd name="f78" fmla="+- f41 f75 0"/>
                <a:gd name="f79" fmla="+- f78 0 f58"/>
                <a:gd name="f80" fmla="*/ f76 f36 1"/>
                <a:gd name="f81" fmla="*/ f77 f36 1"/>
                <a:gd name="f82" fmla="*/ f79 f36 1"/>
              </a:gdLst>
              <a:ahLst/>
              <a:cxnLst>
                <a:cxn ang="3cd4">
                  <a:pos x="hc" y="t"/>
                </a:cxn>
                <a:cxn ang="0">
                  <a:pos x="r" y="vc"/>
                </a:cxn>
                <a:cxn ang="cd4">
                  <a:pos x="hc" y="b"/>
                </a:cxn>
                <a:cxn ang="cd2">
                  <a:pos x="l" y="vc"/>
                </a:cxn>
                <a:cxn ang="f33">
                  <a:pos x="f47" y="f43"/>
                </a:cxn>
                <a:cxn ang="f34">
                  <a:pos x="f43" y="f61"/>
                </a:cxn>
                <a:cxn ang="f35">
                  <a:pos x="f47" y="f48"/>
                </a:cxn>
              </a:cxnLst>
              <a:rect l="f80" t="f81" r="f47" b="f82"/>
              <a:pathLst>
                <a:path stroke="0">
                  <a:moveTo>
                    <a:pt x="f47" y="f48"/>
                  </a:moveTo>
                  <a:arcTo wR="f57" hR="f64" stAng="f1" swAng="f1"/>
                  <a:lnTo>
                    <a:pt x="f60" y="f67"/>
                  </a:lnTo>
                  <a:arcTo wR="f57" hR="f64" stAng="f6" swAng="f8"/>
                  <a:arcTo wR="f57" hR="f64" stAng="f1" swAng="f8"/>
                  <a:lnTo>
                    <a:pt x="f60" y="f64"/>
                  </a:lnTo>
                  <a:arcTo wR="f57" hR="f64" stAng="f0" swAng="f1"/>
                  <a:close/>
                </a:path>
                <a:path fill="none">
                  <a:moveTo>
                    <a:pt x="f47" y="f48"/>
                  </a:moveTo>
                  <a:arcTo wR="f57" hR="f64" stAng="f1" swAng="f1"/>
                  <a:lnTo>
                    <a:pt x="f60" y="f67"/>
                  </a:lnTo>
                  <a:arcTo wR="f57" hR="f64" stAng="f6" swAng="f8"/>
                  <a:arcTo wR="f57" hR="f64" stAng="f1" swAng="f8"/>
                  <a:lnTo>
                    <a:pt x="f60" y="f64"/>
                  </a:lnTo>
                  <a:arcTo wR="f57" hR="f64" stAng="f0" swAng="f1"/>
                </a:path>
              </a:pathLst>
            </a:custGeom>
            <a:noFill/>
            <a:ln w="38103">
              <a:solidFill>
                <a:srgbClr val="009D94"/>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9" name="手繪多邊形 8"/>
            <p:cNvSpPr/>
            <p:nvPr/>
          </p:nvSpPr>
          <p:spPr>
            <a:xfrm>
              <a:off x="3501758" y="3484174"/>
              <a:ext cx="8426890" cy="1300615"/>
            </a:xfrm>
            <a:custGeom>
              <a:avLst/>
              <a:gdLst>
                <a:gd name="f0" fmla="val 10800000"/>
                <a:gd name="f1" fmla="val 5400000"/>
                <a:gd name="f2" fmla="val 180"/>
                <a:gd name="f3" fmla="val w"/>
                <a:gd name="f4" fmla="val h"/>
                <a:gd name="f5" fmla="val 0"/>
                <a:gd name="f6" fmla="val 7169507"/>
                <a:gd name="f7" fmla="val 1144726"/>
                <a:gd name="f8" fmla="+- 0 0 -90"/>
                <a:gd name="f9" fmla="*/ f3 1 7169507"/>
                <a:gd name="f10" fmla="*/ f4 1 1144726"/>
                <a:gd name="f11" fmla="+- f7 0 f5"/>
                <a:gd name="f12" fmla="+- f6 0 f5"/>
                <a:gd name="f13" fmla="*/ f8 f0 1"/>
                <a:gd name="f14" fmla="*/ f12 1 7169507"/>
                <a:gd name="f15" fmla="*/ f11 1 1144726"/>
                <a:gd name="f16" fmla="*/ 0 f12 1"/>
                <a:gd name="f17" fmla="*/ 0 f11 1"/>
                <a:gd name="f18" fmla="*/ 7169507 f12 1"/>
                <a:gd name="f19" fmla="*/ 1144726 f11 1"/>
                <a:gd name="f20" fmla="*/ f13 1 f2"/>
                <a:gd name="f21" fmla="*/ f16 1 7169507"/>
                <a:gd name="f22" fmla="*/ f17 1 1144726"/>
                <a:gd name="f23" fmla="*/ f18 1 7169507"/>
                <a:gd name="f24" fmla="*/ f19 1 1144726"/>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7169507" h="1144726">
                  <a:moveTo>
                    <a:pt x="f5" y="f5"/>
                  </a:moveTo>
                  <a:lnTo>
                    <a:pt x="f6" y="f5"/>
                  </a:lnTo>
                  <a:lnTo>
                    <a:pt x="f6" y="f7"/>
                  </a:lnTo>
                  <a:lnTo>
                    <a:pt x="f5" y="f7"/>
                  </a:lnTo>
                  <a:lnTo>
                    <a:pt x="f5" y="f5"/>
                  </a:lnTo>
                  <a:close/>
                </a:path>
              </a:pathLst>
            </a:custGeom>
            <a:solidFill>
              <a:srgbClr val="1F497D"/>
            </a:solidFill>
            <a:ln w="15873">
              <a:solidFill>
                <a:srgbClr val="FFFFFF"/>
              </a:solidFill>
              <a:prstDash val="solid"/>
              <a:miter/>
            </a:ln>
          </p:spPr>
          <p:txBody>
            <a:bodyPr vert="horz" wrap="square" lIns="87626" tIns="87626" rIns="87626" bIns="87626" anchor="ctr" anchorCtr="0" compatLnSpc="1"/>
            <a:lstStyle/>
            <a:p>
              <a:pPr marL="228600" marR="0" lvl="1" indent="-228600" algn="l" defTabSz="1022354"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0" cap="none" spc="0" baseline="0">
                  <a:solidFill>
                    <a:srgbClr val="FFFFFF"/>
                  </a:solidFill>
                  <a:uFillTx/>
                  <a:latin typeface="Microsoft JhengHei UI" pitchFamily="34"/>
                  <a:ea typeface="Microsoft JhengHei UI" pitchFamily="34"/>
                </a:rPr>
                <a:t>「非專屬授權」</a:t>
              </a:r>
              <a:r>
                <a:rPr lang="en-US" sz="2400" b="0" i="0" u="none" strike="noStrike" kern="0" cap="none" spc="0" baseline="0">
                  <a:solidFill>
                    <a:srgbClr val="FFFFFF"/>
                  </a:solidFill>
                  <a:uFillTx/>
                  <a:latin typeface="Microsoft JhengHei UI" pitchFamily="34"/>
                  <a:ea typeface="Microsoft JhengHei UI" pitchFamily="34"/>
                </a:rPr>
                <a:t>(non-exclusive license)</a:t>
              </a:r>
              <a:r>
                <a:rPr lang="zh-TW" sz="2400" b="0" i="0" u="none" strike="noStrike" kern="0" cap="none" spc="0" baseline="0">
                  <a:solidFill>
                    <a:srgbClr val="FFFFFF"/>
                  </a:solidFill>
                  <a:uFillTx/>
                  <a:latin typeface="Microsoft JhengHei UI" pitchFamily="34"/>
                  <a:ea typeface="Microsoft JhengHei UI" pitchFamily="34"/>
                </a:rPr>
                <a:t>係指專利權人為授權後，就相同之授權範圍內仍得再授權第三人實施該發明，並未排除專利權人實施該發明。</a:t>
              </a:r>
              <a:endParaRPr lang="zh-TW" sz="2400" b="0" i="0" u="none" strike="noStrike" kern="1200" cap="none" spc="0" baseline="0">
                <a:solidFill>
                  <a:srgbClr val="FFFFFF"/>
                </a:solidFill>
                <a:uFillTx/>
                <a:latin typeface="Microsoft JhengHei UI" pitchFamily="34"/>
                <a:ea typeface="Microsoft JhengHei UI" pitchFamily="34"/>
              </a:endParaRPr>
            </a:p>
          </p:txBody>
        </p:sp>
      </p:grpSp>
      <p:sp>
        <p:nvSpPr>
          <p:cNvPr id="13" name="日期版面配置區 12"/>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14" name="頁尾版面配置區 13"/>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15" name="投影片編號版面配置區 14"/>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233F7CF-B3AA-4ADD-B5EF-35BD2D36B396}" type="slidenum">
              <a:t>8</a:t>
            </a:fld>
            <a:endParaRPr lang="en-US" sz="2000" b="0" i="0" u="none" strike="noStrike" kern="1200" cap="none" spc="0" baseline="0">
              <a:solidFill>
                <a:srgbClr val="00C6BB"/>
              </a:solidFill>
              <a:uFillTx/>
              <a:latin typeface="Century Gothic"/>
              <a:ea typeface="新細明體" pitchFamily="18"/>
            </a:endParaRPr>
          </a:p>
        </p:txBody>
      </p:sp>
      <p:grpSp>
        <p:nvGrpSpPr>
          <p:cNvPr id="16" name="資料庫圖表 18"/>
          <p:cNvGrpSpPr/>
          <p:nvPr/>
        </p:nvGrpSpPr>
        <p:grpSpPr>
          <a:xfrm>
            <a:off x="10035210" y="102988"/>
            <a:ext cx="1600858" cy="1600858"/>
            <a:chOff x="10035210" y="102988"/>
            <a:chExt cx="1600858" cy="1600858"/>
          </a:xfrm>
        </p:grpSpPr>
        <p:sp>
          <p:nvSpPr>
            <p:cNvPr id="17" name="手繪多邊形 16"/>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18" name="手繪多邊形 17"/>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19" name="手繪多邊形 18"/>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1F497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20" name="手繪多邊形 19"/>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21" name="手繪多邊形 20"/>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22" name="手繪多邊形 21"/>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grpSp>
        <p:nvGrpSpPr>
          <p:cNvPr id="24" name="內容版面配置區 2"/>
          <p:cNvGrpSpPr/>
          <p:nvPr/>
        </p:nvGrpSpPr>
        <p:grpSpPr>
          <a:xfrm>
            <a:off x="0" y="2206071"/>
            <a:ext cx="11849013" cy="1400805"/>
            <a:chOff x="79635" y="1989286"/>
            <a:chExt cx="11849013" cy="1400805"/>
          </a:xfrm>
        </p:grpSpPr>
        <p:sp>
          <p:nvSpPr>
            <p:cNvPr id="25" name="手繪多邊形 24"/>
            <p:cNvSpPr/>
            <p:nvPr/>
          </p:nvSpPr>
          <p:spPr>
            <a:xfrm>
              <a:off x="79635" y="2324295"/>
              <a:ext cx="2429469" cy="630606"/>
            </a:xfrm>
            <a:custGeom>
              <a:avLst/>
              <a:gdLst>
                <a:gd name="f0" fmla="val 10800000"/>
                <a:gd name="f1" fmla="val 5400000"/>
                <a:gd name="f2" fmla="val 180"/>
                <a:gd name="f3" fmla="val w"/>
                <a:gd name="f4" fmla="val h"/>
                <a:gd name="f5" fmla="val 0"/>
                <a:gd name="f6" fmla="val 2635848"/>
                <a:gd name="f7" fmla="val 555018"/>
                <a:gd name="f8" fmla="+- 0 0 -90"/>
                <a:gd name="f9" fmla="*/ f3 1 2635848"/>
                <a:gd name="f10" fmla="*/ f4 1 555018"/>
                <a:gd name="f11" fmla="+- f7 0 f5"/>
                <a:gd name="f12" fmla="+- f6 0 f5"/>
                <a:gd name="f13" fmla="*/ f8 f0 1"/>
                <a:gd name="f14" fmla="*/ f12 1 2635848"/>
                <a:gd name="f15" fmla="*/ f11 1 555018"/>
                <a:gd name="f16" fmla="*/ 0 f12 1"/>
                <a:gd name="f17" fmla="*/ 0 f11 1"/>
                <a:gd name="f18" fmla="*/ 2635848 f12 1"/>
                <a:gd name="f19" fmla="*/ 555018 f11 1"/>
                <a:gd name="f20" fmla="*/ f13 1 f2"/>
                <a:gd name="f21" fmla="*/ f16 1 2635848"/>
                <a:gd name="f22" fmla="*/ f17 1 555018"/>
                <a:gd name="f23" fmla="*/ f18 1 2635848"/>
                <a:gd name="f24" fmla="*/ f19 1 555018"/>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635848" h="555018">
                  <a:moveTo>
                    <a:pt x="f5" y="f5"/>
                  </a:moveTo>
                  <a:lnTo>
                    <a:pt x="f6" y="f5"/>
                  </a:lnTo>
                  <a:lnTo>
                    <a:pt x="f6" y="f7"/>
                  </a:lnTo>
                  <a:lnTo>
                    <a:pt x="f5" y="f7"/>
                  </a:lnTo>
                  <a:lnTo>
                    <a:pt x="f5" y="f5"/>
                  </a:lnTo>
                  <a:close/>
                </a:path>
              </a:pathLst>
            </a:custGeom>
            <a:noFill/>
            <a:ln>
              <a:noFill/>
              <a:prstDash val="solid"/>
            </a:ln>
          </p:spPr>
          <p:txBody>
            <a:bodyPr vert="horz" wrap="square" lIns="163577" tIns="58421" rIns="163577" bIns="58421" anchor="ctr" anchorCtr="0" compatLnSpc="1"/>
            <a:lstStyle/>
            <a:p>
              <a:pPr marL="0" marR="0" lvl="0" indent="0" algn="r" defTabSz="1022354"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zh-TW" sz="3200" b="0" i="0" u="none" strike="noStrike" kern="0" cap="none" spc="0" baseline="0" dirty="0">
                  <a:solidFill>
                    <a:srgbClr val="FFFFFF"/>
                  </a:solidFill>
                  <a:uFillTx/>
                  <a:latin typeface="Microsoft JhengHei UI" pitchFamily="34"/>
                  <a:ea typeface="Microsoft JhengHei UI" pitchFamily="34"/>
                </a:rPr>
                <a:t>專屬授權</a:t>
              </a:r>
              <a:endParaRPr lang="zh-TW" sz="3200" b="0" i="0" u="none" strike="noStrike" kern="1200" cap="none" spc="0" baseline="0" dirty="0">
                <a:solidFill>
                  <a:srgbClr val="FFFFFF"/>
                </a:solidFill>
                <a:uFillTx/>
                <a:latin typeface="Microsoft JhengHei UI" pitchFamily="34"/>
                <a:ea typeface="Microsoft JhengHei UI" pitchFamily="34"/>
              </a:endParaRPr>
            </a:p>
          </p:txBody>
        </p:sp>
        <p:sp>
          <p:nvSpPr>
            <p:cNvPr id="26" name="手繪多邊形 25"/>
            <p:cNvSpPr/>
            <p:nvPr/>
          </p:nvSpPr>
          <p:spPr>
            <a:xfrm>
              <a:off x="2630015" y="1989286"/>
              <a:ext cx="581165" cy="1300615"/>
            </a:xfrm>
            <a:custGeom>
              <a:avLst/>
              <a:gdLst>
                <a:gd name="f0" fmla="val 10800000"/>
                <a:gd name="f1" fmla="val 5400000"/>
                <a:gd name="f2" fmla="val 180"/>
                <a:gd name="f3" fmla="val w"/>
                <a:gd name="f4" fmla="val h"/>
                <a:gd name="f5" fmla="val ss"/>
                <a:gd name="f6" fmla="val 0"/>
                <a:gd name="f7" fmla="*/ 5419351 1 1725033"/>
                <a:gd name="f8" fmla="+- 0 0 5400000"/>
                <a:gd name="f9" fmla="val 35000"/>
                <a:gd name="f10" fmla="val 50000"/>
                <a:gd name="f11" fmla="+- 0 0 -180"/>
                <a:gd name="f12" fmla="+- 0 0 -270"/>
                <a:gd name="f13" fmla="+- 0 0 -360"/>
                <a:gd name="f14" fmla="abs f3"/>
                <a:gd name="f15" fmla="abs f4"/>
                <a:gd name="f16" fmla="abs f5"/>
                <a:gd name="f17" fmla="+- 2700000 f1 0"/>
                <a:gd name="f18" fmla="*/ f11 f0 1"/>
                <a:gd name="f19" fmla="*/ f12 f0 1"/>
                <a:gd name="f20" fmla="*/ f13 f0 1"/>
                <a:gd name="f21" fmla="?: f14 f3 1"/>
                <a:gd name="f22" fmla="?: f15 f4 1"/>
                <a:gd name="f23" fmla="?: f16 f5 1"/>
                <a:gd name="f24" fmla="+- f17 0 f1"/>
                <a:gd name="f25" fmla="*/ f18 1 f2"/>
                <a:gd name="f26" fmla="*/ f19 1 f2"/>
                <a:gd name="f27" fmla="*/ f20 1 f2"/>
                <a:gd name="f28" fmla="*/ f21 1 21600"/>
                <a:gd name="f29" fmla="*/ f22 1 21600"/>
                <a:gd name="f30" fmla="*/ 21600 f21 1"/>
                <a:gd name="f31" fmla="*/ 21600 f22 1"/>
                <a:gd name="f32" fmla="+- f24 f1 0"/>
                <a:gd name="f33" fmla="+- f25 0 f1"/>
                <a:gd name="f34" fmla="+- f26 0 f1"/>
                <a:gd name="f35" fmla="+- f27 0 f1"/>
                <a:gd name="f36" fmla="min f29 f28"/>
                <a:gd name="f37" fmla="*/ f30 1 f23"/>
                <a:gd name="f38" fmla="*/ f31 1 f23"/>
                <a:gd name="f39" fmla="*/ f32 f7 1"/>
                <a:gd name="f40" fmla="val f37"/>
                <a:gd name="f41" fmla="val f38"/>
                <a:gd name="f42" fmla="*/ f39 1 f0"/>
                <a:gd name="f43" fmla="*/ f6 f36 1"/>
                <a:gd name="f44" fmla="+- f41 0 f6"/>
                <a:gd name="f45" fmla="+- f40 0 f6"/>
                <a:gd name="f46" fmla="+- 0 0 f42"/>
                <a:gd name="f47" fmla="*/ f40 f36 1"/>
                <a:gd name="f48" fmla="*/ f41 f36 1"/>
                <a:gd name="f49" fmla="*/ f45 1 2"/>
                <a:gd name="f50" fmla="min f45 f44"/>
                <a:gd name="f51" fmla="*/ f44 f10 1"/>
                <a:gd name="f52" fmla="+- 0 0 f46"/>
                <a:gd name="f53" fmla="+- f6 f49 0"/>
                <a:gd name="f54" fmla="*/ f50 f9 1"/>
                <a:gd name="f55" fmla="*/ f51 1 100000"/>
                <a:gd name="f56" fmla="*/ f52 f0 1"/>
                <a:gd name="f57" fmla="*/ f49 f36 1"/>
                <a:gd name="f58" fmla="*/ f54 1 100000"/>
                <a:gd name="f59" fmla="*/ f56 1 f7"/>
                <a:gd name="f60" fmla="*/ f53 f36 1"/>
                <a:gd name="f61" fmla="*/ f55 f36 1"/>
                <a:gd name="f62" fmla="+- f59 0 f1"/>
                <a:gd name="f63" fmla="+- f55 f58 0"/>
                <a:gd name="f64" fmla="*/ f58 f36 1"/>
                <a:gd name="f65" fmla="cos 1 f62"/>
                <a:gd name="f66" fmla="sin 1 f62"/>
                <a:gd name="f67" fmla="*/ f63 f36 1"/>
                <a:gd name="f68" fmla="+- 0 0 f65"/>
                <a:gd name="f69" fmla="+- 0 0 f66"/>
                <a:gd name="f70" fmla="+- 0 0 f68"/>
                <a:gd name="f71" fmla="+- 0 0 f69"/>
                <a:gd name="f72" fmla="val f70"/>
                <a:gd name="f73" fmla="val f71"/>
                <a:gd name="f74" fmla="*/ f72 f49 1"/>
                <a:gd name="f75" fmla="*/ f73 f58 1"/>
                <a:gd name="f76" fmla="+- f40 0 f74"/>
                <a:gd name="f77" fmla="+- f58 0 f75"/>
                <a:gd name="f78" fmla="+- f41 f75 0"/>
                <a:gd name="f79" fmla="+- f78 0 f58"/>
                <a:gd name="f80" fmla="*/ f76 f36 1"/>
                <a:gd name="f81" fmla="*/ f77 f36 1"/>
                <a:gd name="f82" fmla="*/ f79 f36 1"/>
              </a:gdLst>
              <a:ahLst/>
              <a:cxnLst>
                <a:cxn ang="3cd4">
                  <a:pos x="hc" y="t"/>
                </a:cxn>
                <a:cxn ang="0">
                  <a:pos x="r" y="vc"/>
                </a:cxn>
                <a:cxn ang="cd4">
                  <a:pos x="hc" y="b"/>
                </a:cxn>
                <a:cxn ang="cd2">
                  <a:pos x="l" y="vc"/>
                </a:cxn>
                <a:cxn ang="f33">
                  <a:pos x="f47" y="f43"/>
                </a:cxn>
                <a:cxn ang="f34">
                  <a:pos x="f43" y="f61"/>
                </a:cxn>
                <a:cxn ang="f35">
                  <a:pos x="f47" y="f48"/>
                </a:cxn>
              </a:cxnLst>
              <a:rect l="f80" t="f81" r="f47" b="f82"/>
              <a:pathLst>
                <a:path stroke="0">
                  <a:moveTo>
                    <a:pt x="f47" y="f48"/>
                  </a:moveTo>
                  <a:arcTo wR="f57" hR="f64" stAng="f1" swAng="f1"/>
                  <a:lnTo>
                    <a:pt x="f60" y="f67"/>
                  </a:lnTo>
                  <a:arcTo wR="f57" hR="f64" stAng="f6" swAng="f8"/>
                  <a:arcTo wR="f57" hR="f64" stAng="f1" swAng="f8"/>
                  <a:lnTo>
                    <a:pt x="f60" y="f64"/>
                  </a:lnTo>
                  <a:arcTo wR="f57" hR="f64" stAng="f0" swAng="f1"/>
                  <a:close/>
                </a:path>
                <a:path fill="none">
                  <a:moveTo>
                    <a:pt x="f47" y="f48"/>
                  </a:moveTo>
                  <a:arcTo wR="f57" hR="f64" stAng="f1" swAng="f1"/>
                  <a:lnTo>
                    <a:pt x="f60" y="f67"/>
                  </a:lnTo>
                  <a:arcTo wR="f57" hR="f64" stAng="f6" swAng="f8"/>
                  <a:arcTo wR="f57" hR="f64" stAng="f1" swAng="f8"/>
                  <a:lnTo>
                    <a:pt x="f60" y="f64"/>
                  </a:lnTo>
                  <a:arcTo wR="f57" hR="f64" stAng="f0" swAng="f1"/>
                </a:path>
              </a:pathLst>
            </a:custGeom>
            <a:noFill/>
            <a:ln w="38103">
              <a:solidFill>
                <a:srgbClr val="009D94"/>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1" i="0" u="none" strike="noStrike" kern="1200" cap="none" spc="0" baseline="0">
                <a:solidFill>
                  <a:srgbClr val="000000"/>
                </a:solidFill>
                <a:uFillTx/>
                <a:latin typeface="Arial Narrow"/>
                <a:ea typeface="微軟正黑體"/>
              </a:endParaRPr>
            </a:p>
          </p:txBody>
        </p:sp>
        <p:sp>
          <p:nvSpPr>
            <p:cNvPr id="27" name="手繪多邊形 26" descr="垂直括弧清單" title="SmartArt"/>
            <p:cNvSpPr/>
            <p:nvPr/>
          </p:nvSpPr>
          <p:spPr>
            <a:xfrm>
              <a:off x="3501758" y="1995403"/>
              <a:ext cx="8426890" cy="1394688"/>
            </a:xfrm>
            <a:custGeom>
              <a:avLst/>
              <a:gdLst>
                <a:gd name="f0" fmla="val 10800000"/>
                <a:gd name="f1" fmla="val 5400000"/>
                <a:gd name="f2" fmla="val 180"/>
                <a:gd name="f3" fmla="val w"/>
                <a:gd name="f4" fmla="val h"/>
                <a:gd name="f5" fmla="val 0"/>
                <a:gd name="f6" fmla="val 7169507"/>
                <a:gd name="f7" fmla="val 1144726"/>
                <a:gd name="f8" fmla="+- 0 0 -90"/>
                <a:gd name="f9" fmla="*/ f3 1 7169507"/>
                <a:gd name="f10" fmla="*/ f4 1 1144726"/>
                <a:gd name="f11" fmla="+- f7 0 f5"/>
                <a:gd name="f12" fmla="+- f6 0 f5"/>
                <a:gd name="f13" fmla="*/ f8 f0 1"/>
                <a:gd name="f14" fmla="*/ f12 1 7169507"/>
                <a:gd name="f15" fmla="*/ f11 1 1144726"/>
                <a:gd name="f16" fmla="*/ 0 f12 1"/>
                <a:gd name="f17" fmla="*/ 0 f11 1"/>
                <a:gd name="f18" fmla="*/ 7169507 f12 1"/>
                <a:gd name="f19" fmla="*/ 1144726 f11 1"/>
                <a:gd name="f20" fmla="*/ f13 1 f2"/>
                <a:gd name="f21" fmla="*/ f16 1 7169507"/>
                <a:gd name="f22" fmla="*/ f17 1 1144726"/>
                <a:gd name="f23" fmla="*/ f18 1 7169507"/>
                <a:gd name="f24" fmla="*/ f19 1 1144726"/>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7169507" h="1144726">
                  <a:moveTo>
                    <a:pt x="f5" y="f5"/>
                  </a:moveTo>
                  <a:lnTo>
                    <a:pt x="f6" y="f5"/>
                  </a:lnTo>
                  <a:lnTo>
                    <a:pt x="f6" y="f7"/>
                  </a:lnTo>
                  <a:lnTo>
                    <a:pt x="f5" y="f7"/>
                  </a:lnTo>
                  <a:lnTo>
                    <a:pt x="f5" y="f5"/>
                  </a:lnTo>
                  <a:close/>
                </a:path>
              </a:pathLst>
            </a:custGeom>
            <a:solidFill>
              <a:srgbClr val="1F497D"/>
            </a:solidFill>
            <a:ln w="15873">
              <a:solidFill>
                <a:srgbClr val="FFFFFF"/>
              </a:solidFill>
              <a:prstDash val="solid"/>
              <a:miter/>
            </a:ln>
          </p:spPr>
          <p:txBody>
            <a:bodyPr vert="horz" wrap="square" lIns="87626" tIns="87626" rIns="87626" bIns="87626" anchor="ctr" anchorCtr="0" compatLnSpc="1"/>
            <a:lstStyle/>
            <a:p>
              <a:pPr marL="228600" marR="0" lvl="1" indent="-228600" algn="l" defTabSz="1022354"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endParaRPr lang="zh-TW" sz="2400" b="0" i="0" u="none" strike="noStrike" kern="1200" cap="none" spc="0" baseline="0" dirty="0">
                <a:solidFill>
                  <a:srgbClr val="FFFFFF"/>
                </a:solidFill>
                <a:uFillTx/>
                <a:latin typeface="Microsoft JhengHei UI" pitchFamily="34"/>
                <a:ea typeface="Microsoft JhengHei UI" pitchFamily="34"/>
              </a:endParaRPr>
            </a:p>
            <a:p>
              <a:pPr marL="228600" marR="0" lvl="1" indent="-228600" algn="l" defTabSz="1022354"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0" cap="none" spc="0" baseline="0" dirty="0">
                  <a:solidFill>
                    <a:srgbClr val="FFFFFF"/>
                  </a:solidFill>
                  <a:uFillTx/>
                  <a:latin typeface="Microsoft JhengHei UI" pitchFamily="34"/>
                  <a:ea typeface="Microsoft JhengHei UI" pitchFamily="34"/>
                </a:rPr>
                <a:t>「專屬授權」</a:t>
              </a:r>
              <a:r>
                <a:rPr lang="en-US" sz="2400" b="0" i="0" u="none" strike="noStrike" kern="0" cap="none" spc="0" baseline="0" dirty="0">
                  <a:solidFill>
                    <a:srgbClr val="FFFFFF"/>
                  </a:solidFill>
                  <a:uFillTx/>
                  <a:latin typeface="Microsoft JhengHei UI" pitchFamily="34"/>
                  <a:ea typeface="Microsoft JhengHei UI" pitchFamily="34"/>
                </a:rPr>
                <a:t>(exclusive license)</a:t>
              </a:r>
              <a:r>
                <a:rPr lang="zh-TW" sz="2400" b="0" i="0" u="none" strike="noStrike" kern="0" cap="none" spc="0" baseline="0" dirty="0">
                  <a:solidFill>
                    <a:srgbClr val="FFFFFF"/>
                  </a:solidFill>
                  <a:uFillTx/>
                  <a:latin typeface="Microsoft JhengHei UI" pitchFamily="34"/>
                  <a:ea typeface="Microsoft JhengHei UI" pitchFamily="34"/>
                </a:rPr>
                <a:t>係指專利權人於為專屬授權後，在被授權人所取得之權利範圍內不得重為授權第三人實施該發明，專利權人在授權之範圍內亦不得實施該發明。</a:t>
              </a:r>
              <a:r>
                <a:rPr lang="en-US" sz="2400" b="0" i="0" u="none" strike="noStrike" kern="0" cap="none" spc="0" baseline="0" dirty="0">
                  <a:solidFill>
                    <a:srgbClr val="FFFFFF"/>
                  </a:solidFill>
                  <a:uFillTx/>
                  <a:latin typeface="Microsoft JhengHei UI" pitchFamily="34"/>
                  <a:ea typeface="Microsoft JhengHei UI" pitchFamily="34"/>
                </a:rPr>
                <a:t>(</a:t>
              </a:r>
              <a:r>
                <a:rPr lang="zh-TW" sz="2400" b="0" i="0" u="none" strike="noStrike" kern="0" cap="none" spc="0" baseline="0" dirty="0">
                  <a:solidFill>
                    <a:srgbClr val="FFFFFF"/>
                  </a:solidFill>
                  <a:uFillTx/>
                  <a:latin typeface="Microsoft JhengHei UI" pitchFamily="34"/>
                  <a:ea typeface="Microsoft JhengHei UI" pitchFamily="34"/>
                </a:rPr>
                <a:t>專利法第</a:t>
              </a:r>
              <a:r>
                <a:rPr lang="en-US" sz="2400" b="0" i="0" u="none" strike="noStrike" kern="0" cap="none" spc="0" baseline="0" dirty="0">
                  <a:solidFill>
                    <a:srgbClr val="FFFFFF"/>
                  </a:solidFill>
                  <a:uFillTx/>
                  <a:latin typeface="Microsoft JhengHei UI" pitchFamily="34"/>
                  <a:ea typeface="Microsoft JhengHei UI" pitchFamily="34"/>
                </a:rPr>
                <a:t>62</a:t>
              </a:r>
              <a:r>
                <a:rPr lang="zh-TW" sz="2400" b="0" i="0" u="none" strike="noStrike" kern="0" cap="none" spc="0" baseline="0" dirty="0">
                  <a:solidFill>
                    <a:srgbClr val="FFFFFF"/>
                  </a:solidFill>
                  <a:uFillTx/>
                  <a:latin typeface="Microsoft JhengHei UI" pitchFamily="34"/>
                  <a:ea typeface="Microsoft JhengHei UI" pitchFamily="34"/>
                </a:rPr>
                <a:t>條第</a:t>
              </a:r>
              <a:r>
                <a:rPr lang="en-US" sz="2400" b="0" i="0" u="none" strike="noStrike" kern="0" cap="none" spc="0" baseline="0" dirty="0">
                  <a:solidFill>
                    <a:srgbClr val="FFFFFF"/>
                  </a:solidFill>
                  <a:uFillTx/>
                  <a:latin typeface="Microsoft JhengHei UI" pitchFamily="34"/>
                  <a:ea typeface="Microsoft JhengHei UI" pitchFamily="34"/>
                </a:rPr>
                <a:t>2</a:t>
              </a:r>
              <a:r>
                <a:rPr lang="zh-TW" sz="2400" b="0" i="0" u="none" strike="noStrike" kern="0" cap="none" spc="0" baseline="0" dirty="0">
                  <a:solidFill>
                    <a:srgbClr val="FFFFFF"/>
                  </a:solidFill>
                  <a:uFillTx/>
                  <a:latin typeface="Microsoft JhengHei UI" pitchFamily="34"/>
                  <a:ea typeface="Microsoft JhengHei UI" pitchFamily="34"/>
                </a:rPr>
                <a:t>、</a:t>
              </a:r>
              <a:r>
                <a:rPr lang="en-US" sz="2400" b="0" i="0" u="none" strike="noStrike" kern="0" cap="none" spc="0" baseline="0" dirty="0">
                  <a:solidFill>
                    <a:srgbClr val="FFFFFF"/>
                  </a:solidFill>
                  <a:uFillTx/>
                  <a:latin typeface="Microsoft JhengHei UI" pitchFamily="34"/>
                  <a:ea typeface="Microsoft JhengHei UI" pitchFamily="34"/>
                </a:rPr>
                <a:t>3</a:t>
              </a:r>
              <a:r>
                <a:rPr lang="zh-TW" sz="2400" b="0" i="0" u="none" strike="noStrike" kern="0" cap="none" spc="0" baseline="0" dirty="0">
                  <a:solidFill>
                    <a:srgbClr val="FFFFFF"/>
                  </a:solidFill>
                  <a:uFillTx/>
                  <a:latin typeface="Microsoft JhengHei UI" pitchFamily="34"/>
                  <a:ea typeface="Microsoft JhengHei UI" pitchFamily="34"/>
                </a:rPr>
                <a:t>項</a:t>
              </a:r>
              <a:r>
                <a:rPr lang="en-US" sz="2400" b="0" i="0" u="none" strike="noStrike" kern="0" cap="none" spc="0" baseline="0" dirty="0">
                  <a:solidFill>
                    <a:srgbClr val="FFFFFF"/>
                  </a:solidFill>
                  <a:uFillTx/>
                  <a:latin typeface="Microsoft JhengHei UI" pitchFamily="34"/>
                  <a:ea typeface="Microsoft JhengHei UI" pitchFamily="34"/>
                </a:rPr>
                <a:t>)</a:t>
              </a:r>
            </a:p>
            <a:p>
              <a:pPr marL="228600" marR="0" lvl="1" indent="-228600" algn="l" defTabSz="1022354"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endParaRPr lang="zh-TW" sz="2300" b="0" i="0" u="none" strike="noStrike" kern="1200" cap="none" spc="0" baseline="0" dirty="0">
                <a:solidFill>
                  <a:srgbClr val="FFFFFF"/>
                </a:solidFill>
                <a:uFillTx/>
                <a:latin typeface="Microsoft JhengHei UI" pitchFamily="34"/>
                <a:ea typeface="Microsoft JhengHei UI" pitchFamily="34"/>
              </a:endParaRPr>
            </a:p>
          </p:txBody>
        </p:sp>
      </p:grpSp>
      <p:grpSp>
        <p:nvGrpSpPr>
          <p:cNvPr id="35" name="內容版面配置區 2"/>
          <p:cNvGrpSpPr/>
          <p:nvPr/>
        </p:nvGrpSpPr>
        <p:grpSpPr>
          <a:xfrm>
            <a:off x="331991" y="5077548"/>
            <a:ext cx="11545286" cy="1300615"/>
            <a:chOff x="383362" y="4834149"/>
            <a:chExt cx="11545286" cy="1300615"/>
          </a:xfrm>
        </p:grpSpPr>
        <p:sp>
          <p:nvSpPr>
            <p:cNvPr id="39" name="手繪多邊形 38"/>
            <p:cNvSpPr/>
            <p:nvPr/>
          </p:nvSpPr>
          <p:spPr>
            <a:xfrm>
              <a:off x="383362" y="5191560"/>
              <a:ext cx="2125733" cy="630606"/>
            </a:xfrm>
            <a:custGeom>
              <a:avLst/>
              <a:gdLst>
                <a:gd name="f0" fmla="val 10800000"/>
                <a:gd name="f1" fmla="val 5400000"/>
                <a:gd name="f2" fmla="val 180"/>
                <a:gd name="f3" fmla="val w"/>
                <a:gd name="f4" fmla="val h"/>
                <a:gd name="f5" fmla="val 0"/>
                <a:gd name="f6" fmla="val 2635848"/>
                <a:gd name="f7" fmla="val 555018"/>
                <a:gd name="f8" fmla="+- 0 0 -90"/>
                <a:gd name="f9" fmla="*/ f3 1 2635848"/>
                <a:gd name="f10" fmla="*/ f4 1 555018"/>
                <a:gd name="f11" fmla="+- f7 0 f5"/>
                <a:gd name="f12" fmla="+- f6 0 f5"/>
                <a:gd name="f13" fmla="*/ f8 f0 1"/>
                <a:gd name="f14" fmla="*/ f12 1 2635848"/>
                <a:gd name="f15" fmla="*/ f11 1 555018"/>
                <a:gd name="f16" fmla="*/ 0 f12 1"/>
                <a:gd name="f17" fmla="*/ 0 f11 1"/>
                <a:gd name="f18" fmla="*/ 2635848 f12 1"/>
                <a:gd name="f19" fmla="*/ 555018 f11 1"/>
                <a:gd name="f20" fmla="*/ f13 1 f2"/>
                <a:gd name="f21" fmla="*/ f16 1 2635848"/>
                <a:gd name="f22" fmla="*/ f17 1 555018"/>
                <a:gd name="f23" fmla="*/ f18 1 2635848"/>
                <a:gd name="f24" fmla="*/ f19 1 555018"/>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635848" h="555018">
                  <a:moveTo>
                    <a:pt x="f5" y="f5"/>
                  </a:moveTo>
                  <a:lnTo>
                    <a:pt x="f6" y="f5"/>
                  </a:lnTo>
                  <a:lnTo>
                    <a:pt x="f6" y="f7"/>
                  </a:lnTo>
                  <a:lnTo>
                    <a:pt x="f5" y="f7"/>
                  </a:lnTo>
                  <a:lnTo>
                    <a:pt x="f5" y="f5"/>
                  </a:lnTo>
                  <a:close/>
                </a:path>
              </a:pathLst>
            </a:custGeom>
            <a:noFill/>
            <a:ln>
              <a:noFill/>
              <a:prstDash val="solid"/>
            </a:ln>
          </p:spPr>
          <p:txBody>
            <a:bodyPr vert="horz" wrap="square" lIns="163577" tIns="58421" rIns="163577" bIns="58421" anchor="ctr" anchorCtr="0" compatLnSpc="1"/>
            <a:lstStyle/>
            <a:p>
              <a:pPr marL="0" marR="0" lvl="0" indent="0" algn="r" defTabSz="1022354"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zh-TW" sz="3200" b="0" i="0" u="none" strike="noStrike" kern="0" cap="none" spc="0" baseline="0" dirty="0">
                  <a:solidFill>
                    <a:srgbClr val="FFFFFF"/>
                  </a:solidFill>
                  <a:uFillTx/>
                  <a:latin typeface="Microsoft JhengHei UI" pitchFamily="34"/>
                  <a:ea typeface="Microsoft JhengHei UI" pitchFamily="34"/>
                </a:rPr>
                <a:t>獨家授權</a:t>
              </a:r>
              <a:endParaRPr lang="zh-TW" sz="3200" b="0" i="0" u="none" strike="noStrike" kern="1200" cap="none" spc="0" baseline="0" dirty="0">
                <a:solidFill>
                  <a:srgbClr val="FFFFFF"/>
                </a:solidFill>
                <a:uFillTx/>
                <a:latin typeface="Microsoft JhengHei UI" pitchFamily="34"/>
                <a:ea typeface="Microsoft JhengHei UI" pitchFamily="34"/>
              </a:endParaRPr>
            </a:p>
          </p:txBody>
        </p:sp>
        <p:sp>
          <p:nvSpPr>
            <p:cNvPr id="40" name="手繪多邊形 39"/>
            <p:cNvSpPr/>
            <p:nvPr/>
          </p:nvSpPr>
          <p:spPr>
            <a:xfrm>
              <a:off x="2537258" y="4834149"/>
              <a:ext cx="581165" cy="1300615"/>
            </a:xfrm>
            <a:custGeom>
              <a:avLst/>
              <a:gdLst>
                <a:gd name="f0" fmla="val 10800000"/>
                <a:gd name="f1" fmla="val 5400000"/>
                <a:gd name="f2" fmla="val 180"/>
                <a:gd name="f3" fmla="val w"/>
                <a:gd name="f4" fmla="val h"/>
                <a:gd name="f5" fmla="val ss"/>
                <a:gd name="f6" fmla="val 0"/>
                <a:gd name="f7" fmla="*/ 5419351 1 1725033"/>
                <a:gd name="f8" fmla="+- 0 0 5400000"/>
                <a:gd name="f9" fmla="val 35000"/>
                <a:gd name="f10" fmla="val 50000"/>
                <a:gd name="f11" fmla="+- 0 0 -180"/>
                <a:gd name="f12" fmla="+- 0 0 -270"/>
                <a:gd name="f13" fmla="+- 0 0 -360"/>
                <a:gd name="f14" fmla="abs f3"/>
                <a:gd name="f15" fmla="abs f4"/>
                <a:gd name="f16" fmla="abs f5"/>
                <a:gd name="f17" fmla="+- 2700000 f1 0"/>
                <a:gd name="f18" fmla="*/ f11 f0 1"/>
                <a:gd name="f19" fmla="*/ f12 f0 1"/>
                <a:gd name="f20" fmla="*/ f13 f0 1"/>
                <a:gd name="f21" fmla="?: f14 f3 1"/>
                <a:gd name="f22" fmla="?: f15 f4 1"/>
                <a:gd name="f23" fmla="?: f16 f5 1"/>
                <a:gd name="f24" fmla="+- f17 0 f1"/>
                <a:gd name="f25" fmla="*/ f18 1 f2"/>
                <a:gd name="f26" fmla="*/ f19 1 f2"/>
                <a:gd name="f27" fmla="*/ f20 1 f2"/>
                <a:gd name="f28" fmla="*/ f21 1 21600"/>
                <a:gd name="f29" fmla="*/ f22 1 21600"/>
                <a:gd name="f30" fmla="*/ 21600 f21 1"/>
                <a:gd name="f31" fmla="*/ 21600 f22 1"/>
                <a:gd name="f32" fmla="+- f24 f1 0"/>
                <a:gd name="f33" fmla="+- f25 0 f1"/>
                <a:gd name="f34" fmla="+- f26 0 f1"/>
                <a:gd name="f35" fmla="+- f27 0 f1"/>
                <a:gd name="f36" fmla="min f29 f28"/>
                <a:gd name="f37" fmla="*/ f30 1 f23"/>
                <a:gd name="f38" fmla="*/ f31 1 f23"/>
                <a:gd name="f39" fmla="*/ f32 f7 1"/>
                <a:gd name="f40" fmla="val f37"/>
                <a:gd name="f41" fmla="val f38"/>
                <a:gd name="f42" fmla="*/ f39 1 f0"/>
                <a:gd name="f43" fmla="*/ f6 f36 1"/>
                <a:gd name="f44" fmla="+- f41 0 f6"/>
                <a:gd name="f45" fmla="+- f40 0 f6"/>
                <a:gd name="f46" fmla="+- 0 0 f42"/>
                <a:gd name="f47" fmla="*/ f40 f36 1"/>
                <a:gd name="f48" fmla="*/ f41 f36 1"/>
                <a:gd name="f49" fmla="*/ f45 1 2"/>
                <a:gd name="f50" fmla="min f45 f44"/>
                <a:gd name="f51" fmla="*/ f44 f10 1"/>
                <a:gd name="f52" fmla="+- 0 0 f46"/>
                <a:gd name="f53" fmla="+- f6 f49 0"/>
                <a:gd name="f54" fmla="*/ f50 f9 1"/>
                <a:gd name="f55" fmla="*/ f51 1 100000"/>
                <a:gd name="f56" fmla="*/ f52 f0 1"/>
                <a:gd name="f57" fmla="*/ f49 f36 1"/>
                <a:gd name="f58" fmla="*/ f54 1 100000"/>
                <a:gd name="f59" fmla="*/ f56 1 f7"/>
                <a:gd name="f60" fmla="*/ f53 f36 1"/>
                <a:gd name="f61" fmla="*/ f55 f36 1"/>
                <a:gd name="f62" fmla="+- f59 0 f1"/>
                <a:gd name="f63" fmla="+- f55 f58 0"/>
                <a:gd name="f64" fmla="*/ f58 f36 1"/>
                <a:gd name="f65" fmla="cos 1 f62"/>
                <a:gd name="f66" fmla="sin 1 f62"/>
                <a:gd name="f67" fmla="*/ f63 f36 1"/>
                <a:gd name="f68" fmla="+- 0 0 f65"/>
                <a:gd name="f69" fmla="+- 0 0 f66"/>
                <a:gd name="f70" fmla="+- 0 0 f68"/>
                <a:gd name="f71" fmla="+- 0 0 f69"/>
                <a:gd name="f72" fmla="val f70"/>
                <a:gd name="f73" fmla="val f71"/>
                <a:gd name="f74" fmla="*/ f72 f49 1"/>
                <a:gd name="f75" fmla="*/ f73 f58 1"/>
                <a:gd name="f76" fmla="+- f40 0 f74"/>
                <a:gd name="f77" fmla="+- f58 0 f75"/>
                <a:gd name="f78" fmla="+- f41 f75 0"/>
                <a:gd name="f79" fmla="+- f78 0 f58"/>
                <a:gd name="f80" fmla="*/ f76 f36 1"/>
                <a:gd name="f81" fmla="*/ f77 f36 1"/>
                <a:gd name="f82" fmla="*/ f79 f36 1"/>
              </a:gdLst>
              <a:ahLst/>
              <a:cxnLst>
                <a:cxn ang="3cd4">
                  <a:pos x="hc" y="t"/>
                </a:cxn>
                <a:cxn ang="0">
                  <a:pos x="r" y="vc"/>
                </a:cxn>
                <a:cxn ang="cd4">
                  <a:pos x="hc" y="b"/>
                </a:cxn>
                <a:cxn ang="cd2">
                  <a:pos x="l" y="vc"/>
                </a:cxn>
                <a:cxn ang="f33">
                  <a:pos x="f47" y="f43"/>
                </a:cxn>
                <a:cxn ang="f34">
                  <a:pos x="f43" y="f61"/>
                </a:cxn>
                <a:cxn ang="f35">
                  <a:pos x="f47" y="f48"/>
                </a:cxn>
              </a:cxnLst>
              <a:rect l="f80" t="f81" r="f47" b="f82"/>
              <a:pathLst>
                <a:path stroke="0">
                  <a:moveTo>
                    <a:pt x="f47" y="f48"/>
                  </a:moveTo>
                  <a:arcTo wR="f57" hR="f64" stAng="f1" swAng="f1"/>
                  <a:lnTo>
                    <a:pt x="f60" y="f67"/>
                  </a:lnTo>
                  <a:arcTo wR="f57" hR="f64" stAng="f6" swAng="f8"/>
                  <a:arcTo wR="f57" hR="f64" stAng="f1" swAng="f8"/>
                  <a:lnTo>
                    <a:pt x="f60" y="f64"/>
                  </a:lnTo>
                  <a:arcTo wR="f57" hR="f64" stAng="f0" swAng="f1"/>
                  <a:close/>
                </a:path>
                <a:path fill="none">
                  <a:moveTo>
                    <a:pt x="f47" y="f48"/>
                  </a:moveTo>
                  <a:arcTo wR="f57" hR="f64" stAng="f1" swAng="f1"/>
                  <a:lnTo>
                    <a:pt x="f60" y="f67"/>
                  </a:lnTo>
                  <a:arcTo wR="f57" hR="f64" stAng="f6" swAng="f8"/>
                  <a:arcTo wR="f57" hR="f64" stAng="f1" swAng="f8"/>
                  <a:lnTo>
                    <a:pt x="f60" y="f64"/>
                  </a:lnTo>
                  <a:arcTo wR="f57" hR="f64" stAng="f0" swAng="f1"/>
                </a:path>
              </a:pathLst>
            </a:custGeom>
            <a:noFill/>
            <a:ln w="38103">
              <a:solidFill>
                <a:srgbClr val="009D94"/>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41" name="手繪多邊形 40"/>
            <p:cNvSpPr/>
            <p:nvPr/>
          </p:nvSpPr>
          <p:spPr>
            <a:xfrm>
              <a:off x="3501758" y="4928332"/>
              <a:ext cx="8426890" cy="1157072"/>
            </a:xfrm>
            <a:custGeom>
              <a:avLst/>
              <a:gdLst>
                <a:gd name="f0" fmla="val 10800000"/>
                <a:gd name="f1" fmla="val 5400000"/>
                <a:gd name="f2" fmla="val 180"/>
                <a:gd name="f3" fmla="val w"/>
                <a:gd name="f4" fmla="val h"/>
                <a:gd name="f5" fmla="val 0"/>
                <a:gd name="f6" fmla="val 7169507"/>
                <a:gd name="f7" fmla="val 1144726"/>
                <a:gd name="f8" fmla="+- 0 0 -90"/>
                <a:gd name="f9" fmla="*/ f3 1 7169507"/>
                <a:gd name="f10" fmla="*/ f4 1 1144726"/>
                <a:gd name="f11" fmla="+- f7 0 f5"/>
                <a:gd name="f12" fmla="+- f6 0 f5"/>
                <a:gd name="f13" fmla="*/ f8 f0 1"/>
                <a:gd name="f14" fmla="*/ f12 1 7169507"/>
                <a:gd name="f15" fmla="*/ f11 1 1144726"/>
                <a:gd name="f16" fmla="*/ 0 f12 1"/>
                <a:gd name="f17" fmla="*/ 0 f11 1"/>
                <a:gd name="f18" fmla="*/ 7169507 f12 1"/>
                <a:gd name="f19" fmla="*/ 1144726 f11 1"/>
                <a:gd name="f20" fmla="*/ f13 1 f2"/>
                <a:gd name="f21" fmla="*/ f16 1 7169507"/>
                <a:gd name="f22" fmla="*/ f17 1 1144726"/>
                <a:gd name="f23" fmla="*/ f18 1 7169507"/>
                <a:gd name="f24" fmla="*/ f19 1 1144726"/>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7169507" h="1144726">
                  <a:moveTo>
                    <a:pt x="f5" y="f5"/>
                  </a:moveTo>
                  <a:lnTo>
                    <a:pt x="f6" y="f5"/>
                  </a:lnTo>
                  <a:lnTo>
                    <a:pt x="f6" y="f7"/>
                  </a:lnTo>
                  <a:lnTo>
                    <a:pt x="f5" y="f7"/>
                  </a:lnTo>
                  <a:lnTo>
                    <a:pt x="f5" y="f5"/>
                  </a:lnTo>
                  <a:close/>
                </a:path>
              </a:pathLst>
            </a:custGeom>
            <a:solidFill>
              <a:srgbClr val="1F497D"/>
            </a:solidFill>
            <a:ln w="15873">
              <a:solidFill>
                <a:srgbClr val="FFFFFF"/>
              </a:solidFill>
              <a:prstDash val="solid"/>
              <a:miter/>
            </a:ln>
          </p:spPr>
          <p:txBody>
            <a:bodyPr vert="horz" wrap="square" lIns="87626" tIns="87626" rIns="87626" bIns="87626" anchor="ctr" anchorCtr="0" compatLnSpc="1"/>
            <a:lstStyle/>
            <a:p>
              <a:pPr marL="228600" marR="0" lvl="1" indent="-228600" algn="l" defTabSz="1022354"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0" cap="none" spc="0" baseline="0" dirty="0">
                  <a:solidFill>
                    <a:srgbClr val="FFFFFF"/>
                  </a:solidFill>
                  <a:uFillTx/>
                  <a:latin typeface="Microsoft JhengHei UI" pitchFamily="34"/>
                  <a:ea typeface="Microsoft JhengHei UI" pitchFamily="34"/>
                </a:rPr>
                <a:t>獨家授權</a:t>
              </a:r>
              <a:r>
                <a:rPr lang="en-US" sz="2400" b="0" i="0" u="none" strike="noStrike" kern="0" cap="none" spc="0" baseline="0" dirty="0">
                  <a:solidFill>
                    <a:srgbClr val="FFFFFF"/>
                  </a:solidFill>
                  <a:uFillTx/>
                  <a:latin typeface="Microsoft JhengHei UI" pitchFamily="34"/>
                  <a:ea typeface="Microsoft JhengHei UI" pitchFamily="34"/>
                </a:rPr>
                <a:t>(sole license)</a:t>
              </a:r>
              <a:r>
                <a:rPr lang="zh-TW" sz="2400" b="0" i="0" u="none" strike="noStrike" kern="0" cap="none" spc="0" baseline="0" dirty="0">
                  <a:solidFill>
                    <a:srgbClr val="FFFFFF"/>
                  </a:solidFill>
                  <a:uFillTx/>
                  <a:latin typeface="Microsoft JhengHei UI" pitchFamily="34"/>
                  <a:ea typeface="Microsoft JhengHei UI" pitchFamily="34"/>
                </a:rPr>
                <a:t>應係指專利權人承諾只對一人授權，但不排除專利權人自己實施，可認為是非專屬授權之形態之一。</a:t>
              </a:r>
              <a:endParaRPr lang="zh-TW" sz="2400" b="0" i="0" u="none" strike="noStrike" kern="1200" cap="none" spc="0" baseline="0" dirty="0">
                <a:solidFill>
                  <a:srgbClr val="FFFFFF"/>
                </a:solidFill>
                <a:uFillTx/>
                <a:latin typeface="Microsoft JhengHei UI" pitchFamily="34"/>
                <a:ea typeface="Microsoft JhengHei UI" pitchFamily="34"/>
              </a:endParaRPr>
            </a:p>
          </p:txBody>
        </p:sp>
      </p:gr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anim calcmode="lin" valueType="num">
                                      <p:cBhvr>
                                        <p:cTn id="8" dur="1000" fill="hold"/>
                                        <p:tgtEl>
                                          <p:spTgt spid="24"/>
                                        </p:tgtEl>
                                        <p:attrNameLst>
                                          <p:attrName>ppt_x</p:attrName>
                                        </p:attrNameLst>
                                      </p:cBhvr>
                                      <p:tavLst>
                                        <p:tav tm="0">
                                          <p:val>
                                            <p:strVal val="#ppt_x"/>
                                          </p:val>
                                        </p:tav>
                                        <p:tav tm="100000">
                                          <p:val>
                                            <p:strVal val="#ppt_x"/>
                                          </p:val>
                                        </p:tav>
                                      </p:tavLst>
                                    </p:anim>
                                    <p:anim calcmode="lin" valueType="num">
                                      <p:cBhvr>
                                        <p:cTn id="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5"/>
                                        </p:tgtEl>
                                        <p:attrNameLst>
                                          <p:attrName>style.visibility</p:attrName>
                                        </p:attrNameLst>
                                      </p:cBhvr>
                                      <p:to>
                                        <p:strVal val="visible"/>
                                      </p:to>
                                    </p:set>
                                    <p:animEffect transition="in" filter="fade">
                                      <p:cBhvr>
                                        <p:cTn id="21" dur="1000"/>
                                        <p:tgtEl>
                                          <p:spTgt spid="35"/>
                                        </p:tgtEl>
                                      </p:cBhvr>
                                    </p:animEffect>
                                    <p:anim calcmode="lin" valueType="num">
                                      <p:cBhvr>
                                        <p:cTn id="22" dur="1000" fill="hold"/>
                                        <p:tgtEl>
                                          <p:spTgt spid="35"/>
                                        </p:tgtEl>
                                        <p:attrNameLst>
                                          <p:attrName>ppt_x</p:attrName>
                                        </p:attrNameLst>
                                      </p:cBhvr>
                                      <p:tavLst>
                                        <p:tav tm="0">
                                          <p:val>
                                            <p:strVal val="#ppt_x"/>
                                          </p:val>
                                        </p:tav>
                                        <p:tav tm="100000">
                                          <p:val>
                                            <p:strVal val="#ppt_x"/>
                                          </p:val>
                                        </p:tav>
                                      </p:tavLst>
                                    </p:anim>
                                    <p:anim calcmode="lin" valueType="num">
                                      <p:cBhvr>
                                        <p:cTn id="23"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標題 12"/>
          <p:cNvSpPr txBox="1">
            <a:spLocks noGrp="1"/>
          </p:cNvSpPr>
          <p:nvPr>
            <p:ph type="title"/>
          </p:nvPr>
        </p:nvSpPr>
        <p:spPr>
          <a:xfrm>
            <a:off x="263356" y="404667"/>
            <a:ext cx="10572000" cy="970452"/>
          </a:xfrm>
        </p:spPr>
        <p:txBody>
          <a:bodyPr/>
          <a:lstStyle/>
          <a:p>
            <a:pPr lvl="0"/>
            <a:r>
              <a:rPr lang="zh-TW" dirty="0"/>
              <a:t>專利授權種類</a:t>
            </a:r>
            <a:r>
              <a:rPr lang="en-US" dirty="0"/>
              <a:t>(</a:t>
            </a:r>
            <a:r>
              <a:rPr lang="en-US" dirty="0" smtClean="0"/>
              <a:t>3/</a:t>
            </a:r>
            <a:r>
              <a:rPr lang="en-US" altLang="zh-TW" dirty="0"/>
              <a:t>8</a:t>
            </a:r>
            <a:r>
              <a:rPr lang="en-US" dirty="0" smtClean="0"/>
              <a:t>)</a:t>
            </a:r>
            <a:endParaRPr lang="zh-TW" sz="3200" dirty="0"/>
          </a:p>
        </p:txBody>
      </p:sp>
      <p:grpSp>
        <p:nvGrpSpPr>
          <p:cNvPr id="3" name="內容版面配置區 2"/>
          <p:cNvGrpSpPr/>
          <p:nvPr/>
        </p:nvGrpSpPr>
        <p:grpSpPr>
          <a:xfrm>
            <a:off x="494818" y="2703405"/>
            <a:ext cx="10981075" cy="1590406"/>
            <a:chOff x="494818" y="2703405"/>
            <a:chExt cx="10981075" cy="1590406"/>
          </a:xfrm>
        </p:grpSpPr>
        <p:sp>
          <p:nvSpPr>
            <p:cNvPr id="4" name="手繪多邊形 3"/>
            <p:cNvSpPr/>
            <p:nvPr/>
          </p:nvSpPr>
          <p:spPr>
            <a:xfrm>
              <a:off x="494818" y="3083749"/>
              <a:ext cx="1836490" cy="715956"/>
            </a:xfrm>
            <a:custGeom>
              <a:avLst/>
              <a:gdLst>
                <a:gd name="f0" fmla="val 10800000"/>
                <a:gd name="f1" fmla="val 5400000"/>
                <a:gd name="f2" fmla="val 180"/>
                <a:gd name="f3" fmla="val w"/>
                <a:gd name="f4" fmla="val h"/>
                <a:gd name="f5" fmla="val 0"/>
                <a:gd name="f6" fmla="val 2635848"/>
                <a:gd name="f7" fmla="val 555018"/>
                <a:gd name="f8" fmla="+- 0 0 -90"/>
                <a:gd name="f9" fmla="*/ f3 1 2635848"/>
                <a:gd name="f10" fmla="*/ f4 1 555018"/>
                <a:gd name="f11" fmla="+- f7 0 f5"/>
                <a:gd name="f12" fmla="+- f6 0 f5"/>
                <a:gd name="f13" fmla="*/ f8 f0 1"/>
                <a:gd name="f14" fmla="*/ f12 1 2635848"/>
                <a:gd name="f15" fmla="*/ f11 1 555018"/>
                <a:gd name="f16" fmla="*/ 0 f12 1"/>
                <a:gd name="f17" fmla="*/ 0 f11 1"/>
                <a:gd name="f18" fmla="*/ 2635848 f12 1"/>
                <a:gd name="f19" fmla="*/ 555018 f11 1"/>
                <a:gd name="f20" fmla="*/ f13 1 f2"/>
                <a:gd name="f21" fmla="*/ f16 1 2635848"/>
                <a:gd name="f22" fmla="*/ f17 1 555018"/>
                <a:gd name="f23" fmla="*/ f18 1 2635848"/>
                <a:gd name="f24" fmla="*/ f19 1 555018"/>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635848" h="555018">
                  <a:moveTo>
                    <a:pt x="f5" y="f5"/>
                  </a:moveTo>
                  <a:lnTo>
                    <a:pt x="f6" y="f5"/>
                  </a:lnTo>
                  <a:lnTo>
                    <a:pt x="f6" y="f7"/>
                  </a:lnTo>
                  <a:lnTo>
                    <a:pt x="f5" y="f7"/>
                  </a:lnTo>
                  <a:lnTo>
                    <a:pt x="f5" y="f5"/>
                  </a:lnTo>
                  <a:close/>
                </a:path>
              </a:pathLst>
            </a:custGeom>
            <a:noFill/>
            <a:ln>
              <a:noFill/>
              <a:prstDash val="solid"/>
            </a:ln>
          </p:spPr>
          <p:txBody>
            <a:bodyPr vert="horz" wrap="square" lIns="163577" tIns="58421" rIns="163577" bIns="58421" anchor="ctr" anchorCtr="0" compatLnSpc="1"/>
            <a:lstStyle/>
            <a:p>
              <a:pPr marL="0" marR="0" lvl="0" indent="0" algn="r" defTabSz="1022354"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zh-TW" sz="3200" b="0" i="0" u="none" strike="noStrike" kern="0" cap="none" spc="0" baseline="0" dirty="0">
                  <a:solidFill>
                    <a:srgbClr val="FFFFFF"/>
                  </a:solidFill>
                  <a:uFillTx/>
                  <a:latin typeface="Microsoft JhengHei UI" pitchFamily="34"/>
                  <a:ea typeface="Microsoft JhengHei UI" pitchFamily="34"/>
                </a:rPr>
                <a:t>再授權</a:t>
              </a:r>
              <a:endParaRPr lang="zh-TW" sz="3200" b="0" i="0" u="none" strike="noStrike" kern="1200" cap="none" spc="0" baseline="0" dirty="0">
                <a:solidFill>
                  <a:srgbClr val="FFFFFF"/>
                </a:solidFill>
                <a:uFillTx/>
                <a:latin typeface="Microsoft JhengHei UI" pitchFamily="34"/>
                <a:ea typeface="Microsoft JhengHei UI" pitchFamily="34"/>
              </a:endParaRPr>
            </a:p>
          </p:txBody>
        </p:sp>
        <p:sp>
          <p:nvSpPr>
            <p:cNvPr id="5" name="手繪多邊形 4"/>
            <p:cNvSpPr/>
            <p:nvPr/>
          </p:nvSpPr>
          <p:spPr>
            <a:xfrm>
              <a:off x="2448690" y="2703405"/>
              <a:ext cx="564203" cy="1476655"/>
            </a:xfrm>
            <a:custGeom>
              <a:avLst/>
              <a:gdLst>
                <a:gd name="f0" fmla="val 10800000"/>
                <a:gd name="f1" fmla="val 5400000"/>
                <a:gd name="f2" fmla="val 180"/>
                <a:gd name="f3" fmla="val w"/>
                <a:gd name="f4" fmla="val h"/>
                <a:gd name="f5" fmla="val ss"/>
                <a:gd name="f6" fmla="val 0"/>
                <a:gd name="f7" fmla="*/ 5419351 1 1725033"/>
                <a:gd name="f8" fmla="+- 0 0 5400000"/>
                <a:gd name="f9" fmla="val 35000"/>
                <a:gd name="f10" fmla="val 50000"/>
                <a:gd name="f11" fmla="+- 0 0 -180"/>
                <a:gd name="f12" fmla="+- 0 0 -270"/>
                <a:gd name="f13" fmla="+- 0 0 -360"/>
                <a:gd name="f14" fmla="abs f3"/>
                <a:gd name="f15" fmla="abs f4"/>
                <a:gd name="f16" fmla="abs f5"/>
                <a:gd name="f17" fmla="+- 2700000 f1 0"/>
                <a:gd name="f18" fmla="*/ f11 f0 1"/>
                <a:gd name="f19" fmla="*/ f12 f0 1"/>
                <a:gd name="f20" fmla="*/ f13 f0 1"/>
                <a:gd name="f21" fmla="?: f14 f3 1"/>
                <a:gd name="f22" fmla="?: f15 f4 1"/>
                <a:gd name="f23" fmla="?: f16 f5 1"/>
                <a:gd name="f24" fmla="+- f17 0 f1"/>
                <a:gd name="f25" fmla="*/ f18 1 f2"/>
                <a:gd name="f26" fmla="*/ f19 1 f2"/>
                <a:gd name="f27" fmla="*/ f20 1 f2"/>
                <a:gd name="f28" fmla="*/ f21 1 21600"/>
                <a:gd name="f29" fmla="*/ f22 1 21600"/>
                <a:gd name="f30" fmla="*/ 21600 f21 1"/>
                <a:gd name="f31" fmla="*/ 21600 f22 1"/>
                <a:gd name="f32" fmla="+- f24 f1 0"/>
                <a:gd name="f33" fmla="+- f25 0 f1"/>
                <a:gd name="f34" fmla="+- f26 0 f1"/>
                <a:gd name="f35" fmla="+- f27 0 f1"/>
                <a:gd name="f36" fmla="min f29 f28"/>
                <a:gd name="f37" fmla="*/ f30 1 f23"/>
                <a:gd name="f38" fmla="*/ f31 1 f23"/>
                <a:gd name="f39" fmla="*/ f32 f7 1"/>
                <a:gd name="f40" fmla="val f37"/>
                <a:gd name="f41" fmla="val f38"/>
                <a:gd name="f42" fmla="*/ f39 1 f0"/>
                <a:gd name="f43" fmla="*/ f6 f36 1"/>
                <a:gd name="f44" fmla="+- f41 0 f6"/>
                <a:gd name="f45" fmla="+- f40 0 f6"/>
                <a:gd name="f46" fmla="+- 0 0 f42"/>
                <a:gd name="f47" fmla="*/ f40 f36 1"/>
                <a:gd name="f48" fmla="*/ f41 f36 1"/>
                <a:gd name="f49" fmla="*/ f45 1 2"/>
                <a:gd name="f50" fmla="min f45 f44"/>
                <a:gd name="f51" fmla="*/ f44 f10 1"/>
                <a:gd name="f52" fmla="+- 0 0 f46"/>
                <a:gd name="f53" fmla="+- f6 f49 0"/>
                <a:gd name="f54" fmla="*/ f50 f9 1"/>
                <a:gd name="f55" fmla="*/ f51 1 100000"/>
                <a:gd name="f56" fmla="*/ f52 f0 1"/>
                <a:gd name="f57" fmla="*/ f49 f36 1"/>
                <a:gd name="f58" fmla="*/ f54 1 100000"/>
                <a:gd name="f59" fmla="*/ f56 1 f7"/>
                <a:gd name="f60" fmla="*/ f53 f36 1"/>
                <a:gd name="f61" fmla="*/ f55 f36 1"/>
                <a:gd name="f62" fmla="+- f59 0 f1"/>
                <a:gd name="f63" fmla="+- f55 f58 0"/>
                <a:gd name="f64" fmla="*/ f58 f36 1"/>
                <a:gd name="f65" fmla="cos 1 f62"/>
                <a:gd name="f66" fmla="sin 1 f62"/>
                <a:gd name="f67" fmla="*/ f63 f36 1"/>
                <a:gd name="f68" fmla="+- 0 0 f65"/>
                <a:gd name="f69" fmla="+- 0 0 f66"/>
                <a:gd name="f70" fmla="+- 0 0 f68"/>
                <a:gd name="f71" fmla="+- 0 0 f69"/>
                <a:gd name="f72" fmla="val f70"/>
                <a:gd name="f73" fmla="val f71"/>
                <a:gd name="f74" fmla="*/ f72 f49 1"/>
                <a:gd name="f75" fmla="*/ f73 f58 1"/>
                <a:gd name="f76" fmla="+- f40 0 f74"/>
                <a:gd name="f77" fmla="+- f58 0 f75"/>
                <a:gd name="f78" fmla="+- f41 f75 0"/>
                <a:gd name="f79" fmla="+- f78 0 f58"/>
                <a:gd name="f80" fmla="*/ f76 f36 1"/>
                <a:gd name="f81" fmla="*/ f77 f36 1"/>
                <a:gd name="f82" fmla="*/ f79 f36 1"/>
              </a:gdLst>
              <a:ahLst/>
              <a:cxnLst>
                <a:cxn ang="3cd4">
                  <a:pos x="hc" y="t"/>
                </a:cxn>
                <a:cxn ang="0">
                  <a:pos x="r" y="vc"/>
                </a:cxn>
                <a:cxn ang="cd4">
                  <a:pos x="hc" y="b"/>
                </a:cxn>
                <a:cxn ang="cd2">
                  <a:pos x="l" y="vc"/>
                </a:cxn>
                <a:cxn ang="f33">
                  <a:pos x="f47" y="f43"/>
                </a:cxn>
                <a:cxn ang="f34">
                  <a:pos x="f43" y="f61"/>
                </a:cxn>
                <a:cxn ang="f35">
                  <a:pos x="f47" y="f48"/>
                </a:cxn>
              </a:cxnLst>
              <a:rect l="f80" t="f81" r="f47" b="f82"/>
              <a:pathLst>
                <a:path stroke="0">
                  <a:moveTo>
                    <a:pt x="f47" y="f48"/>
                  </a:moveTo>
                  <a:arcTo wR="f57" hR="f64" stAng="f1" swAng="f1"/>
                  <a:lnTo>
                    <a:pt x="f60" y="f67"/>
                  </a:lnTo>
                  <a:arcTo wR="f57" hR="f64" stAng="f6" swAng="f8"/>
                  <a:arcTo wR="f57" hR="f64" stAng="f1" swAng="f8"/>
                  <a:lnTo>
                    <a:pt x="f60" y="f64"/>
                  </a:lnTo>
                  <a:arcTo wR="f57" hR="f64" stAng="f0" swAng="f1"/>
                  <a:close/>
                </a:path>
                <a:path fill="none">
                  <a:moveTo>
                    <a:pt x="f47" y="f48"/>
                  </a:moveTo>
                  <a:arcTo wR="f57" hR="f64" stAng="f1" swAng="f1"/>
                  <a:lnTo>
                    <a:pt x="f60" y="f67"/>
                  </a:lnTo>
                  <a:arcTo wR="f57" hR="f64" stAng="f6" swAng="f8"/>
                  <a:arcTo wR="f57" hR="f64" stAng="f1" swAng="f8"/>
                  <a:lnTo>
                    <a:pt x="f60" y="f64"/>
                  </a:lnTo>
                  <a:arcTo wR="f57" hR="f64" stAng="f0" swAng="f1"/>
                </a:path>
              </a:pathLst>
            </a:custGeom>
            <a:noFill/>
            <a:ln w="38103">
              <a:solidFill>
                <a:srgbClr val="009D94"/>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1" i="0" u="none" strike="noStrike" kern="1200" cap="none" spc="0" baseline="0">
                <a:solidFill>
                  <a:srgbClr val="000000"/>
                </a:solidFill>
                <a:uFillTx/>
                <a:latin typeface="Arial Narrow"/>
                <a:ea typeface="微軟正黑體"/>
              </a:endParaRPr>
            </a:p>
          </p:txBody>
        </p:sp>
        <p:sp>
          <p:nvSpPr>
            <p:cNvPr id="6" name="手繪多邊形 5" descr="垂直括弧清單" title="SmartArt"/>
            <p:cNvSpPr/>
            <p:nvPr/>
          </p:nvSpPr>
          <p:spPr>
            <a:xfrm>
              <a:off x="3294994" y="2710345"/>
              <a:ext cx="8180899" cy="1583466"/>
            </a:xfrm>
            <a:custGeom>
              <a:avLst/>
              <a:gdLst>
                <a:gd name="f0" fmla="val 10800000"/>
                <a:gd name="f1" fmla="val 5400000"/>
                <a:gd name="f2" fmla="val 180"/>
                <a:gd name="f3" fmla="val w"/>
                <a:gd name="f4" fmla="val h"/>
                <a:gd name="f5" fmla="val 0"/>
                <a:gd name="f6" fmla="val 7169507"/>
                <a:gd name="f7" fmla="val 1144726"/>
                <a:gd name="f8" fmla="+- 0 0 -90"/>
                <a:gd name="f9" fmla="*/ f3 1 7169507"/>
                <a:gd name="f10" fmla="*/ f4 1 1144726"/>
                <a:gd name="f11" fmla="+- f7 0 f5"/>
                <a:gd name="f12" fmla="+- f6 0 f5"/>
                <a:gd name="f13" fmla="*/ f8 f0 1"/>
                <a:gd name="f14" fmla="*/ f12 1 7169507"/>
                <a:gd name="f15" fmla="*/ f11 1 1144726"/>
                <a:gd name="f16" fmla="*/ 0 f12 1"/>
                <a:gd name="f17" fmla="*/ 0 f11 1"/>
                <a:gd name="f18" fmla="*/ 7169507 f12 1"/>
                <a:gd name="f19" fmla="*/ 1144726 f11 1"/>
                <a:gd name="f20" fmla="*/ f13 1 f2"/>
                <a:gd name="f21" fmla="*/ f16 1 7169507"/>
                <a:gd name="f22" fmla="*/ f17 1 1144726"/>
                <a:gd name="f23" fmla="*/ f18 1 7169507"/>
                <a:gd name="f24" fmla="*/ f19 1 1144726"/>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7169507" h="1144726">
                  <a:moveTo>
                    <a:pt x="f5" y="f5"/>
                  </a:moveTo>
                  <a:lnTo>
                    <a:pt x="f6" y="f5"/>
                  </a:lnTo>
                  <a:lnTo>
                    <a:pt x="f6" y="f7"/>
                  </a:lnTo>
                  <a:lnTo>
                    <a:pt x="f5" y="f7"/>
                  </a:lnTo>
                  <a:lnTo>
                    <a:pt x="f5" y="f5"/>
                  </a:lnTo>
                  <a:close/>
                </a:path>
              </a:pathLst>
            </a:custGeom>
            <a:solidFill>
              <a:srgbClr val="1F497D"/>
            </a:solidFill>
            <a:ln w="15873">
              <a:solidFill>
                <a:srgbClr val="FFFFFF"/>
              </a:solidFill>
              <a:prstDash val="solid"/>
              <a:miter/>
            </a:ln>
          </p:spPr>
          <p:txBody>
            <a:bodyPr vert="horz" wrap="square" lIns="87626" tIns="87626" rIns="87626" bIns="87626" anchor="ctr" anchorCtr="0" compatLnSpc="1"/>
            <a:lstStyle/>
            <a:p>
              <a:pPr marL="228600" marR="0" lvl="1" indent="-228600" algn="l" defTabSz="1022354"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0" cap="none" spc="0" baseline="0">
                  <a:solidFill>
                    <a:srgbClr val="FFFFFF"/>
                  </a:solidFill>
                  <a:uFillTx/>
                  <a:latin typeface="Microsoft JhengHei UI" pitchFamily="34"/>
                  <a:ea typeface="Microsoft JhengHei UI" pitchFamily="34"/>
                </a:rPr>
                <a:t>再授權</a:t>
              </a:r>
              <a:r>
                <a:rPr lang="en-US" sz="2400" b="0" i="0" u="none" strike="noStrike" kern="0" cap="none" spc="0" baseline="0">
                  <a:solidFill>
                    <a:srgbClr val="FFFFFF"/>
                  </a:solidFill>
                  <a:uFillTx/>
                  <a:latin typeface="Microsoft JhengHei UI" pitchFamily="34"/>
                  <a:ea typeface="Microsoft JhengHei UI" pitchFamily="34"/>
                </a:rPr>
                <a:t>(sublicense)</a:t>
              </a:r>
              <a:r>
                <a:rPr lang="zh-TW" sz="2400" b="0" i="0" u="none" strike="noStrike" kern="0" cap="none" spc="0" baseline="0">
                  <a:solidFill>
                    <a:srgbClr val="FFFFFF"/>
                  </a:solidFill>
                  <a:uFillTx/>
                  <a:latin typeface="Microsoft JhengHei UI" pitchFamily="34"/>
                  <a:ea typeface="Microsoft JhengHei UI" pitchFamily="34"/>
                </a:rPr>
                <a:t>，指原來之被授權人將其被授予之權利授權第三人實施，而自己仍保留原授權之行為，與授權之移轉不同。</a:t>
              </a:r>
              <a:r>
                <a:rPr lang="en-US" sz="2400" b="0" i="0" u="none" strike="noStrike" kern="0" cap="none" spc="0" baseline="0">
                  <a:solidFill>
                    <a:srgbClr val="FFFFFF"/>
                  </a:solidFill>
                  <a:uFillTx/>
                  <a:latin typeface="Microsoft JhengHei UI" pitchFamily="34"/>
                  <a:ea typeface="Microsoft JhengHei UI" pitchFamily="34"/>
                </a:rPr>
                <a:t>(</a:t>
              </a:r>
              <a:r>
                <a:rPr lang="zh-TW" sz="2400" b="0" i="0" u="none" strike="noStrike" kern="0" cap="none" spc="0" baseline="0">
                  <a:solidFill>
                    <a:srgbClr val="FFFFFF"/>
                  </a:solidFill>
                  <a:uFillTx/>
                  <a:latin typeface="Microsoft JhengHei UI" pitchFamily="34"/>
                  <a:ea typeface="Microsoft JhengHei UI" pitchFamily="34"/>
                </a:rPr>
                <a:t>專利法第</a:t>
              </a:r>
              <a:r>
                <a:rPr lang="en-US" sz="2400" b="0" i="0" u="none" strike="noStrike" kern="0" cap="none" spc="0" baseline="0">
                  <a:solidFill>
                    <a:srgbClr val="FFFFFF"/>
                  </a:solidFill>
                  <a:uFillTx/>
                  <a:latin typeface="Microsoft JhengHei UI" pitchFamily="34"/>
                  <a:ea typeface="Microsoft JhengHei UI" pitchFamily="34"/>
                </a:rPr>
                <a:t>63</a:t>
              </a:r>
              <a:r>
                <a:rPr lang="zh-TW" sz="2400" b="0" i="0" u="none" strike="noStrike" kern="0" cap="none" spc="0" baseline="0">
                  <a:solidFill>
                    <a:srgbClr val="FFFFFF"/>
                  </a:solidFill>
                  <a:uFillTx/>
                  <a:latin typeface="Microsoft JhengHei UI" pitchFamily="34"/>
                  <a:ea typeface="Microsoft JhengHei UI" pitchFamily="34"/>
                </a:rPr>
                <a:t>條</a:t>
              </a:r>
              <a:r>
                <a:rPr lang="en-US" sz="2400" b="0" i="0" u="none" strike="noStrike" kern="0" cap="none" spc="0" baseline="0">
                  <a:solidFill>
                    <a:srgbClr val="FFFFFF"/>
                  </a:solidFill>
                  <a:uFillTx/>
                  <a:latin typeface="Microsoft JhengHei UI" pitchFamily="34"/>
                  <a:ea typeface="Microsoft JhengHei UI" pitchFamily="34"/>
                </a:rPr>
                <a:t>)</a:t>
              </a:r>
              <a:endParaRPr lang="zh-TW" sz="2400" b="0" i="0" u="none" strike="noStrike" kern="1200" cap="none" spc="0" baseline="0">
                <a:solidFill>
                  <a:srgbClr val="FFFFFF"/>
                </a:solidFill>
                <a:uFillTx/>
                <a:latin typeface="Microsoft JhengHei UI" pitchFamily="34"/>
                <a:ea typeface="Microsoft JhengHei UI" pitchFamily="34"/>
              </a:endParaRPr>
            </a:p>
          </p:txBody>
        </p:sp>
      </p:grpSp>
      <p:sp>
        <p:nvSpPr>
          <p:cNvPr id="10" name="日期版面配置區 12"/>
          <p:cNvSpPr txBox="1"/>
          <p:nvPr/>
        </p:nvSpPr>
        <p:spPr>
          <a:xfrm>
            <a:off x="9334624" y="6041358"/>
            <a:ext cx="1343701" cy="365129"/>
          </a:xfrm>
          <a:prstGeom prst="rect">
            <a:avLst/>
          </a:prstGeom>
          <a:noFill/>
          <a:ln>
            <a:noFill/>
          </a:ln>
        </p:spPr>
        <p:txBody>
          <a:bodyPr vert="horz" wrap="square" lIns="91440" tIns="45720" rIns="91440" bIns="45720"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900" b="0" i="0" u="none" strike="noStrike" kern="1200" cap="none" spc="0" baseline="0">
                <a:solidFill>
                  <a:srgbClr val="FFFFFF"/>
                </a:solidFill>
                <a:uFillTx/>
                <a:latin typeface="Century Gothic"/>
                <a:ea typeface="新細明體" pitchFamily="18"/>
              </a:rPr>
              <a:t>6/17/2015</a:t>
            </a:r>
          </a:p>
        </p:txBody>
      </p:sp>
      <p:sp>
        <p:nvSpPr>
          <p:cNvPr id="11" name="頁尾版面配置區 13"/>
          <p:cNvSpPr txBox="1"/>
          <p:nvPr/>
        </p:nvSpPr>
        <p:spPr>
          <a:xfrm>
            <a:off x="451512" y="6041358"/>
            <a:ext cx="8644316" cy="365129"/>
          </a:xfrm>
          <a:prstGeom prst="rect">
            <a:avLst/>
          </a:prstGeom>
          <a:noFill/>
          <a:ln>
            <a:noFill/>
          </a:ln>
        </p:spPr>
        <p:txBody>
          <a:bodyPr vert="horz" wrap="square" lIns="91440" tIns="45720" rIns="91440" bIns="45720" anchor="b"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900" b="0" i="0" u="none" strike="noStrike" kern="1200" cap="none" spc="0" baseline="0">
                <a:solidFill>
                  <a:srgbClr val="FFFFFF"/>
                </a:solidFill>
                <a:uFillTx/>
                <a:latin typeface="Century Gothic"/>
                <a:ea typeface="新細明體" pitchFamily="18"/>
              </a:rPr>
              <a:t>行政院原子能委員會核能研究所 專利授權 </a:t>
            </a:r>
            <a:r>
              <a:rPr lang="en-US" sz="900" b="0" i="0" u="none" strike="noStrike" kern="1200" cap="none" spc="0" baseline="0">
                <a:solidFill>
                  <a:srgbClr val="FFFFFF"/>
                </a:solidFill>
                <a:uFillTx/>
                <a:latin typeface="Century Gothic"/>
                <a:ea typeface="新細明體" pitchFamily="18"/>
              </a:rPr>
              <a:t>                                                                                                                     </a:t>
            </a:r>
            <a:r>
              <a:rPr lang="zh-TW" sz="900" b="0" i="0" u="none" strike="noStrike" kern="1200" cap="none" spc="0" baseline="0">
                <a:solidFill>
                  <a:srgbClr val="FFFFFF"/>
                </a:solidFill>
                <a:uFillTx/>
                <a:latin typeface="Century Gothic"/>
                <a:ea typeface="新細明體" pitchFamily="18"/>
              </a:rPr>
              <a:t>中正專利商標連聯合事務所 版權所有 翻印必究</a:t>
            </a:r>
            <a:endParaRPr lang="en-US" sz="900" b="0" i="0" u="none" strike="noStrike" kern="1200" cap="none" spc="0" baseline="0">
              <a:solidFill>
                <a:srgbClr val="FFFFFF"/>
              </a:solidFill>
              <a:uFillTx/>
              <a:latin typeface="Century Gothic"/>
              <a:ea typeface="新細明體" pitchFamily="18"/>
            </a:endParaRPr>
          </a:p>
        </p:txBody>
      </p:sp>
      <p:sp>
        <p:nvSpPr>
          <p:cNvPr id="12" name="投影片編號版面配置區 14"/>
          <p:cNvSpPr txBox="1"/>
          <p:nvPr/>
        </p:nvSpPr>
        <p:spPr>
          <a:xfrm>
            <a:off x="10678326" y="5915884"/>
            <a:ext cx="1062157" cy="490603"/>
          </a:xfrm>
          <a:prstGeom prst="rect">
            <a:avLst/>
          </a:prstGeom>
          <a:noFill/>
          <a:ln>
            <a:noFill/>
          </a:ln>
        </p:spPr>
        <p:txBody>
          <a:bodyPr vert="horz" wrap="square" lIns="91440" tIns="45720" rIns="91440" bIns="10799" anchor="b" anchorCtr="0" compatLnSpc="1"/>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13DB3DF-987B-4DAF-A846-B78CCA43DF75}" type="slidenum">
              <a:t>9</a:t>
            </a:fld>
            <a:endParaRPr lang="en-US" sz="2000" b="0" i="0" u="none" strike="noStrike" kern="1200" cap="none" spc="0" baseline="0">
              <a:solidFill>
                <a:srgbClr val="00C6BB"/>
              </a:solidFill>
              <a:uFillTx/>
              <a:latin typeface="Century Gothic"/>
              <a:ea typeface="新細明體" pitchFamily="18"/>
            </a:endParaRPr>
          </a:p>
        </p:txBody>
      </p:sp>
      <p:grpSp>
        <p:nvGrpSpPr>
          <p:cNvPr id="13" name="資料庫圖表 18"/>
          <p:cNvGrpSpPr/>
          <p:nvPr/>
        </p:nvGrpSpPr>
        <p:grpSpPr>
          <a:xfrm>
            <a:off x="10035210" y="102988"/>
            <a:ext cx="1600858" cy="1600858"/>
            <a:chOff x="10035210" y="102988"/>
            <a:chExt cx="1600858" cy="1600858"/>
          </a:xfrm>
        </p:grpSpPr>
        <p:sp>
          <p:nvSpPr>
            <p:cNvPr id="14" name="手繪多邊形 13"/>
            <p:cNvSpPr/>
            <p:nvPr/>
          </p:nvSpPr>
          <p:spPr>
            <a:xfrm>
              <a:off x="10035210" y="102988"/>
              <a:ext cx="782360" cy="782360"/>
            </a:xfrm>
            <a:custGeom>
              <a:avLst/>
              <a:gdLst>
                <a:gd name="f0" fmla="val 10800000"/>
                <a:gd name="f1" fmla="val 5400000"/>
                <a:gd name="f2" fmla="val 180"/>
                <a:gd name="f3" fmla="val w"/>
                <a:gd name="f4" fmla="val h"/>
                <a:gd name="f5" fmla="val 0"/>
                <a:gd name="f6" fmla="val 782363"/>
                <a:gd name="f7" fmla="val 350276"/>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5" y="f6"/>
                  </a:moveTo>
                  <a:cubicBezTo>
                    <a:pt x="f5" y="f7"/>
                    <a:pt x="f7" y="f5"/>
                    <a:pt x="f6" y="f5"/>
                  </a:cubicBezTo>
                  <a:lnTo>
                    <a:pt x="f6" y="f6"/>
                  </a:lnTo>
                  <a:lnTo>
                    <a:pt x="f5" y="f6"/>
                  </a:lnTo>
                  <a:close/>
                </a:path>
              </a:pathLst>
            </a:custGeom>
            <a:solidFill>
              <a:srgbClr val="4F81BD"/>
            </a:solidFill>
            <a:ln w="25402">
              <a:solidFill>
                <a:srgbClr val="EEECE1"/>
              </a:solidFill>
              <a:prstDash val="solid"/>
            </a:ln>
          </p:spPr>
          <p:txBody>
            <a:bodyPr vert="horz" wrap="square" lIns="293156" tIns="293156" rIns="64008"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前言</a:t>
              </a:r>
              <a:endParaRPr lang="en-US" sz="900" b="1" i="0" u="none" strike="noStrike" kern="1200" cap="none" spc="0" baseline="0">
                <a:solidFill>
                  <a:srgbClr val="FFFFFF"/>
                </a:solidFill>
                <a:uFillTx/>
                <a:latin typeface="Arial Narrow"/>
                <a:ea typeface="微軟正黑體"/>
              </a:endParaRPr>
            </a:p>
          </p:txBody>
        </p:sp>
        <p:sp>
          <p:nvSpPr>
            <p:cNvPr id="15" name="手繪多邊形 14"/>
            <p:cNvSpPr/>
            <p:nvPr/>
          </p:nvSpPr>
          <p:spPr>
            <a:xfrm>
              <a:off x="10853708" y="102988"/>
              <a:ext cx="782360" cy="782360"/>
            </a:xfrm>
            <a:custGeom>
              <a:avLst/>
              <a:gdLst>
                <a:gd name="f0" fmla="val 10800000"/>
                <a:gd name="f1" fmla="val 5400000"/>
                <a:gd name="f2" fmla="val 180"/>
                <a:gd name="f3" fmla="val w"/>
                <a:gd name="f4" fmla="val h"/>
                <a:gd name="f5" fmla="val 0"/>
                <a:gd name="f6" fmla="val 782363"/>
                <a:gd name="f7" fmla="val 432087"/>
                <a:gd name="f8" fmla="val 350276"/>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5" y="f5"/>
                  </a:moveTo>
                  <a:cubicBezTo>
                    <a:pt x="f7" y="f5"/>
                    <a:pt x="f6" y="f8"/>
                    <a:pt x="f6" y="f6"/>
                  </a:cubicBezTo>
                  <a:lnTo>
                    <a:pt x="f5" y="f6"/>
                  </a:lnTo>
                  <a:lnTo>
                    <a:pt x="f5" y="f5"/>
                  </a:lnTo>
                  <a:close/>
                </a:path>
              </a:pathLst>
            </a:custGeom>
            <a:solidFill>
              <a:srgbClr val="4F81BD"/>
            </a:solidFill>
            <a:ln w="25402">
              <a:solidFill>
                <a:srgbClr val="EEECE1"/>
              </a:solidFill>
              <a:prstDash val="solid"/>
            </a:ln>
          </p:spPr>
          <p:txBody>
            <a:bodyPr vert="horz" wrap="square" lIns="64008" tIns="293156" rIns="293156" bIns="64008"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智慧</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財產權</a:t>
              </a:r>
              <a:endParaRPr lang="en-US" sz="900" b="1" i="0" u="none" strike="noStrike" kern="1200" cap="none" spc="0" baseline="0">
                <a:solidFill>
                  <a:srgbClr val="FFFFFF"/>
                </a:solidFill>
                <a:uFillTx/>
                <a:latin typeface="Arial Narrow"/>
                <a:ea typeface="微軟正黑體"/>
              </a:endParaRPr>
            </a:p>
          </p:txBody>
        </p:sp>
        <p:sp>
          <p:nvSpPr>
            <p:cNvPr id="16" name="手繪多邊形 15"/>
            <p:cNvSpPr/>
            <p:nvPr/>
          </p:nvSpPr>
          <p:spPr>
            <a:xfrm>
              <a:off x="10853708" y="921486"/>
              <a:ext cx="782360" cy="782360"/>
            </a:xfrm>
            <a:custGeom>
              <a:avLst/>
              <a:gdLst>
                <a:gd name="f0" fmla="val 10800000"/>
                <a:gd name="f1" fmla="val 5400000"/>
                <a:gd name="f2" fmla="val 180"/>
                <a:gd name="f3" fmla="val w"/>
                <a:gd name="f4" fmla="val h"/>
                <a:gd name="f5" fmla="val 0"/>
                <a:gd name="f6" fmla="val 782363"/>
                <a:gd name="f7" fmla="val 432087"/>
                <a:gd name="f8" fmla="+- 0 0 -90"/>
                <a:gd name="f9" fmla="*/ f3 1 782363"/>
                <a:gd name="f10" fmla="*/ f4 1 782363"/>
                <a:gd name="f11" fmla="val f5"/>
                <a:gd name="f12" fmla="val f6"/>
                <a:gd name="f13" fmla="*/ f8 f0 1"/>
                <a:gd name="f14" fmla="+- f12 0 f11"/>
                <a:gd name="f15" fmla="*/ f13 1 f2"/>
                <a:gd name="f16" fmla="*/ f14 1 782363"/>
                <a:gd name="f17" fmla="*/ 0 f14 1"/>
                <a:gd name="f18" fmla="*/ 782363 f14 1"/>
                <a:gd name="f19" fmla="+- f15 0 f1"/>
                <a:gd name="f20" fmla="*/ f17 1 782363"/>
                <a:gd name="f21" fmla="*/ f18 1 782363"/>
                <a:gd name="f22" fmla="*/ f11 1 f16"/>
                <a:gd name="f23" fmla="*/ f12 1 f16"/>
                <a:gd name="f24" fmla="*/ f20 1 f16"/>
                <a:gd name="f25" fmla="*/ f21 1 f16"/>
                <a:gd name="f26" fmla="*/ f22 f9 1"/>
                <a:gd name="f27" fmla="*/ f23 f9 1"/>
                <a:gd name="f28" fmla="*/ f23 f10 1"/>
                <a:gd name="f29" fmla="*/ f22 f10 1"/>
                <a:gd name="f30" fmla="*/ f24 f9 1"/>
                <a:gd name="f31" fmla="*/ f25 f10 1"/>
                <a:gd name="f32" fmla="*/ f25 f9 1"/>
                <a:gd name="f33" fmla="*/ f24 f10 1"/>
              </a:gdLst>
              <a:ahLst/>
              <a:cxnLst>
                <a:cxn ang="3cd4">
                  <a:pos x="hc" y="t"/>
                </a:cxn>
                <a:cxn ang="0">
                  <a:pos x="r" y="vc"/>
                </a:cxn>
                <a:cxn ang="cd4">
                  <a:pos x="hc" y="b"/>
                </a:cxn>
                <a:cxn ang="cd2">
                  <a:pos x="l" y="vc"/>
                </a:cxn>
                <a:cxn ang="f19">
                  <a:pos x="f30" y="f31"/>
                </a:cxn>
                <a:cxn ang="f19">
                  <a:pos x="f32" y="f33"/>
                </a:cxn>
                <a:cxn ang="f19">
                  <a:pos x="f32" y="f31"/>
                </a:cxn>
                <a:cxn ang="f19">
                  <a:pos x="f30" y="f31"/>
                </a:cxn>
              </a:cxnLst>
              <a:rect l="f26" t="f29" r="f27" b="f28"/>
              <a:pathLst>
                <a:path w="782363" h="782363">
                  <a:moveTo>
                    <a:pt x="f6" y="f5"/>
                  </a:moveTo>
                  <a:cubicBezTo>
                    <a:pt x="f6" y="f7"/>
                    <a:pt x="f7" y="f6"/>
                    <a:pt x="f5" y="f6"/>
                  </a:cubicBezTo>
                  <a:lnTo>
                    <a:pt x="f5" y="f5"/>
                  </a:lnTo>
                  <a:lnTo>
                    <a:pt x="f6" y="f5"/>
                  </a:lnTo>
                  <a:close/>
                </a:path>
              </a:pathLst>
            </a:custGeom>
            <a:solidFill>
              <a:srgbClr val="1F497D"/>
            </a:solidFill>
            <a:ln w="25402">
              <a:solidFill>
                <a:srgbClr val="EEECE1"/>
              </a:solidFill>
              <a:prstDash val="solid"/>
            </a:ln>
          </p:spPr>
          <p:txBody>
            <a:bodyPr vert="horz" wrap="square" lIns="64008" tIns="64008" rIns="293156" bIns="293156" anchor="ctr" anchorCtr="1" compatLnSpc="1"/>
            <a:lstStyle/>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專利</a:t>
              </a:r>
              <a:endParaRPr lang="en-US" sz="900" b="1" i="0" u="none" strike="noStrike" kern="1200" cap="none" spc="0" baseline="0">
                <a:solidFill>
                  <a:srgbClr val="FFFFFF"/>
                </a:solidFill>
                <a:uFillTx/>
                <a:latin typeface="Arial Narrow"/>
                <a:ea typeface="微軟正黑體"/>
              </a:endParaRPr>
            </a:p>
            <a:p>
              <a:pPr marL="0" marR="0" lvl="0" indent="0" algn="ctr" defTabSz="400050" rtl="0" fontAlgn="auto" hangingPunct="1">
                <a:lnSpc>
                  <a:spcPct val="90000"/>
                </a:lnSpc>
                <a:spcBef>
                  <a:spcPts val="0"/>
                </a:spcBef>
                <a:spcAft>
                  <a:spcPts val="400"/>
                </a:spcAft>
                <a:buNone/>
                <a:tabLst/>
                <a:defRPr sz="1800" b="0" i="0" u="none" strike="noStrike" kern="0" cap="none" spc="0" baseline="0">
                  <a:solidFill>
                    <a:srgbClr val="000000"/>
                  </a:solidFill>
                  <a:uFillTx/>
                </a:defRPr>
              </a:pPr>
              <a:r>
                <a:rPr lang="zh-TW" sz="900" b="1" i="0" u="none" strike="noStrike" kern="1200" cap="none" spc="0" baseline="0">
                  <a:solidFill>
                    <a:srgbClr val="FFFFFF"/>
                  </a:solidFill>
                  <a:uFillTx/>
                  <a:latin typeface="Arial Narrow"/>
                  <a:ea typeface="微軟正黑體"/>
                </a:rPr>
                <a:t>授權</a:t>
              </a:r>
              <a:endParaRPr lang="en-US" sz="900" b="1" i="0" u="none" strike="noStrike" kern="1200" cap="none" spc="0" baseline="0">
                <a:solidFill>
                  <a:srgbClr val="FFFFFF"/>
                </a:solidFill>
                <a:uFillTx/>
                <a:latin typeface="Arial Narrow"/>
                <a:ea typeface="微軟正黑體"/>
              </a:endParaRPr>
            </a:p>
          </p:txBody>
        </p:sp>
        <p:sp>
          <p:nvSpPr>
            <p:cNvPr id="17" name="手繪多邊形 16"/>
            <p:cNvSpPr/>
            <p:nvPr/>
          </p:nvSpPr>
          <p:spPr>
            <a:xfrm>
              <a:off x="10035210" y="921486"/>
              <a:ext cx="782360" cy="782360"/>
            </a:xfrm>
            <a:custGeom>
              <a:avLst/>
              <a:gdLst>
                <a:gd name="f0" fmla="val 10800000"/>
                <a:gd name="f1" fmla="val 5400000"/>
                <a:gd name="f2" fmla="val 180"/>
                <a:gd name="f3" fmla="val w"/>
                <a:gd name="f4" fmla="val h"/>
                <a:gd name="f5" fmla="val 0"/>
                <a:gd name="f6" fmla="val 782363"/>
                <a:gd name="f7" fmla="val 350276"/>
                <a:gd name="f8" fmla="val 432087"/>
                <a:gd name="f9" fmla="+- 0 0 -90"/>
                <a:gd name="f10" fmla="*/ f3 1 782363"/>
                <a:gd name="f11" fmla="*/ f4 1 782363"/>
                <a:gd name="f12" fmla="val f5"/>
                <a:gd name="f13" fmla="val f6"/>
                <a:gd name="f14" fmla="*/ f9 f0 1"/>
                <a:gd name="f15" fmla="+- f13 0 f12"/>
                <a:gd name="f16" fmla="*/ f14 1 f2"/>
                <a:gd name="f17" fmla="*/ f15 1 782363"/>
                <a:gd name="f18" fmla="*/ 0 f15 1"/>
                <a:gd name="f19" fmla="*/ 782363 f15 1"/>
                <a:gd name="f20" fmla="+- f16 0 f1"/>
                <a:gd name="f21" fmla="*/ f18 1 782363"/>
                <a:gd name="f22" fmla="*/ f19 1 782363"/>
                <a:gd name="f23" fmla="*/ f12 1 f17"/>
                <a:gd name="f24" fmla="*/ f13 1 f17"/>
                <a:gd name="f25" fmla="*/ f21 1 f17"/>
                <a:gd name="f26" fmla="*/ f22 1 f17"/>
                <a:gd name="f27" fmla="*/ f23 f10 1"/>
                <a:gd name="f28" fmla="*/ f24 f10 1"/>
                <a:gd name="f29" fmla="*/ f24 f11 1"/>
                <a:gd name="f30" fmla="*/ f23 f11 1"/>
                <a:gd name="f31" fmla="*/ f25 f10 1"/>
                <a:gd name="f32" fmla="*/ f26 f11 1"/>
                <a:gd name="f33" fmla="*/ f26 f10 1"/>
                <a:gd name="f34" fmla="*/ f25 f11 1"/>
              </a:gdLst>
              <a:ahLst/>
              <a:cxnLst>
                <a:cxn ang="3cd4">
                  <a:pos x="hc" y="t"/>
                </a:cxn>
                <a:cxn ang="0">
                  <a:pos x="r" y="vc"/>
                </a:cxn>
                <a:cxn ang="cd4">
                  <a:pos x="hc" y="b"/>
                </a:cxn>
                <a:cxn ang="cd2">
                  <a:pos x="l" y="vc"/>
                </a:cxn>
                <a:cxn ang="f20">
                  <a:pos x="f31" y="f32"/>
                </a:cxn>
                <a:cxn ang="f20">
                  <a:pos x="f33" y="f34"/>
                </a:cxn>
                <a:cxn ang="f20">
                  <a:pos x="f33" y="f32"/>
                </a:cxn>
                <a:cxn ang="f20">
                  <a:pos x="f31" y="f32"/>
                </a:cxn>
              </a:cxnLst>
              <a:rect l="f27" t="f30" r="f28" b="f29"/>
              <a:pathLst>
                <a:path w="782363" h="782363">
                  <a:moveTo>
                    <a:pt x="f6" y="f6"/>
                  </a:moveTo>
                  <a:cubicBezTo>
                    <a:pt x="f7" y="f6"/>
                    <a:pt x="f5" y="f8"/>
                    <a:pt x="f5" y="f5"/>
                  </a:cubicBezTo>
                  <a:lnTo>
                    <a:pt x="f6" y="f5"/>
                  </a:lnTo>
                  <a:lnTo>
                    <a:pt x="f6" y="f6"/>
                  </a:lnTo>
                  <a:close/>
                </a:path>
              </a:pathLst>
            </a:custGeom>
            <a:solidFill>
              <a:srgbClr val="4F81BD"/>
            </a:solidFill>
            <a:ln w="25402">
              <a:solidFill>
                <a:srgbClr val="EEECE1"/>
              </a:solidFill>
              <a:prstDash val="solid"/>
            </a:ln>
          </p:spPr>
          <p:txBody>
            <a:bodyPr vert="horz" wrap="square" lIns="286042" tIns="56893" rIns="56893" bIns="286042" anchor="ctr" anchorCtr="1" compatLnSpc="1"/>
            <a:lstStyle/>
            <a:p>
              <a:pPr marL="0" marR="0" lvl="0" indent="0" algn="ctr" defTabSz="355601" rtl="0" fontAlgn="auto" hangingPunct="1">
                <a:lnSpc>
                  <a:spcPct val="90000"/>
                </a:lnSpc>
                <a:spcBef>
                  <a:spcPts val="0"/>
                </a:spcBef>
                <a:spcAft>
                  <a:spcPts val="300"/>
                </a:spcAft>
                <a:buNone/>
                <a:tabLst/>
                <a:defRPr sz="1800" b="0" i="0" u="none" strike="noStrike" kern="0" cap="none" spc="0" baseline="0">
                  <a:solidFill>
                    <a:srgbClr val="000000"/>
                  </a:solidFill>
                  <a:uFillTx/>
                </a:defRPr>
              </a:pPr>
              <a:r>
                <a:rPr lang="zh-TW" sz="800" b="1" i="0" u="none" strike="noStrike" kern="1200" cap="none" spc="0" baseline="0">
                  <a:solidFill>
                    <a:srgbClr val="FFFFFF"/>
                  </a:solidFill>
                  <a:uFillTx/>
                  <a:latin typeface="Arial Narrow"/>
                  <a:ea typeface="微軟正黑體"/>
                </a:rPr>
                <a:t>專利授權之擬訂</a:t>
              </a:r>
              <a:endParaRPr lang="en-US" sz="800" b="0" i="0" u="none" strike="noStrike" kern="1200" cap="none" spc="0" baseline="0">
                <a:solidFill>
                  <a:srgbClr val="FFFFFF"/>
                </a:solidFill>
                <a:uFillTx/>
                <a:latin typeface="Arial Narrow"/>
                <a:ea typeface="微軟正黑體"/>
              </a:endParaRPr>
            </a:p>
          </p:txBody>
        </p:sp>
        <p:sp>
          <p:nvSpPr>
            <p:cNvPr id="18" name="手繪多邊形 17"/>
            <p:cNvSpPr/>
            <p:nvPr/>
          </p:nvSpPr>
          <p:spPr>
            <a:xfrm>
              <a:off x="10700583" y="740810"/>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sp>
          <p:nvSpPr>
            <p:cNvPr id="19" name="手繪多邊形 18"/>
            <p:cNvSpPr/>
            <p:nvPr/>
          </p:nvSpPr>
          <p:spPr>
            <a:xfrm rot="10799991">
              <a:off x="10700574" y="831143"/>
              <a:ext cx="270122" cy="234891"/>
            </a:xfrm>
            <a:custGeom>
              <a:avLst/>
              <a:gdLst>
                <a:gd name="f0" fmla="val 10800000"/>
                <a:gd name="f1" fmla="val 5400000"/>
                <a:gd name="f2" fmla="val 180"/>
                <a:gd name="f3" fmla="val w"/>
                <a:gd name="f4" fmla="val h"/>
                <a:gd name="f5" fmla="val 0"/>
                <a:gd name="f6" fmla="val 270123"/>
                <a:gd name="f7" fmla="val 234889"/>
                <a:gd name="f8" fmla="+- 0 0 9442500"/>
                <a:gd name="f9" fmla="val 14681"/>
                <a:gd name="f10" fmla="val 117445"/>
                <a:gd name="f11" fmla="val 120381"/>
                <a:gd name="f12" fmla="val 102764"/>
                <a:gd name="f13" fmla="val 9809621"/>
                <a:gd name="f14" fmla="val 262081"/>
                <a:gd name="f15" fmla="val 83744"/>
                <a:gd name="f16" fmla="val 240762"/>
                <a:gd name="f17" fmla="val 117444"/>
                <a:gd name="f18" fmla="val 203359"/>
                <a:gd name="f19" fmla="val 215922"/>
                <a:gd name="f20" fmla="val 91020"/>
                <a:gd name="f21" fmla="val 73403"/>
                <a:gd name="f22" fmla="val 20242500"/>
                <a:gd name="f23" fmla="+- 0 0 -180"/>
                <a:gd name="f24" fmla="+- 0 0 -450"/>
                <a:gd name="f25" fmla="+- 0 0 -540"/>
                <a:gd name="f26" fmla="+- 0 0 -630"/>
                <a:gd name="f27" fmla="*/ f3 1 270123"/>
                <a:gd name="f28" fmla="*/ f4 1 234889"/>
                <a:gd name="f29" fmla="val f5"/>
                <a:gd name="f30" fmla="val f6"/>
                <a:gd name="f31" fmla="val f7"/>
                <a:gd name="f32" fmla="*/ f23 f0 1"/>
                <a:gd name="f33" fmla="*/ f24 f0 1"/>
                <a:gd name="f34" fmla="*/ f25 f0 1"/>
                <a:gd name="f35" fmla="*/ f26 f0 1"/>
                <a:gd name="f36" fmla="+- f31 0 f29"/>
                <a:gd name="f37" fmla="+- f30 0 f29"/>
                <a:gd name="f38" fmla="*/ f32 1 f2"/>
                <a:gd name="f39" fmla="*/ f33 1 f2"/>
                <a:gd name="f40" fmla="*/ f34 1 f2"/>
                <a:gd name="f41" fmla="*/ f35 1 f2"/>
                <a:gd name="f42" fmla="*/ f37 1 270123"/>
                <a:gd name="f43" fmla="*/ f36 1 234889"/>
                <a:gd name="f44" fmla="+- f38 0 f1"/>
                <a:gd name="f45" fmla="+- f39 0 f1"/>
                <a:gd name="f46" fmla="+- f40 0 f1"/>
                <a:gd name="f47" fmla="+- f41 0 f1"/>
                <a:gd name="f48" fmla="*/ 29361 1 f42"/>
                <a:gd name="f49" fmla="*/ 117445 1 f43"/>
                <a:gd name="f50" fmla="*/ 262081 1 f42"/>
                <a:gd name="f51" fmla="*/ 83744 1 f43"/>
                <a:gd name="f52" fmla="*/ 240762 1 f42"/>
                <a:gd name="f53" fmla="*/ 117444 1 f43"/>
                <a:gd name="f54" fmla="*/ 203359 1 f42"/>
                <a:gd name="f55" fmla="*/ 49939 1 f42"/>
                <a:gd name="f56" fmla="*/ 220184 1 f42"/>
                <a:gd name="f57" fmla="*/ 44779 1 f43"/>
                <a:gd name="f58" fmla="*/ 190110 1 f43"/>
                <a:gd name="f59" fmla="*/ f55 f27 1"/>
                <a:gd name="f60" fmla="*/ f56 f27 1"/>
                <a:gd name="f61" fmla="*/ f58 f28 1"/>
                <a:gd name="f62" fmla="*/ f57 f28 1"/>
                <a:gd name="f63" fmla="*/ f48 f27 1"/>
                <a:gd name="f64" fmla="*/ f49 f28 1"/>
                <a:gd name="f65" fmla="*/ f50 f27 1"/>
                <a:gd name="f66" fmla="*/ f51 f28 1"/>
                <a:gd name="f67" fmla="*/ f52 f27 1"/>
                <a:gd name="f68" fmla="*/ f53 f28 1"/>
                <a:gd name="f69" fmla="*/ f54 f27 1"/>
              </a:gdLst>
              <a:ahLst/>
              <a:cxnLst>
                <a:cxn ang="3cd4">
                  <a:pos x="hc" y="t"/>
                </a:cxn>
                <a:cxn ang="0">
                  <a:pos x="r" y="vc"/>
                </a:cxn>
                <a:cxn ang="cd4">
                  <a:pos x="hc" y="b"/>
                </a:cxn>
                <a:cxn ang="cd2">
                  <a:pos x="l" y="vc"/>
                </a:cxn>
                <a:cxn ang="f44">
                  <a:pos x="f63" y="f64"/>
                </a:cxn>
                <a:cxn ang="f45">
                  <a:pos x="f65" y="f66"/>
                </a:cxn>
                <a:cxn ang="f46">
                  <a:pos x="f67" y="f68"/>
                </a:cxn>
                <a:cxn ang="f47">
                  <a:pos x="f69" y="f66"/>
                </a:cxn>
              </a:cxnLst>
              <a:rect l="f59" t="f62" r="f60" b="f61"/>
              <a:pathLst>
                <a:path w="270123" h="234889">
                  <a:moveTo>
                    <a:pt x="f9" y="f10"/>
                  </a:moveTo>
                  <a:arcTo wR="f11" hR="f12" stAng="f0" swAng="f13"/>
                  <a:lnTo>
                    <a:pt x="f14" y="f15"/>
                  </a:lnTo>
                  <a:lnTo>
                    <a:pt x="f16" y="f17"/>
                  </a:lnTo>
                  <a:lnTo>
                    <a:pt x="f18" y="f15"/>
                  </a:lnTo>
                  <a:lnTo>
                    <a:pt x="f19" y="f15"/>
                  </a:lnTo>
                  <a:arcTo wR="f20" hR="f21" stAng="f22" swAng="f8"/>
                  <a:close/>
                </a:path>
              </a:pathLst>
            </a:custGeom>
            <a:solidFill>
              <a:srgbClr val="ABB1BF"/>
            </a:solidFill>
            <a:ln w="25402">
              <a:solidFill>
                <a:srgbClr val="EEECE1"/>
              </a:solidFill>
              <a:prstDash val="solid"/>
            </a:ln>
          </p:spPr>
          <p:txBody>
            <a:bodyPr lIns="0" tIns="0" rIns="0" bIns="0"/>
            <a:lstStyle/>
            <a:p>
              <a:endParaRPr lang="zh-TW" altLang="en-US"/>
            </a:p>
          </p:txBody>
        </p:sp>
      </p:grpSp>
      <p:grpSp>
        <p:nvGrpSpPr>
          <p:cNvPr id="20" name="內容版面配置區 2"/>
          <p:cNvGrpSpPr/>
          <p:nvPr/>
        </p:nvGrpSpPr>
        <p:grpSpPr>
          <a:xfrm>
            <a:off x="263753" y="4593282"/>
            <a:ext cx="11212537" cy="1567903"/>
            <a:chOff x="263356" y="4309366"/>
            <a:chExt cx="11212537" cy="1567903"/>
          </a:xfrm>
        </p:grpSpPr>
        <p:sp>
          <p:nvSpPr>
            <p:cNvPr id="24" name="手繪多邊形 23"/>
            <p:cNvSpPr/>
            <p:nvPr/>
          </p:nvSpPr>
          <p:spPr>
            <a:xfrm>
              <a:off x="263356" y="4689719"/>
              <a:ext cx="2128247" cy="715956"/>
            </a:xfrm>
            <a:custGeom>
              <a:avLst/>
              <a:gdLst>
                <a:gd name="f0" fmla="val 10800000"/>
                <a:gd name="f1" fmla="val 5400000"/>
                <a:gd name="f2" fmla="val 180"/>
                <a:gd name="f3" fmla="val w"/>
                <a:gd name="f4" fmla="val h"/>
                <a:gd name="f5" fmla="val 0"/>
                <a:gd name="f6" fmla="val 2635848"/>
                <a:gd name="f7" fmla="val 555018"/>
                <a:gd name="f8" fmla="+- 0 0 -90"/>
                <a:gd name="f9" fmla="*/ f3 1 2635848"/>
                <a:gd name="f10" fmla="*/ f4 1 555018"/>
                <a:gd name="f11" fmla="+- f7 0 f5"/>
                <a:gd name="f12" fmla="+- f6 0 f5"/>
                <a:gd name="f13" fmla="*/ f8 f0 1"/>
                <a:gd name="f14" fmla="*/ f12 1 2635848"/>
                <a:gd name="f15" fmla="*/ f11 1 555018"/>
                <a:gd name="f16" fmla="*/ 0 f12 1"/>
                <a:gd name="f17" fmla="*/ 0 f11 1"/>
                <a:gd name="f18" fmla="*/ 2635848 f12 1"/>
                <a:gd name="f19" fmla="*/ 555018 f11 1"/>
                <a:gd name="f20" fmla="*/ f13 1 f2"/>
                <a:gd name="f21" fmla="*/ f16 1 2635848"/>
                <a:gd name="f22" fmla="*/ f17 1 555018"/>
                <a:gd name="f23" fmla="*/ f18 1 2635848"/>
                <a:gd name="f24" fmla="*/ f19 1 555018"/>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2635848" h="555018">
                  <a:moveTo>
                    <a:pt x="f5" y="f5"/>
                  </a:moveTo>
                  <a:lnTo>
                    <a:pt x="f6" y="f5"/>
                  </a:lnTo>
                  <a:lnTo>
                    <a:pt x="f6" y="f7"/>
                  </a:lnTo>
                  <a:lnTo>
                    <a:pt x="f5" y="f7"/>
                  </a:lnTo>
                  <a:lnTo>
                    <a:pt x="f5" y="f5"/>
                  </a:lnTo>
                  <a:close/>
                </a:path>
              </a:pathLst>
            </a:custGeom>
            <a:noFill/>
            <a:ln>
              <a:noFill/>
              <a:prstDash val="solid"/>
            </a:ln>
          </p:spPr>
          <p:txBody>
            <a:bodyPr vert="horz" wrap="square" lIns="163577" tIns="58421" rIns="163577" bIns="58421" anchor="ctr" anchorCtr="0" compatLnSpc="1"/>
            <a:lstStyle/>
            <a:p>
              <a:pPr marL="0" marR="0" lvl="0" indent="0" algn="r" defTabSz="1022354" rtl="0" fontAlgn="auto" hangingPunct="1">
                <a:lnSpc>
                  <a:spcPct val="90000"/>
                </a:lnSpc>
                <a:spcBef>
                  <a:spcPts val="0"/>
                </a:spcBef>
                <a:spcAft>
                  <a:spcPts val="1000"/>
                </a:spcAft>
                <a:buNone/>
                <a:tabLst/>
                <a:defRPr sz="1800" b="0" i="0" u="none" strike="noStrike" kern="0" cap="none" spc="0" baseline="0">
                  <a:solidFill>
                    <a:srgbClr val="000000"/>
                  </a:solidFill>
                  <a:uFillTx/>
                </a:defRPr>
              </a:pPr>
              <a:r>
                <a:rPr lang="zh-TW" sz="3200" b="0" i="0" u="none" strike="noStrike" kern="0" cap="none" spc="0" baseline="0" dirty="0">
                  <a:solidFill>
                    <a:srgbClr val="FFFFFF"/>
                  </a:solidFill>
                  <a:uFillTx/>
                  <a:latin typeface="Microsoft JhengHei UI" pitchFamily="34"/>
                  <a:ea typeface="Microsoft JhengHei UI" pitchFamily="34"/>
                </a:rPr>
                <a:t>交互授權</a:t>
              </a:r>
              <a:endParaRPr lang="zh-TW" sz="3200" b="0" i="0" u="none" strike="noStrike" kern="1200" cap="none" spc="0" baseline="0" dirty="0">
                <a:solidFill>
                  <a:srgbClr val="FFFFFF"/>
                </a:solidFill>
                <a:uFillTx/>
                <a:latin typeface="Microsoft JhengHei UI" pitchFamily="34"/>
                <a:ea typeface="Microsoft JhengHei UI" pitchFamily="34"/>
              </a:endParaRPr>
            </a:p>
          </p:txBody>
        </p:sp>
        <p:sp>
          <p:nvSpPr>
            <p:cNvPr id="25" name="手繪多邊形 24"/>
            <p:cNvSpPr/>
            <p:nvPr/>
          </p:nvSpPr>
          <p:spPr>
            <a:xfrm>
              <a:off x="2448690" y="4309366"/>
              <a:ext cx="564203" cy="1476655"/>
            </a:xfrm>
            <a:custGeom>
              <a:avLst/>
              <a:gdLst>
                <a:gd name="f0" fmla="val 10800000"/>
                <a:gd name="f1" fmla="val 5400000"/>
                <a:gd name="f2" fmla="val 180"/>
                <a:gd name="f3" fmla="val w"/>
                <a:gd name="f4" fmla="val h"/>
                <a:gd name="f5" fmla="val ss"/>
                <a:gd name="f6" fmla="val 0"/>
                <a:gd name="f7" fmla="*/ 5419351 1 1725033"/>
                <a:gd name="f8" fmla="+- 0 0 5400000"/>
                <a:gd name="f9" fmla="val 35000"/>
                <a:gd name="f10" fmla="val 50000"/>
                <a:gd name="f11" fmla="+- 0 0 -180"/>
                <a:gd name="f12" fmla="+- 0 0 -270"/>
                <a:gd name="f13" fmla="+- 0 0 -360"/>
                <a:gd name="f14" fmla="abs f3"/>
                <a:gd name="f15" fmla="abs f4"/>
                <a:gd name="f16" fmla="abs f5"/>
                <a:gd name="f17" fmla="+- 2700000 f1 0"/>
                <a:gd name="f18" fmla="*/ f11 f0 1"/>
                <a:gd name="f19" fmla="*/ f12 f0 1"/>
                <a:gd name="f20" fmla="*/ f13 f0 1"/>
                <a:gd name="f21" fmla="?: f14 f3 1"/>
                <a:gd name="f22" fmla="?: f15 f4 1"/>
                <a:gd name="f23" fmla="?: f16 f5 1"/>
                <a:gd name="f24" fmla="+- f17 0 f1"/>
                <a:gd name="f25" fmla="*/ f18 1 f2"/>
                <a:gd name="f26" fmla="*/ f19 1 f2"/>
                <a:gd name="f27" fmla="*/ f20 1 f2"/>
                <a:gd name="f28" fmla="*/ f21 1 21600"/>
                <a:gd name="f29" fmla="*/ f22 1 21600"/>
                <a:gd name="f30" fmla="*/ 21600 f21 1"/>
                <a:gd name="f31" fmla="*/ 21600 f22 1"/>
                <a:gd name="f32" fmla="+- f24 f1 0"/>
                <a:gd name="f33" fmla="+- f25 0 f1"/>
                <a:gd name="f34" fmla="+- f26 0 f1"/>
                <a:gd name="f35" fmla="+- f27 0 f1"/>
                <a:gd name="f36" fmla="min f29 f28"/>
                <a:gd name="f37" fmla="*/ f30 1 f23"/>
                <a:gd name="f38" fmla="*/ f31 1 f23"/>
                <a:gd name="f39" fmla="*/ f32 f7 1"/>
                <a:gd name="f40" fmla="val f37"/>
                <a:gd name="f41" fmla="val f38"/>
                <a:gd name="f42" fmla="*/ f39 1 f0"/>
                <a:gd name="f43" fmla="*/ f6 f36 1"/>
                <a:gd name="f44" fmla="+- f41 0 f6"/>
                <a:gd name="f45" fmla="+- f40 0 f6"/>
                <a:gd name="f46" fmla="+- 0 0 f42"/>
                <a:gd name="f47" fmla="*/ f40 f36 1"/>
                <a:gd name="f48" fmla="*/ f41 f36 1"/>
                <a:gd name="f49" fmla="*/ f45 1 2"/>
                <a:gd name="f50" fmla="min f45 f44"/>
                <a:gd name="f51" fmla="*/ f44 f10 1"/>
                <a:gd name="f52" fmla="+- 0 0 f46"/>
                <a:gd name="f53" fmla="+- f6 f49 0"/>
                <a:gd name="f54" fmla="*/ f50 f9 1"/>
                <a:gd name="f55" fmla="*/ f51 1 100000"/>
                <a:gd name="f56" fmla="*/ f52 f0 1"/>
                <a:gd name="f57" fmla="*/ f49 f36 1"/>
                <a:gd name="f58" fmla="*/ f54 1 100000"/>
                <a:gd name="f59" fmla="*/ f56 1 f7"/>
                <a:gd name="f60" fmla="*/ f53 f36 1"/>
                <a:gd name="f61" fmla="*/ f55 f36 1"/>
                <a:gd name="f62" fmla="+- f59 0 f1"/>
                <a:gd name="f63" fmla="+- f55 f58 0"/>
                <a:gd name="f64" fmla="*/ f58 f36 1"/>
                <a:gd name="f65" fmla="cos 1 f62"/>
                <a:gd name="f66" fmla="sin 1 f62"/>
                <a:gd name="f67" fmla="*/ f63 f36 1"/>
                <a:gd name="f68" fmla="+- 0 0 f65"/>
                <a:gd name="f69" fmla="+- 0 0 f66"/>
                <a:gd name="f70" fmla="+- 0 0 f68"/>
                <a:gd name="f71" fmla="+- 0 0 f69"/>
                <a:gd name="f72" fmla="val f70"/>
                <a:gd name="f73" fmla="val f71"/>
                <a:gd name="f74" fmla="*/ f72 f49 1"/>
                <a:gd name="f75" fmla="*/ f73 f58 1"/>
                <a:gd name="f76" fmla="+- f40 0 f74"/>
                <a:gd name="f77" fmla="+- f58 0 f75"/>
                <a:gd name="f78" fmla="+- f41 f75 0"/>
                <a:gd name="f79" fmla="+- f78 0 f58"/>
                <a:gd name="f80" fmla="*/ f76 f36 1"/>
                <a:gd name="f81" fmla="*/ f77 f36 1"/>
                <a:gd name="f82" fmla="*/ f79 f36 1"/>
              </a:gdLst>
              <a:ahLst/>
              <a:cxnLst>
                <a:cxn ang="3cd4">
                  <a:pos x="hc" y="t"/>
                </a:cxn>
                <a:cxn ang="0">
                  <a:pos x="r" y="vc"/>
                </a:cxn>
                <a:cxn ang="cd4">
                  <a:pos x="hc" y="b"/>
                </a:cxn>
                <a:cxn ang="cd2">
                  <a:pos x="l" y="vc"/>
                </a:cxn>
                <a:cxn ang="f33">
                  <a:pos x="f47" y="f43"/>
                </a:cxn>
                <a:cxn ang="f34">
                  <a:pos x="f43" y="f61"/>
                </a:cxn>
                <a:cxn ang="f35">
                  <a:pos x="f47" y="f48"/>
                </a:cxn>
              </a:cxnLst>
              <a:rect l="f80" t="f81" r="f47" b="f82"/>
              <a:pathLst>
                <a:path stroke="0">
                  <a:moveTo>
                    <a:pt x="f47" y="f48"/>
                  </a:moveTo>
                  <a:arcTo wR="f57" hR="f64" stAng="f1" swAng="f1"/>
                  <a:lnTo>
                    <a:pt x="f60" y="f67"/>
                  </a:lnTo>
                  <a:arcTo wR="f57" hR="f64" stAng="f6" swAng="f8"/>
                  <a:arcTo wR="f57" hR="f64" stAng="f1" swAng="f8"/>
                  <a:lnTo>
                    <a:pt x="f60" y="f64"/>
                  </a:lnTo>
                  <a:arcTo wR="f57" hR="f64" stAng="f0" swAng="f1"/>
                  <a:close/>
                </a:path>
                <a:path fill="none">
                  <a:moveTo>
                    <a:pt x="f47" y="f48"/>
                  </a:moveTo>
                  <a:arcTo wR="f57" hR="f64" stAng="f1" swAng="f1"/>
                  <a:lnTo>
                    <a:pt x="f60" y="f67"/>
                  </a:lnTo>
                  <a:arcTo wR="f57" hR="f64" stAng="f6" swAng="f8"/>
                  <a:arcTo wR="f57" hR="f64" stAng="f1" swAng="f8"/>
                  <a:lnTo>
                    <a:pt x="f60" y="f64"/>
                  </a:lnTo>
                  <a:arcTo wR="f57" hR="f64" stAng="f0" swAng="f1"/>
                </a:path>
              </a:pathLst>
            </a:custGeom>
            <a:noFill/>
            <a:ln w="38103">
              <a:solidFill>
                <a:srgbClr val="009D94"/>
              </a:solidFill>
              <a:prstDash val="solid"/>
              <a:miter/>
            </a:ln>
          </p:spPr>
          <p:txBody>
            <a:bodyPr vert="horz" wrap="square" lIns="0" tIns="0" rIns="0" bIns="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Arial Narrow"/>
                <a:ea typeface="微軟正黑體"/>
              </a:endParaRPr>
            </a:p>
          </p:txBody>
        </p:sp>
        <p:sp>
          <p:nvSpPr>
            <p:cNvPr id="26" name="手繪多邊形 25"/>
            <p:cNvSpPr/>
            <p:nvPr/>
          </p:nvSpPr>
          <p:spPr>
            <a:xfrm>
              <a:off x="3294994" y="4400614"/>
              <a:ext cx="8180899" cy="1476655"/>
            </a:xfrm>
            <a:custGeom>
              <a:avLst/>
              <a:gdLst>
                <a:gd name="f0" fmla="val 10800000"/>
                <a:gd name="f1" fmla="val 5400000"/>
                <a:gd name="f2" fmla="val 180"/>
                <a:gd name="f3" fmla="val w"/>
                <a:gd name="f4" fmla="val h"/>
                <a:gd name="f5" fmla="val 0"/>
                <a:gd name="f6" fmla="val 7169507"/>
                <a:gd name="f7" fmla="val 1144726"/>
                <a:gd name="f8" fmla="+- 0 0 -90"/>
                <a:gd name="f9" fmla="*/ f3 1 7169507"/>
                <a:gd name="f10" fmla="*/ f4 1 1144726"/>
                <a:gd name="f11" fmla="+- f7 0 f5"/>
                <a:gd name="f12" fmla="+- f6 0 f5"/>
                <a:gd name="f13" fmla="*/ f8 f0 1"/>
                <a:gd name="f14" fmla="*/ f12 1 7169507"/>
                <a:gd name="f15" fmla="*/ f11 1 1144726"/>
                <a:gd name="f16" fmla="*/ 0 f12 1"/>
                <a:gd name="f17" fmla="*/ 0 f11 1"/>
                <a:gd name="f18" fmla="*/ 7169507 f12 1"/>
                <a:gd name="f19" fmla="*/ 1144726 f11 1"/>
                <a:gd name="f20" fmla="*/ f13 1 f2"/>
                <a:gd name="f21" fmla="*/ f16 1 7169507"/>
                <a:gd name="f22" fmla="*/ f17 1 1144726"/>
                <a:gd name="f23" fmla="*/ f18 1 7169507"/>
                <a:gd name="f24" fmla="*/ f19 1 1144726"/>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7169507" h="1144726">
                  <a:moveTo>
                    <a:pt x="f5" y="f5"/>
                  </a:moveTo>
                  <a:lnTo>
                    <a:pt x="f6" y="f5"/>
                  </a:lnTo>
                  <a:lnTo>
                    <a:pt x="f6" y="f7"/>
                  </a:lnTo>
                  <a:lnTo>
                    <a:pt x="f5" y="f7"/>
                  </a:lnTo>
                  <a:lnTo>
                    <a:pt x="f5" y="f5"/>
                  </a:lnTo>
                  <a:close/>
                </a:path>
              </a:pathLst>
            </a:custGeom>
            <a:solidFill>
              <a:srgbClr val="1F497D"/>
            </a:solidFill>
            <a:ln w="15873">
              <a:solidFill>
                <a:srgbClr val="FFFFFF"/>
              </a:solidFill>
              <a:prstDash val="solid"/>
              <a:miter/>
            </a:ln>
          </p:spPr>
          <p:txBody>
            <a:bodyPr vert="horz" wrap="square" lIns="87626" tIns="87626" rIns="87626" bIns="87626" anchor="ctr" anchorCtr="0" compatLnSpc="1"/>
            <a:lstStyle/>
            <a:p>
              <a:pPr marL="228600" marR="0" lvl="1" indent="-228600" algn="l" defTabSz="1022354" rtl="0" fontAlgn="auto" hangingPunct="1">
                <a:lnSpc>
                  <a:spcPct val="90000"/>
                </a:lnSpc>
                <a:spcBef>
                  <a:spcPts val="0"/>
                </a:spcBef>
                <a:spcAft>
                  <a:spcPts val="400"/>
                </a:spcAft>
                <a:buSzPct val="100000"/>
                <a:buChar char="•"/>
                <a:tabLst/>
                <a:defRPr sz="1800" b="0" i="0" u="none" strike="noStrike" kern="0" cap="none" spc="0" baseline="0">
                  <a:solidFill>
                    <a:srgbClr val="000000"/>
                  </a:solidFill>
                  <a:uFillTx/>
                </a:defRPr>
              </a:pPr>
              <a:r>
                <a:rPr lang="zh-TW" sz="2400" b="0" i="0" u="none" strike="noStrike" kern="0" cap="none" spc="0" baseline="0">
                  <a:solidFill>
                    <a:srgbClr val="FFFFFF"/>
                  </a:solidFill>
                  <a:uFillTx/>
                  <a:latin typeface="Microsoft JhengHei UI" pitchFamily="34"/>
                  <a:ea typeface="Microsoft JhengHei UI" pitchFamily="34"/>
                </a:rPr>
                <a:t>專利權人雙方約定在特定技術領域下相互同意對方使用自己的專利或專有技術，據以分享彼此的專利技術。</a:t>
              </a:r>
              <a:endParaRPr lang="zh-TW" sz="2400" b="0" i="0" u="none" strike="noStrike" kern="1200" cap="none" spc="0" baseline="0">
                <a:solidFill>
                  <a:srgbClr val="FFFFFF"/>
                </a:solidFill>
                <a:uFillTx/>
                <a:latin typeface="Microsoft JhengHei UI" pitchFamily="34"/>
                <a:ea typeface="Microsoft JhengHei UI" pitchFamily="34"/>
              </a:endParaRPr>
            </a:p>
          </p:txBody>
        </p:sp>
      </p:gr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至理名言">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963</TotalTime>
  <Words>2146</Words>
  <Application>Microsoft Office PowerPoint</Application>
  <PresentationFormat>自訂</PresentationFormat>
  <Paragraphs>273</Paragraphs>
  <Slides>19</Slides>
  <Notes>7</Notes>
  <HiddenSlides>0</HiddenSlides>
  <MMClips>0</MMClips>
  <ScaleCrop>false</ScaleCrop>
  <HeadingPairs>
    <vt:vector size="4" baseType="variant">
      <vt:variant>
        <vt:lpstr>佈景主題</vt:lpstr>
      </vt:variant>
      <vt:variant>
        <vt:i4>1</vt:i4>
      </vt:variant>
      <vt:variant>
        <vt:lpstr>投影片標題</vt:lpstr>
      </vt:variant>
      <vt:variant>
        <vt:i4>19</vt:i4>
      </vt:variant>
    </vt:vector>
  </HeadingPairs>
  <TitlesOfParts>
    <vt:vector size="20" baseType="lpstr">
      <vt:lpstr>至理名言</vt:lpstr>
      <vt:lpstr>行政院原子能委員會核能研究所-                                        專利授權</vt:lpstr>
      <vt:lpstr>綱要 </vt:lpstr>
      <vt:lpstr>前言(1/1)- 諾基亞專利老本，還可以在「啃幾年」?</vt:lpstr>
      <vt:lpstr>智慧財產權概要(1/3)</vt:lpstr>
      <vt:lpstr>智慧財產權-專利權緣起(2/3)</vt:lpstr>
      <vt:lpstr>智慧財產權-專利類型(3/3)</vt:lpstr>
      <vt:lpstr>專利授權(1/8)</vt:lpstr>
      <vt:lpstr>專利授權種類(2/8)</vt:lpstr>
      <vt:lpstr>專利授權種類(3/8)</vt:lpstr>
      <vt:lpstr>案例探討-專利授權契約(4/8) (智慧財產法院 101 年民專上字第 36號 民事判決)</vt:lpstr>
      <vt:lpstr>案例探討-專利授權契約(5/8) (智慧財產法院 101 年民專上字第 36號 民事判決)</vt:lpstr>
      <vt:lpstr>案例探討-專利授權契約(6/8) (智慧財產法院 101 年民專上字第 36號 民事判決)</vt:lpstr>
      <vt:lpstr>專利授權-法院判決(7/8) (智慧財產法院 101 年民專上字第 36號 民事判決)</vt:lpstr>
      <vt:lpstr>專利授權-法院判決(8/8) (智慧財產法院 101 年民專上字第 36號 民事判決)</vt:lpstr>
      <vt:lpstr>專利授權之擬訂-前言(1/3)</vt:lpstr>
      <vt:lpstr>專利授權之擬訂(2/3)</vt:lpstr>
      <vt:lpstr>專利授權之擬訂(3/3)</vt:lpstr>
      <vt:lpstr>結論</vt:lpstr>
      <vt:lpstr>謝謝您的聆聽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標題版面配置</dc:title>
  <dc:creator>sales</dc:creator>
  <cp:lastModifiedBy>law</cp:lastModifiedBy>
  <cp:revision>47</cp:revision>
  <dcterms:created xsi:type="dcterms:W3CDTF">2013-07-31T01:42:57Z</dcterms:created>
  <dcterms:modified xsi:type="dcterms:W3CDTF">2015-06-15T05:27:36Z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