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DF5"/>
    <a:srgbClr val="5F92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04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09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81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50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66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59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72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10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87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29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73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A7AD3-772D-401A-B01B-364D59DB0C52}" type="datetimeFigureOut">
              <a:rPr lang="zh-TW" altLang="en-US" smtClean="0"/>
              <a:t>2020/12/30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B7282-D912-4C5F-8B55-F135D3D08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76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82" y="1135955"/>
            <a:ext cx="10984831" cy="5417245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31107" y="534460"/>
            <a:ext cx="9355313" cy="801520"/>
          </a:xfrm>
        </p:spPr>
        <p:txBody>
          <a:bodyPr/>
          <a:lstStyle/>
          <a:p>
            <a:pPr algn="l"/>
            <a:r>
              <a:rPr lang="en-US" altLang="zh-TW" dirty="0" smtClean="0"/>
              <a:t>1.</a:t>
            </a:r>
            <a:r>
              <a:rPr lang="zh-TW" altLang="en-US" dirty="0" smtClean="0"/>
              <a:t>進入本所首頁</a:t>
            </a:r>
            <a:r>
              <a:rPr lang="en-US" altLang="zh-TW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</a:t>
            </a:r>
            <a:r>
              <a:rPr lang="zh-TW" altLang="en-US" dirty="0" smtClean="0">
                <a:sym typeface="Wingdings 3" panose="05040102010807070707" pitchFamily="18" charset="2"/>
              </a:rPr>
              <a:t>點選表單流程</a:t>
            </a:r>
            <a:endParaRPr lang="zh-TW" altLang="zh-TW" dirty="0"/>
          </a:p>
          <a:p>
            <a:pPr algn="l"/>
            <a:endParaRPr lang="zh-TW" altLang="en-US" dirty="0"/>
          </a:p>
        </p:txBody>
      </p:sp>
      <p:cxnSp>
        <p:nvCxnSpPr>
          <p:cNvPr id="10" name="直線單箭頭接點 9"/>
          <p:cNvCxnSpPr/>
          <p:nvPr/>
        </p:nvCxnSpPr>
        <p:spPr>
          <a:xfrm flipH="1" flipV="1">
            <a:off x="5571355" y="3764568"/>
            <a:ext cx="3312" cy="4671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418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82692" y="575248"/>
            <a:ext cx="9355313" cy="801520"/>
          </a:xfrm>
        </p:spPr>
        <p:txBody>
          <a:bodyPr/>
          <a:lstStyle/>
          <a:p>
            <a:pPr algn="l"/>
            <a:r>
              <a:rPr lang="en-US" altLang="zh-TW" dirty="0" smtClean="0"/>
              <a:t>2.</a:t>
            </a:r>
            <a:r>
              <a:rPr lang="zh-TW" altLang="en-US" dirty="0" smtClean="0"/>
              <a:t> </a:t>
            </a:r>
            <a:r>
              <a:rPr lang="zh-TW" altLang="en-US" dirty="0" smtClean="0">
                <a:sym typeface="Wingdings 3" panose="05040102010807070707" pitchFamily="18" charset="2"/>
              </a:rPr>
              <a:t>點選</a:t>
            </a:r>
            <a:r>
              <a:rPr lang="zh-TW" altLang="en-US" dirty="0" smtClean="0">
                <a:sym typeface="Wingdings 3" panose="05040102010807070707" pitchFamily="18" charset="2"/>
              </a:rPr>
              <a:t>新增</a:t>
            </a:r>
            <a:r>
              <a:rPr lang="zh-TW" altLang="en-US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</a:t>
            </a:r>
            <a:r>
              <a:rPr lang="zh-TW" altLang="en-US" dirty="0" smtClean="0"/>
              <a:t>派車申請</a:t>
            </a:r>
            <a:endParaRPr lang="zh-TW" altLang="en-US" dirty="0"/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187338"/>
            <a:ext cx="11125200" cy="5274303"/>
          </a:xfrm>
          <a:prstGeom prst="rect">
            <a:avLst/>
          </a:prstGeom>
        </p:spPr>
      </p:pic>
      <p:cxnSp>
        <p:nvCxnSpPr>
          <p:cNvPr id="18" name="直線單箭頭接點 17"/>
          <p:cNvCxnSpPr/>
          <p:nvPr/>
        </p:nvCxnSpPr>
        <p:spPr>
          <a:xfrm flipH="1" flipV="1">
            <a:off x="5704123" y="5895561"/>
            <a:ext cx="3312" cy="4671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/>
          <p:nvPr/>
        </p:nvCxnSpPr>
        <p:spPr>
          <a:xfrm flipH="1">
            <a:off x="1188720" y="2292138"/>
            <a:ext cx="45042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1639147" y="2077721"/>
            <a:ext cx="4284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zh-TW" altLang="en-US" sz="2400" dirty="0"/>
          </a:p>
        </p:txBody>
      </p:sp>
      <p:sp>
        <p:nvSpPr>
          <p:cNvPr id="21" name="矩形 20"/>
          <p:cNvSpPr/>
          <p:nvPr/>
        </p:nvSpPr>
        <p:spPr>
          <a:xfrm>
            <a:off x="5521960" y="6362700"/>
            <a:ext cx="398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4013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0792" y="537148"/>
            <a:ext cx="9355313" cy="801520"/>
          </a:xfrm>
        </p:spPr>
        <p:txBody>
          <a:bodyPr/>
          <a:lstStyle/>
          <a:p>
            <a:pPr algn="l"/>
            <a:r>
              <a:rPr lang="en-US" altLang="zh-TW" dirty="0" smtClean="0"/>
              <a:t>3.</a:t>
            </a:r>
            <a:r>
              <a:rPr lang="zh-TW" altLang="en-US" dirty="0" smtClean="0"/>
              <a:t> </a:t>
            </a:r>
            <a:r>
              <a:rPr lang="zh-TW" altLang="en-US" dirty="0" smtClean="0"/>
              <a:t>填寫派車申請相關資料</a:t>
            </a:r>
            <a:r>
              <a:rPr lang="en-US" altLang="zh-TW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</a:t>
            </a:r>
            <a:r>
              <a:rPr lang="zh-TW" altLang="en-US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存檔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4" y="1052208"/>
            <a:ext cx="11191875" cy="550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6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0792" y="537148"/>
            <a:ext cx="9355313" cy="801520"/>
          </a:xfrm>
        </p:spPr>
        <p:txBody>
          <a:bodyPr/>
          <a:lstStyle/>
          <a:p>
            <a:pPr algn="l"/>
            <a:r>
              <a:rPr lang="en-US" altLang="zh-TW" dirty="0" smtClean="0"/>
              <a:t>4.</a:t>
            </a:r>
            <a:r>
              <a:rPr lang="zh-TW" altLang="en-US" dirty="0" smtClean="0"/>
              <a:t> 送審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4" y="1052208"/>
            <a:ext cx="11191875" cy="5500992"/>
          </a:xfrm>
          <a:prstGeom prst="rect">
            <a:avLst/>
          </a:prstGeom>
        </p:spPr>
      </p:pic>
      <p:cxnSp>
        <p:nvCxnSpPr>
          <p:cNvPr id="4" name="直線單箭頭接點 3"/>
          <p:cNvCxnSpPr/>
          <p:nvPr/>
        </p:nvCxnSpPr>
        <p:spPr>
          <a:xfrm flipH="1">
            <a:off x="1226820" y="2663613"/>
            <a:ext cx="45042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93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34</Words>
  <Application>Microsoft Office PowerPoint</Application>
  <PresentationFormat>寬螢幕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Times New Roman</vt:lpstr>
      <vt:lpstr>Wingdings 3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周錦城</dc:creator>
  <cp:lastModifiedBy>周錦城</cp:lastModifiedBy>
  <cp:revision>16</cp:revision>
  <dcterms:created xsi:type="dcterms:W3CDTF">2020-09-22T03:10:05Z</dcterms:created>
  <dcterms:modified xsi:type="dcterms:W3CDTF">2020-12-30T02:27:40Z</dcterms:modified>
</cp:coreProperties>
</file>