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70" r:id="rId8"/>
    <p:sldId id="269" r:id="rId9"/>
    <p:sldId id="262" r:id="rId10"/>
    <p:sldId id="268" r:id="rId11"/>
    <p:sldId id="263" r:id="rId12"/>
    <p:sldId id="264" r:id="rId13"/>
    <p:sldId id="259" r:id="rId14"/>
    <p:sldId id="281" r:id="rId15"/>
    <p:sldId id="285" r:id="rId16"/>
    <p:sldId id="287" r:id="rId17"/>
    <p:sldId id="280" r:id="rId18"/>
    <p:sldId id="283" r:id="rId19"/>
    <p:sldId id="26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4" r:id="rId28"/>
    <p:sldId id="278" r:id="rId29"/>
    <p:sldId id="279" r:id="rId30"/>
    <p:sldId id="258" r:id="rId31"/>
  </p:sldIdLst>
  <p:sldSz cx="10693400" cy="7561263"/>
  <p:notesSz cx="6858000" cy="9144000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F8A0D958-B675-481F-A961-15912727F3DE}">
          <p14:sldIdLst>
            <p14:sldId id="256"/>
            <p14:sldId id="257"/>
            <p14:sldId id="261"/>
            <p14:sldId id="270"/>
            <p14:sldId id="269"/>
            <p14:sldId id="262"/>
            <p14:sldId id="268"/>
            <p14:sldId id="263"/>
            <p14:sldId id="264"/>
            <p14:sldId id="259"/>
            <p14:sldId id="281"/>
            <p14:sldId id="285"/>
            <p14:sldId id="287"/>
            <p14:sldId id="280"/>
            <p14:sldId id="283"/>
            <p14:sldId id="26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  <p14:section name="未命名的章節" id="{338B955E-70A6-4A45-AA44-B365C2EB743C}">
          <p14:sldIdLst>
            <p14:sldId id="284"/>
            <p14:sldId id="278"/>
            <p14:sldId id="279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0BC00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464" y="-90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B23EF3-EC83-42E6-9E97-6677B274A836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734B8079-BE7D-496C-8763-A37B90831F13}">
      <dgm:prSet phldrT="[文字]"/>
      <dgm:spPr/>
      <dgm:t>
        <a:bodyPr/>
        <a:lstStyle/>
        <a:p>
          <a:r>
            <a:rPr lang="en-US" altLang="zh-TW" dirty="0" smtClean="0"/>
            <a:t>§26</a:t>
          </a:r>
          <a:endParaRPr lang="zh-TW" altLang="en-US" dirty="0"/>
        </a:p>
      </dgm:t>
    </dgm:pt>
    <dgm:pt modelId="{BDD73500-21CC-42F3-8B2A-335EA82E2FE1}" type="parTrans" cxnId="{18D93F69-39B4-4D39-B60B-FAE39B446105}">
      <dgm:prSet/>
      <dgm:spPr/>
      <dgm:t>
        <a:bodyPr/>
        <a:lstStyle/>
        <a:p>
          <a:endParaRPr lang="zh-TW" altLang="en-US"/>
        </a:p>
      </dgm:t>
    </dgm:pt>
    <dgm:pt modelId="{ED34775C-B304-4880-AF21-D46F57D4A6C3}" type="sibTrans" cxnId="{18D93F69-39B4-4D39-B60B-FAE39B446105}">
      <dgm:prSet/>
      <dgm:spPr/>
      <dgm:t>
        <a:bodyPr/>
        <a:lstStyle/>
        <a:p>
          <a:endParaRPr lang="zh-TW" altLang="en-US"/>
        </a:p>
      </dgm:t>
    </dgm:pt>
    <dgm:pt modelId="{0281E26C-C0F4-4858-AAF8-2303BBBD6061}">
      <dgm:prSet phldrT="[文字]"/>
      <dgm:spPr/>
      <dgm:t>
        <a:bodyPr/>
        <a:lstStyle/>
        <a:p>
          <a:r>
            <a:rPr lang="zh-TW" altLang="en-US" dirty="0" smtClean="0"/>
            <a:t>細則</a:t>
          </a:r>
          <a:r>
            <a:rPr lang="en-US" altLang="zh-TW" dirty="0" smtClean="0"/>
            <a:t>§25</a:t>
          </a:r>
          <a:endParaRPr lang="zh-TW" altLang="en-US" dirty="0"/>
        </a:p>
      </dgm:t>
    </dgm:pt>
    <dgm:pt modelId="{588C2DAD-3E21-434F-97CA-063B7A02ED29}" type="parTrans" cxnId="{60DB56DE-1096-46ED-AA26-96C988DA160F}">
      <dgm:prSet/>
      <dgm:spPr/>
      <dgm:t>
        <a:bodyPr/>
        <a:lstStyle/>
        <a:p>
          <a:endParaRPr lang="zh-TW" altLang="en-US"/>
        </a:p>
      </dgm:t>
    </dgm:pt>
    <dgm:pt modelId="{ABF16959-1FAF-4D2D-9349-80CB4C9928F4}" type="sibTrans" cxnId="{60DB56DE-1096-46ED-AA26-96C988DA160F}">
      <dgm:prSet/>
      <dgm:spPr/>
      <dgm:t>
        <a:bodyPr/>
        <a:lstStyle/>
        <a:p>
          <a:endParaRPr lang="zh-TW" altLang="en-US"/>
        </a:p>
      </dgm:t>
    </dgm:pt>
    <dgm:pt modelId="{07358264-3309-454B-A5D9-4D25FC81DB48}">
      <dgm:prSet phldrT="[文字]"/>
      <dgm:spPr/>
      <dgm:t>
        <a:bodyPr/>
        <a:lstStyle/>
        <a:p>
          <a:r>
            <a:rPr lang="en-US" altLang="zh-TW" dirty="0" smtClean="0"/>
            <a:t>§6</a:t>
          </a:r>
          <a:endParaRPr lang="zh-TW" altLang="en-US" dirty="0"/>
        </a:p>
      </dgm:t>
    </dgm:pt>
    <dgm:pt modelId="{208C27D3-BB07-4F4C-A152-50A952536296}" type="parTrans" cxnId="{B81A6135-6DF7-471C-AFB1-F2A6D1F6E997}">
      <dgm:prSet/>
      <dgm:spPr/>
      <dgm:t>
        <a:bodyPr/>
        <a:lstStyle/>
        <a:p>
          <a:endParaRPr lang="zh-TW" altLang="en-US"/>
        </a:p>
      </dgm:t>
    </dgm:pt>
    <dgm:pt modelId="{83C4424D-E86B-4B9F-A9FA-074BBF47CD55}" type="sibTrans" cxnId="{B81A6135-6DF7-471C-AFB1-F2A6D1F6E997}">
      <dgm:prSet/>
      <dgm:spPr/>
      <dgm:t>
        <a:bodyPr/>
        <a:lstStyle/>
        <a:p>
          <a:endParaRPr lang="zh-TW" altLang="en-US"/>
        </a:p>
      </dgm:t>
    </dgm:pt>
    <dgm:pt modelId="{616C2398-5B21-4309-850A-F7E1431F6BC6}" type="pres">
      <dgm:prSet presAssocID="{41B23EF3-EC83-42E6-9E97-6677B274A836}" presName="compositeShape" presStyleCnt="0">
        <dgm:presLayoutVars>
          <dgm:chMax val="7"/>
          <dgm:dir/>
          <dgm:resizeHandles val="exact"/>
        </dgm:presLayoutVars>
      </dgm:prSet>
      <dgm:spPr/>
    </dgm:pt>
    <dgm:pt modelId="{F474C2BB-5C06-430F-A05A-2501977950E4}" type="pres">
      <dgm:prSet presAssocID="{41B23EF3-EC83-42E6-9E97-6677B274A836}" presName="wedge1" presStyleLbl="node1" presStyleIdx="0" presStyleCnt="3" custScaleX="97902" custLinFactNeighborX="25075" custLinFactNeighborY="2350"/>
      <dgm:spPr/>
      <dgm:t>
        <a:bodyPr/>
        <a:lstStyle/>
        <a:p>
          <a:endParaRPr lang="zh-TW" altLang="en-US"/>
        </a:p>
      </dgm:t>
    </dgm:pt>
    <dgm:pt modelId="{8F748F28-CBB1-41AF-A59C-34C3E2F9F5B5}" type="pres">
      <dgm:prSet presAssocID="{41B23EF3-EC83-42E6-9E97-6677B274A83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04CD7A-EF84-4AB4-93DD-F6045FA93160}" type="pres">
      <dgm:prSet presAssocID="{41B23EF3-EC83-42E6-9E97-6677B274A836}" presName="wedge2" presStyleLbl="node1" presStyleIdx="1" presStyleCnt="3" custLinFactNeighborX="28379" custLinFactNeighborY="2189"/>
      <dgm:spPr/>
      <dgm:t>
        <a:bodyPr/>
        <a:lstStyle/>
        <a:p>
          <a:endParaRPr lang="zh-TW" altLang="en-US"/>
        </a:p>
      </dgm:t>
    </dgm:pt>
    <dgm:pt modelId="{BF0C26CD-BBBD-4A6C-A75C-841758C989AC}" type="pres">
      <dgm:prSet presAssocID="{41B23EF3-EC83-42E6-9E97-6677B274A83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268FB6-3796-412D-A50C-55DE4F88D93D}" type="pres">
      <dgm:prSet presAssocID="{41B23EF3-EC83-42E6-9E97-6677B274A836}" presName="wedge3" presStyleLbl="node1" presStyleIdx="2" presStyleCnt="3" custLinFactNeighborX="26089" custLinFactNeighborY="-11012"/>
      <dgm:spPr/>
      <dgm:t>
        <a:bodyPr/>
        <a:lstStyle/>
        <a:p>
          <a:endParaRPr lang="zh-TW" altLang="en-US"/>
        </a:p>
      </dgm:t>
    </dgm:pt>
    <dgm:pt modelId="{58183677-C821-47D4-8018-FD1A21511E49}" type="pres">
      <dgm:prSet presAssocID="{41B23EF3-EC83-42E6-9E97-6677B274A83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DD3BB38-0887-4F7A-8593-BA681CFFE2CC}" type="presOf" srcId="{07358264-3309-454B-A5D9-4D25FC81DB48}" destId="{90268FB6-3796-412D-A50C-55DE4F88D93D}" srcOrd="0" destOrd="0" presId="urn:microsoft.com/office/officeart/2005/8/layout/chart3"/>
    <dgm:cxn modelId="{EB199593-B2A6-466A-BF6B-0F65B09559CE}" type="presOf" srcId="{07358264-3309-454B-A5D9-4D25FC81DB48}" destId="{58183677-C821-47D4-8018-FD1A21511E49}" srcOrd="1" destOrd="0" presId="urn:microsoft.com/office/officeart/2005/8/layout/chart3"/>
    <dgm:cxn modelId="{18D93F69-39B4-4D39-B60B-FAE39B446105}" srcId="{41B23EF3-EC83-42E6-9E97-6677B274A836}" destId="{734B8079-BE7D-496C-8763-A37B90831F13}" srcOrd="0" destOrd="0" parTransId="{BDD73500-21CC-42F3-8B2A-335EA82E2FE1}" sibTransId="{ED34775C-B304-4880-AF21-D46F57D4A6C3}"/>
    <dgm:cxn modelId="{75FC9EAB-6C03-40F9-91E8-D19ACBB8A293}" type="presOf" srcId="{0281E26C-C0F4-4858-AAF8-2303BBBD6061}" destId="{BF0C26CD-BBBD-4A6C-A75C-841758C989AC}" srcOrd="1" destOrd="0" presId="urn:microsoft.com/office/officeart/2005/8/layout/chart3"/>
    <dgm:cxn modelId="{164900F8-7965-4667-93F7-41F5877FD6AD}" type="presOf" srcId="{734B8079-BE7D-496C-8763-A37B90831F13}" destId="{F474C2BB-5C06-430F-A05A-2501977950E4}" srcOrd="0" destOrd="0" presId="urn:microsoft.com/office/officeart/2005/8/layout/chart3"/>
    <dgm:cxn modelId="{E76BB0A3-6429-4722-8EB6-377DA2256EBB}" type="presOf" srcId="{734B8079-BE7D-496C-8763-A37B90831F13}" destId="{8F748F28-CBB1-41AF-A59C-34C3E2F9F5B5}" srcOrd="1" destOrd="0" presId="urn:microsoft.com/office/officeart/2005/8/layout/chart3"/>
    <dgm:cxn modelId="{60DB56DE-1096-46ED-AA26-96C988DA160F}" srcId="{41B23EF3-EC83-42E6-9E97-6677B274A836}" destId="{0281E26C-C0F4-4858-AAF8-2303BBBD6061}" srcOrd="1" destOrd="0" parTransId="{588C2DAD-3E21-434F-97CA-063B7A02ED29}" sibTransId="{ABF16959-1FAF-4D2D-9349-80CB4C9928F4}"/>
    <dgm:cxn modelId="{16D50915-E75F-427E-8EC7-1A5FCC61C903}" type="presOf" srcId="{0281E26C-C0F4-4858-AAF8-2303BBBD6061}" destId="{4404CD7A-EF84-4AB4-93DD-F6045FA93160}" srcOrd="0" destOrd="0" presId="urn:microsoft.com/office/officeart/2005/8/layout/chart3"/>
    <dgm:cxn modelId="{32975D3F-DC9D-4D12-80E8-AB8A3405DC2E}" type="presOf" srcId="{41B23EF3-EC83-42E6-9E97-6677B274A836}" destId="{616C2398-5B21-4309-850A-F7E1431F6BC6}" srcOrd="0" destOrd="0" presId="urn:microsoft.com/office/officeart/2005/8/layout/chart3"/>
    <dgm:cxn modelId="{B81A6135-6DF7-471C-AFB1-F2A6D1F6E997}" srcId="{41B23EF3-EC83-42E6-9E97-6677B274A836}" destId="{07358264-3309-454B-A5D9-4D25FC81DB48}" srcOrd="2" destOrd="0" parTransId="{208C27D3-BB07-4F4C-A152-50A952536296}" sibTransId="{83C4424D-E86B-4B9F-A9FA-074BBF47CD55}"/>
    <dgm:cxn modelId="{0726B38F-F2B9-4B8C-8F47-E0C83017BBC2}" type="presParOf" srcId="{616C2398-5B21-4309-850A-F7E1431F6BC6}" destId="{F474C2BB-5C06-430F-A05A-2501977950E4}" srcOrd="0" destOrd="0" presId="urn:microsoft.com/office/officeart/2005/8/layout/chart3"/>
    <dgm:cxn modelId="{40B9A42A-17E1-4436-8F73-079DE226D33E}" type="presParOf" srcId="{616C2398-5B21-4309-850A-F7E1431F6BC6}" destId="{8F748F28-CBB1-41AF-A59C-34C3E2F9F5B5}" srcOrd="1" destOrd="0" presId="urn:microsoft.com/office/officeart/2005/8/layout/chart3"/>
    <dgm:cxn modelId="{FB707864-7DB0-4F4F-8E06-960A546B6150}" type="presParOf" srcId="{616C2398-5B21-4309-850A-F7E1431F6BC6}" destId="{4404CD7A-EF84-4AB4-93DD-F6045FA93160}" srcOrd="2" destOrd="0" presId="urn:microsoft.com/office/officeart/2005/8/layout/chart3"/>
    <dgm:cxn modelId="{8BD78AE0-693F-418D-8592-B742D3FC49F1}" type="presParOf" srcId="{616C2398-5B21-4309-850A-F7E1431F6BC6}" destId="{BF0C26CD-BBBD-4A6C-A75C-841758C989AC}" srcOrd="3" destOrd="0" presId="urn:microsoft.com/office/officeart/2005/8/layout/chart3"/>
    <dgm:cxn modelId="{31D7ECB5-5A51-488F-B6F1-46ACF3C5449E}" type="presParOf" srcId="{616C2398-5B21-4309-850A-F7E1431F6BC6}" destId="{90268FB6-3796-412D-A50C-55DE4F88D93D}" srcOrd="4" destOrd="0" presId="urn:microsoft.com/office/officeart/2005/8/layout/chart3"/>
    <dgm:cxn modelId="{4F3805DE-8D41-48AA-BF80-C2BCBDBD7B36}" type="presParOf" srcId="{616C2398-5B21-4309-850A-F7E1431F6BC6}" destId="{58183677-C821-47D4-8018-FD1A21511E49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6E09C2-830C-49D9-B7F4-61D917987D3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94505F8-615B-4754-885F-34A9CF4028DE}">
      <dgm:prSet phldrT="[文字]" custT="1"/>
      <dgm:spPr/>
      <dgm:t>
        <a:bodyPr/>
        <a:lstStyle/>
        <a:p>
          <a:r>
            <a:rPr 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驗收</a:t>
          </a:r>
          <a:r>
            <a:rPr 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</a:p>
        <a:p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落實小額採購驗收注意事項，如有檢附測試報告等資料，經審核者</a:t>
          </a:r>
          <a:r>
            <a:rPr 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測試者確認合格後「簽章」供主驗人驗收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20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AB8D88-F89E-4981-84DC-4277880D06DE}" type="parTrans" cxnId="{BB741025-CB18-4B7A-BE4E-26424DA551F7}">
      <dgm:prSet/>
      <dgm:spPr/>
      <dgm:t>
        <a:bodyPr/>
        <a:lstStyle/>
        <a:p>
          <a:endParaRPr lang="zh-TW" altLang="en-US"/>
        </a:p>
      </dgm:t>
    </dgm:pt>
    <dgm:pt modelId="{0420C63F-573A-4B61-B6BD-62E5FEFA0410}" type="sibTrans" cxnId="{BB741025-CB18-4B7A-BE4E-26424DA551F7}">
      <dgm:prSet/>
      <dgm:spPr/>
      <dgm:t>
        <a:bodyPr/>
        <a:lstStyle/>
        <a:p>
          <a:endParaRPr lang="zh-TW" altLang="en-US"/>
        </a:p>
      </dgm:t>
    </dgm:pt>
    <dgm:pt modelId="{D0404D77-54B4-425C-80E8-DE48B9C7857D}">
      <dgm:prSet phldrT="[文字]" custT="1"/>
      <dgm:spPr/>
      <dgm:t>
        <a:bodyPr/>
        <a:lstStyle/>
        <a:p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驗收紀錄敘明驗收經過並確實記載各採購項目之驗收結果，以及檢附清晰完善之相關照片與資料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191EA2-2DE1-4A00-865C-32F91EFE742D}" type="parTrans" cxnId="{AE91EF6D-3432-48CB-B54E-BA1FFEB6E130}">
      <dgm:prSet/>
      <dgm:spPr/>
      <dgm:t>
        <a:bodyPr/>
        <a:lstStyle/>
        <a:p>
          <a:endParaRPr lang="zh-TW" altLang="en-US"/>
        </a:p>
      </dgm:t>
    </dgm:pt>
    <dgm:pt modelId="{229FC4B0-09E6-4092-9A79-8A3CA94A492C}" type="sibTrans" cxnId="{AE91EF6D-3432-48CB-B54E-BA1FFEB6E130}">
      <dgm:prSet/>
      <dgm:spPr/>
      <dgm:t>
        <a:bodyPr/>
        <a:lstStyle/>
        <a:p>
          <a:endParaRPr lang="zh-TW" altLang="en-US"/>
        </a:p>
      </dgm:t>
    </dgm:pt>
    <dgm:pt modelId="{2D8948A3-DF1F-4312-9100-DED96B9CE62D}">
      <dgm:prSet custT="1"/>
      <dgm:spPr/>
      <dgm:t>
        <a:bodyPr/>
        <a:lstStyle/>
        <a:p>
          <a:r>
            <a:rPr lang="en-US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如採購品項過多，亦可另附驗收檢查表作為勾稽之用。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8F61DB-BE8D-4526-B4FE-552F22426275}" type="parTrans" cxnId="{481C65A7-5F96-419D-AB0F-057FE0ED3A64}">
      <dgm:prSet/>
      <dgm:spPr/>
      <dgm:t>
        <a:bodyPr/>
        <a:lstStyle/>
        <a:p>
          <a:endParaRPr lang="zh-TW" altLang="en-US"/>
        </a:p>
      </dgm:t>
    </dgm:pt>
    <dgm:pt modelId="{0D02993D-14E7-4CDA-8EF8-36DF097A4CE9}" type="sibTrans" cxnId="{481C65A7-5F96-419D-AB0F-057FE0ED3A64}">
      <dgm:prSet/>
      <dgm:spPr/>
      <dgm:t>
        <a:bodyPr/>
        <a:lstStyle/>
        <a:p>
          <a:endParaRPr lang="zh-TW" altLang="en-US"/>
        </a:p>
      </dgm:t>
    </dgm:pt>
    <dgm:pt modelId="{90D43F7C-DC95-4419-AF88-5FDC5B787E8B}">
      <dgm:prSet custT="1"/>
      <dgm:spPr/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年度需求規畫</a:t>
          </a:r>
          <a:r>
            <a:rPr lang="en-US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請確實辦理購案規畫，若有全年度例行性、不定期多次支用之採購項目，合併辦理採購，避免分批採購或以小額方式辦理。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B10F42-E62E-4013-8426-F74DAEAED1E6}" type="parTrans" cxnId="{DDA96C87-C6C0-4456-A88A-3A9393EB97E1}">
      <dgm:prSet/>
      <dgm:spPr/>
      <dgm:t>
        <a:bodyPr/>
        <a:lstStyle/>
        <a:p>
          <a:endParaRPr lang="zh-TW" altLang="en-US"/>
        </a:p>
      </dgm:t>
    </dgm:pt>
    <dgm:pt modelId="{EAF4E96E-28F9-45EA-9563-23846AADA291}" type="sibTrans" cxnId="{DDA96C87-C6C0-4456-A88A-3A9393EB97E1}">
      <dgm:prSet/>
      <dgm:spPr/>
      <dgm:t>
        <a:bodyPr/>
        <a:lstStyle/>
        <a:p>
          <a:endParaRPr lang="zh-TW" altLang="en-US"/>
        </a:p>
      </dgm:t>
    </dgm:pt>
    <dgm:pt modelId="{F03C42BE-2FAF-4E85-AA1D-86E70908B632}" type="pres">
      <dgm:prSet presAssocID="{986E09C2-830C-49D9-B7F4-61D917987D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99CC383-12F5-4051-A8AB-A98EB95DE98D}" type="pres">
      <dgm:prSet presAssocID="{494505F8-615B-4754-885F-34A9CF4028DE}" presName="parentLin" presStyleCnt="0"/>
      <dgm:spPr/>
    </dgm:pt>
    <dgm:pt modelId="{9D493B8B-6F9A-43F7-842D-82777D399788}" type="pres">
      <dgm:prSet presAssocID="{494505F8-615B-4754-885F-34A9CF4028DE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C648D18A-6DAB-462F-B84D-8E87869123E8}" type="pres">
      <dgm:prSet presAssocID="{494505F8-615B-4754-885F-34A9CF4028DE}" presName="parentText" presStyleLbl="node1" presStyleIdx="0" presStyleCnt="4" custScaleX="140337" custScaleY="20006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CB2D22-1BDD-4223-93B6-F665CAF4EFB3}" type="pres">
      <dgm:prSet presAssocID="{494505F8-615B-4754-885F-34A9CF4028DE}" presName="negativeSpace" presStyleCnt="0"/>
      <dgm:spPr/>
    </dgm:pt>
    <dgm:pt modelId="{EA5AB4E1-5858-4BB7-8E4A-46611BB5B7FC}" type="pres">
      <dgm:prSet presAssocID="{494505F8-615B-4754-885F-34A9CF4028DE}" presName="childText" presStyleLbl="conFgAcc1" presStyleIdx="0" presStyleCnt="4">
        <dgm:presLayoutVars>
          <dgm:bulletEnabled val="1"/>
        </dgm:presLayoutVars>
      </dgm:prSet>
      <dgm:spPr/>
    </dgm:pt>
    <dgm:pt modelId="{29AB4E37-3277-4EEB-8CBA-85EF49F88202}" type="pres">
      <dgm:prSet presAssocID="{0420C63F-573A-4B61-B6BD-62E5FEFA0410}" presName="spaceBetweenRectangles" presStyleCnt="0"/>
      <dgm:spPr/>
    </dgm:pt>
    <dgm:pt modelId="{A03213D3-FEDB-4D8E-917B-CC2E48FEDB9E}" type="pres">
      <dgm:prSet presAssocID="{D0404D77-54B4-425C-80E8-DE48B9C7857D}" presName="parentLin" presStyleCnt="0"/>
      <dgm:spPr/>
    </dgm:pt>
    <dgm:pt modelId="{9E07E7CD-3EC6-409A-B5E6-1552D7FB1F69}" type="pres">
      <dgm:prSet presAssocID="{D0404D77-54B4-425C-80E8-DE48B9C7857D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5E7EDDF0-5426-4ECF-82D8-2C7DD5AE63ED}" type="pres">
      <dgm:prSet presAssocID="{D0404D77-54B4-425C-80E8-DE48B9C7857D}" presName="parentText" presStyleLbl="node1" presStyleIdx="1" presStyleCnt="4" custScaleX="140337" custScaleY="20006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B4DE4C-3357-4025-B672-81AD5A8C260B}" type="pres">
      <dgm:prSet presAssocID="{D0404D77-54B4-425C-80E8-DE48B9C7857D}" presName="negativeSpace" presStyleCnt="0"/>
      <dgm:spPr/>
    </dgm:pt>
    <dgm:pt modelId="{0EAEFB2F-B91E-4373-A773-52EE0955929A}" type="pres">
      <dgm:prSet presAssocID="{D0404D77-54B4-425C-80E8-DE48B9C7857D}" presName="childText" presStyleLbl="conFgAcc1" presStyleIdx="1" presStyleCnt="4">
        <dgm:presLayoutVars>
          <dgm:bulletEnabled val="1"/>
        </dgm:presLayoutVars>
      </dgm:prSet>
      <dgm:spPr/>
    </dgm:pt>
    <dgm:pt modelId="{AEA1F222-1916-45A5-8DD4-C2F32FF12765}" type="pres">
      <dgm:prSet presAssocID="{229FC4B0-09E6-4092-9A79-8A3CA94A492C}" presName="spaceBetweenRectangles" presStyleCnt="0"/>
      <dgm:spPr/>
    </dgm:pt>
    <dgm:pt modelId="{BF6562FE-D85F-45C5-8BE2-0BF1DBA36EFB}" type="pres">
      <dgm:prSet presAssocID="{2D8948A3-DF1F-4312-9100-DED96B9CE62D}" presName="parentLin" presStyleCnt="0"/>
      <dgm:spPr/>
    </dgm:pt>
    <dgm:pt modelId="{5B70E944-F7AF-4497-88B5-C65F30DFA491}" type="pres">
      <dgm:prSet presAssocID="{2D8948A3-DF1F-4312-9100-DED96B9CE62D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9A84056B-FC59-4054-B218-28EE0C245E6F}" type="pres">
      <dgm:prSet presAssocID="{2D8948A3-DF1F-4312-9100-DED96B9CE62D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CC57E0-E6C5-4492-B622-DF542333B8BF}" type="pres">
      <dgm:prSet presAssocID="{2D8948A3-DF1F-4312-9100-DED96B9CE62D}" presName="negativeSpace" presStyleCnt="0"/>
      <dgm:spPr/>
    </dgm:pt>
    <dgm:pt modelId="{689CB42D-096B-4C27-A5E3-0D0FBF279A94}" type="pres">
      <dgm:prSet presAssocID="{2D8948A3-DF1F-4312-9100-DED96B9CE62D}" presName="childText" presStyleLbl="conFgAcc1" presStyleIdx="2" presStyleCnt="4">
        <dgm:presLayoutVars>
          <dgm:bulletEnabled val="1"/>
        </dgm:presLayoutVars>
      </dgm:prSet>
      <dgm:spPr/>
    </dgm:pt>
    <dgm:pt modelId="{8F6B3492-E610-4906-8237-3258D45DA585}" type="pres">
      <dgm:prSet presAssocID="{0D02993D-14E7-4CDA-8EF8-36DF097A4CE9}" presName="spaceBetweenRectangles" presStyleCnt="0"/>
      <dgm:spPr/>
    </dgm:pt>
    <dgm:pt modelId="{641D4CA8-2434-4BDE-A655-0B0A12FF94A9}" type="pres">
      <dgm:prSet presAssocID="{90D43F7C-DC95-4419-AF88-5FDC5B787E8B}" presName="parentLin" presStyleCnt="0"/>
      <dgm:spPr/>
    </dgm:pt>
    <dgm:pt modelId="{9284224F-741B-4D6A-B711-9C19D65E2CD1}" type="pres">
      <dgm:prSet presAssocID="{90D43F7C-DC95-4419-AF88-5FDC5B787E8B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8C718742-077F-46BA-9294-88693101F29D}" type="pres">
      <dgm:prSet presAssocID="{90D43F7C-DC95-4419-AF88-5FDC5B787E8B}" presName="parentText" presStyleLbl="node1" presStyleIdx="3" presStyleCnt="4" custScaleX="137603" custScaleY="12586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04EE57-DE9B-43AE-8577-282D19F69572}" type="pres">
      <dgm:prSet presAssocID="{90D43F7C-DC95-4419-AF88-5FDC5B787E8B}" presName="negativeSpace" presStyleCnt="0"/>
      <dgm:spPr/>
    </dgm:pt>
    <dgm:pt modelId="{60B78B73-8778-4ED6-9076-7C97C8759D65}" type="pres">
      <dgm:prSet presAssocID="{90D43F7C-DC95-4419-AF88-5FDC5B787E8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462D744-48FD-41B1-A620-A9F9A813AE49}" type="presOf" srcId="{2D8948A3-DF1F-4312-9100-DED96B9CE62D}" destId="{9A84056B-FC59-4054-B218-28EE0C245E6F}" srcOrd="1" destOrd="0" presId="urn:microsoft.com/office/officeart/2005/8/layout/list1"/>
    <dgm:cxn modelId="{A46ACF8E-77F7-4ADC-A458-E996D27C4190}" type="presOf" srcId="{D0404D77-54B4-425C-80E8-DE48B9C7857D}" destId="{9E07E7CD-3EC6-409A-B5E6-1552D7FB1F69}" srcOrd="0" destOrd="0" presId="urn:microsoft.com/office/officeart/2005/8/layout/list1"/>
    <dgm:cxn modelId="{EE65D7AA-74E8-4A25-9FEF-8BCFC53A34B3}" type="presOf" srcId="{494505F8-615B-4754-885F-34A9CF4028DE}" destId="{C648D18A-6DAB-462F-B84D-8E87869123E8}" srcOrd="1" destOrd="0" presId="urn:microsoft.com/office/officeart/2005/8/layout/list1"/>
    <dgm:cxn modelId="{BB741025-CB18-4B7A-BE4E-26424DA551F7}" srcId="{986E09C2-830C-49D9-B7F4-61D917987D30}" destId="{494505F8-615B-4754-885F-34A9CF4028DE}" srcOrd="0" destOrd="0" parTransId="{A6AB8D88-F89E-4981-84DC-4277880D06DE}" sibTransId="{0420C63F-573A-4B61-B6BD-62E5FEFA0410}"/>
    <dgm:cxn modelId="{481C65A7-5F96-419D-AB0F-057FE0ED3A64}" srcId="{986E09C2-830C-49D9-B7F4-61D917987D30}" destId="{2D8948A3-DF1F-4312-9100-DED96B9CE62D}" srcOrd="2" destOrd="0" parTransId="{AD8F61DB-BE8D-4526-B4FE-552F22426275}" sibTransId="{0D02993D-14E7-4CDA-8EF8-36DF097A4CE9}"/>
    <dgm:cxn modelId="{104DBD85-C879-4EAD-8911-CB1FC5158D07}" type="presOf" srcId="{90D43F7C-DC95-4419-AF88-5FDC5B787E8B}" destId="{9284224F-741B-4D6A-B711-9C19D65E2CD1}" srcOrd="0" destOrd="0" presId="urn:microsoft.com/office/officeart/2005/8/layout/list1"/>
    <dgm:cxn modelId="{AB26824E-CD8D-446B-A2E5-D889E953D1E8}" type="presOf" srcId="{986E09C2-830C-49D9-B7F4-61D917987D30}" destId="{F03C42BE-2FAF-4E85-AA1D-86E70908B632}" srcOrd="0" destOrd="0" presId="urn:microsoft.com/office/officeart/2005/8/layout/list1"/>
    <dgm:cxn modelId="{9D5F2ED8-5372-46F2-9544-0B63AC849A3F}" type="presOf" srcId="{D0404D77-54B4-425C-80E8-DE48B9C7857D}" destId="{5E7EDDF0-5426-4ECF-82D8-2C7DD5AE63ED}" srcOrd="1" destOrd="0" presId="urn:microsoft.com/office/officeart/2005/8/layout/list1"/>
    <dgm:cxn modelId="{AE91EF6D-3432-48CB-B54E-BA1FFEB6E130}" srcId="{986E09C2-830C-49D9-B7F4-61D917987D30}" destId="{D0404D77-54B4-425C-80E8-DE48B9C7857D}" srcOrd="1" destOrd="0" parTransId="{AE191EA2-2DE1-4A00-865C-32F91EFE742D}" sibTransId="{229FC4B0-09E6-4092-9A79-8A3CA94A492C}"/>
    <dgm:cxn modelId="{06E18786-4253-456D-80A8-0F7DAE83C333}" type="presOf" srcId="{494505F8-615B-4754-885F-34A9CF4028DE}" destId="{9D493B8B-6F9A-43F7-842D-82777D399788}" srcOrd="0" destOrd="0" presId="urn:microsoft.com/office/officeart/2005/8/layout/list1"/>
    <dgm:cxn modelId="{DDA96C87-C6C0-4456-A88A-3A9393EB97E1}" srcId="{986E09C2-830C-49D9-B7F4-61D917987D30}" destId="{90D43F7C-DC95-4419-AF88-5FDC5B787E8B}" srcOrd="3" destOrd="0" parTransId="{1CB10F42-E62E-4013-8426-F74DAEAED1E6}" sibTransId="{EAF4E96E-28F9-45EA-9563-23846AADA291}"/>
    <dgm:cxn modelId="{75E8FCF3-1D98-4FD6-B5AB-33052C66269A}" type="presOf" srcId="{90D43F7C-DC95-4419-AF88-5FDC5B787E8B}" destId="{8C718742-077F-46BA-9294-88693101F29D}" srcOrd="1" destOrd="0" presId="urn:microsoft.com/office/officeart/2005/8/layout/list1"/>
    <dgm:cxn modelId="{F0A9CD35-71CB-4BEA-A689-327FB0AB8F31}" type="presOf" srcId="{2D8948A3-DF1F-4312-9100-DED96B9CE62D}" destId="{5B70E944-F7AF-4497-88B5-C65F30DFA491}" srcOrd="0" destOrd="0" presId="urn:microsoft.com/office/officeart/2005/8/layout/list1"/>
    <dgm:cxn modelId="{12A4FBBC-7B5A-4A14-AF28-22F125E8785C}" type="presParOf" srcId="{F03C42BE-2FAF-4E85-AA1D-86E70908B632}" destId="{499CC383-12F5-4051-A8AB-A98EB95DE98D}" srcOrd="0" destOrd="0" presId="urn:microsoft.com/office/officeart/2005/8/layout/list1"/>
    <dgm:cxn modelId="{93059D3E-4960-4DE0-8469-8EAB524AE96D}" type="presParOf" srcId="{499CC383-12F5-4051-A8AB-A98EB95DE98D}" destId="{9D493B8B-6F9A-43F7-842D-82777D399788}" srcOrd="0" destOrd="0" presId="urn:microsoft.com/office/officeart/2005/8/layout/list1"/>
    <dgm:cxn modelId="{3C04B856-597D-4F0E-8C16-551C8EEEF78B}" type="presParOf" srcId="{499CC383-12F5-4051-A8AB-A98EB95DE98D}" destId="{C648D18A-6DAB-462F-B84D-8E87869123E8}" srcOrd="1" destOrd="0" presId="urn:microsoft.com/office/officeart/2005/8/layout/list1"/>
    <dgm:cxn modelId="{51E9DBF5-8D18-42A4-AAEF-19A79410F23D}" type="presParOf" srcId="{F03C42BE-2FAF-4E85-AA1D-86E70908B632}" destId="{76CB2D22-1BDD-4223-93B6-F665CAF4EFB3}" srcOrd="1" destOrd="0" presId="urn:microsoft.com/office/officeart/2005/8/layout/list1"/>
    <dgm:cxn modelId="{C2B4AAF2-5118-4433-8DA9-C12A7BEA7CDE}" type="presParOf" srcId="{F03C42BE-2FAF-4E85-AA1D-86E70908B632}" destId="{EA5AB4E1-5858-4BB7-8E4A-46611BB5B7FC}" srcOrd="2" destOrd="0" presId="urn:microsoft.com/office/officeart/2005/8/layout/list1"/>
    <dgm:cxn modelId="{635C6DD6-080F-4217-A3A7-EEE268FFC9B0}" type="presParOf" srcId="{F03C42BE-2FAF-4E85-AA1D-86E70908B632}" destId="{29AB4E37-3277-4EEB-8CBA-85EF49F88202}" srcOrd="3" destOrd="0" presId="urn:microsoft.com/office/officeart/2005/8/layout/list1"/>
    <dgm:cxn modelId="{A6A4ABC6-0F63-460A-AEEA-56A6DAF045B4}" type="presParOf" srcId="{F03C42BE-2FAF-4E85-AA1D-86E70908B632}" destId="{A03213D3-FEDB-4D8E-917B-CC2E48FEDB9E}" srcOrd="4" destOrd="0" presId="urn:microsoft.com/office/officeart/2005/8/layout/list1"/>
    <dgm:cxn modelId="{4944B1E8-7812-463C-8EB1-671EF54E3CA0}" type="presParOf" srcId="{A03213D3-FEDB-4D8E-917B-CC2E48FEDB9E}" destId="{9E07E7CD-3EC6-409A-B5E6-1552D7FB1F69}" srcOrd="0" destOrd="0" presId="urn:microsoft.com/office/officeart/2005/8/layout/list1"/>
    <dgm:cxn modelId="{87CF6255-19F9-4DBC-BD03-763E6D0D117B}" type="presParOf" srcId="{A03213D3-FEDB-4D8E-917B-CC2E48FEDB9E}" destId="{5E7EDDF0-5426-4ECF-82D8-2C7DD5AE63ED}" srcOrd="1" destOrd="0" presId="urn:microsoft.com/office/officeart/2005/8/layout/list1"/>
    <dgm:cxn modelId="{94794D59-5C12-4059-BAC0-8B74164BF014}" type="presParOf" srcId="{F03C42BE-2FAF-4E85-AA1D-86E70908B632}" destId="{6DB4DE4C-3357-4025-B672-81AD5A8C260B}" srcOrd="5" destOrd="0" presId="urn:microsoft.com/office/officeart/2005/8/layout/list1"/>
    <dgm:cxn modelId="{5240E08E-BE01-423A-AF7E-8C98E62E78D6}" type="presParOf" srcId="{F03C42BE-2FAF-4E85-AA1D-86E70908B632}" destId="{0EAEFB2F-B91E-4373-A773-52EE0955929A}" srcOrd="6" destOrd="0" presId="urn:microsoft.com/office/officeart/2005/8/layout/list1"/>
    <dgm:cxn modelId="{31EB3983-5E5E-4ECA-98E9-037E739F316D}" type="presParOf" srcId="{F03C42BE-2FAF-4E85-AA1D-86E70908B632}" destId="{AEA1F222-1916-45A5-8DD4-C2F32FF12765}" srcOrd="7" destOrd="0" presId="urn:microsoft.com/office/officeart/2005/8/layout/list1"/>
    <dgm:cxn modelId="{50056A32-1B2F-4021-A1ED-B05A988D9B1A}" type="presParOf" srcId="{F03C42BE-2FAF-4E85-AA1D-86E70908B632}" destId="{BF6562FE-D85F-45C5-8BE2-0BF1DBA36EFB}" srcOrd="8" destOrd="0" presId="urn:microsoft.com/office/officeart/2005/8/layout/list1"/>
    <dgm:cxn modelId="{048B47AF-A055-4407-921A-4EB0D3E9F7D6}" type="presParOf" srcId="{BF6562FE-D85F-45C5-8BE2-0BF1DBA36EFB}" destId="{5B70E944-F7AF-4497-88B5-C65F30DFA491}" srcOrd="0" destOrd="0" presId="urn:microsoft.com/office/officeart/2005/8/layout/list1"/>
    <dgm:cxn modelId="{0F0C453E-BA9C-412D-860F-4CAE5BBDB0C7}" type="presParOf" srcId="{BF6562FE-D85F-45C5-8BE2-0BF1DBA36EFB}" destId="{9A84056B-FC59-4054-B218-28EE0C245E6F}" srcOrd="1" destOrd="0" presId="urn:microsoft.com/office/officeart/2005/8/layout/list1"/>
    <dgm:cxn modelId="{1B7D98E6-6E2F-438C-A626-A579BCAE7CE7}" type="presParOf" srcId="{F03C42BE-2FAF-4E85-AA1D-86E70908B632}" destId="{C6CC57E0-E6C5-4492-B622-DF542333B8BF}" srcOrd="9" destOrd="0" presId="urn:microsoft.com/office/officeart/2005/8/layout/list1"/>
    <dgm:cxn modelId="{965AA52B-7D9C-4DB1-9189-BBD99AFA8D5B}" type="presParOf" srcId="{F03C42BE-2FAF-4E85-AA1D-86E70908B632}" destId="{689CB42D-096B-4C27-A5E3-0D0FBF279A94}" srcOrd="10" destOrd="0" presId="urn:microsoft.com/office/officeart/2005/8/layout/list1"/>
    <dgm:cxn modelId="{4250F402-FCDD-4964-85D5-70CC4AA16849}" type="presParOf" srcId="{F03C42BE-2FAF-4E85-AA1D-86E70908B632}" destId="{8F6B3492-E610-4906-8237-3258D45DA585}" srcOrd="11" destOrd="0" presId="urn:microsoft.com/office/officeart/2005/8/layout/list1"/>
    <dgm:cxn modelId="{0266A8CA-6A58-49D2-B68F-A2EAFF126AEF}" type="presParOf" srcId="{F03C42BE-2FAF-4E85-AA1D-86E70908B632}" destId="{641D4CA8-2434-4BDE-A655-0B0A12FF94A9}" srcOrd="12" destOrd="0" presId="urn:microsoft.com/office/officeart/2005/8/layout/list1"/>
    <dgm:cxn modelId="{326EA491-03C2-42D9-8B90-E304CF7F1A3E}" type="presParOf" srcId="{641D4CA8-2434-4BDE-A655-0B0A12FF94A9}" destId="{9284224F-741B-4D6A-B711-9C19D65E2CD1}" srcOrd="0" destOrd="0" presId="urn:microsoft.com/office/officeart/2005/8/layout/list1"/>
    <dgm:cxn modelId="{4582ACD7-9E7E-4259-9EFE-BE58BCC2D9B1}" type="presParOf" srcId="{641D4CA8-2434-4BDE-A655-0B0A12FF94A9}" destId="{8C718742-077F-46BA-9294-88693101F29D}" srcOrd="1" destOrd="0" presId="urn:microsoft.com/office/officeart/2005/8/layout/list1"/>
    <dgm:cxn modelId="{1E28A90A-A5B4-42B6-8AE5-29382F0BAAA5}" type="presParOf" srcId="{F03C42BE-2FAF-4E85-AA1D-86E70908B632}" destId="{D004EE57-DE9B-43AE-8577-282D19F69572}" srcOrd="13" destOrd="0" presId="urn:microsoft.com/office/officeart/2005/8/layout/list1"/>
    <dgm:cxn modelId="{E317727F-F17A-4130-8B93-A12548E06D49}" type="presParOf" srcId="{F03C42BE-2FAF-4E85-AA1D-86E70908B632}" destId="{60B78B73-8778-4ED6-9076-7C97C8759D6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86E09C2-830C-49D9-B7F4-61D917987D3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94505F8-615B-4754-885F-34A9CF4028DE}">
      <dgm:prSet phldrT="[文字]" custT="1"/>
      <dgm:spPr/>
      <dgm:t>
        <a:bodyPr/>
        <a:lstStyle/>
        <a:p>
          <a:r>
            <a:rPr 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預算分析</a:t>
          </a:r>
          <a:r>
            <a:rPr 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</a:p>
        <a:p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sz="2000" dirty="0" smtClean="0"/>
            <a:t>利用工程會網站公開徵求廠商報價外，另預算分析落實查詢以往採購資料、工程會採購資訊網，避免簡略查填以廠商報價較低者為預算分析之依據。</a:t>
          </a:r>
          <a:endParaRPr lang="en-US" altLang="zh-TW" sz="20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AB8D88-F89E-4981-84DC-4277880D06DE}" type="parTrans" cxnId="{BB741025-CB18-4B7A-BE4E-26424DA551F7}">
      <dgm:prSet/>
      <dgm:spPr/>
      <dgm:t>
        <a:bodyPr/>
        <a:lstStyle/>
        <a:p>
          <a:endParaRPr lang="zh-TW" altLang="en-US"/>
        </a:p>
      </dgm:t>
    </dgm:pt>
    <dgm:pt modelId="{0420C63F-573A-4B61-B6BD-62E5FEFA0410}" type="sibTrans" cxnId="{BB741025-CB18-4B7A-BE4E-26424DA551F7}">
      <dgm:prSet/>
      <dgm:spPr/>
      <dgm:t>
        <a:bodyPr/>
        <a:lstStyle/>
        <a:p>
          <a:endParaRPr lang="zh-TW" altLang="en-US"/>
        </a:p>
      </dgm:t>
    </dgm:pt>
    <dgm:pt modelId="{D0404D77-54B4-425C-80E8-DE48B9C7857D}">
      <dgm:prSet phldrT="[文字]" custT="1"/>
      <dgm:spPr/>
      <dgm:t>
        <a:bodyPr/>
        <a:lstStyle/>
        <a:p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sz="2000" dirty="0" smtClean="0"/>
            <a:t>近來因部分工程案預算金額與決標金額差距甚大，建議各單位審核工程案預算時，可要求建築師或技師說明預算編列之參考來源或依據，並予以書面記錄為宜。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191EA2-2DE1-4A00-865C-32F91EFE742D}" type="parTrans" cxnId="{AE91EF6D-3432-48CB-B54E-BA1FFEB6E130}">
      <dgm:prSet/>
      <dgm:spPr/>
      <dgm:t>
        <a:bodyPr/>
        <a:lstStyle/>
        <a:p>
          <a:endParaRPr lang="zh-TW" altLang="en-US"/>
        </a:p>
      </dgm:t>
    </dgm:pt>
    <dgm:pt modelId="{229FC4B0-09E6-4092-9A79-8A3CA94A492C}" type="sibTrans" cxnId="{AE91EF6D-3432-48CB-B54E-BA1FFEB6E130}">
      <dgm:prSet/>
      <dgm:spPr/>
      <dgm:t>
        <a:bodyPr/>
        <a:lstStyle/>
        <a:p>
          <a:endParaRPr lang="zh-TW" altLang="en-US"/>
        </a:p>
      </dgm:t>
    </dgm:pt>
    <dgm:pt modelId="{F03C42BE-2FAF-4E85-AA1D-86E70908B632}" type="pres">
      <dgm:prSet presAssocID="{986E09C2-830C-49D9-B7F4-61D917987D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99CC383-12F5-4051-A8AB-A98EB95DE98D}" type="pres">
      <dgm:prSet presAssocID="{494505F8-615B-4754-885F-34A9CF4028DE}" presName="parentLin" presStyleCnt="0"/>
      <dgm:spPr/>
    </dgm:pt>
    <dgm:pt modelId="{9D493B8B-6F9A-43F7-842D-82777D399788}" type="pres">
      <dgm:prSet presAssocID="{494505F8-615B-4754-885F-34A9CF4028DE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C648D18A-6DAB-462F-B84D-8E87869123E8}" type="pres">
      <dgm:prSet presAssocID="{494505F8-615B-4754-885F-34A9CF4028DE}" presName="parentText" presStyleLbl="node1" presStyleIdx="0" presStyleCnt="2" custScaleX="140337" custScaleY="20006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CB2D22-1BDD-4223-93B6-F665CAF4EFB3}" type="pres">
      <dgm:prSet presAssocID="{494505F8-615B-4754-885F-34A9CF4028DE}" presName="negativeSpace" presStyleCnt="0"/>
      <dgm:spPr/>
    </dgm:pt>
    <dgm:pt modelId="{EA5AB4E1-5858-4BB7-8E4A-46611BB5B7FC}" type="pres">
      <dgm:prSet presAssocID="{494505F8-615B-4754-885F-34A9CF4028DE}" presName="childText" presStyleLbl="conFgAcc1" presStyleIdx="0" presStyleCnt="2">
        <dgm:presLayoutVars>
          <dgm:bulletEnabled val="1"/>
        </dgm:presLayoutVars>
      </dgm:prSet>
      <dgm:spPr/>
    </dgm:pt>
    <dgm:pt modelId="{29AB4E37-3277-4EEB-8CBA-85EF49F88202}" type="pres">
      <dgm:prSet presAssocID="{0420C63F-573A-4B61-B6BD-62E5FEFA0410}" presName="spaceBetweenRectangles" presStyleCnt="0"/>
      <dgm:spPr/>
    </dgm:pt>
    <dgm:pt modelId="{A03213D3-FEDB-4D8E-917B-CC2E48FEDB9E}" type="pres">
      <dgm:prSet presAssocID="{D0404D77-54B4-425C-80E8-DE48B9C7857D}" presName="parentLin" presStyleCnt="0"/>
      <dgm:spPr/>
    </dgm:pt>
    <dgm:pt modelId="{9E07E7CD-3EC6-409A-B5E6-1552D7FB1F69}" type="pres">
      <dgm:prSet presAssocID="{D0404D77-54B4-425C-80E8-DE48B9C7857D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5E7EDDF0-5426-4ECF-82D8-2C7DD5AE63ED}" type="pres">
      <dgm:prSet presAssocID="{D0404D77-54B4-425C-80E8-DE48B9C7857D}" presName="parentText" presStyleLbl="node1" presStyleIdx="1" presStyleCnt="2" custScaleX="140337" custScaleY="20006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B4DE4C-3357-4025-B672-81AD5A8C260B}" type="pres">
      <dgm:prSet presAssocID="{D0404D77-54B4-425C-80E8-DE48B9C7857D}" presName="negativeSpace" presStyleCnt="0"/>
      <dgm:spPr/>
    </dgm:pt>
    <dgm:pt modelId="{0EAEFB2F-B91E-4373-A773-52EE0955929A}" type="pres">
      <dgm:prSet presAssocID="{D0404D77-54B4-425C-80E8-DE48B9C7857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C6DB46B-5884-4AA6-A8C7-1CD617358ABD}" type="presOf" srcId="{D0404D77-54B4-425C-80E8-DE48B9C7857D}" destId="{9E07E7CD-3EC6-409A-B5E6-1552D7FB1F69}" srcOrd="0" destOrd="0" presId="urn:microsoft.com/office/officeart/2005/8/layout/list1"/>
    <dgm:cxn modelId="{BB741025-CB18-4B7A-BE4E-26424DA551F7}" srcId="{986E09C2-830C-49D9-B7F4-61D917987D30}" destId="{494505F8-615B-4754-885F-34A9CF4028DE}" srcOrd="0" destOrd="0" parTransId="{A6AB8D88-F89E-4981-84DC-4277880D06DE}" sibTransId="{0420C63F-573A-4B61-B6BD-62E5FEFA0410}"/>
    <dgm:cxn modelId="{52942E77-C7B6-4DA8-B621-D75D4B69345A}" type="presOf" srcId="{494505F8-615B-4754-885F-34A9CF4028DE}" destId="{C648D18A-6DAB-462F-B84D-8E87869123E8}" srcOrd="1" destOrd="0" presId="urn:microsoft.com/office/officeart/2005/8/layout/list1"/>
    <dgm:cxn modelId="{D1EBED60-63D6-432E-B4F7-F87233DCA1E5}" type="presOf" srcId="{D0404D77-54B4-425C-80E8-DE48B9C7857D}" destId="{5E7EDDF0-5426-4ECF-82D8-2C7DD5AE63ED}" srcOrd="1" destOrd="0" presId="urn:microsoft.com/office/officeart/2005/8/layout/list1"/>
    <dgm:cxn modelId="{AE91EF6D-3432-48CB-B54E-BA1FFEB6E130}" srcId="{986E09C2-830C-49D9-B7F4-61D917987D30}" destId="{D0404D77-54B4-425C-80E8-DE48B9C7857D}" srcOrd="1" destOrd="0" parTransId="{AE191EA2-2DE1-4A00-865C-32F91EFE742D}" sibTransId="{229FC4B0-09E6-4092-9A79-8A3CA94A492C}"/>
    <dgm:cxn modelId="{A93BDE2F-2EDE-4800-8C9A-50BAAD0736F4}" type="presOf" srcId="{986E09C2-830C-49D9-B7F4-61D917987D30}" destId="{F03C42BE-2FAF-4E85-AA1D-86E70908B632}" srcOrd="0" destOrd="0" presId="urn:microsoft.com/office/officeart/2005/8/layout/list1"/>
    <dgm:cxn modelId="{3E37F3C9-8782-4286-A362-457805EE89A6}" type="presOf" srcId="{494505F8-615B-4754-885F-34A9CF4028DE}" destId="{9D493B8B-6F9A-43F7-842D-82777D399788}" srcOrd="0" destOrd="0" presId="urn:microsoft.com/office/officeart/2005/8/layout/list1"/>
    <dgm:cxn modelId="{727FFE9E-71D4-4863-BDFA-3BE441E5E107}" type="presParOf" srcId="{F03C42BE-2FAF-4E85-AA1D-86E70908B632}" destId="{499CC383-12F5-4051-A8AB-A98EB95DE98D}" srcOrd="0" destOrd="0" presId="urn:microsoft.com/office/officeart/2005/8/layout/list1"/>
    <dgm:cxn modelId="{F2ADA45B-7059-4E5F-9571-A2291B9859D0}" type="presParOf" srcId="{499CC383-12F5-4051-A8AB-A98EB95DE98D}" destId="{9D493B8B-6F9A-43F7-842D-82777D399788}" srcOrd="0" destOrd="0" presId="urn:microsoft.com/office/officeart/2005/8/layout/list1"/>
    <dgm:cxn modelId="{84C792DD-ADBB-4A81-BB3D-07B3810C0186}" type="presParOf" srcId="{499CC383-12F5-4051-A8AB-A98EB95DE98D}" destId="{C648D18A-6DAB-462F-B84D-8E87869123E8}" srcOrd="1" destOrd="0" presId="urn:microsoft.com/office/officeart/2005/8/layout/list1"/>
    <dgm:cxn modelId="{E697AA74-F3B3-469B-B5FD-B6229AAA434E}" type="presParOf" srcId="{F03C42BE-2FAF-4E85-AA1D-86E70908B632}" destId="{76CB2D22-1BDD-4223-93B6-F665CAF4EFB3}" srcOrd="1" destOrd="0" presId="urn:microsoft.com/office/officeart/2005/8/layout/list1"/>
    <dgm:cxn modelId="{C0C25992-5C20-4700-8951-04EFDCACF4BB}" type="presParOf" srcId="{F03C42BE-2FAF-4E85-AA1D-86E70908B632}" destId="{EA5AB4E1-5858-4BB7-8E4A-46611BB5B7FC}" srcOrd="2" destOrd="0" presId="urn:microsoft.com/office/officeart/2005/8/layout/list1"/>
    <dgm:cxn modelId="{ADB814D7-CEA3-43F5-852D-CE6914ED79F9}" type="presParOf" srcId="{F03C42BE-2FAF-4E85-AA1D-86E70908B632}" destId="{29AB4E37-3277-4EEB-8CBA-85EF49F88202}" srcOrd="3" destOrd="0" presId="urn:microsoft.com/office/officeart/2005/8/layout/list1"/>
    <dgm:cxn modelId="{C085DCEF-74EC-4FC2-A88C-92EEDCD6092F}" type="presParOf" srcId="{F03C42BE-2FAF-4E85-AA1D-86E70908B632}" destId="{A03213D3-FEDB-4D8E-917B-CC2E48FEDB9E}" srcOrd="4" destOrd="0" presId="urn:microsoft.com/office/officeart/2005/8/layout/list1"/>
    <dgm:cxn modelId="{D57AE987-527D-4618-89C3-D58D5DF0411A}" type="presParOf" srcId="{A03213D3-FEDB-4D8E-917B-CC2E48FEDB9E}" destId="{9E07E7CD-3EC6-409A-B5E6-1552D7FB1F69}" srcOrd="0" destOrd="0" presId="urn:microsoft.com/office/officeart/2005/8/layout/list1"/>
    <dgm:cxn modelId="{E3BF2628-6E7D-48BC-B5C6-EA7D4E61DCC7}" type="presParOf" srcId="{A03213D3-FEDB-4D8E-917B-CC2E48FEDB9E}" destId="{5E7EDDF0-5426-4ECF-82D8-2C7DD5AE63ED}" srcOrd="1" destOrd="0" presId="urn:microsoft.com/office/officeart/2005/8/layout/list1"/>
    <dgm:cxn modelId="{89FA96A4-D452-46AC-806D-8A4B8D690114}" type="presParOf" srcId="{F03C42BE-2FAF-4E85-AA1D-86E70908B632}" destId="{6DB4DE4C-3357-4025-B672-81AD5A8C260B}" srcOrd="5" destOrd="0" presId="urn:microsoft.com/office/officeart/2005/8/layout/list1"/>
    <dgm:cxn modelId="{47C52508-CC10-49DB-9414-430A2EA875CD}" type="presParOf" srcId="{F03C42BE-2FAF-4E85-AA1D-86E70908B632}" destId="{0EAEFB2F-B91E-4373-A773-52EE0955929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DD5897-6225-4299-8922-71990AD6E15E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680CB4D-2AC2-4B7A-A19A-A8B4B56458CC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依</a:t>
          </a:r>
          <a:r>
            <a:rPr lang="zh-TW" altLang="en-US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功能或效益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訂定招標文件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A3DA41-257B-49A7-994E-FE28C854368B}" type="parTrans" cxnId="{AB354AA8-CAE5-4107-BCFC-0D87B3B8C86F}">
      <dgm:prSet/>
      <dgm:spPr/>
      <dgm:t>
        <a:bodyPr/>
        <a:lstStyle/>
        <a:p>
          <a:endParaRPr lang="zh-TW" altLang="en-US"/>
        </a:p>
      </dgm:t>
    </dgm:pt>
    <dgm:pt modelId="{1ED35F8B-0596-4EF7-B11C-B17A533D274C}" type="sibTrans" cxnId="{AB354AA8-CAE5-4107-BCFC-0D87B3B8C86F}">
      <dgm:prSet/>
      <dgm:spPr/>
      <dgm:t>
        <a:bodyPr/>
        <a:lstStyle/>
        <a:p>
          <a:endParaRPr lang="zh-TW" altLang="en-US"/>
        </a:p>
      </dgm:t>
    </dgm:pt>
    <dgm:pt modelId="{97E587EB-9C18-400D-9439-53D3A52F4D8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達成機關</a:t>
          </a:r>
          <a:r>
            <a:rPr lang="zh-TW" altLang="en-US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需求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所必須者為限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88E925-3EA5-489E-B273-C0176A293D38}" type="parTrans" cxnId="{8B71A585-7E7A-4949-971D-519D0864BE60}">
      <dgm:prSet/>
      <dgm:spPr/>
      <dgm:t>
        <a:bodyPr/>
        <a:lstStyle/>
        <a:p>
          <a:endParaRPr lang="zh-TW" altLang="en-US"/>
        </a:p>
      </dgm:t>
    </dgm:pt>
    <dgm:pt modelId="{8D8FB529-A3DC-477A-8376-8D26EBB87A89}" type="sibTrans" cxnId="{8B71A585-7E7A-4949-971D-519D0864BE60}">
      <dgm:prSet/>
      <dgm:spPr/>
      <dgm:t>
        <a:bodyPr/>
        <a:lstStyle/>
        <a:p>
          <a:endParaRPr lang="zh-TW" altLang="en-US"/>
        </a:p>
      </dgm:t>
    </dgm:pt>
    <dgm:pt modelId="{F5060586-69FC-4774-AE94-50E721944FA4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「規格」必須依「需求」訂定之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招標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規範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、契約條款、廠商資格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驗收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規定等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F1209B-2641-41B9-B7A8-CA5BF1CEBE0D}" type="parTrans" cxnId="{8701290D-BEEA-44E6-86D1-284487EDA2A9}">
      <dgm:prSet/>
      <dgm:spPr/>
      <dgm:t>
        <a:bodyPr/>
        <a:lstStyle/>
        <a:p>
          <a:endParaRPr lang="zh-TW" altLang="en-US"/>
        </a:p>
      </dgm:t>
    </dgm:pt>
    <dgm:pt modelId="{20425619-0C30-4A37-87DE-F1B03B871440}" type="sibTrans" cxnId="{8701290D-BEEA-44E6-86D1-284487EDA2A9}">
      <dgm:prSet/>
      <dgm:spPr/>
      <dgm:t>
        <a:bodyPr/>
        <a:lstStyle/>
        <a:p>
          <a:endParaRPr lang="zh-TW" altLang="en-US"/>
        </a:p>
      </dgm:t>
    </dgm:pt>
    <dgm:pt modelId="{50D87317-77F7-4C5B-B431-D720D02A482E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「規格」在目的及效果上</a:t>
          </a:r>
          <a:r>
            <a:rPr lang="zh-TW" altLang="en-US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不得限制競爭</a:t>
          </a:r>
          <a:endParaRPr lang="zh-TW" altLang="en-US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AF372C-B3B6-48A8-9E8C-C65EC0937694}" type="parTrans" cxnId="{C295F433-97E9-4AA2-A970-169A0D92F262}">
      <dgm:prSet/>
      <dgm:spPr/>
      <dgm:t>
        <a:bodyPr/>
        <a:lstStyle/>
        <a:p>
          <a:endParaRPr lang="zh-TW" altLang="en-US"/>
        </a:p>
      </dgm:t>
    </dgm:pt>
    <dgm:pt modelId="{02CD8AA0-1B76-41AF-B5CD-5CBBAD2A3D09}" type="sibTrans" cxnId="{C295F433-97E9-4AA2-A970-169A0D92F262}">
      <dgm:prSet/>
      <dgm:spPr/>
      <dgm:t>
        <a:bodyPr/>
        <a:lstStyle/>
        <a:p>
          <a:endParaRPr lang="zh-TW" altLang="en-US"/>
        </a:p>
      </dgm:t>
    </dgm:pt>
    <dgm:pt modelId="{DFCE301D-5334-451B-8BB5-F5C83B68819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無國際標準或國家標準，且</a:t>
          </a:r>
          <a:r>
            <a:rPr lang="zh-TW" altLang="en-US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無法以精確之方式說明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，提及特定之廠牌時，應註明「或同等品」</a:t>
          </a:r>
          <a:r>
            <a: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審查同等品依</a:t>
          </a:r>
          <a:r>
            <a: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§26</a:t>
          </a:r>
          <a:r>
            <a:rPr lang="zh-TW" alt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執行注意事項辦理</a:t>
          </a:r>
          <a:r>
            <a: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BDB98A-56AB-4720-8661-BB3186574078}" type="parTrans" cxnId="{1A8B6355-CFEA-4E8D-AD7C-918573EAD50E}">
      <dgm:prSet/>
      <dgm:spPr/>
      <dgm:t>
        <a:bodyPr/>
        <a:lstStyle/>
        <a:p>
          <a:endParaRPr lang="zh-TW" altLang="en-US"/>
        </a:p>
      </dgm:t>
    </dgm:pt>
    <dgm:pt modelId="{9A60B700-6FA8-40F7-8F80-1634B006D438}" type="sibTrans" cxnId="{1A8B6355-CFEA-4E8D-AD7C-918573EAD50E}">
      <dgm:prSet/>
      <dgm:spPr/>
      <dgm:t>
        <a:bodyPr/>
        <a:lstStyle/>
        <a:p>
          <a:endParaRPr lang="zh-TW" altLang="en-US"/>
        </a:p>
      </dgm:t>
    </dgm:pt>
    <dgm:pt modelId="{8BA21B29-9DA0-4FCA-AC1B-3D9145C937B7}" type="pres">
      <dgm:prSet presAssocID="{FCDD5897-6225-4299-8922-71990AD6E15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75C8C188-801D-4532-A043-71D98EC406BF}" type="pres">
      <dgm:prSet presAssocID="{1680CB4D-2AC2-4B7A-A19A-A8B4B56458CC}" presName="linNode" presStyleCnt="0"/>
      <dgm:spPr/>
    </dgm:pt>
    <dgm:pt modelId="{39ABD4B5-8247-44B6-A87D-21A9C1DF4853}" type="pres">
      <dgm:prSet presAssocID="{1680CB4D-2AC2-4B7A-A19A-A8B4B56458C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45D5AE-DCF2-42E8-8FDA-03B051EA3B14}" type="pres">
      <dgm:prSet presAssocID="{1680CB4D-2AC2-4B7A-A19A-A8B4B56458C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644561-2C1B-4DAA-A88F-F158DDA64196}" type="pres">
      <dgm:prSet presAssocID="{1ED35F8B-0596-4EF7-B11C-B17A533D274C}" presName="spacing" presStyleCnt="0"/>
      <dgm:spPr/>
    </dgm:pt>
    <dgm:pt modelId="{AF5A84C9-AF95-49DF-8A36-4ADF38000138}" type="pres">
      <dgm:prSet presAssocID="{50D87317-77F7-4C5B-B431-D720D02A482E}" presName="linNode" presStyleCnt="0"/>
      <dgm:spPr/>
    </dgm:pt>
    <dgm:pt modelId="{F8BB506F-BFCC-4103-8241-66DD0242F553}" type="pres">
      <dgm:prSet presAssocID="{50D87317-77F7-4C5B-B431-D720D02A482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1EECD3-E233-42B2-B803-99E1104BA2B6}" type="pres">
      <dgm:prSet presAssocID="{50D87317-77F7-4C5B-B431-D720D02A482E}" presName="childShp" presStyleLbl="bgAccFollowNode1" presStyleIdx="1" presStyleCnt="2" custLinFactNeighborX="744" custLinFactNeighborY="-39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5E28804-B703-410C-9EFE-26897AB73AAE}" type="presOf" srcId="{97E587EB-9C18-400D-9439-53D3A52F4D82}" destId="{6445D5AE-DCF2-42E8-8FDA-03B051EA3B14}" srcOrd="0" destOrd="0" presId="urn:microsoft.com/office/officeart/2005/8/layout/vList6"/>
    <dgm:cxn modelId="{E5B00310-8EE3-41CF-83AB-A9EFA64D93E0}" type="presOf" srcId="{50D87317-77F7-4C5B-B431-D720D02A482E}" destId="{F8BB506F-BFCC-4103-8241-66DD0242F553}" srcOrd="0" destOrd="0" presId="urn:microsoft.com/office/officeart/2005/8/layout/vList6"/>
    <dgm:cxn modelId="{8B71A585-7E7A-4949-971D-519D0864BE60}" srcId="{1680CB4D-2AC2-4B7A-A19A-A8B4B56458CC}" destId="{97E587EB-9C18-400D-9439-53D3A52F4D82}" srcOrd="0" destOrd="0" parTransId="{8C88E925-3EA5-489E-B273-C0176A293D38}" sibTransId="{8D8FB529-A3DC-477A-8376-8D26EBB87A89}"/>
    <dgm:cxn modelId="{82E44F7A-8064-43E0-9E46-9C5D47A55CA3}" type="presOf" srcId="{1680CB4D-2AC2-4B7A-A19A-A8B4B56458CC}" destId="{39ABD4B5-8247-44B6-A87D-21A9C1DF4853}" srcOrd="0" destOrd="0" presId="urn:microsoft.com/office/officeart/2005/8/layout/vList6"/>
    <dgm:cxn modelId="{8701290D-BEEA-44E6-86D1-284487EDA2A9}" srcId="{1680CB4D-2AC2-4B7A-A19A-A8B4B56458CC}" destId="{F5060586-69FC-4774-AE94-50E721944FA4}" srcOrd="1" destOrd="0" parTransId="{D0F1209B-2641-41B9-B7A8-CA5BF1CEBE0D}" sibTransId="{20425619-0C30-4A37-87DE-F1B03B871440}"/>
    <dgm:cxn modelId="{1A8B6355-CFEA-4E8D-AD7C-918573EAD50E}" srcId="{50D87317-77F7-4C5B-B431-D720D02A482E}" destId="{DFCE301D-5334-451B-8BB5-F5C83B688192}" srcOrd="0" destOrd="0" parTransId="{ECBDB98A-56AB-4720-8661-BB3186574078}" sibTransId="{9A60B700-6FA8-40F7-8F80-1634B006D438}"/>
    <dgm:cxn modelId="{AA342F13-693E-46DE-8D6C-CC3FF909D996}" type="presOf" srcId="{F5060586-69FC-4774-AE94-50E721944FA4}" destId="{6445D5AE-DCF2-42E8-8FDA-03B051EA3B14}" srcOrd="0" destOrd="1" presId="urn:microsoft.com/office/officeart/2005/8/layout/vList6"/>
    <dgm:cxn modelId="{AB354AA8-CAE5-4107-BCFC-0D87B3B8C86F}" srcId="{FCDD5897-6225-4299-8922-71990AD6E15E}" destId="{1680CB4D-2AC2-4B7A-A19A-A8B4B56458CC}" srcOrd="0" destOrd="0" parTransId="{62A3DA41-257B-49A7-994E-FE28C854368B}" sibTransId="{1ED35F8B-0596-4EF7-B11C-B17A533D274C}"/>
    <dgm:cxn modelId="{C295F433-97E9-4AA2-A970-169A0D92F262}" srcId="{FCDD5897-6225-4299-8922-71990AD6E15E}" destId="{50D87317-77F7-4C5B-B431-D720D02A482E}" srcOrd="1" destOrd="0" parTransId="{9AAF372C-B3B6-48A8-9E8C-C65EC0937694}" sibTransId="{02CD8AA0-1B76-41AF-B5CD-5CBBAD2A3D09}"/>
    <dgm:cxn modelId="{BB769260-3AB4-4D6A-93B5-1A2392D3CCF4}" type="presOf" srcId="{DFCE301D-5334-451B-8BB5-F5C83B688192}" destId="{4C1EECD3-E233-42B2-B803-99E1104BA2B6}" srcOrd="0" destOrd="0" presId="urn:microsoft.com/office/officeart/2005/8/layout/vList6"/>
    <dgm:cxn modelId="{A4E05288-E145-40E0-9AC0-DD2CB7A4F9D7}" type="presOf" srcId="{FCDD5897-6225-4299-8922-71990AD6E15E}" destId="{8BA21B29-9DA0-4FCA-AC1B-3D9145C937B7}" srcOrd="0" destOrd="0" presId="urn:microsoft.com/office/officeart/2005/8/layout/vList6"/>
    <dgm:cxn modelId="{A773FBF8-29EC-45A0-A130-63EE37B5DD1F}" type="presParOf" srcId="{8BA21B29-9DA0-4FCA-AC1B-3D9145C937B7}" destId="{75C8C188-801D-4532-A043-71D98EC406BF}" srcOrd="0" destOrd="0" presId="urn:microsoft.com/office/officeart/2005/8/layout/vList6"/>
    <dgm:cxn modelId="{3211C8C5-20FF-49D2-9A7D-6B5D5792DCAE}" type="presParOf" srcId="{75C8C188-801D-4532-A043-71D98EC406BF}" destId="{39ABD4B5-8247-44B6-A87D-21A9C1DF4853}" srcOrd="0" destOrd="0" presId="urn:microsoft.com/office/officeart/2005/8/layout/vList6"/>
    <dgm:cxn modelId="{DBD7D1AE-AAF8-40FB-81F3-FBC439799C73}" type="presParOf" srcId="{75C8C188-801D-4532-A043-71D98EC406BF}" destId="{6445D5AE-DCF2-42E8-8FDA-03B051EA3B14}" srcOrd="1" destOrd="0" presId="urn:microsoft.com/office/officeart/2005/8/layout/vList6"/>
    <dgm:cxn modelId="{D593FE4B-9749-4C33-8319-427D9F75B3CE}" type="presParOf" srcId="{8BA21B29-9DA0-4FCA-AC1B-3D9145C937B7}" destId="{C0644561-2C1B-4DAA-A88F-F158DDA64196}" srcOrd="1" destOrd="0" presId="urn:microsoft.com/office/officeart/2005/8/layout/vList6"/>
    <dgm:cxn modelId="{13DDA393-5FF4-420C-89C3-3342F3E86F0A}" type="presParOf" srcId="{8BA21B29-9DA0-4FCA-AC1B-3D9145C937B7}" destId="{AF5A84C9-AF95-49DF-8A36-4ADF38000138}" srcOrd="2" destOrd="0" presId="urn:microsoft.com/office/officeart/2005/8/layout/vList6"/>
    <dgm:cxn modelId="{ACE2CB01-0570-4DA5-8E22-A93FCD1D043A}" type="presParOf" srcId="{AF5A84C9-AF95-49DF-8A36-4ADF38000138}" destId="{F8BB506F-BFCC-4103-8241-66DD0242F553}" srcOrd="0" destOrd="0" presId="urn:microsoft.com/office/officeart/2005/8/layout/vList6"/>
    <dgm:cxn modelId="{211902BA-736C-4D38-97A5-CB484D543E73}" type="presParOf" srcId="{AF5A84C9-AF95-49DF-8A36-4ADF38000138}" destId="{4C1EECD3-E233-42B2-B803-99E1104BA2B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7FB1A3-169C-45CB-AC97-B48881BCEB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BE80BE3-4DE9-486B-AED1-647F559D7BFF}">
      <dgm:prSet phldrT="[文字]"/>
      <dgm:spPr/>
      <dgm:t>
        <a:bodyPr/>
        <a:lstStyle/>
        <a:p>
          <a:r>
            <a:rPr lang="zh-TW" altLang="en-US" dirty="0" smtClean="0"/>
            <a:t>工程企字第</a:t>
          </a:r>
          <a:r>
            <a:rPr lang="en-US" altLang="en-US" dirty="0" smtClean="0"/>
            <a:t>8716377</a:t>
          </a:r>
          <a:r>
            <a:rPr lang="zh-TW" altLang="en-US" dirty="0" smtClean="0"/>
            <a:t>號函</a:t>
          </a:r>
          <a:endParaRPr lang="zh-TW" altLang="en-US" dirty="0"/>
        </a:p>
      </dgm:t>
    </dgm:pt>
    <dgm:pt modelId="{315833E6-3CDE-4A59-8D04-73E3EB747C6B}" type="parTrans" cxnId="{4EC1CF33-6B3C-4BB9-998D-231A01642E88}">
      <dgm:prSet/>
      <dgm:spPr/>
      <dgm:t>
        <a:bodyPr/>
        <a:lstStyle/>
        <a:p>
          <a:endParaRPr lang="zh-TW" altLang="en-US"/>
        </a:p>
      </dgm:t>
    </dgm:pt>
    <dgm:pt modelId="{4D76E65A-2AE2-4569-ACE4-C8C18C045B6D}" type="sibTrans" cxnId="{4EC1CF33-6B3C-4BB9-998D-231A01642E88}">
      <dgm:prSet/>
      <dgm:spPr/>
      <dgm:t>
        <a:bodyPr/>
        <a:lstStyle/>
        <a:p>
          <a:endParaRPr lang="zh-TW" altLang="en-US"/>
        </a:p>
      </dgm:t>
    </dgm:pt>
    <dgm:pt modelId="{73D2C364-E74F-4465-8BB8-82F3D9AA850B}">
      <dgm:prSet phldrT="[文字]"/>
      <dgm:spPr/>
      <dgm:t>
        <a:bodyPr/>
        <a:lstStyle/>
        <a:p>
          <a:r>
            <a:rPr lang="zh-TW" altLang="en-US" dirty="0" smtClean="0"/>
            <a:t>關於省立醫療院所委託 貴處</a:t>
          </a:r>
          <a:r>
            <a:rPr lang="en-US" altLang="en-US" dirty="0" smtClean="0"/>
            <a:t>(</a:t>
          </a:r>
          <a:r>
            <a:rPr lang="zh-TW" altLang="en-US" dirty="0" smtClean="0"/>
            <a:t>台灣省政府物資處</a:t>
          </a:r>
          <a:r>
            <a:rPr lang="en-US" altLang="en-US" dirty="0" smtClean="0"/>
            <a:t>)</a:t>
          </a:r>
          <a:r>
            <a:rPr lang="zh-TW" altLang="en-US" dirty="0" smtClean="0"/>
            <a:t>標購醫療器材指定三種</a:t>
          </a:r>
          <a:r>
            <a:rPr lang="en-US" altLang="en-US" dirty="0" smtClean="0"/>
            <a:t>(</a:t>
          </a:r>
          <a:r>
            <a:rPr lang="zh-TW" altLang="en-US" dirty="0" smtClean="0"/>
            <a:t>含以下</a:t>
          </a:r>
          <a:r>
            <a:rPr lang="en-US" altLang="en-US" dirty="0" smtClean="0"/>
            <a:t>)</a:t>
          </a:r>
          <a:r>
            <a:rPr lang="zh-TW" altLang="en-US" dirty="0" smtClean="0"/>
            <a:t>廠牌為規格及不接受非指定廠牌之情形，如係公告金額以上之採購，則不符合政府採購法第</a:t>
          </a:r>
          <a:r>
            <a:rPr lang="en-US" altLang="zh-TW" dirty="0" smtClean="0"/>
            <a:t>26</a:t>
          </a:r>
          <a:r>
            <a:rPr lang="zh-TW" altLang="en-US" dirty="0" smtClean="0"/>
            <a:t>條之規定。至於未達公告金額之採購，則應</a:t>
          </a:r>
          <a:r>
            <a:rPr lang="zh-TW" altLang="en-US" b="1" u="sng" dirty="0" smtClean="0"/>
            <a:t>審酌其正當性</a:t>
          </a:r>
          <a:r>
            <a:rPr lang="zh-TW" altLang="en-US" dirty="0" smtClean="0"/>
            <a:t>，以免</a:t>
          </a:r>
          <a:r>
            <a:rPr lang="zh-TW" altLang="en-US" b="1" u="sng" dirty="0" smtClean="0"/>
            <a:t>違反同法第</a:t>
          </a:r>
          <a:r>
            <a:rPr lang="en-US" altLang="zh-TW" b="1" u="sng" dirty="0" smtClean="0"/>
            <a:t>6</a:t>
          </a:r>
          <a:r>
            <a:rPr lang="zh-TW" altLang="en-US" b="1" u="sng" dirty="0" smtClean="0"/>
            <a:t>條第</a:t>
          </a:r>
          <a:r>
            <a:rPr lang="en-US" altLang="zh-TW" b="1" u="sng" dirty="0" smtClean="0"/>
            <a:t>1</a:t>
          </a:r>
          <a:r>
            <a:rPr lang="zh-TW" altLang="en-US" b="1" u="sng" dirty="0" smtClean="0"/>
            <a:t>項</a:t>
          </a:r>
          <a:r>
            <a:rPr lang="zh-TW" altLang="en-US" dirty="0" smtClean="0"/>
            <a:t>之規定。</a:t>
          </a:r>
          <a:endParaRPr lang="zh-TW" altLang="en-US" dirty="0"/>
        </a:p>
      </dgm:t>
    </dgm:pt>
    <dgm:pt modelId="{55037F9F-0078-4CE1-B294-E667A4AE52BA}" type="parTrans" cxnId="{1356A82D-F2D6-4C9D-BC98-DB418D53AC01}">
      <dgm:prSet/>
      <dgm:spPr/>
      <dgm:t>
        <a:bodyPr/>
        <a:lstStyle/>
        <a:p>
          <a:endParaRPr lang="zh-TW" altLang="en-US"/>
        </a:p>
      </dgm:t>
    </dgm:pt>
    <dgm:pt modelId="{AC330798-A0C8-4FF4-B741-BA0A822C7F1F}" type="sibTrans" cxnId="{1356A82D-F2D6-4C9D-BC98-DB418D53AC01}">
      <dgm:prSet/>
      <dgm:spPr/>
      <dgm:t>
        <a:bodyPr/>
        <a:lstStyle/>
        <a:p>
          <a:endParaRPr lang="zh-TW" altLang="en-US"/>
        </a:p>
      </dgm:t>
    </dgm:pt>
    <dgm:pt modelId="{F21CEC91-CAD6-4554-8CAE-E36D23BD848D}">
      <dgm:prSet phldrT="[文字]"/>
      <dgm:spPr/>
      <dgm:t>
        <a:bodyPr/>
        <a:lstStyle/>
        <a:p>
          <a:r>
            <a:rPr lang="zh-TW" altLang="en-US" dirty="0" smtClean="0"/>
            <a:t>工程企字第</a:t>
          </a:r>
          <a:r>
            <a:rPr lang="en-US" altLang="zh-TW" dirty="0" smtClean="0"/>
            <a:t>8809108</a:t>
          </a:r>
          <a:r>
            <a:rPr lang="zh-TW" altLang="en-US" dirty="0" smtClean="0"/>
            <a:t>號函</a:t>
          </a:r>
          <a:endParaRPr lang="zh-TW" altLang="en-US" dirty="0"/>
        </a:p>
      </dgm:t>
    </dgm:pt>
    <dgm:pt modelId="{B3E74C95-4971-4797-8096-0811DE293D24}" type="parTrans" cxnId="{8FF295C7-2093-4B84-8F9F-1F6DB21AED64}">
      <dgm:prSet/>
      <dgm:spPr/>
      <dgm:t>
        <a:bodyPr/>
        <a:lstStyle/>
        <a:p>
          <a:endParaRPr lang="zh-TW" altLang="en-US"/>
        </a:p>
      </dgm:t>
    </dgm:pt>
    <dgm:pt modelId="{CB2C1DE9-A734-49E6-A56B-AD54E24E9E9B}" type="sibTrans" cxnId="{8FF295C7-2093-4B84-8F9F-1F6DB21AED64}">
      <dgm:prSet/>
      <dgm:spPr/>
      <dgm:t>
        <a:bodyPr/>
        <a:lstStyle/>
        <a:p>
          <a:endParaRPr lang="zh-TW" altLang="en-US"/>
        </a:p>
      </dgm:t>
    </dgm:pt>
    <dgm:pt modelId="{5AD19DD3-2251-4B7A-A5FB-812AB2A938A7}">
      <dgm:prSet phldrT="[文字]"/>
      <dgm:spPr/>
      <dgm:t>
        <a:bodyPr/>
        <a:lstStyle/>
        <a:p>
          <a:r>
            <a:rPr lang="zh-TW" altLang="en-US" dirty="0" smtClean="0"/>
            <a:t>未達公告金額之採購，其招標規範得指定擬採購標的之廠牌、型號，不適用本法第</a:t>
          </a:r>
          <a:r>
            <a:rPr lang="en-US" altLang="en-US" dirty="0" smtClean="0"/>
            <a:t>26</a:t>
          </a:r>
          <a:r>
            <a:rPr lang="zh-TW" altLang="en-US" dirty="0" smtClean="0"/>
            <a:t>條第</a:t>
          </a:r>
          <a:r>
            <a:rPr lang="en-US" altLang="en-US" dirty="0" smtClean="0"/>
            <a:t>3</a:t>
          </a:r>
          <a:r>
            <a:rPr lang="zh-TW" altLang="en-US" dirty="0" smtClean="0"/>
            <a:t>項之規定</a:t>
          </a:r>
          <a:endParaRPr lang="zh-TW" altLang="en-US" dirty="0"/>
        </a:p>
      </dgm:t>
    </dgm:pt>
    <dgm:pt modelId="{FA2BF470-8474-402F-858B-189359859DAA}" type="parTrans" cxnId="{88C7CFAC-7C76-43DA-A728-3F99E57147CF}">
      <dgm:prSet/>
      <dgm:spPr/>
      <dgm:t>
        <a:bodyPr/>
        <a:lstStyle/>
        <a:p>
          <a:endParaRPr lang="zh-TW" altLang="en-US"/>
        </a:p>
      </dgm:t>
    </dgm:pt>
    <dgm:pt modelId="{7FED65CF-802B-46BF-8221-B15021D624D3}" type="sibTrans" cxnId="{88C7CFAC-7C76-43DA-A728-3F99E57147CF}">
      <dgm:prSet/>
      <dgm:spPr/>
      <dgm:t>
        <a:bodyPr/>
        <a:lstStyle/>
        <a:p>
          <a:endParaRPr lang="zh-TW" altLang="en-US"/>
        </a:p>
      </dgm:t>
    </dgm:pt>
    <dgm:pt modelId="{E3D2C720-C052-4BF3-A7C3-888304CA1128}">
      <dgm:prSet phldrT="[文字]"/>
      <dgm:spPr/>
      <dgm:t>
        <a:bodyPr/>
        <a:lstStyle/>
        <a:p>
          <a:r>
            <a:rPr lang="zh-TW" altLang="en-US" dirty="0" smtClean="0"/>
            <a:t>未達公告金額之採購，得不適用政府採購法（以下簡稱本法）第</a:t>
          </a:r>
          <a:r>
            <a:rPr lang="en-US" altLang="zh-TW" dirty="0" smtClean="0"/>
            <a:t>26</a:t>
          </a:r>
          <a:r>
            <a:rPr lang="zh-TW" altLang="en-US" dirty="0" smtClean="0"/>
            <a:t>條之規定，惟應審酌其正當性，以免違反本法第</a:t>
          </a:r>
          <a:r>
            <a:rPr lang="en-US" altLang="zh-TW" dirty="0" smtClean="0"/>
            <a:t>6</a:t>
          </a:r>
          <a:r>
            <a:rPr lang="zh-TW" altLang="en-US" dirty="0" smtClean="0"/>
            <a:t>條第</a:t>
          </a:r>
          <a:r>
            <a:rPr lang="en-US" altLang="zh-TW" dirty="0" smtClean="0"/>
            <a:t>1</a:t>
          </a:r>
          <a:r>
            <a:rPr lang="zh-TW" altLang="en-US" dirty="0" smtClean="0"/>
            <a:t>項之規定。</a:t>
          </a:r>
          <a:endParaRPr lang="zh-TW" altLang="en-US" dirty="0"/>
        </a:p>
      </dgm:t>
    </dgm:pt>
    <dgm:pt modelId="{3BE13636-4B5E-4CF1-BB16-1DFC182144C9}" type="parTrans" cxnId="{A17107AE-8EED-4D62-AB0B-209EEFBB42DC}">
      <dgm:prSet/>
      <dgm:spPr/>
      <dgm:t>
        <a:bodyPr/>
        <a:lstStyle/>
        <a:p>
          <a:endParaRPr lang="zh-TW" altLang="en-US"/>
        </a:p>
      </dgm:t>
    </dgm:pt>
    <dgm:pt modelId="{E83A85E1-A187-4958-BC6D-7BC13D99DD84}" type="sibTrans" cxnId="{A17107AE-8EED-4D62-AB0B-209EEFBB42DC}">
      <dgm:prSet/>
      <dgm:spPr/>
      <dgm:t>
        <a:bodyPr/>
        <a:lstStyle/>
        <a:p>
          <a:endParaRPr lang="zh-TW" altLang="en-US"/>
        </a:p>
      </dgm:t>
    </dgm:pt>
    <dgm:pt modelId="{06804867-917A-413F-90F3-AE4273C86B02}">
      <dgm:prSet phldrT="[文字]"/>
      <dgm:spPr/>
      <dgm:t>
        <a:bodyPr/>
        <a:lstStyle/>
        <a:p>
          <a:r>
            <a:rPr lang="zh-TW" altLang="en-US" dirty="0" smtClean="0"/>
            <a:t>工程企字第</a:t>
          </a:r>
          <a:r>
            <a:rPr lang="en-US" altLang="zh-TW" dirty="0" smtClean="0"/>
            <a:t>8815298</a:t>
          </a:r>
          <a:r>
            <a:rPr lang="zh-TW" altLang="en-US" dirty="0" smtClean="0"/>
            <a:t>號</a:t>
          </a:r>
          <a:endParaRPr lang="zh-TW" altLang="en-US" dirty="0"/>
        </a:p>
      </dgm:t>
    </dgm:pt>
    <dgm:pt modelId="{F0775C9F-C65D-422C-9997-2D11F8EA93E9}" type="parTrans" cxnId="{D31D5207-C3BE-444C-86C4-98B18DDCDA6A}">
      <dgm:prSet/>
      <dgm:spPr/>
      <dgm:t>
        <a:bodyPr/>
        <a:lstStyle/>
        <a:p>
          <a:endParaRPr lang="zh-TW" altLang="en-US"/>
        </a:p>
      </dgm:t>
    </dgm:pt>
    <dgm:pt modelId="{EB8F9BAF-0186-4424-B53C-504A905D390F}" type="sibTrans" cxnId="{D31D5207-C3BE-444C-86C4-98B18DDCDA6A}">
      <dgm:prSet/>
      <dgm:spPr/>
      <dgm:t>
        <a:bodyPr/>
        <a:lstStyle/>
        <a:p>
          <a:endParaRPr lang="zh-TW" altLang="en-US"/>
        </a:p>
      </dgm:t>
    </dgm:pt>
    <dgm:pt modelId="{6D588F6A-F02D-47BD-B2BA-49948C70DCCA}" type="pres">
      <dgm:prSet presAssocID="{677FB1A3-169C-45CB-AC97-B48881BCEB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678F93E-9249-4867-B1D9-D34E7C4B7D8E}" type="pres">
      <dgm:prSet presAssocID="{6BE80BE3-4DE9-486B-AED1-647F559D7BFF}" presName="parentText" presStyleLbl="node1" presStyleIdx="0" presStyleCnt="3" custLinFactNeighborY="-27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6D07B1-5C41-42A1-9105-77E3DAF10B2D}" type="pres">
      <dgm:prSet presAssocID="{6BE80BE3-4DE9-486B-AED1-647F559D7BF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B6ACDD-1235-4514-9649-186AC3E08839}" type="pres">
      <dgm:prSet presAssocID="{F21CEC91-CAD6-4554-8CAE-E36D23BD848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2EE716-3496-4138-B7AD-A6EF3BD0DACB}" type="pres">
      <dgm:prSet presAssocID="{F21CEC91-CAD6-4554-8CAE-E36D23BD848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5DAEC2-E46E-4677-85EE-3468215C32AE}" type="pres">
      <dgm:prSet presAssocID="{06804867-917A-413F-90F3-AE4273C86B0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E65F9E-7D58-4F0D-8EDC-B6577012F722}" type="pres">
      <dgm:prSet presAssocID="{06804867-917A-413F-90F3-AE4273C86B0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6BFF5E-075A-4BB0-97E1-C58D3C6BE663}" type="presOf" srcId="{5AD19DD3-2251-4B7A-A5FB-812AB2A938A7}" destId="{302EE716-3496-4138-B7AD-A6EF3BD0DACB}" srcOrd="0" destOrd="0" presId="urn:microsoft.com/office/officeart/2005/8/layout/vList2"/>
    <dgm:cxn modelId="{CAB494B4-0B8E-4E08-A344-CBF1F42B8501}" type="presOf" srcId="{677FB1A3-169C-45CB-AC97-B48881BCEB6A}" destId="{6D588F6A-F02D-47BD-B2BA-49948C70DCCA}" srcOrd="0" destOrd="0" presId="urn:microsoft.com/office/officeart/2005/8/layout/vList2"/>
    <dgm:cxn modelId="{A17107AE-8EED-4D62-AB0B-209EEFBB42DC}" srcId="{06804867-917A-413F-90F3-AE4273C86B02}" destId="{E3D2C720-C052-4BF3-A7C3-888304CA1128}" srcOrd="0" destOrd="0" parTransId="{3BE13636-4B5E-4CF1-BB16-1DFC182144C9}" sibTransId="{E83A85E1-A187-4958-BC6D-7BC13D99DD84}"/>
    <dgm:cxn modelId="{4EC1CF33-6B3C-4BB9-998D-231A01642E88}" srcId="{677FB1A3-169C-45CB-AC97-B48881BCEB6A}" destId="{6BE80BE3-4DE9-486B-AED1-647F559D7BFF}" srcOrd="0" destOrd="0" parTransId="{315833E6-3CDE-4A59-8D04-73E3EB747C6B}" sibTransId="{4D76E65A-2AE2-4569-ACE4-C8C18C045B6D}"/>
    <dgm:cxn modelId="{72D2514B-AF47-4F89-92B9-770D80805E0A}" type="presOf" srcId="{6BE80BE3-4DE9-486B-AED1-647F559D7BFF}" destId="{4678F93E-9249-4867-B1D9-D34E7C4B7D8E}" srcOrd="0" destOrd="0" presId="urn:microsoft.com/office/officeart/2005/8/layout/vList2"/>
    <dgm:cxn modelId="{ADC84E00-6B55-4D5B-971E-2340F81AECFD}" type="presOf" srcId="{E3D2C720-C052-4BF3-A7C3-888304CA1128}" destId="{E1E65F9E-7D58-4F0D-8EDC-B6577012F722}" srcOrd="0" destOrd="0" presId="urn:microsoft.com/office/officeart/2005/8/layout/vList2"/>
    <dgm:cxn modelId="{024523F6-DE70-4CFA-B313-A3E1C9AC286B}" type="presOf" srcId="{F21CEC91-CAD6-4554-8CAE-E36D23BD848D}" destId="{3AB6ACDD-1235-4514-9649-186AC3E08839}" srcOrd="0" destOrd="0" presId="urn:microsoft.com/office/officeart/2005/8/layout/vList2"/>
    <dgm:cxn modelId="{8FF295C7-2093-4B84-8F9F-1F6DB21AED64}" srcId="{677FB1A3-169C-45CB-AC97-B48881BCEB6A}" destId="{F21CEC91-CAD6-4554-8CAE-E36D23BD848D}" srcOrd="1" destOrd="0" parTransId="{B3E74C95-4971-4797-8096-0811DE293D24}" sibTransId="{CB2C1DE9-A734-49E6-A56B-AD54E24E9E9B}"/>
    <dgm:cxn modelId="{88C7CFAC-7C76-43DA-A728-3F99E57147CF}" srcId="{F21CEC91-CAD6-4554-8CAE-E36D23BD848D}" destId="{5AD19DD3-2251-4B7A-A5FB-812AB2A938A7}" srcOrd="0" destOrd="0" parTransId="{FA2BF470-8474-402F-858B-189359859DAA}" sibTransId="{7FED65CF-802B-46BF-8221-B15021D624D3}"/>
    <dgm:cxn modelId="{1A0BB837-3AE7-4CED-A981-50DC5CE83044}" type="presOf" srcId="{73D2C364-E74F-4465-8BB8-82F3D9AA850B}" destId="{6F6D07B1-5C41-42A1-9105-77E3DAF10B2D}" srcOrd="0" destOrd="0" presId="urn:microsoft.com/office/officeart/2005/8/layout/vList2"/>
    <dgm:cxn modelId="{D31D5207-C3BE-444C-86C4-98B18DDCDA6A}" srcId="{677FB1A3-169C-45CB-AC97-B48881BCEB6A}" destId="{06804867-917A-413F-90F3-AE4273C86B02}" srcOrd="2" destOrd="0" parTransId="{F0775C9F-C65D-422C-9997-2D11F8EA93E9}" sibTransId="{EB8F9BAF-0186-4424-B53C-504A905D390F}"/>
    <dgm:cxn modelId="{1356A82D-F2D6-4C9D-BC98-DB418D53AC01}" srcId="{6BE80BE3-4DE9-486B-AED1-647F559D7BFF}" destId="{73D2C364-E74F-4465-8BB8-82F3D9AA850B}" srcOrd="0" destOrd="0" parTransId="{55037F9F-0078-4CE1-B294-E667A4AE52BA}" sibTransId="{AC330798-A0C8-4FF4-B741-BA0A822C7F1F}"/>
    <dgm:cxn modelId="{58C541A4-9C2D-4A0F-AADA-C887D96DA6A9}" type="presOf" srcId="{06804867-917A-413F-90F3-AE4273C86B02}" destId="{C95DAEC2-E46E-4677-85EE-3468215C32AE}" srcOrd="0" destOrd="0" presId="urn:microsoft.com/office/officeart/2005/8/layout/vList2"/>
    <dgm:cxn modelId="{B16DF5B4-F44A-4314-B512-F66CE0867332}" type="presParOf" srcId="{6D588F6A-F02D-47BD-B2BA-49948C70DCCA}" destId="{4678F93E-9249-4867-B1D9-D34E7C4B7D8E}" srcOrd="0" destOrd="0" presId="urn:microsoft.com/office/officeart/2005/8/layout/vList2"/>
    <dgm:cxn modelId="{384EFFC7-7189-412D-8B30-42FEA357021B}" type="presParOf" srcId="{6D588F6A-F02D-47BD-B2BA-49948C70DCCA}" destId="{6F6D07B1-5C41-42A1-9105-77E3DAF10B2D}" srcOrd="1" destOrd="0" presId="urn:microsoft.com/office/officeart/2005/8/layout/vList2"/>
    <dgm:cxn modelId="{A7135691-3C6A-40C0-948F-B585B9F06121}" type="presParOf" srcId="{6D588F6A-F02D-47BD-B2BA-49948C70DCCA}" destId="{3AB6ACDD-1235-4514-9649-186AC3E08839}" srcOrd="2" destOrd="0" presId="urn:microsoft.com/office/officeart/2005/8/layout/vList2"/>
    <dgm:cxn modelId="{FDC785E9-4069-45BA-B87D-475A5291704E}" type="presParOf" srcId="{6D588F6A-F02D-47BD-B2BA-49948C70DCCA}" destId="{302EE716-3496-4138-B7AD-A6EF3BD0DACB}" srcOrd="3" destOrd="0" presId="urn:microsoft.com/office/officeart/2005/8/layout/vList2"/>
    <dgm:cxn modelId="{F0C2BDE8-A93E-4587-892E-400EAF431602}" type="presParOf" srcId="{6D588F6A-F02D-47BD-B2BA-49948C70DCCA}" destId="{C95DAEC2-E46E-4677-85EE-3468215C32AE}" srcOrd="4" destOrd="0" presId="urn:microsoft.com/office/officeart/2005/8/layout/vList2"/>
    <dgm:cxn modelId="{B329781F-FE39-421D-812C-2C0E334C65F0}" type="presParOf" srcId="{6D588F6A-F02D-47BD-B2BA-49948C70DCCA}" destId="{E1E65F9E-7D58-4F0D-8EDC-B6577012F72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4154F7-30E4-4248-B99B-A5DF6F196B24}" type="doc">
      <dgm:prSet loTypeId="urn:diagrams.loki3.com/BracketList+Icon#1" loCatId="officeonline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18E89851-39E6-4802-8824-154FA4D3FF4D}">
      <dgm:prSet phldrT="[文字]"/>
      <dgm:spPr/>
      <dgm:t>
        <a:bodyPr/>
        <a:lstStyle/>
        <a:p>
          <a:pPr algn="l"/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工程企字第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09900101270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號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4BCEF1-5C7B-4E1C-A079-5B592A13DDFA}" type="parTrans" cxnId="{ECC6B04C-F408-4E2E-8397-4BB875422A18}">
      <dgm:prSet/>
      <dgm:spPr/>
      <dgm:t>
        <a:bodyPr/>
        <a:lstStyle/>
        <a:p>
          <a:endParaRPr lang="zh-TW" altLang="en-US"/>
        </a:p>
      </dgm:t>
    </dgm:pt>
    <dgm:pt modelId="{378D0644-3BD9-4A67-84F6-F380F0645EB1}" type="sibTrans" cxnId="{ECC6B04C-F408-4E2E-8397-4BB875422A18}">
      <dgm:prSet/>
      <dgm:spPr/>
      <dgm:t>
        <a:bodyPr/>
        <a:lstStyle/>
        <a:p>
          <a:endParaRPr lang="zh-TW" altLang="en-US"/>
        </a:p>
      </dgm:t>
    </dgm:pt>
    <dgm:pt modelId="{36F793CB-F910-4A43-A67B-EE97EB23ACA1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機關如於招標文件禁止廠商提供大陸產品，亦屬適法。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585D39-0B13-4696-9544-6800E42D6954}" type="parTrans" cxnId="{3D8B99A1-D279-41D4-86D1-56EE2DB9AF89}">
      <dgm:prSet/>
      <dgm:spPr/>
      <dgm:t>
        <a:bodyPr/>
        <a:lstStyle/>
        <a:p>
          <a:endParaRPr lang="zh-TW" altLang="en-US"/>
        </a:p>
      </dgm:t>
    </dgm:pt>
    <dgm:pt modelId="{46463218-B731-4F04-B854-C3F3D8EA3F15}" type="sibTrans" cxnId="{3D8B99A1-D279-41D4-86D1-56EE2DB9AF89}">
      <dgm:prSet/>
      <dgm:spPr/>
      <dgm:t>
        <a:bodyPr/>
        <a:lstStyle/>
        <a:p>
          <a:endParaRPr lang="zh-TW" altLang="en-US"/>
        </a:p>
      </dgm:t>
    </dgm:pt>
    <dgm:pt modelId="{5D357874-9104-4286-8A22-37CA38B7DFA8}">
      <dgm:prSet phldrT="[文字]"/>
      <dgm:spPr/>
      <dgm:t>
        <a:bodyPr/>
        <a:lstStyle/>
        <a:p>
          <a:pPr algn="l"/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工程企字第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10400024613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號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26C110-3557-40A8-9044-72D15A9B59AD}" type="parTrans" cxnId="{91CB7EF4-0506-4F57-A1F7-F2383849280E}">
      <dgm:prSet/>
      <dgm:spPr/>
      <dgm:t>
        <a:bodyPr/>
        <a:lstStyle/>
        <a:p>
          <a:endParaRPr lang="zh-TW" altLang="en-US"/>
        </a:p>
      </dgm:t>
    </dgm:pt>
    <dgm:pt modelId="{F14A3730-3F07-487B-9CB8-A8417F7D9C2D}" type="sibTrans" cxnId="{91CB7EF4-0506-4F57-A1F7-F2383849280E}">
      <dgm:prSet/>
      <dgm:spPr/>
      <dgm:t>
        <a:bodyPr/>
        <a:lstStyle/>
        <a:p>
          <a:endParaRPr lang="zh-TW" altLang="en-US"/>
        </a:p>
      </dgm:t>
    </dgm:pt>
    <dgm:pt modelId="{7F39B575-F4AA-4CBF-A3CA-B9BC09BD3C0B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如屬「具敏感性或國安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含資安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疑慮之業務範疇」，為免發生國安或資安疑慮，招標文件載明不允許經濟部投審議會公告之陸資資訊服務業參與。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清單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http://www.moeaic.gov.tw/)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5EDA54-89F8-410C-9F53-8BFC1B75F392}" type="parTrans" cxnId="{EB586D8B-E8EE-4261-A9AE-7BCBF78E42D5}">
      <dgm:prSet/>
      <dgm:spPr/>
      <dgm:t>
        <a:bodyPr/>
        <a:lstStyle/>
        <a:p>
          <a:endParaRPr lang="zh-TW" altLang="en-US"/>
        </a:p>
      </dgm:t>
    </dgm:pt>
    <dgm:pt modelId="{EE7ED8A3-100F-4FA7-8E13-084611561663}" type="sibTrans" cxnId="{EB586D8B-E8EE-4261-A9AE-7BCBF78E42D5}">
      <dgm:prSet/>
      <dgm:spPr/>
      <dgm:t>
        <a:bodyPr/>
        <a:lstStyle/>
        <a:p>
          <a:endParaRPr lang="zh-TW" altLang="en-US"/>
        </a:p>
      </dgm:t>
    </dgm:pt>
    <dgm:pt modelId="{56C9D334-B9A3-4A37-98B2-A780134C8FC1}">
      <dgm:prSet phldrT="[文字]"/>
      <dgm:spPr/>
      <dgm:t>
        <a:bodyPr/>
        <a:lstStyle/>
        <a:p>
          <a:pPr algn="l"/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工程企字第</a:t>
          </a:r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10300075310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號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E4D329-7FAA-4C0F-BF14-4553C909BE34}" type="parTrans" cxnId="{67A61B52-12C0-4344-AB49-588A8C35BFDD}">
      <dgm:prSet/>
      <dgm:spPr/>
      <dgm:t>
        <a:bodyPr/>
        <a:lstStyle/>
        <a:p>
          <a:endParaRPr lang="zh-TW" altLang="en-US"/>
        </a:p>
      </dgm:t>
    </dgm:pt>
    <dgm:pt modelId="{40189EF8-207F-4073-BBEC-DBB54498885C}" type="sibTrans" cxnId="{67A61B52-12C0-4344-AB49-588A8C35BFDD}">
      <dgm:prSet/>
      <dgm:spPr/>
      <dgm:t>
        <a:bodyPr/>
        <a:lstStyle/>
        <a:p>
          <a:endParaRPr lang="zh-TW" altLang="en-US"/>
        </a:p>
      </dgm:t>
    </dgm:pt>
    <dgm:pt modelId="{0B2A41DE-61A2-46D0-B228-690C308CCC1C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影響國家安全之採購，為免發生國安疑慮，於招標文件載明不允許在臺陸資廠商參與。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7C0FC4-9000-439B-B4DB-333CB53AA610}" type="parTrans" cxnId="{1A9659E2-62E7-4C1A-B04F-D277C32D9CA3}">
      <dgm:prSet/>
      <dgm:spPr/>
      <dgm:t>
        <a:bodyPr/>
        <a:lstStyle/>
        <a:p>
          <a:endParaRPr lang="zh-TW" altLang="en-US"/>
        </a:p>
      </dgm:t>
    </dgm:pt>
    <dgm:pt modelId="{5EEE98DD-8D19-487F-A56D-72BF4D528E62}" type="sibTrans" cxnId="{1A9659E2-62E7-4C1A-B04F-D277C32D9CA3}">
      <dgm:prSet/>
      <dgm:spPr/>
      <dgm:t>
        <a:bodyPr/>
        <a:lstStyle/>
        <a:p>
          <a:endParaRPr lang="zh-TW" altLang="en-US"/>
        </a:p>
      </dgm:t>
    </dgm:pt>
    <dgm:pt modelId="{E36B6816-E0DB-4BEA-A2C6-AC1FD6C5DD21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請勿採購中國大陸品牌資通設備。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21243E-D0C4-4E54-967D-804E3A5DEFAA}" type="parTrans" cxnId="{B0CD0478-68BB-4B76-B58D-4CFA391446F7}">
      <dgm:prSet/>
      <dgm:spPr/>
      <dgm:t>
        <a:bodyPr/>
        <a:lstStyle/>
        <a:p>
          <a:endParaRPr lang="zh-TW" altLang="en-US"/>
        </a:p>
      </dgm:t>
    </dgm:pt>
    <dgm:pt modelId="{41B69728-32E2-4135-A36A-BE215D482A63}" type="sibTrans" cxnId="{B0CD0478-68BB-4B76-B58D-4CFA391446F7}">
      <dgm:prSet/>
      <dgm:spPr/>
      <dgm:t>
        <a:bodyPr/>
        <a:lstStyle/>
        <a:p>
          <a:endParaRPr lang="zh-TW" altLang="en-US"/>
        </a:p>
      </dgm:t>
    </dgm:pt>
    <dgm:pt modelId="{E957D305-7742-4CB2-AE04-46FD5DCF3174}">
      <dgm:prSet phldrT="[文字]"/>
      <dgm:spPr/>
      <dgm:t>
        <a:bodyPr/>
        <a:lstStyle/>
        <a:p>
          <a:pPr algn="l"/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原能會會技字第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1090006377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081606-A397-4632-AB09-C380ED7DA1EC}" type="parTrans" cxnId="{8FD80ABC-A547-4790-9F4E-1820C7C6082D}">
      <dgm:prSet/>
      <dgm:spPr/>
      <dgm:t>
        <a:bodyPr/>
        <a:lstStyle/>
        <a:p>
          <a:endParaRPr lang="zh-TW" altLang="en-US"/>
        </a:p>
      </dgm:t>
    </dgm:pt>
    <dgm:pt modelId="{F14304B3-B7E4-4C23-9AB7-CAF6088A2205}" type="sibTrans" cxnId="{8FD80ABC-A547-4790-9F4E-1820C7C6082D}">
      <dgm:prSet/>
      <dgm:spPr/>
      <dgm:t>
        <a:bodyPr/>
        <a:lstStyle/>
        <a:p>
          <a:endParaRPr lang="zh-TW" altLang="en-US"/>
        </a:p>
      </dgm:t>
    </dgm:pt>
    <dgm:pt modelId="{118CC18B-DF9F-4DCC-853A-C0D749912500}" type="pres">
      <dgm:prSet presAssocID="{9C4154F7-30E4-4248-B99B-A5DF6F196B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D980B2E-58E0-4FAE-949D-C0DD96D79FD6}" type="pres">
      <dgm:prSet presAssocID="{18E89851-39E6-4802-8824-154FA4D3FF4D}" presName="linNode" presStyleCnt="0"/>
      <dgm:spPr/>
    </dgm:pt>
    <dgm:pt modelId="{B9C88055-B7AA-46DD-8498-9DCFFFF92F35}" type="pres">
      <dgm:prSet presAssocID="{18E89851-39E6-4802-8824-154FA4D3FF4D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05972C-9C85-4805-B129-0A07CFAA7768}" type="pres">
      <dgm:prSet presAssocID="{18E89851-39E6-4802-8824-154FA4D3FF4D}" presName="bracket" presStyleLbl="parChTrans1D1" presStyleIdx="0" presStyleCnt="4"/>
      <dgm:spPr/>
    </dgm:pt>
    <dgm:pt modelId="{077A6F17-BA8C-4B4D-AE8D-760370F146EC}" type="pres">
      <dgm:prSet presAssocID="{18E89851-39E6-4802-8824-154FA4D3FF4D}" presName="spH" presStyleCnt="0"/>
      <dgm:spPr/>
    </dgm:pt>
    <dgm:pt modelId="{A43BFF4B-16BD-417F-80D7-975FC83471A9}" type="pres">
      <dgm:prSet presAssocID="{18E89851-39E6-4802-8824-154FA4D3FF4D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092462-F59D-4C42-8964-73E97C0606A4}" type="pres">
      <dgm:prSet presAssocID="{378D0644-3BD9-4A67-84F6-F380F0645EB1}" presName="spV" presStyleCnt="0"/>
      <dgm:spPr/>
    </dgm:pt>
    <dgm:pt modelId="{EF5C1875-2596-47C7-B235-D3C0749B6AEE}" type="pres">
      <dgm:prSet presAssocID="{5D357874-9104-4286-8A22-37CA38B7DFA8}" presName="linNode" presStyleCnt="0"/>
      <dgm:spPr/>
    </dgm:pt>
    <dgm:pt modelId="{E4DF66F5-4459-458E-8BF7-F40901E7F174}" type="pres">
      <dgm:prSet presAssocID="{5D357874-9104-4286-8A22-37CA38B7DFA8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6D88EB-E679-4C1C-89CE-F70180463742}" type="pres">
      <dgm:prSet presAssocID="{5D357874-9104-4286-8A22-37CA38B7DFA8}" presName="bracket" presStyleLbl="parChTrans1D1" presStyleIdx="1" presStyleCnt="4"/>
      <dgm:spPr/>
    </dgm:pt>
    <dgm:pt modelId="{F9D4172A-4E8B-4090-AAE8-28F8CB9757A6}" type="pres">
      <dgm:prSet presAssocID="{5D357874-9104-4286-8A22-37CA38B7DFA8}" presName="spH" presStyleCnt="0"/>
      <dgm:spPr/>
    </dgm:pt>
    <dgm:pt modelId="{161648F4-9B51-4E2A-BE4C-7A7E26D7B84E}" type="pres">
      <dgm:prSet presAssocID="{5D357874-9104-4286-8A22-37CA38B7DFA8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3B1670-4585-47F2-A075-D509A790D199}" type="pres">
      <dgm:prSet presAssocID="{F14A3730-3F07-487B-9CB8-A8417F7D9C2D}" presName="spV" presStyleCnt="0"/>
      <dgm:spPr/>
    </dgm:pt>
    <dgm:pt modelId="{4EE3AE9A-4DB5-4514-9B46-91F410686F3D}" type="pres">
      <dgm:prSet presAssocID="{56C9D334-B9A3-4A37-98B2-A780134C8FC1}" presName="linNode" presStyleCnt="0"/>
      <dgm:spPr/>
    </dgm:pt>
    <dgm:pt modelId="{9921F76E-C96F-4F55-9089-FAB73A46E2B4}" type="pres">
      <dgm:prSet presAssocID="{56C9D334-B9A3-4A37-98B2-A780134C8FC1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0215B9-D14F-42D2-B9D6-31D86399ECC6}" type="pres">
      <dgm:prSet presAssocID="{56C9D334-B9A3-4A37-98B2-A780134C8FC1}" presName="bracket" presStyleLbl="parChTrans1D1" presStyleIdx="2" presStyleCnt="4"/>
      <dgm:spPr/>
    </dgm:pt>
    <dgm:pt modelId="{37B02994-A098-411B-BD1F-A1861172A1C9}" type="pres">
      <dgm:prSet presAssocID="{56C9D334-B9A3-4A37-98B2-A780134C8FC1}" presName="spH" presStyleCnt="0"/>
      <dgm:spPr/>
    </dgm:pt>
    <dgm:pt modelId="{1A2949B9-5F81-4217-BC3F-2E16D4CC9FEF}" type="pres">
      <dgm:prSet presAssocID="{56C9D334-B9A3-4A37-98B2-A780134C8FC1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A5AF3B-DF3D-4C33-9EAD-0BE40388AEF6}" type="pres">
      <dgm:prSet presAssocID="{40189EF8-207F-4073-BBEC-DBB54498885C}" presName="spV" presStyleCnt="0"/>
      <dgm:spPr/>
    </dgm:pt>
    <dgm:pt modelId="{ECA6E874-55E6-4515-B6E1-60635D470038}" type="pres">
      <dgm:prSet presAssocID="{E957D305-7742-4CB2-AE04-46FD5DCF3174}" presName="linNode" presStyleCnt="0"/>
      <dgm:spPr/>
    </dgm:pt>
    <dgm:pt modelId="{4C825C8C-E9F8-40E4-A12C-0C1F18A4592C}" type="pres">
      <dgm:prSet presAssocID="{E957D305-7742-4CB2-AE04-46FD5DCF3174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5B33C6-5188-4C19-A152-61BA0400CC77}" type="pres">
      <dgm:prSet presAssocID="{E957D305-7742-4CB2-AE04-46FD5DCF3174}" presName="bracket" presStyleLbl="parChTrans1D1" presStyleIdx="3" presStyleCnt="4"/>
      <dgm:spPr/>
    </dgm:pt>
    <dgm:pt modelId="{CC3E22ED-655B-4BEE-BE6F-068C82CC48F5}" type="pres">
      <dgm:prSet presAssocID="{E957D305-7742-4CB2-AE04-46FD5DCF3174}" presName="spH" presStyleCnt="0"/>
      <dgm:spPr/>
    </dgm:pt>
    <dgm:pt modelId="{49B5D385-8DF5-4C09-8C35-4514B908B5D4}" type="pres">
      <dgm:prSet presAssocID="{E957D305-7742-4CB2-AE04-46FD5DCF3174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E7229B1-E54E-4444-8E04-419B71FCFBB4}" type="presOf" srcId="{0B2A41DE-61A2-46D0-B228-690C308CCC1C}" destId="{1A2949B9-5F81-4217-BC3F-2E16D4CC9FEF}" srcOrd="0" destOrd="0" presId="urn:diagrams.loki3.com/BracketList+Icon#1"/>
    <dgm:cxn modelId="{B0CD0478-68BB-4B76-B58D-4CFA391446F7}" srcId="{E957D305-7742-4CB2-AE04-46FD5DCF3174}" destId="{E36B6816-E0DB-4BEA-A2C6-AC1FD6C5DD21}" srcOrd="0" destOrd="0" parTransId="{A921243E-D0C4-4E54-967D-804E3A5DEFAA}" sibTransId="{41B69728-32E2-4135-A36A-BE215D482A63}"/>
    <dgm:cxn modelId="{1A9659E2-62E7-4C1A-B04F-D277C32D9CA3}" srcId="{56C9D334-B9A3-4A37-98B2-A780134C8FC1}" destId="{0B2A41DE-61A2-46D0-B228-690C308CCC1C}" srcOrd="0" destOrd="0" parTransId="{4C7C0FC4-9000-439B-B4DB-333CB53AA610}" sibTransId="{5EEE98DD-8D19-487F-A56D-72BF4D528E62}"/>
    <dgm:cxn modelId="{3D8B99A1-D279-41D4-86D1-56EE2DB9AF89}" srcId="{18E89851-39E6-4802-8824-154FA4D3FF4D}" destId="{36F793CB-F910-4A43-A67B-EE97EB23ACA1}" srcOrd="0" destOrd="0" parTransId="{0F585D39-0B13-4696-9544-6800E42D6954}" sibTransId="{46463218-B731-4F04-B854-C3F3D8EA3F15}"/>
    <dgm:cxn modelId="{ECC6B04C-F408-4E2E-8397-4BB875422A18}" srcId="{9C4154F7-30E4-4248-B99B-A5DF6F196B24}" destId="{18E89851-39E6-4802-8824-154FA4D3FF4D}" srcOrd="0" destOrd="0" parTransId="{904BCEF1-5C7B-4E1C-A079-5B592A13DDFA}" sibTransId="{378D0644-3BD9-4A67-84F6-F380F0645EB1}"/>
    <dgm:cxn modelId="{96FCD0B5-9445-4657-A35A-732A486F55E9}" type="presOf" srcId="{56C9D334-B9A3-4A37-98B2-A780134C8FC1}" destId="{9921F76E-C96F-4F55-9089-FAB73A46E2B4}" srcOrd="0" destOrd="0" presId="urn:diagrams.loki3.com/BracketList+Icon#1"/>
    <dgm:cxn modelId="{A6F44243-ACC7-4A46-BF14-9761FCD4C399}" type="presOf" srcId="{9C4154F7-30E4-4248-B99B-A5DF6F196B24}" destId="{118CC18B-DF9F-4DCC-853A-C0D749912500}" srcOrd="0" destOrd="0" presId="urn:diagrams.loki3.com/BracketList+Icon#1"/>
    <dgm:cxn modelId="{91CB7EF4-0506-4F57-A1F7-F2383849280E}" srcId="{9C4154F7-30E4-4248-B99B-A5DF6F196B24}" destId="{5D357874-9104-4286-8A22-37CA38B7DFA8}" srcOrd="1" destOrd="0" parTransId="{0126C110-3557-40A8-9044-72D15A9B59AD}" sibTransId="{F14A3730-3F07-487B-9CB8-A8417F7D9C2D}"/>
    <dgm:cxn modelId="{91D6141A-F6AE-421B-9FFF-75FB54271B35}" type="presOf" srcId="{18E89851-39E6-4802-8824-154FA4D3FF4D}" destId="{B9C88055-B7AA-46DD-8498-9DCFFFF92F35}" srcOrd="0" destOrd="0" presId="urn:diagrams.loki3.com/BracketList+Icon#1"/>
    <dgm:cxn modelId="{EB586D8B-E8EE-4261-A9AE-7BCBF78E42D5}" srcId="{5D357874-9104-4286-8A22-37CA38B7DFA8}" destId="{7F39B575-F4AA-4CBF-A3CA-B9BC09BD3C0B}" srcOrd="0" destOrd="0" parTransId="{B95EDA54-89F8-410C-9F53-8BFC1B75F392}" sibTransId="{EE7ED8A3-100F-4FA7-8E13-084611561663}"/>
    <dgm:cxn modelId="{5D07B6FB-87A0-477C-B832-C7CC7F50639A}" type="presOf" srcId="{7F39B575-F4AA-4CBF-A3CA-B9BC09BD3C0B}" destId="{161648F4-9B51-4E2A-BE4C-7A7E26D7B84E}" srcOrd="0" destOrd="0" presId="urn:diagrams.loki3.com/BracketList+Icon#1"/>
    <dgm:cxn modelId="{8FD80ABC-A547-4790-9F4E-1820C7C6082D}" srcId="{9C4154F7-30E4-4248-B99B-A5DF6F196B24}" destId="{E957D305-7742-4CB2-AE04-46FD5DCF3174}" srcOrd="3" destOrd="0" parTransId="{33081606-A397-4632-AB09-C380ED7DA1EC}" sibTransId="{F14304B3-B7E4-4C23-9AB7-CAF6088A2205}"/>
    <dgm:cxn modelId="{1939E60A-FABB-4A72-9C65-044023ABD3FB}" type="presOf" srcId="{E36B6816-E0DB-4BEA-A2C6-AC1FD6C5DD21}" destId="{49B5D385-8DF5-4C09-8C35-4514B908B5D4}" srcOrd="0" destOrd="0" presId="urn:diagrams.loki3.com/BracketList+Icon#1"/>
    <dgm:cxn modelId="{35FC7489-FF1D-4017-A9E7-A4B3C5C2B819}" type="presOf" srcId="{E957D305-7742-4CB2-AE04-46FD5DCF3174}" destId="{4C825C8C-E9F8-40E4-A12C-0C1F18A4592C}" srcOrd="0" destOrd="0" presId="urn:diagrams.loki3.com/BracketList+Icon#1"/>
    <dgm:cxn modelId="{67A61B52-12C0-4344-AB49-588A8C35BFDD}" srcId="{9C4154F7-30E4-4248-B99B-A5DF6F196B24}" destId="{56C9D334-B9A3-4A37-98B2-A780134C8FC1}" srcOrd="2" destOrd="0" parTransId="{2FE4D329-7FAA-4C0F-BF14-4553C909BE34}" sibTransId="{40189EF8-207F-4073-BBEC-DBB54498885C}"/>
    <dgm:cxn modelId="{AB8648CC-D1F8-4FC7-9089-731FD7B79022}" type="presOf" srcId="{5D357874-9104-4286-8A22-37CA38B7DFA8}" destId="{E4DF66F5-4459-458E-8BF7-F40901E7F174}" srcOrd="0" destOrd="0" presId="urn:diagrams.loki3.com/BracketList+Icon#1"/>
    <dgm:cxn modelId="{78F294DB-0309-4CBC-8B89-8F6C45713F13}" type="presOf" srcId="{36F793CB-F910-4A43-A67B-EE97EB23ACA1}" destId="{A43BFF4B-16BD-417F-80D7-975FC83471A9}" srcOrd="0" destOrd="0" presId="urn:diagrams.loki3.com/BracketList+Icon#1"/>
    <dgm:cxn modelId="{97C68A35-7D73-4369-9698-04277BD18BA8}" type="presParOf" srcId="{118CC18B-DF9F-4DCC-853A-C0D749912500}" destId="{1D980B2E-58E0-4FAE-949D-C0DD96D79FD6}" srcOrd="0" destOrd="0" presId="urn:diagrams.loki3.com/BracketList+Icon#1"/>
    <dgm:cxn modelId="{56A95CDC-95A2-4E46-9FE6-7C3F9140B9C5}" type="presParOf" srcId="{1D980B2E-58E0-4FAE-949D-C0DD96D79FD6}" destId="{B9C88055-B7AA-46DD-8498-9DCFFFF92F35}" srcOrd="0" destOrd="0" presId="urn:diagrams.loki3.com/BracketList+Icon#1"/>
    <dgm:cxn modelId="{3CF9A4A8-234E-41B3-ACBD-8B25B57FFEAC}" type="presParOf" srcId="{1D980B2E-58E0-4FAE-949D-C0DD96D79FD6}" destId="{2705972C-9C85-4805-B129-0A07CFAA7768}" srcOrd="1" destOrd="0" presId="urn:diagrams.loki3.com/BracketList+Icon#1"/>
    <dgm:cxn modelId="{5AF2FA5A-56A0-4E40-AB5F-6CC944CA4C30}" type="presParOf" srcId="{1D980B2E-58E0-4FAE-949D-C0DD96D79FD6}" destId="{077A6F17-BA8C-4B4D-AE8D-760370F146EC}" srcOrd="2" destOrd="0" presId="urn:diagrams.loki3.com/BracketList+Icon#1"/>
    <dgm:cxn modelId="{D28B206B-4A6F-4639-B087-3E4078ABFEF2}" type="presParOf" srcId="{1D980B2E-58E0-4FAE-949D-C0DD96D79FD6}" destId="{A43BFF4B-16BD-417F-80D7-975FC83471A9}" srcOrd="3" destOrd="0" presId="urn:diagrams.loki3.com/BracketList+Icon#1"/>
    <dgm:cxn modelId="{70C8C691-B702-4CE7-B9BA-98F26D420103}" type="presParOf" srcId="{118CC18B-DF9F-4DCC-853A-C0D749912500}" destId="{85092462-F59D-4C42-8964-73E97C0606A4}" srcOrd="1" destOrd="0" presId="urn:diagrams.loki3.com/BracketList+Icon#1"/>
    <dgm:cxn modelId="{9B7C0927-9CCB-4551-BBBB-0241FB8B0F42}" type="presParOf" srcId="{118CC18B-DF9F-4DCC-853A-C0D749912500}" destId="{EF5C1875-2596-47C7-B235-D3C0749B6AEE}" srcOrd="2" destOrd="0" presId="urn:diagrams.loki3.com/BracketList+Icon#1"/>
    <dgm:cxn modelId="{3AFACD15-55FD-43B5-887D-61216496F272}" type="presParOf" srcId="{EF5C1875-2596-47C7-B235-D3C0749B6AEE}" destId="{E4DF66F5-4459-458E-8BF7-F40901E7F174}" srcOrd="0" destOrd="0" presId="urn:diagrams.loki3.com/BracketList+Icon#1"/>
    <dgm:cxn modelId="{C9BFC78B-7858-4E25-BE9F-5F51C10E3681}" type="presParOf" srcId="{EF5C1875-2596-47C7-B235-D3C0749B6AEE}" destId="{FF6D88EB-E679-4C1C-89CE-F70180463742}" srcOrd="1" destOrd="0" presId="urn:diagrams.loki3.com/BracketList+Icon#1"/>
    <dgm:cxn modelId="{A94E50DE-330D-4CA6-9530-2DBC519A36F2}" type="presParOf" srcId="{EF5C1875-2596-47C7-B235-D3C0749B6AEE}" destId="{F9D4172A-4E8B-4090-AAE8-28F8CB9757A6}" srcOrd="2" destOrd="0" presId="urn:diagrams.loki3.com/BracketList+Icon#1"/>
    <dgm:cxn modelId="{38D1CD3D-BF36-48F5-9181-A47C9F2E824F}" type="presParOf" srcId="{EF5C1875-2596-47C7-B235-D3C0749B6AEE}" destId="{161648F4-9B51-4E2A-BE4C-7A7E26D7B84E}" srcOrd="3" destOrd="0" presId="urn:diagrams.loki3.com/BracketList+Icon#1"/>
    <dgm:cxn modelId="{030E3535-4921-4EA1-801B-6E1759100E22}" type="presParOf" srcId="{118CC18B-DF9F-4DCC-853A-C0D749912500}" destId="{9D3B1670-4585-47F2-A075-D509A790D199}" srcOrd="3" destOrd="0" presId="urn:diagrams.loki3.com/BracketList+Icon#1"/>
    <dgm:cxn modelId="{D0CD9335-D7FD-4C2A-B17B-56F6D9FC7F49}" type="presParOf" srcId="{118CC18B-DF9F-4DCC-853A-C0D749912500}" destId="{4EE3AE9A-4DB5-4514-9B46-91F410686F3D}" srcOrd="4" destOrd="0" presId="urn:diagrams.loki3.com/BracketList+Icon#1"/>
    <dgm:cxn modelId="{AD200BD9-44B7-407A-8CE7-6D3DD57AFF67}" type="presParOf" srcId="{4EE3AE9A-4DB5-4514-9B46-91F410686F3D}" destId="{9921F76E-C96F-4F55-9089-FAB73A46E2B4}" srcOrd="0" destOrd="0" presId="urn:diagrams.loki3.com/BracketList+Icon#1"/>
    <dgm:cxn modelId="{3482A8E4-F9B6-4C39-A91D-511C9AEB0A29}" type="presParOf" srcId="{4EE3AE9A-4DB5-4514-9B46-91F410686F3D}" destId="{F30215B9-D14F-42D2-B9D6-31D86399ECC6}" srcOrd="1" destOrd="0" presId="urn:diagrams.loki3.com/BracketList+Icon#1"/>
    <dgm:cxn modelId="{D2716D1C-86C9-4D7A-99A8-BAE872A0ACE7}" type="presParOf" srcId="{4EE3AE9A-4DB5-4514-9B46-91F410686F3D}" destId="{37B02994-A098-411B-BD1F-A1861172A1C9}" srcOrd="2" destOrd="0" presId="urn:diagrams.loki3.com/BracketList+Icon#1"/>
    <dgm:cxn modelId="{BD9761BF-85C8-44E3-9056-A4B51317A2D5}" type="presParOf" srcId="{4EE3AE9A-4DB5-4514-9B46-91F410686F3D}" destId="{1A2949B9-5F81-4217-BC3F-2E16D4CC9FEF}" srcOrd="3" destOrd="0" presId="urn:diagrams.loki3.com/BracketList+Icon#1"/>
    <dgm:cxn modelId="{20D6BF1E-6EBF-4192-BC7A-7F86D1DBDE9A}" type="presParOf" srcId="{118CC18B-DF9F-4DCC-853A-C0D749912500}" destId="{18A5AF3B-DF3D-4C33-9EAD-0BE40388AEF6}" srcOrd="5" destOrd="0" presId="urn:diagrams.loki3.com/BracketList+Icon#1"/>
    <dgm:cxn modelId="{C45DF9FE-0DFE-4BE1-9020-7CBEBA15B8CF}" type="presParOf" srcId="{118CC18B-DF9F-4DCC-853A-C0D749912500}" destId="{ECA6E874-55E6-4515-B6E1-60635D470038}" srcOrd="6" destOrd="0" presId="urn:diagrams.loki3.com/BracketList+Icon#1"/>
    <dgm:cxn modelId="{0F817D46-22F8-4D56-8505-ADC325C274F6}" type="presParOf" srcId="{ECA6E874-55E6-4515-B6E1-60635D470038}" destId="{4C825C8C-E9F8-40E4-A12C-0C1F18A4592C}" srcOrd="0" destOrd="0" presId="urn:diagrams.loki3.com/BracketList+Icon#1"/>
    <dgm:cxn modelId="{9968C9B7-D11F-4666-8D59-97884B75AB48}" type="presParOf" srcId="{ECA6E874-55E6-4515-B6E1-60635D470038}" destId="{9B5B33C6-5188-4C19-A152-61BA0400CC77}" srcOrd="1" destOrd="0" presId="urn:diagrams.loki3.com/BracketList+Icon#1"/>
    <dgm:cxn modelId="{1A4C89BB-7039-4DD0-9763-16D19FDCA85F}" type="presParOf" srcId="{ECA6E874-55E6-4515-B6E1-60635D470038}" destId="{CC3E22ED-655B-4BEE-BE6F-068C82CC48F5}" srcOrd="2" destOrd="0" presId="urn:diagrams.loki3.com/BracketList+Icon#1"/>
    <dgm:cxn modelId="{D1022EC4-29C9-4D93-B4E1-40D8F992308A}" type="presParOf" srcId="{ECA6E874-55E6-4515-B6E1-60635D470038}" destId="{49B5D385-8DF5-4C09-8C35-4514B908B5D4}" srcOrd="3" destOrd="0" presId="urn:diagrams.loki3.com/BracketList+Icon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55000B-B90D-48FB-8528-72BFF852C15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3F018A8-D5A9-4B21-A96B-1C179096B92C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Iskoola Pota" panose="020B0502040204020203" pitchFamily="34" charset="0"/>
            </a:rPr>
            <a:t>是否須定容許公差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Iskoola Pota" panose="020B0502040204020203" pitchFamily="34" charset="0"/>
            </a:rPr>
            <a:t>?</a:t>
          </a:r>
        </a:p>
      </dgm:t>
    </dgm:pt>
    <dgm:pt modelId="{4CAC74A4-85A5-4FAA-93BB-08D9053F4D7D}" type="parTrans" cxnId="{D1D7C2EF-32F1-408F-BF3A-2CE05A41294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  <a:cs typeface="Iskoola Pota" panose="020B0502040204020203" pitchFamily="34" charset="0"/>
          </a:endParaRPr>
        </a:p>
      </dgm:t>
    </dgm:pt>
    <dgm:pt modelId="{D33AB892-BF72-4B41-AB61-5542B39C61E6}" type="sibTrans" cxnId="{D1D7C2EF-32F1-408F-BF3A-2CE05A41294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  <a:cs typeface="Iskoola Pota" panose="020B0502040204020203" pitchFamily="34" charset="0"/>
          </a:endParaRPr>
        </a:p>
      </dgm:t>
    </dgm:pt>
    <dgm:pt modelId="{53F7821B-1ADA-4976-8A6D-671A10A7FA56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Iskoola Pota" panose="020B0502040204020203" pitchFamily="34" charset="0"/>
            </a:rPr>
            <a:t>所訂規格是否超出機關需求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Iskoola Pota" panose="020B0502040204020203" pitchFamily="34" charset="0"/>
            </a:rPr>
            <a:t>?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  <a:cs typeface="Iskoola Pota" panose="020B0502040204020203" pitchFamily="34" charset="0"/>
          </a:endParaRPr>
        </a:p>
      </dgm:t>
    </dgm:pt>
    <dgm:pt modelId="{8AC0841A-5DB4-4872-A027-FF16A8F2AEAB}" type="parTrans" cxnId="{27DB7354-7C4F-4679-9375-5B50136587B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  <a:cs typeface="Iskoola Pota" panose="020B0502040204020203" pitchFamily="34" charset="0"/>
          </a:endParaRPr>
        </a:p>
      </dgm:t>
    </dgm:pt>
    <dgm:pt modelId="{BD25E900-18A5-46EB-98DB-DA5D2727FB40}" type="sibTrans" cxnId="{27DB7354-7C4F-4679-9375-5B50136587B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  <a:cs typeface="Iskoola Pota" panose="020B0502040204020203" pitchFamily="34" charset="0"/>
          </a:endParaRPr>
        </a:p>
      </dgm:t>
    </dgm:pt>
    <dgm:pt modelId="{BA3A54D5-8312-48DC-9905-7F3651CBBF4C}">
      <dgm:prSet phldrT="[文字]"/>
      <dgm:spPr/>
      <dgm:t>
        <a:bodyPr/>
        <a:lstStyle/>
        <a:p>
          <a:r>
            <a: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  <a:cs typeface="Iskoola Pota" panose="020B0502040204020203" pitchFamily="34" charset="0"/>
            </a:rPr>
            <a:t>投標廠商資格是否為執行契約所須之能力</a:t>
          </a:r>
          <a:r>
            <a: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  <a:cs typeface="Iskoola Pota" panose="020B0502040204020203" pitchFamily="34" charset="0"/>
            </a:rPr>
            <a:t>?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  <a:cs typeface="Iskoola Pota" panose="020B0502040204020203" pitchFamily="34" charset="0"/>
          </a:endParaRPr>
        </a:p>
      </dgm:t>
    </dgm:pt>
    <dgm:pt modelId="{3DC48337-3E06-4A4B-BB55-4C7B09123937}" type="parTrans" cxnId="{B1A91485-E36F-46C0-8CE3-4922C826A12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  <a:cs typeface="Iskoola Pota" panose="020B0502040204020203" pitchFamily="34" charset="0"/>
          </a:endParaRPr>
        </a:p>
      </dgm:t>
    </dgm:pt>
    <dgm:pt modelId="{2CD7A722-B860-4BF8-93DD-2483039BDC0F}" type="sibTrans" cxnId="{B1A91485-E36F-46C0-8CE3-4922C826A12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  <a:cs typeface="Iskoola Pota" panose="020B0502040204020203" pitchFamily="34" charset="0"/>
          </a:endParaRPr>
        </a:p>
      </dgm:t>
    </dgm:pt>
    <dgm:pt modelId="{E97D2A95-F132-40B4-9463-D07C922156B2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Iskoola Pota" panose="020B0502040204020203" pitchFamily="34" charset="0"/>
            </a:rPr>
            <a:t>是否須定產品的顏色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Iskoola Pota" panose="020B0502040204020203" pitchFamily="34" charset="0"/>
            </a:rPr>
            <a:t>?</a:t>
          </a:r>
          <a:endParaRPr lang="zh-TW" altLang="en-US" dirty="0" smtClean="0">
            <a:latin typeface="微軟正黑體" panose="020B0604030504040204" pitchFamily="34" charset="-120"/>
            <a:ea typeface="微軟正黑體" panose="020B0604030504040204" pitchFamily="34" charset="-120"/>
            <a:cs typeface="Iskoola Pota" panose="020B0502040204020203" pitchFamily="34" charset="0"/>
          </a:endParaRPr>
        </a:p>
      </dgm:t>
    </dgm:pt>
    <dgm:pt modelId="{9B30F8E9-8BDE-4CCC-A9B5-2C669610DC4C}" type="parTrans" cxnId="{4317FDBA-A73B-4C22-9A73-61F563A6F69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  <a:cs typeface="Iskoola Pota" panose="020B0502040204020203" pitchFamily="34" charset="0"/>
          </a:endParaRPr>
        </a:p>
      </dgm:t>
    </dgm:pt>
    <dgm:pt modelId="{38489A12-EC17-47F9-92D6-4984928A42A7}" type="sibTrans" cxnId="{4317FDBA-A73B-4C22-9A73-61F563A6F69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  <a:cs typeface="Iskoola Pota" panose="020B0502040204020203" pitchFamily="34" charset="0"/>
          </a:endParaRPr>
        </a:p>
      </dgm:t>
    </dgm:pt>
    <dgm:pt modelId="{4A647D76-C5BB-4345-A418-BEDAAE4E7995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Iskoola Pota" panose="020B0502040204020203" pitchFamily="34" charset="0"/>
            </a:rPr>
            <a:t>履約期限是否合理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Iskoola Pota" panose="020B0502040204020203" pitchFamily="34" charset="0"/>
            </a:rPr>
            <a:t>?</a:t>
          </a:r>
          <a:endParaRPr lang="zh-TW" altLang="en-US" dirty="0" smtClean="0">
            <a:latin typeface="微軟正黑體" panose="020B0604030504040204" pitchFamily="34" charset="-120"/>
            <a:ea typeface="微軟正黑體" panose="020B0604030504040204" pitchFamily="34" charset="-120"/>
            <a:cs typeface="Iskoola Pota" panose="020B0502040204020203" pitchFamily="34" charset="0"/>
          </a:endParaRPr>
        </a:p>
      </dgm:t>
    </dgm:pt>
    <dgm:pt modelId="{37EDDAEF-CF0B-471E-B103-5A9C658DED82}" type="parTrans" cxnId="{E20DF0FF-DEF0-46D6-8ED2-314AB4718DB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  <a:cs typeface="Iskoola Pota" panose="020B0502040204020203" pitchFamily="34" charset="0"/>
          </a:endParaRPr>
        </a:p>
      </dgm:t>
    </dgm:pt>
    <dgm:pt modelId="{4620C1D9-90B6-43E0-A08F-62F109862A34}" type="sibTrans" cxnId="{E20DF0FF-DEF0-46D6-8ED2-314AB4718DB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  <a:cs typeface="Iskoola Pota" panose="020B0502040204020203" pitchFamily="34" charset="0"/>
          </a:endParaRPr>
        </a:p>
      </dgm:t>
    </dgm:pt>
    <dgm:pt modelId="{69C1A222-7D63-453D-B074-4D3373179902}" type="pres">
      <dgm:prSet presAssocID="{1455000B-B90D-48FB-8528-72BFF852C1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901375A9-91D7-4B3A-A82E-D2BE84FEE427}" type="pres">
      <dgm:prSet presAssocID="{1455000B-B90D-48FB-8528-72BFF852C157}" presName="Name1" presStyleCnt="0"/>
      <dgm:spPr/>
    </dgm:pt>
    <dgm:pt modelId="{C1BA6193-AD0E-468E-96E6-66BBFB8FE520}" type="pres">
      <dgm:prSet presAssocID="{1455000B-B90D-48FB-8528-72BFF852C157}" presName="cycle" presStyleCnt="0"/>
      <dgm:spPr/>
    </dgm:pt>
    <dgm:pt modelId="{8261476B-F8AA-447D-B004-731752C0A158}" type="pres">
      <dgm:prSet presAssocID="{1455000B-B90D-48FB-8528-72BFF852C157}" presName="srcNode" presStyleLbl="node1" presStyleIdx="0" presStyleCnt="5"/>
      <dgm:spPr/>
    </dgm:pt>
    <dgm:pt modelId="{9550471E-7A19-4565-9768-226C1768BB5B}" type="pres">
      <dgm:prSet presAssocID="{1455000B-B90D-48FB-8528-72BFF852C157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50ADB0E0-9509-4806-A30D-DEFFEE5F44FB}" type="pres">
      <dgm:prSet presAssocID="{1455000B-B90D-48FB-8528-72BFF852C157}" presName="extraNode" presStyleLbl="node1" presStyleIdx="0" presStyleCnt="5"/>
      <dgm:spPr/>
    </dgm:pt>
    <dgm:pt modelId="{CDAE515B-BD68-43CF-9EF1-50FA80750B27}" type="pres">
      <dgm:prSet presAssocID="{1455000B-B90D-48FB-8528-72BFF852C157}" presName="dstNode" presStyleLbl="node1" presStyleIdx="0" presStyleCnt="5"/>
      <dgm:spPr/>
    </dgm:pt>
    <dgm:pt modelId="{23D5CBDD-C203-453D-803A-28CCE77EA13D}" type="pres">
      <dgm:prSet presAssocID="{A3F018A8-D5A9-4B21-A96B-1C179096B92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D0F765-B196-49C4-BA4D-F4A7629D1BF9}" type="pres">
      <dgm:prSet presAssocID="{A3F018A8-D5A9-4B21-A96B-1C179096B92C}" presName="accent_1" presStyleCnt="0"/>
      <dgm:spPr/>
    </dgm:pt>
    <dgm:pt modelId="{FFBDAC37-A664-4F02-B73C-0F5FD960D395}" type="pres">
      <dgm:prSet presAssocID="{A3F018A8-D5A9-4B21-A96B-1C179096B92C}" presName="accentRepeatNode" presStyleLbl="solidFgAcc1" presStyleIdx="0" presStyleCnt="5"/>
      <dgm:spPr/>
    </dgm:pt>
    <dgm:pt modelId="{00F92A00-44D4-45CC-AB7F-3FB0C473DD25}" type="pres">
      <dgm:prSet presAssocID="{E97D2A95-F132-40B4-9463-D07C922156B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4FBDA1-1D17-406B-9780-3FCA7BAA654D}" type="pres">
      <dgm:prSet presAssocID="{E97D2A95-F132-40B4-9463-D07C922156B2}" presName="accent_2" presStyleCnt="0"/>
      <dgm:spPr/>
    </dgm:pt>
    <dgm:pt modelId="{D637D5E3-9038-4A1F-B7D8-D487E2B94BC6}" type="pres">
      <dgm:prSet presAssocID="{E97D2A95-F132-40B4-9463-D07C922156B2}" presName="accentRepeatNode" presStyleLbl="solidFgAcc1" presStyleIdx="1" presStyleCnt="5"/>
      <dgm:spPr/>
    </dgm:pt>
    <dgm:pt modelId="{442D8171-F8E3-4875-9AC5-F8219CE58930}" type="pres">
      <dgm:prSet presAssocID="{4A647D76-C5BB-4345-A418-BEDAAE4E799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5F0BA1-9736-4CA9-AA59-C14D1265548B}" type="pres">
      <dgm:prSet presAssocID="{4A647D76-C5BB-4345-A418-BEDAAE4E7995}" presName="accent_3" presStyleCnt="0"/>
      <dgm:spPr/>
    </dgm:pt>
    <dgm:pt modelId="{96266332-589A-496B-B357-0BD157E205B4}" type="pres">
      <dgm:prSet presAssocID="{4A647D76-C5BB-4345-A418-BEDAAE4E7995}" presName="accentRepeatNode" presStyleLbl="solidFgAcc1" presStyleIdx="2" presStyleCnt="5"/>
      <dgm:spPr/>
    </dgm:pt>
    <dgm:pt modelId="{AF81D14A-9B24-4783-8CC9-41E40EFC333F}" type="pres">
      <dgm:prSet presAssocID="{53F7821B-1ADA-4976-8A6D-671A10A7FA5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CC13BB-5B2B-475C-AAC4-4F56BE91E3E2}" type="pres">
      <dgm:prSet presAssocID="{53F7821B-1ADA-4976-8A6D-671A10A7FA56}" presName="accent_4" presStyleCnt="0"/>
      <dgm:spPr/>
    </dgm:pt>
    <dgm:pt modelId="{A88EDE8A-1DD2-4397-8719-A82D363D4CFE}" type="pres">
      <dgm:prSet presAssocID="{53F7821B-1ADA-4976-8A6D-671A10A7FA56}" presName="accentRepeatNode" presStyleLbl="solidFgAcc1" presStyleIdx="3" presStyleCnt="5"/>
      <dgm:spPr/>
    </dgm:pt>
    <dgm:pt modelId="{007D7372-B0DC-4CAD-AF18-6492B6570AF7}" type="pres">
      <dgm:prSet presAssocID="{BA3A54D5-8312-48DC-9905-7F3651CBBF4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0FA3A2-C9FD-475D-A0FC-3390443791C3}" type="pres">
      <dgm:prSet presAssocID="{BA3A54D5-8312-48DC-9905-7F3651CBBF4C}" presName="accent_5" presStyleCnt="0"/>
      <dgm:spPr/>
    </dgm:pt>
    <dgm:pt modelId="{F202752B-2BB2-475A-B11A-F14BF43D0C64}" type="pres">
      <dgm:prSet presAssocID="{BA3A54D5-8312-48DC-9905-7F3651CBBF4C}" presName="accentRepeatNode" presStyleLbl="solidFgAcc1" presStyleIdx="4" presStyleCnt="5"/>
      <dgm:spPr/>
    </dgm:pt>
  </dgm:ptLst>
  <dgm:cxnLst>
    <dgm:cxn modelId="{4317FDBA-A73B-4C22-9A73-61F563A6F694}" srcId="{1455000B-B90D-48FB-8528-72BFF852C157}" destId="{E97D2A95-F132-40B4-9463-D07C922156B2}" srcOrd="1" destOrd="0" parTransId="{9B30F8E9-8BDE-4CCC-A9B5-2C669610DC4C}" sibTransId="{38489A12-EC17-47F9-92D6-4984928A42A7}"/>
    <dgm:cxn modelId="{99D5AE56-86E4-425F-93A7-869A4C47FC5B}" type="presOf" srcId="{BA3A54D5-8312-48DC-9905-7F3651CBBF4C}" destId="{007D7372-B0DC-4CAD-AF18-6492B6570AF7}" srcOrd="0" destOrd="0" presId="urn:microsoft.com/office/officeart/2008/layout/VerticalCurvedList"/>
    <dgm:cxn modelId="{0722DBF2-7003-4A33-AF28-5A15C4F8E128}" type="presOf" srcId="{4A647D76-C5BB-4345-A418-BEDAAE4E7995}" destId="{442D8171-F8E3-4875-9AC5-F8219CE58930}" srcOrd="0" destOrd="0" presId="urn:microsoft.com/office/officeart/2008/layout/VerticalCurvedList"/>
    <dgm:cxn modelId="{14A2379A-2E8C-4272-8317-6620283715F8}" type="presOf" srcId="{53F7821B-1ADA-4976-8A6D-671A10A7FA56}" destId="{AF81D14A-9B24-4783-8CC9-41E40EFC333F}" srcOrd="0" destOrd="0" presId="urn:microsoft.com/office/officeart/2008/layout/VerticalCurvedList"/>
    <dgm:cxn modelId="{C1CC3857-F456-45E3-8678-1F997447971F}" type="presOf" srcId="{E97D2A95-F132-40B4-9463-D07C922156B2}" destId="{00F92A00-44D4-45CC-AB7F-3FB0C473DD25}" srcOrd="0" destOrd="0" presId="urn:microsoft.com/office/officeart/2008/layout/VerticalCurvedList"/>
    <dgm:cxn modelId="{D1D7C2EF-32F1-408F-BF3A-2CE05A41294F}" srcId="{1455000B-B90D-48FB-8528-72BFF852C157}" destId="{A3F018A8-D5A9-4B21-A96B-1C179096B92C}" srcOrd="0" destOrd="0" parTransId="{4CAC74A4-85A5-4FAA-93BB-08D9053F4D7D}" sibTransId="{D33AB892-BF72-4B41-AB61-5542B39C61E6}"/>
    <dgm:cxn modelId="{27DB7354-7C4F-4679-9375-5B50136587B1}" srcId="{1455000B-B90D-48FB-8528-72BFF852C157}" destId="{53F7821B-1ADA-4976-8A6D-671A10A7FA56}" srcOrd="3" destOrd="0" parTransId="{8AC0841A-5DB4-4872-A027-FF16A8F2AEAB}" sibTransId="{BD25E900-18A5-46EB-98DB-DA5D2727FB40}"/>
    <dgm:cxn modelId="{6FFFF029-20EA-4EA7-BEFF-F9ED4D1A1F89}" type="presOf" srcId="{1455000B-B90D-48FB-8528-72BFF852C157}" destId="{69C1A222-7D63-453D-B074-4D3373179902}" srcOrd="0" destOrd="0" presId="urn:microsoft.com/office/officeart/2008/layout/VerticalCurvedList"/>
    <dgm:cxn modelId="{D9C2A378-89D9-43AC-B1F5-DC1C68286316}" type="presOf" srcId="{D33AB892-BF72-4B41-AB61-5542B39C61E6}" destId="{9550471E-7A19-4565-9768-226C1768BB5B}" srcOrd="0" destOrd="0" presId="urn:microsoft.com/office/officeart/2008/layout/VerticalCurvedList"/>
    <dgm:cxn modelId="{7F744682-0632-4FE3-B29A-2FE426F08C05}" type="presOf" srcId="{A3F018A8-D5A9-4B21-A96B-1C179096B92C}" destId="{23D5CBDD-C203-453D-803A-28CCE77EA13D}" srcOrd="0" destOrd="0" presId="urn:microsoft.com/office/officeart/2008/layout/VerticalCurvedList"/>
    <dgm:cxn modelId="{E20DF0FF-DEF0-46D6-8ED2-314AB4718DB6}" srcId="{1455000B-B90D-48FB-8528-72BFF852C157}" destId="{4A647D76-C5BB-4345-A418-BEDAAE4E7995}" srcOrd="2" destOrd="0" parTransId="{37EDDAEF-CF0B-471E-B103-5A9C658DED82}" sibTransId="{4620C1D9-90B6-43E0-A08F-62F109862A34}"/>
    <dgm:cxn modelId="{B1A91485-E36F-46C0-8CE3-4922C826A12F}" srcId="{1455000B-B90D-48FB-8528-72BFF852C157}" destId="{BA3A54D5-8312-48DC-9905-7F3651CBBF4C}" srcOrd="4" destOrd="0" parTransId="{3DC48337-3E06-4A4B-BB55-4C7B09123937}" sibTransId="{2CD7A722-B860-4BF8-93DD-2483039BDC0F}"/>
    <dgm:cxn modelId="{7AB969E0-A904-4B6B-9B5B-74019991F8A9}" type="presParOf" srcId="{69C1A222-7D63-453D-B074-4D3373179902}" destId="{901375A9-91D7-4B3A-A82E-D2BE84FEE427}" srcOrd="0" destOrd="0" presId="urn:microsoft.com/office/officeart/2008/layout/VerticalCurvedList"/>
    <dgm:cxn modelId="{AE2100F8-5EA8-4C5A-ABE1-9F37DF9E92BA}" type="presParOf" srcId="{901375A9-91D7-4B3A-A82E-D2BE84FEE427}" destId="{C1BA6193-AD0E-468E-96E6-66BBFB8FE520}" srcOrd="0" destOrd="0" presId="urn:microsoft.com/office/officeart/2008/layout/VerticalCurvedList"/>
    <dgm:cxn modelId="{086D2F1E-7AE8-4982-9CB1-300CFC97F421}" type="presParOf" srcId="{C1BA6193-AD0E-468E-96E6-66BBFB8FE520}" destId="{8261476B-F8AA-447D-B004-731752C0A158}" srcOrd="0" destOrd="0" presId="urn:microsoft.com/office/officeart/2008/layout/VerticalCurvedList"/>
    <dgm:cxn modelId="{CDC85197-F25A-43D9-8A44-B8F40537D12C}" type="presParOf" srcId="{C1BA6193-AD0E-468E-96E6-66BBFB8FE520}" destId="{9550471E-7A19-4565-9768-226C1768BB5B}" srcOrd="1" destOrd="0" presId="urn:microsoft.com/office/officeart/2008/layout/VerticalCurvedList"/>
    <dgm:cxn modelId="{3B40A0A4-52F4-41E0-8F68-0D24A3E127E9}" type="presParOf" srcId="{C1BA6193-AD0E-468E-96E6-66BBFB8FE520}" destId="{50ADB0E0-9509-4806-A30D-DEFFEE5F44FB}" srcOrd="2" destOrd="0" presId="urn:microsoft.com/office/officeart/2008/layout/VerticalCurvedList"/>
    <dgm:cxn modelId="{9E2AF47A-9750-4333-97FB-3A02FAC28A89}" type="presParOf" srcId="{C1BA6193-AD0E-468E-96E6-66BBFB8FE520}" destId="{CDAE515B-BD68-43CF-9EF1-50FA80750B27}" srcOrd="3" destOrd="0" presId="urn:microsoft.com/office/officeart/2008/layout/VerticalCurvedList"/>
    <dgm:cxn modelId="{8500FBBD-B506-4CE6-B8F7-AB9D0A892B0F}" type="presParOf" srcId="{901375A9-91D7-4B3A-A82E-D2BE84FEE427}" destId="{23D5CBDD-C203-453D-803A-28CCE77EA13D}" srcOrd="1" destOrd="0" presId="urn:microsoft.com/office/officeart/2008/layout/VerticalCurvedList"/>
    <dgm:cxn modelId="{5083A806-7684-43B3-B159-D93308407250}" type="presParOf" srcId="{901375A9-91D7-4B3A-A82E-D2BE84FEE427}" destId="{A0D0F765-B196-49C4-BA4D-F4A7629D1BF9}" srcOrd="2" destOrd="0" presId="urn:microsoft.com/office/officeart/2008/layout/VerticalCurvedList"/>
    <dgm:cxn modelId="{2E38C6D0-1DC1-41DD-8D9C-9066DF8D9C16}" type="presParOf" srcId="{A0D0F765-B196-49C4-BA4D-F4A7629D1BF9}" destId="{FFBDAC37-A664-4F02-B73C-0F5FD960D395}" srcOrd="0" destOrd="0" presId="urn:microsoft.com/office/officeart/2008/layout/VerticalCurvedList"/>
    <dgm:cxn modelId="{F73C248D-6DB7-4041-9C6C-7FD9D790CB15}" type="presParOf" srcId="{901375A9-91D7-4B3A-A82E-D2BE84FEE427}" destId="{00F92A00-44D4-45CC-AB7F-3FB0C473DD25}" srcOrd="3" destOrd="0" presId="urn:microsoft.com/office/officeart/2008/layout/VerticalCurvedList"/>
    <dgm:cxn modelId="{A28CB281-1A3A-4293-AE10-235C3758D33F}" type="presParOf" srcId="{901375A9-91D7-4B3A-A82E-D2BE84FEE427}" destId="{E24FBDA1-1D17-406B-9780-3FCA7BAA654D}" srcOrd="4" destOrd="0" presId="urn:microsoft.com/office/officeart/2008/layout/VerticalCurvedList"/>
    <dgm:cxn modelId="{F35DC931-21CD-4EFF-9233-062601FD36FA}" type="presParOf" srcId="{E24FBDA1-1D17-406B-9780-3FCA7BAA654D}" destId="{D637D5E3-9038-4A1F-B7D8-D487E2B94BC6}" srcOrd="0" destOrd="0" presId="urn:microsoft.com/office/officeart/2008/layout/VerticalCurvedList"/>
    <dgm:cxn modelId="{6CD05B64-FA53-4C1D-AB3B-D3091E5FA92E}" type="presParOf" srcId="{901375A9-91D7-4B3A-A82E-D2BE84FEE427}" destId="{442D8171-F8E3-4875-9AC5-F8219CE58930}" srcOrd="5" destOrd="0" presId="urn:microsoft.com/office/officeart/2008/layout/VerticalCurvedList"/>
    <dgm:cxn modelId="{4C8D2037-A767-462F-A5BE-28E77BF0CD1F}" type="presParOf" srcId="{901375A9-91D7-4B3A-A82E-D2BE84FEE427}" destId="{E05F0BA1-9736-4CA9-AA59-C14D1265548B}" srcOrd="6" destOrd="0" presId="urn:microsoft.com/office/officeart/2008/layout/VerticalCurvedList"/>
    <dgm:cxn modelId="{3633705C-E407-44FA-9682-232DB0687574}" type="presParOf" srcId="{E05F0BA1-9736-4CA9-AA59-C14D1265548B}" destId="{96266332-589A-496B-B357-0BD157E205B4}" srcOrd="0" destOrd="0" presId="urn:microsoft.com/office/officeart/2008/layout/VerticalCurvedList"/>
    <dgm:cxn modelId="{53EE6B94-9C62-4A6F-92F7-6A37D8326D57}" type="presParOf" srcId="{901375A9-91D7-4B3A-A82E-D2BE84FEE427}" destId="{AF81D14A-9B24-4783-8CC9-41E40EFC333F}" srcOrd="7" destOrd="0" presId="urn:microsoft.com/office/officeart/2008/layout/VerticalCurvedList"/>
    <dgm:cxn modelId="{45BA9AD7-1239-4A84-AA7C-804E4361B58E}" type="presParOf" srcId="{901375A9-91D7-4B3A-A82E-D2BE84FEE427}" destId="{06CC13BB-5B2B-475C-AAC4-4F56BE91E3E2}" srcOrd="8" destOrd="0" presId="urn:microsoft.com/office/officeart/2008/layout/VerticalCurvedList"/>
    <dgm:cxn modelId="{ADF2F05A-52B6-405B-88D0-60F7DFEAE88F}" type="presParOf" srcId="{06CC13BB-5B2B-475C-AAC4-4F56BE91E3E2}" destId="{A88EDE8A-1DD2-4397-8719-A82D363D4CFE}" srcOrd="0" destOrd="0" presId="urn:microsoft.com/office/officeart/2008/layout/VerticalCurvedList"/>
    <dgm:cxn modelId="{32C3C8C1-2372-46EE-86D0-361FF3762EA0}" type="presParOf" srcId="{901375A9-91D7-4B3A-A82E-D2BE84FEE427}" destId="{007D7372-B0DC-4CAD-AF18-6492B6570AF7}" srcOrd="9" destOrd="0" presId="urn:microsoft.com/office/officeart/2008/layout/VerticalCurvedList"/>
    <dgm:cxn modelId="{A26C86D3-CF91-491A-BE47-B740F847933B}" type="presParOf" srcId="{901375A9-91D7-4B3A-A82E-D2BE84FEE427}" destId="{140FA3A2-C9FD-475D-A0FC-3390443791C3}" srcOrd="10" destOrd="0" presId="urn:microsoft.com/office/officeart/2008/layout/VerticalCurvedList"/>
    <dgm:cxn modelId="{D0B50B0E-BE58-47F2-A0AC-682D9FB1E0C5}" type="presParOf" srcId="{140FA3A2-C9FD-475D-A0FC-3390443791C3}" destId="{F202752B-2BB2-475A-B11A-F14BF43D0C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10651D-A7D7-4713-B056-8A8D3B3B9194}" type="doc">
      <dgm:prSet loTypeId="urn:microsoft.com/office/officeart/2011/layout/HexagonRadial#1" loCatId="officeonlin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609C7C0B-8975-45F0-A6DC-AB4EA97DFDAF}">
      <dgm:prSet phldrT="[文字]"/>
      <dgm:spPr/>
      <dgm:t>
        <a:bodyPr/>
        <a:lstStyle/>
        <a:p>
          <a:r>
            <a:rPr lang="zh-TW" altLang="en-US" dirty="0" smtClean="0"/>
            <a:t>注意</a:t>
          </a:r>
          <a:r>
            <a:rPr lang="en-US" altLang="zh-TW" dirty="0" smtClean="0"/>
            <a:t>!</a:t>
          </a:r>
          <a:endParaRPr lang="zh-TW" altLang="en-US" dirty="0"/>
        </a:p>
      </dgm:t>
    </dgm:pt>
    <dgm:pt modelId="{8377DFC6-B5CB-4A87-A805-5748D6A54871}" type="parTrans" cxnId="{EFCE80AA-9179-48BA-8D46-C984BCFE1CB4}">
      <dgm:prSet/>
      <dgm:spPr/>
      <dgm:t>
        <a:bodyPr/>
        <a:lstStyle/>
        <a:p>
          <a:endParaRPr lang="zh-TW" altLang="en-US"/>
        </a:p>
      </dgm:t>
    </dgm:pt>
    <dgm:pt modelId="{A6802199-E3BE-4D1B-ADD2-20C9E9D240DC}" type="sibTrans" cxnId="{EFCE80AA-9179-48BA-8D46-C984BCFE1CB4}">
      <dgm:prSet/>
      <dgm:spPr/>
      <dgm:t>
        <a:bodyPr/>
        <a:lstStyle/>
        <a:p>
          <a:endParaRPr lang="zh-TW" altLang="en-US"/>
        </a:p>
      </dgm:t>
    </dgm:pt>
    <dgm:pt modelId="{67B0C58A-DB9E-4A50-BA59-40D97574813C}">
      <dgm:prSet phldrT="[文字]"/>
      <dgm:spPr/>
      <dgm:t>
        <a:bodyPr/>
        <a:lstStyle/>
        <a:p>
          <a:r>
            <a:rPr lang="en-US" altLang="zh-TW" dirty="0" smtClean="0"/>
            <a:t>&gt;95%</a:t>
          </a:r>
          <a:endParaRPr lang="zh-TW" altLang="en-US" dirty="0"/>
        </a:p>
      </dgm:t>
    </dgm:pt>
    <dgm:pt modelId="{2AB91C70-3E56-4743-A741-5A641253B637}" type="parTrans" cxnId="{4A357A74-213E-46D8-900D-B0D1237BEB0C}">
      <dgm:prSet/>
      <dgm:spPr/>
      <dgm:t>
        <a:bodyPr/>
        <a:lstStyle/>
        <a:p>
          <a:endParaRPr lang="zh-TW" altLang="en-US"/>
        </a:p>
      </dgm:t>
    </dgm:pt>
    <dgm:pt modelId="{428E4348-33A8-40CB-AFE0-DF88883D2A96}" type="sibTrans" cxnId="{4A357A74-213E-46D8-900D-B0D1237BEB0C}">
      <dgm:prSet/>
      <dgm:spPr/>
      <dgm:t>
        <a:bodyPr/>
        <a:lstStyle/>
        <a:p>
          <a:endParaRPr lang="zh-TW" altLang="en-US"/>
        </a:p>
      </dgm:t>
    </dgm:pt>
    <dgm:pt modelId="{AF11E44D-2A90-45AB-8E5C-EBB8DEC8585D}">
      <dgm:prSet phldrT="[文字]"/>
      <dgm:spPr/>
      <dgm:t>
        <a:bodyPr/>
        <a:lstStyle/>
        <a:p>
          <a:r>
            <a:rPr lang="zh-TW" altLang="en-US" dirty="0" smtClean="0">
              <a:latin typeface="微軟正黑體"/>
              <a:ea typeface="微軟正黑體"/>
            </a:rPr>
            <a:t>≦</a:t>
          </a:r>
          <a:r>
            <a:rPr lang="en-US" altLang="zh-TW" dirty="0" smtClean="0">
              <a:latin typeface="微軟正黑體"/>
              <a:ea typeface="微軟正黑體"/>
            </a:rPr>
            <a:t>95%</a:t>
          </a:r>
          <a:endParaRPr lang="zh-TW" altLang="en-US" dirty="0"/>
        </a:p>
      </dgm:t>
    </dgm:pt>
    <dgm:pt modelId="{9C0D6BFC-96AF-47D9-A5A2-F8CA185978A4}" type="parTrans" cxnId="{771881DF-DE24-4B2C-A0B5-F07951DCE71E}">
      <dgm:prSet/>
      <dgm:spPr/>
      <dgm:t>
        <a:bodyPr/>
        <a:lstStyle/>
        <a:p>
          <a:endParaRPr lang="zh-TW" altLang="en-US"/>
        </a:p>
      </dgm:t>
    </dgm:pt>
    <dgm:pt modelId="{3B37AA85-93B1-4E44-9F9B-2FFA74737AFF}" type="sibTrans" cxnId="{771881DF-DE24-4B2C-A0B5-F07951DCE71E}">
      <dgm:prSet/>
      <dgm:spPr/>
      <dgm:t>
        <a:bodyPr/>
        <a:lstStyle/>
        <a:p>
          <a:endParaRPr lang="zh-TW" altLang="en-US"/>
        </a:p>
      </dgm:t>
    </dgm:pt>
    <dgm:pt modelId="{C155B6B0-3F09-4F0A-8574-2CE8729FFA90}">
      <dgm:prSet phldrT="[文字]"/>
      <dgm:spPr/>
      <dgm:t>
        <a:bodyPr/>
        <a:lstStyle/>
        <a:p>
          <a:r>
            <a:rPr lang="en-US" altLang="zh-TW" dirty="0" smtClean="0"/>
            <a:t>50cm</a:t>
          </a:r>
          <a:r>
            <a:rPr lang="zh-TW" altLang="en-US" dirty="0" smtClean="0"/>
            <a:t>以上</a:t>
          </a:r>
          <a:endParaRPr lang="zh-TW" altLang="en-US" dirty="0"/>
        </a:p>
      </dgm:t>
    </dgm:pt>
    <dgm:pt modelId="{F00418A2-5970-4D59-ACC5-5E3624417FE8}" type="parTrans" cxnId="{1EEE9DA7-9EE7-414C-9002-FF221A778CB7}">
      <dgm:prSet/>
      <dgm:spPr/>
      <dgm:t>
        <a:bodyPr/>
        <a:lstStyle/>
        <a:p>
          <a:endParaRPr lang="zh-TW" altLang="en-US"/>
        </a:p>
      </dgm:t>
    </dgm:pt>
    <dgm:pt modelId="{D5C6F640-CC3B-4710-BB5A-4AB4070E81AB}" type="sibTrans" cxnId="{1EEE9DA7-9EE7-414C-9002-FF221A778CB7}">
      <dgm:prSet/>
      <dgm:spPr/>
      <dgm:t>
        <a:bodyPr/>
        <a:lstStyle/>
        <a:p>
          <a:endParaRPr lang="zh-TW" altLang="en-US"/>
        </a:p>
      </dgm:t>
    </dgm:pt>
    <dgm:pt modelId="{27379E4C-66AB-4EF8-B32E-163D648215E4}">
      <dgm:prSet phldrT="[文字]"/>
      <dgm:spPr/>
      <dgm:t>
        <a:bodyPr/>
        <a:lstStyle/>
        <a:p>
          <a:r>
            <a:rPr lang="zh-TW" altLang="en-US" dirty="0" smtClean="0"/>
            <a:t>小於</a:t>
          </a:r>
          <a:r>
            <a:rPr lang="en-US" altLang="zh-TW" dirty="0" smtClean="0"/>
            <a:t>50cm</a:t>
          </a:r>
          <a:endParaRPr lang="zh-TW" altLang="en-US" dirty="0"/>
        </a:p>
      </dgm:t>
    </dgm:pt>
    <dgm:pt modelId="{6722BA97-9F31-4340-9477-240B8E664BB9}" type="parTrans" cxnId="{EAD1A7BF-296B-4F0B-9951-CBF4149C4D11}">
      <dgm:prSet/>
      <dgm:spPr/>
      <dgm:t>
        <a:bodyPr/>
        <a:lstStyle/>
        <a:p>
          <a:endParaRPr lang="zh-TW" altLang="en-US"/>
        </a:p>
      </dgm:t>
    </dgm:pt>
    <dgm:pt modelId="{A880B0DD-DA8D-4C07-B9E4-14693FF286BC}" type="sibTrans" cxnId="{EAD1A7BF-296B-4F0B-9951-CBF4149C4D11}">
      <dgm:prSet/>
      <dgm:spPr/>
      <dgm:t>
        <a:bodyPr/>
        <a:lstStyle/>
        <a:p>
          <a:endParaRPr lang="zh-TW" altLang="en-US"/>
        </a:p>
      </dgm:t>
    </dgm:pt>
    <dgm:pt modelId="{B1115741-C8D9-4CA8-B3CC-9371699B1BEF}">
      <dgm:prSet phldrT="[文字]"/>
      <dgm:spPr/>
      <dgm:t>
        <a:bodyPr/>
        <a:lstStyle/>
        <a:p>
          <a:r>
            <a:rPr lang="zh-TW" altLang="en-US" dirty="0" smtClean="0">
              <a:latin typeface="新細明體"/>
              <a:ea typeface="新細明體"/>
            </a:rPr>
            <a:t>「</a:t>
          </a:r>
          <a:r>
            <a:rPr lang="zh-TW" altLang="en-US" b="1" u="sng" dirty="0" smtClean="0">
              <a:latin typeface="新細明體"/>
              <a:ea typeface="新細明體"/>
            </a:rPr>
            <a:t>、</a:t>
          </a:r>
          <a:r>
            <a:rPr lang="zh-TW" altLang="en-US" dirty="0" smtClean="0">
              <a:latin typeface="新細明體"/>
              <a:ea typeface="新細明體"/>
            </a:rPr>
            <a:t>」</a:t>
          </a:r>
          <a:endParaRPr lang="zh-TW" altLang="en-US" dirty="0"/>
        </a:p>
      </dgm:t>
    </dgm:pt>
    <dgm:pt modelId="{45F797ED-8227-4E07-B62A-9F594A26CB41}" type="parTrans" cxnId="{FD524D19-28AF-4008-806E-6B9475F28018}">
      <dgm:prSet/>
      <dgm:spPr/>
      <dgm:t>
        <a:bodyPr/>
        <a:lstStyle/>
        <a:p>
          <a:endParaRPr lang="zh-TW" altLang="en-US"/>
        </a:p>
      </dgm:t>
    </dgm:pt>
    <dgm:pt modelId="{FB0AFC0E-B9D6-4351-8257-00D5F8636034}" type="sibTrans" cxnId="{FD524D19-28AF-4008-806E-6B9475F28018}">
      <dgm:prSet/>
      <dgm:spPr/>
      <dgm:t>
        <a:bodyPr/>
        <a:lstStyle/>
        <a:p>
          <a:endParaRPr lang="zh-TW" altLang="en-US"/>
        </a:p>
      </dgm:t>
    </dgm:pt>
    <dgm:pt modelId="{A407CFD5-AA03-4642-A400-9CB918E8A088}">
      <dgm:prSet phldrT="[文字]"/>
      <dgm:spPr/>
      <dgm:t>
        <a:bodyPr/>
        <a:lstStyle/>
        <a:p>
          <a:endParaRPr lang="zh-TW" altLang="en-US" dirty="0"/>
        </a:p>
      </dgm:t>
    </dgm:pt>
    <dgm:pt modelId="{1A0A9EDE-3F82-492A-8D9C-1F210A000103}" type="parTrans" cxnId="{5DF95D26-8450-446F-AD9E-FA0C658B1B72}">
      <dgm:prSet/>
      <dgm:spPr/>
      <dgm:t>
        <a:bodyPr/>
        <a:lstStyle/>
        <a:p>
          <a:endParaRPr lang="zh-TW" altLang="en-US"/>
        </a:p>
      </dgm:t>
    </dgm:pt>
    <dgm:pt modelId="{B221231E-119A-4AC6-A419-0B2983C4B73B}" type="sibTrans" cxnId="{5DF95D26-8450-446F-AD9E-FA0C658B1B72}">
      <dgm:prSet/>
      <dgm:spPr/>
      <dgm:t>
        <a:bodyPr/>
        <a:lstStyle/>
        <a:p>
          <a:endParaRPr lang="zh-TW" altLang="en-US"/>
        </a:p>
      </dgm:t>
    </dgm:pt>
    <dgm:pt modelId="{E342497C-682F-408A-8FB9-8471E9B6B25D}">
      <dgm:prSet phldrT="[文字]"/>
      <dgm:spPr/>
      <dgm:t>
        <a:bodyPr/>
        <a:lstStyle/>
        <a:p>
          <a:r>
            <a:rPr lang="zh-TW" altLang="en-US" dirty="0" smtClean="0"/>
            <a:t>單位</a:t>
          </a:r>
          <a:endParaRPr lang="zh-TW" altLang="en-US" dirty="0"/>
        </a:p>
      </dgm:t>
    </dgm:pt>
    <dgm:pt modelId="{710517AB-5109-4F81-81B3-D5DCAC95EB9D}" type="parTrans" cxnId="{ED68C37D-458C-4832-87F3-C7641BBAD63D}">
      <dgm:prSet/>
      <dgm:spPr/>
      <dgm:t>
        <a:bodyPr/>
        <a:lstStyle/>
        <a:p>
          <a:endParaRPr lang="zh-TW" altLang="en-US"/>
        </a:p>
      </dgm:t>
    </dgm:pt>
    <dgm:pt modelId="{5EA47155-2139-4885-9A97-AC93752E5FD9}" type="sibTrans" cxnId="{ED68C37D-458C-4832-87F3-C7641BBAD63D}">
      <dgm:prSet/>
      <dgm:spPr/>
      <dgm:t>
        <a:bodyPr/>
        <a:lstStyle/>
        <a:p>
          <a:endParaRPr lang="zh-TW" altLang="en-US"/>
        </a:p>
      </dgm:t>
    </dgm:pt>
    <dgm:pt modelId="{E37D70C3-28F4-480F-82E7-46FAEF673485}" type="pres">
      <dgm:prSet presAssocID="{9510651D-A7D7-4713-B056-8A8D3B3B91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8A73537A-AF5B-417D-9DEB-28835BBAD136}" type="pres">
      <dgm:prSet presAssocID="{609C7C0B-8975-45F0-A6DC-AB4EA97DFDAF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zh-TW" altLang="en-US"/>
        </a:p>
      </dgm:t>
    </dgm:pt>
    <dgm:pt modelId="{F8F3CC9A-86F9-45F5-8148-D2896309272D}" type="pres">
      <dgm:prSet presAssocID="{67B0C58A-DB9E-4A50-BA59-40D97574813C}" presName="Accent1" presStyleCnt="0"/>
      <dgm:spPr/>
    </dgm:pt>
    <dgm:pt modelId="{DACCD2F1-C9C5-4559-9D85-9EB3F641A523}" type="pres">
      <dgm:prSet presAssocID="{67B0C58A-DB9E-4A50-BA59-40D97574813C}" presName="Accent" presStyleLbl="bgShp" presStyleIdx="0" presStyleCnt="6"/>
      <dgm:spPr/>
    </dgm:pt>
    <dgm:pt modelId="{FC35EEE0-695B-4F89-AE18-B324FC5E4120}" type="pres">
      <dgm:prSet presAssocID="{67B0C58A-DB9E-4A50-BA59-40D97574813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D9A9BC-0B03-4B33-B117-6BD7680EFAAC}" type="pres">
      <dgm:prSet presAssocID="{AF11E44D-2A90-45AB-8E5C-EBB8DEC8585D}" presName="Accent2" presStyleCnt="0"/>
      <dgm:spPr/>
    </dgm:pt>
    <dgm:pt modelId="{FAFF9164-B9AC-4169-A162-F6E9A39B93A1}" type="pres">
      <dgm:prSet presAssocID="{AF11E44D-2A90-45AB-8E5C-EBB8DEC8585D}" presName="Accent" presStyleLbl="bgShp" presStyleIdx="1" presStyleCnt="6"/>
      <dgm:spPr/>
    </dgm:pt>
    <dgm:pt modelId="{86DCC17D-A88D-4FC9-B360-078F880AAF2A}" type="pres">
      <dgm:prSet presAssocID="{AF11E44D-2A90-45AB-8E5C-EBB8DEC8585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716CA8-AE5E-4738-A11F-1BE464980FF2}" type="pres">
      <dgm:prSet presAssocID="{C155B6B0-3F09-4F0A-8574-2CE8729FFA90}" presName="Accent3" presStyleCnt="0"/>
      <dgm:spPr/>
    </dgm:pt>
    <dgm:pt modelId="{F49FB98D-3AE2-4A79-959C-8B07BEB19ADA}" type="pres">
      <dgm:prSet presAssocID="{C155B6B0-3F09-4F0A-8574-2CE8729FFA90}" presName="Accent" presStyleLbl="bgShp" presStyleIdx="2" presStyleCnt="6"/>
      <dgm:spPr/>
    </dgm:pt>
    <dgm:pt modelId="{7018CDAD-F327-426F-A9F9-FD79C73199D3}" type="pres">
      <dgm:prSet presAssocID="{C155B6B0-3F09-4F0A-8574-2CE8729FFA9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E328BA-DB7D-4F47-9DC1-3963FC58A357}" type="pres">
      <dgm:prSet presAssocID="{27379E4C-66AB-4EF8-B32E-163D648215E4}" presName="Accent4" presStyleCnt="0"/>
      <dgm:spPr/>
    </dgm:pt>
    <dgm:pt modelId="{4D60D306-66E7-412A-AF68-0AF33574768E}" type="pres">
      <dgm:prSet presAssocID="{27379E4C-66AB-4EF8-B32E-163D648215E4}" presName="Accent" presStyleLbl="bgShp" presStyleIdx="3" presStyleCnt="6"/>
      <dgm:spPr/>
    </dgm:pt>
    <dgm:pt modelId="{99581FDA-6A01-4D36-9CDA-9A3FD9FE3457}" type="pres">
      <dgm:prSet presAssocID="{27379E4C-66AB-4EF8-B32E-163D648215E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381A8E-83CC-492E-84DF-561C9A19E7B4}" type="pres">
      <dgm:prSet presAssocID="{B1115741-C8D9-4CA8-B3CC-9371699B1BEF}" presName="Accent5" presStyleCnt="0"/>
      <dgm:spPr/>
    </dgm:pt>
    <dgm:pt modelId="{E15D6C2C-C280-468A-914A-1566EF958314}" type="pres">
      <dgm:prSet presAssocID="{B1115741-C8D9-4CA8-B3CC-9371699B1BEF}" presName="Accent" presStyleLbl="bgShp" presStyleIdx="4" presStyleCnt="6"/>
      <dgm:spPr/>
    </dgm:pt>
    <dgm:pt modelId="{843A3B90-0712-4325-BE0B-745D3F46C024}" type="pres">
      <dgm:prSet presAssocID="{B1115741-C8D9-4CA8-B3CC-9371699B1BE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C0096B-B049-4BE3-AA07-2B3F6ED1FA8F}" type="pres">
      <dgm:prSet presAssocID="{E342497C-682F-408A-8FB9-8471E9B6B25D}" presName="Accent6" presStyleCnt="0"/>
      <dgm:spPr/>
    </dgm:pt>
    <dgm:pt modelId="{30DC82AF-91F0-487A-A69C-F86913F36BA7}" type="pres">
      <dgm:prSet presAssocID="{E342497C-682F-408A-8FB9-8471E9B6B25D}" presName="Accent" presStyleLbl="bgShp" presStyleIdx="5" presStyleCnt="6"/>
      <dgm:spPr/>
    </dgm:pt>
    <dgm:pt modelId="{6A6B42AA-F851-4257-8DAC-838732019B46}" type="pres">
      <dgm:prSet presAssocID="{E342497C-682F-408A-8FB9-8471E9B6B25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AD1A7BF-296B-4F0B-9951-CBF4149C4D11}" srcId="{609C7C0B-8975-45F0-A6DC-AB4EA97DFDAF}" destId="{27379E4C-66AB-4EF8-B32E-163D648215E4}" srcOrd="3" destOrd="0" parTransId="{6722BA97-9F31-4340-9477-240B8E664BB9}" sibTransId="{A880B0DD-DA8D-4C07-B9E4-14693FF286BC}"/>
    <dgm:cxn modelId="{801F4F90-29FB-4EA2-B92C-606EE1D87F72}" type="presOf" srcId="{AF11E44D-2A90-45AB-8E5C-EBB8DEC8585D}" destId="{86DCC17D-A88D-4FC9-B360-078F880AAF2A}" srcOrd="0" destOrd="0" presId="urn:microsoft.com/office/officeart/2011/layout/HexagonRadial#1"/>
    <dgm:cxn modelId="{771881DF-DE24-4B2C-A0B5-F07951DCE71E}" srcId="{609C7C0B-8975-45F0-A6DC-AB4EA97DFDAF}" destId="{AF11E44D-2A90-45AB-8E5C-EBB8DEC8585D}" srcOrd="1" destOrd="0" parTransId="{9C0D6BFC-96AF-47D9-A5A2-F8CA185978A4}" sibTransId="{3B37AA85-93B1-4E44-9F9B-2FFA74737AFF}"/>
    <dgm:cxn modelId="{450EF059-CDF4-4FB8-9526-214F5C78FE89}" type="presOf" srcId="{609C7C0B-8975-45F0-A6DC-AB4EA97DFDAF}" destId="{8A73537A-AF5B-417D-9DEB-28835BBAD136}" srcOrd="0" destOrd="0" presId="urn:microsoft.com/office/officeart/2011/layout/HexagonRadial#1"/>
    <dgm:cxn modelId="{5DF95D26-8450-446F-AD9E-FA0C658B1B72}" srcId="{9510651D-A7D7-4713-B056-8A8D3B3B9194}" destId="{A407CFD5-AA03-4642-A400-9CB918E8A088}" srcOrd="1" destOrd="0" parTransId="{1A0A9EDE-3F82-492A-8D9C-1F210A000103}" sibTransId="{B221231E-119A-4AC6-A419-0B2983C4B73B}"/>
    <dgm:cxn modelId="{ED68C37D-458C-4832-87F3-C7641BBAD63D}" srcId="{609C7C0B-8975-45F0-A6DC-AB4EA97DFDAF}" destId="{E342497C-682F-408A-8FB9-8471E9B6B25D}" srcOrd="5" destOrd="0" parTransId="{710517AB-5109-4F81-81B3-D5DCAC95EB9D}" sibTransId="{5EA47155-2139-4885-9A97-AC93752E5FD9}"/>
    <dgm:cxn modelId="{63A99612-E496-4E07-95D8-06EA6A88C089}" type="presOf" srcId="{67B0C58A-DB9E-4A50-BA59-40D97574813C}" destId="{FC35EEE0-695B-4F89-AE18-B324FC5E4120}" srcOrd="0" destOrd="0" presId="urn:microsoft.com/office/officeart/2011/layout/HexagonRadial#1"/>
    <dgm:cxn modelId="{1EEE9DA7-9EE7-414C-9002-FF221A778CB7}" srcId="{609C7C0B-8975-45F0-A6DC-AB4EA97DFDAF}" destId="{C155B6B0-3F09-4F0A-8574-2CE8729FFA90}" srcOrd="2" destOrd="0" parTransId="{F00418A2-5970-4D59-ACC5-5E3624417FE8}" sibTransId="{D5C6F640-CC3B-4710-BB5A-4AB4070E81AB}"/>
    <dgm:cxn modelId="{CE5C8990-3F6A-4AA4-9C0B-851C6C50ED57}" type="presOf" srcId="{E342497C-682F-408A-8FB9-8471E9B6B25D}" destId="{6A6B42AA-F851-4257-8DAC-838732019B46}" srcOrd="0" destOrd="0" presId="urn:microsoft.com/office/officeart/2011/layout/HexagonRadial#1"/>
    <dgm:cxn modelId="{4A357A74-213E-46D8-900D-B0D1237BEB0C}" srcId="{609C7C0B-8975-45F0-A6DC-AB4EA97DFDAF}" destId="{67B0C58A-DB9E-4A50-BA59-40D97574813C}" srcOrd="0" destOrd="0" parTransId="{2AB91C70-3E56-4743-A741-5A641253B637}" sibTransId="{428E4348-33A8-40CB-AFE0-DF88883D2A96}"/>
    <dgm:cxn modelId="{AB165BBE-2DC5-4846-965F-66C810D7D184}" type="presOf" srcId="{C155B6B0-3F09-4F0A-8574-2CE8729FFA90}" destId="{7018CDAD-F327-426F-A9F9-FD79C73199D3}" srcOrd="0" destOrd="0" presId="urn:microsoft.com/office/officeart/2011/layout/HexagonRadial#1"/>
    <dgm:cxn modelId="{828FD54E-040F-4675-BD5C-59EBCF310F28}" type="presOf" srcId="{B1115741-C8D9-4CA8-B3CC-9371699B1BEF}" destId="{843A3B90-0712-4325-BE0B-745D3F46C024}" srcOrd="0" destOrd="0" presId="urn:microsoft.com/office/officeart/2011/layout/HexagonRadial#1"/>
    <dgm:cxn modelId="{FD524D19-28AF-4008-806E-6B9475F28018}" srcId="{609C7C0B-8975-45F0-A6DC-AB4EA97DFDAF}" destId="{B1115741-C8D9-4CA8-B3CC-9371699B1BEF}" srcOrd="4" destOrd="0" parTransId="{45F797ED-8227-4E07-B62A-9F594A26CB41}" sibTransId="{FB0AFC0E-B9D6-4351-8257-00D5F8636034}"/>
    <dgm:cxn modelId="{7A8F651E-8A38-41EA-A356-A036BBAD7EDB}" type="presOf" srcId="{9510651D-A7D7-4713-B056-8A8D3B3B9194}" destId="{E37D70C3-28F4-480F-82E7-46FAEF673485}" srcOrd="0" destOrd="0" presId="urn:microsoft.com/office/officeart/2011/layout/HexagonRadial#1"/>
    <dgm:cxn modelId="{EFCE80AA-9179-48BA-8D46-C984BCFE1CB4}" srcId="{9510651D-A7D7-4713-B056-8A8D3B3B9194}" destId="{609C7C0B-8975-45F0-A6DC-AB4EA97DFDAF}" srcOrd="0" destOrd="0" parTransId="{8377DFC6-B5CB-4A87-A805-5748D6A54871}" sibTransId="{A6802199-E3BE-4D1B-ADD2-20C9E9D240DC}"/>
    <dgm:cxn modelId="{1AF3D190-FA46-46BD-8D5B-077BF577E092}" type="presOf" srcId="{27379E4C-66AB-4EF8-B32E-163D648215E4}" destId="{99581FDA-6A01-4D36-9CDA-9A3FD9FE3457}" srcOrd="0" destOrd="0" presId="urn:microsoft.com/office/officeart/2011/layout/HexagonRadial#1"/>
    <dgm:cxn modelId="{B5595EA4-C88F-42ED-8517-91DA89727175}" type="presParOf" srcId="{E37D70C3-28F4-480F-82E7-46FAEF673485}" destId="{8A73537A-AF5B-417D-9DEB-28835BBAD136}" srcOrd="0" destOrd="0" presId="urn:microsoft.com/office/officeart/2011/layout/HexagonRadial#1"/>
    <dgm:cxn modelId="{923CAF9F-7220-4D0C-B6B2-15A60D36A55F}" type="presParOf" srcId="{E37D70C3-28F4-480F-82E7-46FAEF673485}" destId="{F8F3CC9A-86F9-45F5-8148-D2896309272D}" srcOrd="1" destOrd="0" presId="urn:microsoft.com/office/officeart/2011/layout/HexagonRadial#1"/>
    <dgm:cxn modelId="{1C0677F9-D8CE-4D23-B00E-9EEA0EAB2573}" type="presParOf" srcId="{F8F3CC9A-86F9-45F5-8148-D2896309272D}" destId="{DACCD2F1-C9C5-4559-9D85-9EB3F641A523}" srcOrd="0" destOrd="0" presId="urn:microsoft.com/office/officeart/2011/layout/HexagonRadial#1"/>
    <dgm:cxn modelId="{4E5924D3-0E31-49E1-AF47-65D2D6A0983B}" type="presParOf" srcId="{E37D70C3-28F4-480F-82E7-46FAEF673485}" destId="{FC35EEE0-695B-4F89-AE18-B324FC5E4120}" srcOrd="2" destOrd="0" presId="urn:microsoft.com/office/officeart/2011/layout/HexagonRadial#1"/>
    <dgm:cxn modelId="{EA385E70-0964-498F-98C8-6EA05D2D07BC}" type="presParOf" srcId="{E37D70C3-28F4-480F-82E7-46FAEF673485}" destId="{E7D9A9BC-0B03-4B33-B117-6BD7680EFAAC}" srcOrd="3" destOrd="0" presId="urn:microsoft.com/office/officeart/2011/layout/HexagonRadial#1"/>
    <dgm:cxn modelId="{85DCF8EE-F4C4-46D1-9DBF-CDFC5FAA1689}" type="presParOf" srcId="{E7D9A9BC-0B03-4B33-B117-6BD7680EFAAC}" destId="{FAFF9164-B9AC-4169-A162-F6E9A39B93A1}" srcOrd="0" destOrd="0" presId="urn:microsoft.com/office/officeart/2011/layout/HexagonRadial#1"/>
    <dgm:cxn modelId="{3F2FB6BE-2E3C-4F81-BB2E-19B94FDDE932}" type="presParOf" srcId="{E37D70C3-28F4-480F-82E7-46FAEF673485}" destId="{86DCC17D-A88D-4FC9-B360-078F880AAF2A}" srcOrd="4" destOrd="0" presId="urn:microsoft.com/office/officeart/2011/layout/HexagonRadial#1"/>
    <dgm:cxn modelId="{EAC28D13-6C14-4A67-9136-6E3D17213AA2}" type="presParOf" srcId="{E37D70C3-28F4-480F-82E7-46FAEF673485}" destId="{5B716CA8-AE5E-4738-A11F-1BE464980FF2}" srcOrd="5" destOrd="0" presId="urn:microsoft.com/office/officeart/2011/layout/HexagonRadial#1"/>
    <dgm:cxn modelId="{762202BB-EB60-40D8-A129-68B357905546}" type="presParOf" srcId="{5B716CA8-AE5E-4738-A11F-1BE464980FF2}" destId="{F49FB98D-3AE2-4A79-959C-8B07BEB19ADA}" srcOrd="0" destOrd="0" presId="urn:microsoft.com/office/officeart/2011/layout/HexagonRadial#1"/>
    <dgm:cxn modelId="{74BD0051-7610-4105-93A2-B29C89459837}" type="presParOf" srcId="{E37D70C3-28F4-480F-82E7-46FAEF673485}" destId="{7018CDAD-F327-426F-A9F9-FD79C73199D3}" srcOrd="6" destOrd="0" presId="urn:microsoft.com/office/officeart/2011/layout/HexagonRadial#1"/>
    <dgm:cxn modelId="{2D9C2420-2F0E-449D-B2D4-4ED9E1C9F579}" type="presParOf" srcId="{E37D70C3-28F4-480F-82E7-46FAEF673485}" destId="{08E328BA-DB7D-4F47-9DC1-3963FC58A357}" srcOrd="7" destOrd="0" presId="urn:microsoft.com/office/officeart/2011/layout/HexagonRadial#1"/>
    <dgm:cxn modelId="{BFB48153-4F55-4706-9399-783A15D34149}" type="presParOf" srcId="{08E328BA-DB7D-4F47-9DC1-3963FC58A357}" destId="{4D60D306-66E7-412A-AF68-0AF33574768E}" srcOrd="0" destOrd="0" presId="urn:microsoft.com/office/officeart/2011/layout/HexagonRadial#1"/>
    <dgm:cxn modelId="{6BBDA557-7AF7-4B75-BB28-468DE1497CD4}" type="presParOf" srcId="{E37D70C3-28F4-480F-82E7-46FAEF673485}" destId="{99581FDA-6A01-4D36-9CDA-9A3FD9FE3457}" srcOrd="8" destOrd="0" presId="urn:microsoft.com/office/officeart/2011/layout/HexagonRadial#1"/>
    <dgm:cxn modelId="{E9B76F65-5625-42FF-A425-CAC6AED0A8F2}" type="presParOf" srcId="{E37D70C3-28F4-480F-82E7-46FAEF673485}" destId="{4C381A8E-83CC-492E-84DF-561C9A19E7B4}" srcOrd="9" destOrd="0" presId="urn:microsoft.com/office/officeart/2011/layout/HexagonRadial#1"/>
    <dgm:cxn modelId="{E1C8C91B-FC64-4DF8-947D-567EB8959E7E}" type="presParOf" srcId="{4C381A8E-83CC-492E-84DF-561C9A19E7B4}" destId="{E15D6C2C-C280-468A-914A-1566EF958314}" srcOrd="0" destOrd="0" presId="urn:microsoft.com/office/officeart/2011/layout/HexagonRadial#1"/>
    <dgm:cxn modelId="{704A5D8C-6627-42C7-817A-7CE24C5542EA}" type="presParOf" srcId="{E37D70C3-28F4-480F-82E7-46FAEF673485}" destId="{843A3B90-0712-4325-BE0B-745D3F46C024}" srcOrd="10" destOrd="0" presId="urn:microsoft.com/office/officeart/2011/layout/HexagonRadial#1"/>
    <dgm:cxn modelId="{77FAA5F9-D4F5-4C50-816E-C0B166BF8D85}" type="presParOf" srcId="{E37D70C3-28F4-480F-82E7-46FAEF673485}" destId="{4CC0096B-B049-4BE3-AA07-2B3F6ED1FA8F}" srcOrd="11" destOrd="0" presId="urn:microsoft.com/office/officeart/2011/layout/HexagonRadial#1"/>
    <dgm:cxn modelId="{8AE851AC-56DB-483E-8923-89BF66C63413}" type="presParOf" srcId="{4CC0096B-B049-4BE3-AA07-2B3F6ED1FA8F}" destId="{30DC82AF-91F0-487A-A69C-F86913F36BA7}" srcOrd="0" destOrd="0" presId="urn:microsoft.com/office/officeart/2011/layout/HexagonRadial#1"/>
    <dgm:cxn modelId="{243958E7-DEAC-47D7-ACBE-BE298AD31BCD}" type="presParOf" srcId="{E37D70C3-28F4-480F-82E7-46FAEF673485}" destId="{6A6B42AA-F851-4257-8DAC-838732019B46}" srcOrd="12" destOrd="0" presId="urn:microsoft.com/office/officeart/2011/layout/HexagonRadial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5AB1CB-671D-4B8F-B0C8-13F6627A5A43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87ABF595-F434-40EC-8955-A2D9DEEC802E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抄襲特定廠商之規格資料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9EF03D-7FDA-4A41-A556-3157E5D6E828}" type="parTrans" cxnId="{46C114E2-B843-4C5B-9DFB-AE24C627043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EE969E-9A91-4004-9661-6E0BDC333B11}" type="sibTrans" cxnId="{46C114E2-B843-4C5B-9DFB-AE24C627043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F785E9-E716-4E7D-8C97-00804EE47996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所標示參考之廠牌不具普遍性或競爭性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F13E0B-5753-4C1B-BF22-0E2E0B095644}" type="parTrans" cxnId="{63DB25CA-A213-4D8C-9AB0-75168CFB80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039335-0B5A-4506-856A-1718CD389293}" type="sibTrans" cxnId="{63DB25CA-A213-4D8C-9AB0-75168CFB80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4CC4351-AC23-4871-9BEF-F644060D8C7E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超出需求或與需求無關之規格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6EDCFA-8E2B-4DDD-9B31-24A5B30D3299}" type="parTrans" cxnId="{C2F6ED5A-478A-4E0B-A042-BBB5F469EE8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834360-45DA-4A29-ADC6-1EB6F0B3F656}" type="sibTrans" cxnId="{C2F6ED5A-478A-4E0B-A042-BBB5F469EE8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68867F-4C09-4A71-9320-20EE18AA5C33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非屬必要卻限不同組件須由相同廠牌所組成</a:t>
          </a:r>
        </a:p>
      </dgm:t>
    </dgm:pt>
    <dgm:pt modelId="{40500AA6-FEB9-43D7-BD89-AB9A25648E84}" type="sibTrans" cxnId="{6CE5CDAA-3BBA-4C39-A5CB-EE4A9660A92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C8E931-E497-43FA-B2DF-AC212601C658}" type="parTrans" cxnId="{6CE5CDAA-3BBA-4C39-A5CB-EE4A9660A92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399944-BE2B-4E33-AC3B-FF7842C042BB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指定特定國家之進口品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A3D474-7C49-4E8D-B95A-C9FEE1C68A66}" type="parTrans" cxnId="{F2DB5CFB-DA87-4989-BD31-1FAF7F00338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679F02-5E24-49D1-9738-2F9FB55866B8}" type="sibTrans" cxnId="{F2DB5CFB-DA87-4989-BD31-1FAF7F00338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D86F0C1-831D-42F4-81AD-D59297749623}" type="pres">
      <dgm:prSet presAssocID="{BE5AB1CB-671D-4B8F-B0C8-13F6627A5A4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4CC7EA28-D6D3-4E86-94A0-2BE1374892C2}" type="pres">
      <dgm:prSet presAssocID="{BE5AB1CB-671D-4B8F-B0C8-13F6627A5A43}" presName="Name1" presStyleCnt="0"/>
      <dgm:spPr/>
      <dgm:t>
        <a:bodyPr/>
        <a:lstStyle/>
        <a:p>
          <a:endParaRPr lang="zh-TW" altLang="en-US"/>
        </a:p>
      </dgm:t>
    </dgm:pt>
    <dgm:pt modelId="{3A81D99E-C651-44F3-AFAE-4C303F06F4A4}" type="pres">
      <dgm:prSet presAssocID="{BE5AB1CB-671D-4B8F-B0C8-13F6627A5A43}" presName="cycle" presStyleCnt="0"/>
      <dgm:spPr/>
      <dgm:t>
        <a:bodyPr/>
        <a:lstStyle/>
        <a:p>
          <a:endParaRPr lang="zh-TW" altLang="en-US"/>
        </a:p>
      </dgm:t>
    </dgm:pt>
    <dgm:pt modelId="{D4FB95B1-EEC7-4FF1-AAC0-97D2C16D1D0E}" type="pres">
      <dgm:prSet presAssocID="{BE5AB1CB-671D-4B8F-B0C8-13F6627A5A43}" presName="srcNode" presStyleLbl="node1" presStyleIdx="0" presStyleCnt="5"/>
      <dgm:spPr/>
      <dgm:t>
        <a:bodyPr/>
        <a:lstStyle/>
        <a:p>
          <a:endParaRPr lang="zh-TW" altLang="en-US"/>
        </a:p>
      </dgm:t>
    </dgm:pt>
    <dgm:pt modelId="{030B8967-268C-45BC-AB08-A23546611FA1}" type="pres">
      <dgm:prSet presAssocID="{BE5AB1CB-671D-4B8F-B0C8-13F6627A5A43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CA3228B4-FA89-45DE-834B-5C738EBC9B9D}" type="pres">
      <dgm:prSet presAssocID="{BE5AB1CB-671D-4B8F-B0C8-13F6627A5A43}" presName="extraNode" presStyleLbl="node1" presStyleIdx="0" presStyleCnt="5"/>
      <dgm:spPr/>
      <dgm:t>
        <a:bodyPr/>
        <a:lstStyle/>
        <a:p>
          <a:endParaRPr lang="zh-TW" altLang="en-US"/>
        </a:p>
      </dgm:t>
    </dgm:pt>
    <dgm:pt modelId="{7B538063-9B3F-4EB7-A049-8A866AF1D2FE}" type="pres">
      <dgm:prSet presAssocID="{BE5AB1CB-671D-4B8F-B0C8-13F6627A5A43}" presName="dstNode" presStyleLbl="node1" presStyleIdx="0" presStyleCnt="5"/>
      <dgm:spPr/>
      <dgm:t>
        <a:bodyPr/>
        <a:lstStyle/>
        <a:p>
          <a:endParaRPr lang="zh-TW" altLang="en-US"/>
        </a:p>
      </dgm:t>
    </dgm:pt>
    <dgm:pt modelId="{CACD7BBC-E123-466A-8AC3-384C26B20B16}" type="pres">
      <dgm:prSet presAssocID="{87ABF595-F434-40EC-8955-A2D9DEEC802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428A85-9958-4A16-8777-6EED06EEFC65}" type="pres">
      <dgm:prSet presAssocID="{87ABF595-F434-40EC-8955-A2D9DEEC802E}" presName="accent_1" presStyleCnt="0"/>
      <dgm:spPr/>
      <dgm:t>
        <a:bodyPr/>
        <a:lstStyle/>
        <a:p>
          <a:endParaRPr lang="zh-TW" altLang="en-US"/>
        </a:p>
      </dgm:t>
    </dgm:pt>
    <dgm:pt modelId="{797AC4D8-AC3B-46DD-850F-B9384406C2A6}" type="pres">
      <dgm:prSet presAssocID="{87ABF595-F434-40EC-8955-A2D9DEEC802E}" presName="accentRepeatNode" presStyleLbl="solidFgAcc1" presStyleIdx="0" presStyleCnt="5"/>
      <dgm:spPr/>
      <dgm:t>
        <a:bodyPr/>
        <a:lstStyle/>
        <a:p>
          <a:endParaRPr lang="zh-TW" altLang="en-US"/>
        </a:p>
      </dgm:t>
    </dgm:pt>
    <dgm:pt modelId="{D4B90C1C-B7CA-4556-BAC6-26427EFE1444}" type="pres">
      <dgm:prSet presAssocID="{88399944-BE2B-4E33-AC3B-FF7842C042B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3215D3-4544-477E-8AEC-D0AB4CBC3D19}" type="pres">
      <dgm:prSet presAssocID="{88399944-BE2B-4E33-AC3B-FF7842C042BB}" presName="accent_2" presStyleCnt="0"/>
      <dgm:spPr/>
      <dgm:t>
        <a:bodyPr/>
        <a:lstStyle/>
        <a:p>
          <a:endParaRPr lang="zh-TW" altLang="en-US"/>
        </a:p>
      </dgm:t>
    </dgm:pt>
    <dgm:pt modelId="{404C8202-96D9-4363-B9EE-2924F21468A8}" type="pres">
      <dgm:prSet presAssocID="{88399944-BE2B-4E33-AC3B-FF7842C042BB}" presName="accentRepeatNode" presStyleLbl="solidFgAcc1" presStyleIdx="1" presStyleCnt="5"/>
      <dgm:spPr/>
      <dgm:t>
        <a:bodyPr/>
        <a:lstStyle/>
        <a:p>
          <a:endParaRPr lang="zh-TW" altLang="en-US"/>
        </a:p>
      </dgm:t>
    </dgm:pt>
    <dgm:pt modelId="{9E447883-9CC0-41BD-8C96-BC03C274E715}" type="pres">
      <dgm:prSet presAssocID="{4668867F-4C09-4A71-9320-20EE18AA5C3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5698BA-6A1D-4A29-AD45-D050ABB707A8}" type="pres">
      <dgm:prSet presAssocID="{4668867F-4C09-4A71-9320-20EE18AA5C33}" presName="accent_3" presStyleCnt="0"/>
      <dgm:spPr/>
      <dgm:t>
        <a:bodyPr/>
        <a:lstStyle/>
        <a:p>
          <a:endParaRPr lang="zh-TW" altLang="en-US"/>
        </a:p>
      </dgm:t>
    </dgm:pt>
    <dgm:pt modelId="{3E8DDC39-2CAF-4BCF-BE29-6AD2DB03307F}" type="pres">
      <dgm:prSet presAssocID="{4668867F-4C09-4A71-9320-20EE18AA5C33}" presName="accentRepeatNode" presStyleLbl="solidFgAcc1" presStyleIdx="2" presStyleCnt="5"/>
      <dgm:spPr/>
      <dgm:t>
        <a:bodyPr/>
        <a:lstStyle/>
        <a:p>
          <a:endParaRPr lang="zh-TW" altLang="en-US"/>
        </a:p>
      </dgm:t>
    </dgm:pt>
    <dgm:pt modelId="{FC0E1B5B-F32C-4A2F-9F02-089551596B2C}" type="pres">
      <dgm:prSet presAssocID="{25F785E9-E716-4E7D-8C97-00804EE4799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F0B32A-4660-4404-8359-E926FD11A5C4}" type="pres">
      <dgm:prSet presAssocID="{25F785E9-E716-4E7D-8C97-00804EE47996}" presName="accent_4" presStyleCnt="0"/>
      <dgm:spPr/>
      <dgm:t>
        <a:bodyPr/>
        <a:lstStyle/>
        <a:p>
          <a:endParaRPr lang="zh-TW" altLang="en-US"/>
        </a:p>
      </dgm:t>
    </dgm:pt>
    <dgm:pt modelId="{7DDAC628-9B5D-49FE-B53F-991A6F6659FA}" type="pres">
      <dgm:prSet presAssocID="{25F785E9-E716-4E7D-8C97-00804EE47996}" presName="accentRepeatNode" presStyleLbl="solidFgAcc1" presStyleIdx="3" presStyleCnt="5"/>
      <dgm:spPr/>
      <dgm:t>
        <a:bodyPr/>
        <a:lstStyle/>
        <a:p>
          <a:endParaRPr lang="zh-TW" altLang="en-US"/>
        </a:p>
      </dgm:t>
    </dgm:pt>
    <dgm:pt modelId="{7164FB9E-13F8-4478-8DE8-81F952EAA1F6}" type="pres">
      <dgm:prSet presAssocID="{74CC4351-AC23-4871-9BEF-F644060D8C7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54BE13-15CC-438E-9BD6-5D338BE3ED45}" type="pres">
      <dgm:prSet presAssocID="{74CC4351-AC23-4871-9BEF-F644060D8C7E}" presName="accent_5" presStyleCnt="0"/>
      <dgm:spPr/>
      <dgm:t>
        <a:bodyPr/>
        <a:lstStyle/>
        <a:p>
          <a:endParaRPr lang="zh-TW" altLang="en-US"/>
        </a:p>
      </dgm:t>
    </dgm:pt>
    <dgm:pt modelId="{251FE30B-5C4E-463F-8E83-9E0957EADF1C}" type="pres">
      <dgm:prSet presAssocID="{74CC4351-AC23-4871-9BEF-F644060D8C7E}" presName="accentRepeatNode" presStyleLbl="solidFgAcc1" presStyleIdx="4" presStyleCnt="5"/>
      <dgm:spPr/>
      <dgm:t>
        <a:bodyPr/>
        <a:lstStyle/>
        <a:p>
          <a:endParaRPr lang="zh-TW" altLang="en-US"/>
        </a:p>
      </dgm:t>
    </dgm:pt>
  </dgm:ptLst>
  <dgm:cxnLst>
    <dgm:cxn modelId="{46C114E2-B843-4C5B-9DFB-AE24C627043D}" srcId="{BE5AB1CB-671D-4B8F-B0C8-13F6627A5A43}" destId="{87ABF595-F434-40EC-8955-A2D9DEEC802E}" srcOrd="0" destOrd="0" parTransId="{379EF03D-7FDA-4A41-A556-3157E5D6E828}" sibTransId="{71EE969E-9A91-4004-9661-6E0BDC333B11}"/>
    <dgm:cxn modelId="{C2F6ED5A-478A-4E0B-A042-BBB5F469EE88}" srcId="{BE5AB1CB-671D-4B8F-B0C8-13F6627A5A43}" destId="{74CC4351-AC23-4871-9BEF-F644060D8C7E}" srcOrd="4" destOrd="0" parTransId="{136EDCFA-8E2B-4DDD-9B31-24A5B30D3299}" sibTransId="{FA834360-45DA-4A29-ADC6-1EB6F0B3F656}"/>
    <dgm:cxn modelId="{F4CCE1C4-F783-445A-BE85-D3D100C42F9A}" type="presOf" srcId="{88399944-BE2B-4E33-AC3B-FF7842C042BB}" destId="{D4B90C1C-B7CA-4556-BAC6-26427EFE1444}" srcOrd="0" destOrd="0" presId="urn:microsoft.com/office/officeart/2008/layout/VerticalCurvedList"/>
    <dgm:cxn modelId="{038430FE-0FAA-4EA7-89C9-8AA0388A60A4}" type="presOf" srcId="{25F785E9-E716-4E7D-8C97-00804EE47996}" destId="{FC0E1B5B-F32C-4A2F-9F02-089551596B2C}" srcOrd="0" destOrd="0" presId="urn:microsoft.com/office/officeart/2008/layout/VerticalCurvedList"/>
    <dgm:cxn modelId="{F2DB5CFB-DA87-4989-BD31-1FAF7F003381}" srcId="{BE5AB1CB-671D-4B8F-B0C8-13F6627A5A43}" destId="{88399944-BE2B-4E33-AC3B-FF7842C042BB}" srcOrd="1" destOrd="0" parTransId="{1AA3D474-7C49-4E8D-B95A-C9FEE1C68A66}" sibTransId="{B3679F02-5E24-49D1-9738-2F9FB55866B8}"/>
    <dgm:cxn modelId="{96A036A3-9F17-4720-B37A-A51D362AD164}" type="presOf" srcId="{87ABF595-F434-40EC-8955-A2D9DEEC802E}" destId="{CACD7BBC-E123-466A-8AC3-384C26B20B16}" srcOrd="0" destOrd="0" presId="urn:microsoft.com/office/officeart/2008/layout/VerticalCurvedList"/>
    <dgm:cxn modelId="{2F600A5E-B9BC-4138-8355-5FA38E5C0501}" type="presOf" srcId="{74CC4351-AC23-4871-9BEF-F644060D8C7E}" destId="{7164FB9E-13F8-4478-8DE8-81F952EAA1F6}" srcOrd="0" destOrd="0" presId="urn:microsoft.com/office/officeart/2008/layout/VerticalCurvedList"/>
    <dgm:cxn modelId="{63DB25CA-A213-4D8C-9AB0-75168CFB80FB}" srcId="{BE5AB1CB-671D-4B8F-B0C8-13F6627A5A43}" destId="{25F785E9-E716-4E7D-8C97-00804EE47996}" srcOrd="3" destOrd="0" parTransId="{4AF13E0B-5753-4C1B-BF22-0E2E0B095644}" sibTransId="{69039335-0B5A-4506-856A-1718CD389293}"/>
    <dgm:cxn modelId="{41E223AA-3DCC-47BA-8098-5CC7B3E56C17}" type="presOf" srcId="{71EE969E-9A91-4004-9661-6E0BDC333B11}" destId="{030B8967-268C-45BC-AB08-A23546611FA1}" srcOrd="0" destOrd="0" presId="urn:microsoft.com/office/officeart/2008/layout/VerticalCurvedList"/>
    <dgm:cxn modelId="{EA46131A-50C1-4586-A28D-9D38620508BB}" type="presOf" srcId="{4668867F-4C09-4A71-9320-20EE18AA5C33}" destId="{9E447883-9CC0-41BD-8C96-BC03C274E715}" srcOrd="0" destOrd="0" presId="urn:microsoft.com/office/officeart/2008/layout/VerticalCurvedList"/>
    <dgm:cxn modelId="{C9E076DA-6EDD-413C-B632-D219DA95CE15}" type="presOf" srcId="{BE5AB1CB-671D-4B8F-B0C8-13F6627A5A43}" destId="{9D86F0C1-831D-42F4-81AD-D59297749623}" srcOrd="0" destOrd="0" presId="urn:microsoft.com/office/officeart/2008/layout/VerticalCurvedList"/>
    <dgm:cxn modelId="{6CE5CDAA-3BBA-4C39-A5CB-EE4A9660A923}" srcId="{BE5AB1CB-671D-4B8F-B0C8-13F6627A5A43}" destId="{4668867F-4C09-4A71-9320-20EE18AA5C33}" srcOrd="2" destOrd="0" parTransId="{81C8E931-E497-43FA-B2DF-AC212601C658}" sibTransId="{40500AA6-FEB9-43D7-BD89-AB9A25648E84}"/>
    <dgm:cxn modelId="{15F12EDD-F49C-41C8-B680-D67BE51AD0B2}" type="presParOf" srcId="{9D86F0C1-831D-42F4-81AD-D59297749623}" destId="{4CC7EA28-D6D3-4E86-94A0-2BE1374892C2}" srcOrd="0" destOrd="0" presId="urn:microsoft.com/office/officeart/2008/layout/VerticalCurvedList"/>
    <dgm:cxn modelId="{BAB3552B-1507-4477-8281-4B24FA5BA542}" type="presParOf" srcId="{4CC7EA28-D6D3-4E86-94A0-2BE1374892C2}" destId="{3A81D99E-C651-44F3-AFAE-4C303F06F4A4}" srcOrd="0" destOrd="0" presId="urn:microsoft.com/office/officeart/2008/layout/VerticalCurvedList"/>
    <dgm:cxn modelId="{A8DA149C-BF91-4280-82F2-C7C42AD3ED02}" type="presParOf" srcId="{3A81D99E-C651-44F3-AFAE-4C303F06F4A4}" destId="{D4FB95B1-EEC7-4FF1-AAC0-97D2C16D1D0E}" srcOrd="0" destOrd="0" presId="urn:microsoft.com/office/officeart/2008/layout/VerticalCurvedList"/>
    <dgm:cxn modelId="{2C7985CA-028C-4490-86EE-7D38A1EA3CE0}" type="presParOf" srcId="{3A81D99E-C651-44F3-AFAE-4C303F06F4A4}" destId="{030B8967-268C-45BC-AB08-A23546611FA1}" srcOrd="1" destOrd="0" presId="urn:microsoft.com/office/officeart/2008/layout/VerticalCurvedList"/>
    <dgm:cxn modelId="{C124ED08-BBF5-4E42-8B7C-42CBF0C3199C}" type="presParOf" srcId="{3A81D99E-C651-44F3-AFAE-4C303F06F4A4}" destId="{CA3228B4-FA89-45DE-834B-5C738EBC9B9D}" srcOrd="2" destOrd="0" presId="urn:microsoft.com/office/officeart/2008/layout/VerticalCurvedList"/>
    <dgm:cxn modelId="{4DD7A203-BDB2-463F-98B1-C3B4BA492717}" type="presParOf" srcId="{3A81D99E-C651-44F3-AFAE-4C303F06F4A4}" destId="{7B538063-9B3F-4EB7-A049-8A866AF1D2FE}" srcOrd="3" destOrd="0" presId="urn:microsoft.com/office/officeart/2008/layout/VerticalCurvedList"/>
    <dgm:cxn modelId="{AB822B57-4735-4D5B-A287-FCF0FC139F30}" type="presParOf" srcId="{4CC7EA28-D6D3-4E86-94A0-2BE1374892C2}" destId="{CACD7BBC-E123-466A-8AC3-384C26B20B16}" srcOrd="1" destOrd="0" presId="urn:microsoft.com/office/officeart/2008/layout/VerticalCurvedList"/>
    <dgm:cxn modelId="{039BC45A-09F0-4AE6-8C4B-64FBAE96ED24}" type="presParOf" srcId="{4CC7EA28-D6D3-4E86-94A0-2BE1374892C2}" destId="{F1428A85-9958-4A16-8777-6EED06EEFC65}" srcOrd="2" destOrd="0" presId="urn:microsoft.com/office/officeart/2008/layout/VerticalCurvedList"/>
    <dgm:cxn modelId="{11AD243A-ADE0-42CC-BA09-7327EB75BDD7}" type="presParOf" srcId="{F1428A85-9958-4A16-8777-6EED06EEFC65}" destId="{797AC4D8-AC3B-46DD-850F-B9384406C2A6}" srcOrd="0" destOrd="0" presId="urn:microsoft.com/office/officeart/2008/layout/VerticalCurvedList"/>
    <dgm:cxn modelId="{885A2E0F-8C80-40AA-90C1-FE4CE9761197}" type="presParOf" srcId="{4CC7EA28-D6D3-4E86-94A0-2BE1374892C2}" destId="{D4B90C1C-B7CA-4556-BAC6-26427EFE1444}" srcOrd="3" destOrd="0" presId="urn:microsoft.com/office/officeart/2008/layout/VerticalCurvedList"/>
    <dgm:cxn modelId="{D961F1CF-97EF-4A1B-BAF2-A4C90680398C}" type="presParOf" srcId="{4CC7EA28-D6D3-4E86-94A0-2BE1374892C2}" destId="{7D3215D3-4544-477E-8AEC-D0AB4CBC3D19}" srcOrd="4" destOrd="0" presId="urn:microsoft.com/office/officeart/2008/layout/VerticalCurvedList"/>
    <dgm:cxn modelId="{BB87FDDA-EF7E-4C5B-9B67-C0E18C5E8C4F}" type="presParOf" srcId="{7D3215D3-4544-477E-8AEC-D0AB4CBC3D19}" destId="{404C8202-96D9-4363-B9EE-2924F21468A8}" srcOrd="0" destOrd="0" presId="urn:microsoft.com/office/officeart/2008/layout/VerticalCurvedList"/>
    <dgm:cxn modelId="{01BEB355-A807-4F78-9221-44607D0979B2}" type="presParOf" srcId="{4CC7EA28-D6D3-4E86-94A0-2BE1374892C2}" destId="{9E447883-9CC0-41BD-8C96-BC03C274E715}" srcOrd="5" destOrd="0" presId="urn:microsoft.com/office/officeart/2008/layout/VerticalCurvedList"/>
    <dgm:cxn modelId="{A2D62D71-B4EB-43C8-94D0-30E69D2A6C9C}" type="presParOf" srcId="{4CC7EA28-D6D3-4E86-94A0-2BE1374892C2}" destId="{505698BA-6A1D-4A29-AD45-D050ABB707A8}" srcOrd="6" destOrd="0" presId="urn:microsoft.com/office/officeart/2008/layout/VerticalCurvedList"/>
    <dgm:cxn modelId="{6D2DA81D-A196-4A78-995E-59B05C23DD79}" type="presParOf" srcId="{505698BA-6A1D-4A29-AD45-D050ABB707A8}" destId="{3E8DDC39-2CAF-4BCF-BE29-6AD2DB03307F}" srcOrd="0" destOrd="0" presId="urn:microsoft.com/office/officeart/2008/layout/VerticalCurvedList"/>
    <dgm:cxn modelId="{3CE45095-1D58-4AC2-A377-5D71DA17D592}" type="presParOf" srcId="{4CC7EA28-D6D3-4E86-94A0-2BE1374892C2}" destId="{FC0E1B5B-F32C-4A2F-9F02-089551596B2C}" srcOrd="7" destOrd="0" presId="urn:microsoft.com/office/officeart/2008/layout/VerticalCurvedList"/>
    <dgm:cxn modelId="{AD9956CB-B0B6-4998-8265-713A5CE9418F}" type="presParOf" srcId="{4CC7EA28-D6D3-4E86-94A0-2BE1374892C2}" destId="{D2F0B32A-4660-4404-8359-E926FD11A5C4}" srcOrd="8" destOrd="0" presId="urn:microsoft.com/office/officeart/2008/layout/VerticalCurvedList"/>
    <dgm:cxn modelId="{7D303772-54EB-41E8-B967-5CBB884EBD21}" type="presParOf" srcId="{D2F0B32A-4660-4404-8359-E926FD11A5C4}" destId="{7DDAC628-9B5D-49FE-B53F-991A6F6659FA}" srcOrd="0" destOrd="0" presId="urn:microsoft.com/office/officeart/2008/layout/VerticalCurvedList"/>
    <dgm:cxn modelId="{2FEF14E8-CDF1-492C-B252-484969B36F55}" type="presParOf" srcId="{4CC7EA28-D6D3-4E86-94A0-2BE1374892C2}" destId="{7164FB9E-13F8-4478-8DE8-81F952EAA1F6}" srcOrd="9" destOrd="0" presId="urn:microsoft.com/office/officeart/2008/layout/VerticalCurvedList"/>
    <dgm:cxn modelId="{1C442C9B-8E2E-425D-9C6F-55B77C0F69EB}" type="presParOf" srcId="{4CC7EA28-D6D3-4E86-94A0-2BE1374892C2}" destId="{1254BE13-15CC-438E-9BD6-5D338BE3ED45}" srcOrd="10" destOrd="0" presId="urn:microsoft.com/office/officeart/2008/layout/VerticalCurvedList"/>
    <dgm:cxn modelId="{DFE5CDFB-F618-4847-B65F-8DD10B07183C}" type="presParOf" srcId="{1254BE13-15CC-438E-9BD6-5D338BE3ED45}" destId="{251FE30B-5C4E-463F-8E83-9E0957EADF1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5AB1CB-671D-4B8F-B0C8-13F6627A5A43}" type="doc">
      <dgm:prSet loTypeId="urn:microsoft.com/office/officeart/2008/layout/VerticalCurvedLis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87ABF595-F434-40EC-8955-A2D9DEEC802E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投標時須檢附原廠製造證明、原廠代理證明、原廠願意供應證明等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9EF03D-7FDA-4A41-A556-3157E5D6E828}" type="parTrans" cxnId="{46C114E2-B843-4C5B-9DFB-AE24C627043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EE969E-9A91-4004-9661-6E0BDC333B11}" type="sibTrans" cxnId="{46C114E2-B843-4C5B-9DFB-AE24C627043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F785E9-E716-4E7D-8C97-00804EE47996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投標當時即必須擁有指定之設備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F13E0B-5753-4C1B-BF22-0E2E0B095644}" type="parTrans" cxnId="{63DB25CA-A213-4D8C-9AB0-75168CFB80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039335-0B5A-4506-856A-1718CD389293}" type="sibTrans" cxnId="{63DB25CA-A213-4D8C-9AB0-75168CFB80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4CC4351-AC23-4871-9BEF-F644060D8C7E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限定投標廠商之所在地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6EDCFA-8E2B-4DDD-9B31-24A5B30D3299}" type="parTrans" cxnId="{C2F6ED5A-478A-4E0B-A042-BBB5F469EE8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834360-45DA-4A29-ADC6-1EB6F0B3F656}" type="sibTrans" cxnId="{C2F6ED5A-478A-4E0B-A042-BBB5F469EE8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68867F-4C09-4A71-9320-20EE18AA5C33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規定之資格與履約能力無關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500AA6-FEB9-43D7-BD89-AB9A25648E84}" type="sibTrans" cxnId="{6CE5CDAA-3BBA-4C39-A5CB-EE4A9660A92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C8E931-E497-43FA-B2DF-AC212601C658}" type="parTrans" cxnId="{6CE5CDAA-3BBA-4C39-A5CB-EE4A9660A92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399944-BE2B-4E33-AC3B-FF7842C042BB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投標時須取得特定材料供應商之授權同意書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A3D474-7C49-4E8D-B95A-C9FEE1C68A66}" type="parTrans" cxnId="{F2DB5CFB-DA87-4989-BD31-1FAF7F00338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679F02-5E24-49D1-9738-2F9FB55866B8}" type="sibTrans" cxnId="{F2DB5CFB-DA87-4989-BD31-1FAF7F00338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D86F0C1-831D-42F4-81AD-D59297749623}" type="pres">
      <dgm:prSet presAssocID="{BE5AB1CB-671D-4B8F-B0C8-13F6627A5A4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4CC7EA28-D6D3-4E86-94A0-2BE1374892C2}" type="pres">
      <dgm:prSet presAssocID="{BE5AB1CB-671D-4B8F-B0C8-13F6627A5A43}" presName="Name1" presStyleCnt="0"/>
      <dgm:spPr/>
      <dgm:t>
        <a:bodyPr/>
        <a:lstStyle/>
        <a:p>
          <a:endParaRPr lang="zh-TW" altLang="en-US"/>
        </a:p>
      </dgm:t>
    </dgm:pt>
    <dgm:pt modelId="{3A81D99E-C651-44F3-AFAE-4C303F06F4A4}" type="pres">
      <dgm:prSet presAssocID="{BE5AB1CB-671D-4B8F-B0C8-13F6627A5A43}" presName="cycle" presStyleCnt="0"/>
      <dgm:spPr/>
      <dgm:t>
        <a:bodyPr/>
        <a:lstStyle/>
        <a:p>
          <a:endParaRPr lang="zh-TW" altLang="en-US"/>
        </a:p>
      </dgm:t>
    </dgm:pt>
    <dgm:pt modelId="{D4FB95B1-EEC7-4FF1-AAC0-97D2C16D1D0E}" type="pres">
      <dgm:prSet presAssocID="{BE5AB1CB-671D-4B8F-B0C8-13F6627A5A43}" presName="srcNode" presStyleLbl="node1" presStyleIdx="0" presStyleCnt="5"/>
      <dgm:spPr/>
      <dgm:t>
        <a:bodyPr/>
        <a:lstStyle/>
        <a:p>
          <a:endParaRPr lang="zh-TW" altLang="en-US"/>
        </a:p>
      </dgm:t>
    </dgm:pt>
    <dgm:pt modelId="{030B8967-268C-45BC-AB08-A23546611FA1}" type="pres">
      <dgm:prSet presAssocID="{BE5AB1CB-671D-4B8F-B0C8-13F6627A5A43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CA3228B4-FA89-45DE-834B-5C738EBC9B9D}" type="pres">
      <dgm:prSet presAssocID="{BE5AB1CB-671D-4B8F-B0C8-13F6627A5A43}" presName="extraNode" presStyleLbl="node1" presStyleIdx="0" presStyleCnt="5"/>
      <dgm:spPr/>
      <dgm:t>
        <a:bodyPr/>
        <a:lstStyle/>
        <a:p>
          <a:endParaRPr lang="zh-TW" altLang="en-US"/>
        </a:p>
      </dgm:t>
    </dgm:pt>
    <dgm:pt modelId="{7B538063-9B3F-4EB7-A049-8A866AF1D2FE}" type="pres">
      <dgm:prSet presAssocID="{BE5AB1CB-671D-4B8F-B0C8-13F6627A5A43}" presName="dstNode" presStyleLbl="node1" presStyleIdx="0" presStyleCnt="5"/>
      <dgm:spPr/>
      <dgm:t>
        <a:bodyPr/>
        <a:lstStyle/>
        <a:p>
          <a:endParaRPr lang="zh-TW" altLang="en-US"/>
        </a:p>
      </dgm:t>
    </dgm:pt>
    <dgm:pt modelId="{CACD7BBC-E123-466A-8AC3-384C26B20B16}" type="pres">
      <dgm:prSet presAssocID="{87ABF595-F434-40EC-8955-A2D9DEEC802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428A85-9958-4A16-8777-6EED06EEFC65}" type="pres">
      <dgm:prSet presAssocID="{87ABF595-F434-40EC-8955-A2D9DEEC802E}" presName="accent_1" presStyleCnt="0"/>
      <dgm:spPr/>
      <dgm:t>
        <a:bodyPr/>
        <a:lstStyle/>
        <a:p>
          <a:endParaRPr lang="zh-TW" altLang="en-US"/>
        </a:p>
      </dgm:t>
    </dgm:pt>
    <dgm:pt modelId="{797AC4D8-AC3B-46DD-850F-B9384406C2A6}" type="pres">
      <dgm:prSet presAssocID="{87ABF595-F434-40EC-8955-A2D9DEEC802E}" presName="accentRepeatNode" presStyleLbl="solidFgAcc1" presStyleIdx="0" presStyleCnt="5"/>
      <dgm:spPr/>
      <dgm:t>
        <a:bodyPr/>
        <a:lstStyle/>
        <a:p>
          <a:endParaRPr lang="zh-TW" altLang="en-US"/>
        </a:p>
      </dgm:t>
    </dgm:pt>
    <dgm:pt modelId="{D4B90C1C-B7CA-4556-BAC6-26427EFE1444}" type="pres">
      <dgm:prSet presAssocID="{88399944-BE2B-4E33-AC3B-FF7842C042B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3215D3-4544-477E-8AEC-D0AB4CBC3D19}" type="pres">
      <dgm:prSet presAssocID="{88399944-BE2B-4E33-AC3B-FF7842C042BB}" presName="accent_2" presStyleCnt="0"/>
      <dgm:spPr/>
      <dgm:t>
        <a:bodyPr/>
        <a:lstStyle/>
        <a:p>
          <a:endParaRPr lang="zh-TW" altLang="en-US"/>
        </a:p>
      </dgm:t>
    </dgm:pt>
    <dgm:pt modelId="{404C8202-96D9-4363-B9EE-2924F21468A8}" type="pres">
      <dgm:prSet presAssocID="{88399944-BE2B-4E33-AC3B-FF7842C042BB}" presName="accentRepeatNode" presStyleLbl="solidFgAcc1" presStyleIdx="1" presStyleCnt="5"/>
      <dgm:spPr/>
      <dgm:t>
        <a:bodyPr/>
        <a:lstStyle/>
        <a:p>
          <a:endParaRPr lang="zh-TW" altLang="en-US"/>
        </a:p>
      </dgm:t>
    </dgm:pt>
    <dgm:pt modelId="{9E447883-9CC0-41BD-8C96-BC03C274E715}" type="pres">
      <dgm:prSet presAssocID="{4668867F-4C09-4A71-9320-20EE18AA5C3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5698BA-6A1D-4A29-AD45-D050ABB707A8}" type="pres">
      <dgm:prSet presAssocID="{4668867F-4C09-4A71-9320-20EE18AA5C33}" presName="accent_3" presStyleCnt="0"/>
      <dgm:spPr/>
      <dgm:t>
        <a:bodyPr/>
        <a:lstStyle/>
        <a:p>
          <a:endParaRPr lang="zh-TW" altLang="en-US"/>
        </a:p>
      </dgm:t>
    </dgm:pt>
    <dgm:pt modelId="{3E8DDC39-2CAF-4BCF-BE29-6AD2DB03307F}" type="pres">
      <dgm:prSet presAssocID="{4668867F-4C09-4A71-9320-20EE18AA5C33}" presName="accentRepeatNode" presStyleLbl="solidFgAcc1" presStyleIdx="2" presStyleCnt="5"/>
      <dgm:spPr/>
      <dgm:t>
        <a:bodyPr/>
        <a:lstStyle/>
        <a:p>
          <a:endParaRPr lang="zh-TW" altLang="en-US"/>
        </a:p>
      </dgm:t>
    </dgm:pt>
    <dgm:pt modelId="{FC0E1B5B-F32C-4A2F-9F02-089551596B2C}" type="pres">
      <dgm:prSet presAssocID="{25F785E9-E716-4E7D-8C97-00804EE4799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F0B32A-4660-4404-8359-E926FD11A5C4}" type="pres">
      <dgm:prSet presAssocID="{25F785E9-E716-4E7D-8C97-00804EE47996}" presName="accent_4" presStyleCnt="0"/>
      <dgm:spPr/>
      <dgm:t>
        <a:bodyPr/>
        <a:lstStyle/>
        <a:p>
          <a:endParaRPr lang="zh-TW" altLang="en-US"/>
        </a:p>
      </dgm:t>
    </dgm:pt>
    <dgm:pt modelId="{7DDAC628-9B5D-49FE-B53F-991A6F6659FA}" type="pres">
      <dgm:prSet presAssocID="{25F785E9-E716-4E7D-8C97-00804EE47996}" presName="accentRepeatNode" presStyleLbl="solidFgAcc1" presStyleIdx="3" presStyleCnt="5"/>
      <dgm:spPr/>
      <dgm:t>
        <a:bodyPr/>
        <a:lstStyle/>
        <a:p>
          <a:endParaRPr lang="zh-TW" altLang="en-US"/>
        </a:p>
      </dgm:t>
    </dgm:pt>
    <dgm:pt modelId="{7164FB9E-13F8-4478-8DE8-81F952EAA1F6}" type="pres">
      <dgm:prSet presAssocID="{74CC4351-AC23-4871-9BEF-F644060D8C7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54BE13-15CC-438E-9BD6-5D338BE3ED45}" type="pres">
      <dgm:prSet presAssocID="{74CC4351-AC23-4871-9BEF-F644060D8C7E}" presName="accent_5" presStyleCnt="0"/>
      <dgm:spPr/>
      <dgm:t>
        <a:bodyPr/>
        <a:lstStyle/>
        <a:p>
          <a:endParaRPr lang="zh-TW" altLang="en-US"/>
        </a:p>
      </dgm:t>
    </dgm:pt>
    <dgm:pt modelId="{251FE30B-5C4E-463F-8E83-9E0957EADF1C}" type="pres">
      <dgm:prSet presAssocID="{74CC4351-AC23-4871-9BEF-F644060D8C7E}" presName="accentRepeatNode" presStyleLbl="solidFgAcc1" presStyleIdx="4" presStyleCnt="5"/>
      <dgm:spPr/>
      <dgm:t>
        <a:bodyPr/>
        <a:lstStyle/>
        <a:p>
          <a:endParaRPr lang="zh-TW" altLang="en-US"/>
        </a:p>
      </dgm:t>
    </dgm:pt>
  </dgm:ptLst>
  <dgm:cxnLst>
    <dgm:cxn modelId="{849106C0-B149-48E3-A55D-9DD7BC8C98CF}" type="presOf" srcId="{87ABF595-F434-40EC-8955-A2D9DEEC802E}" destId="{CACD7BBC-E123-466A-8AC3-384C26B20B16}" srcOrd="0" destOrd="0" presId="urn:microsoft.com/office/officeart/2008/layout/VerticalCurvedList"/>
    <dgm:cxn modelId="{3C550472-9608-4D7A-9340-B2DDB6E6E301}" type="presOf" srcId="{74CC4351-AC23-4871-9BEF-F644060D8C7E}" destId="{7164FB9E-13F8-4478-8DE8-81F952EAA1F6}" srcOrd="0" destOrd="0" presId="urn:microsoft.com/office/officeart/2008/layout/VerticalCurvedList"/>
    <dgm:cxn modelId="{6D909BE5-6F69-4A18-B388-FB6589372A29}" type="presOf" srcId="{88399944-BE2B-4E33-AC3B-FF7842C042BB}" destId="{D4B90C1C-B7CA-4556-BAC6-26427EFE1444}" srcOrd="0" destOrd="0" presId="urn:microsoft.com/office/officeart/2008/layout/VerticalCurvedList"/>
    <dgm:cxn modelId="{46C114E2-B843-4C5B-9DFB-AE24C627043D}" srcId="{BE5AB1CB-671D-4B8F-B0C8-13F6627A5A43}" destId="{87ABF595-F434-40EC-8955-A2D9DEEC802E}" srcOrd="0" destOrd="0" parTransId="{379EF03D-7FDA-4A41-A556-3157E5D6E828}" sibTransId="{71EE969E-9A91-4004-9661-6E0BDC333B11}"/>
    <dgm:cxn modelId="{8F81FDA4-B469-4CAC-8799-3C4579F098C0}" type="presOf" srcId="{71EE969E-9A91-4004-9661-6E0BDC333B11}" destId="{030B8967-268C-45BC-AB08-A23546611FA1}" srcOrd="0" destOrd="0" presId="urn:microsoft.com/office/officeart/2008/layout/VerticalCurvedList"/>
    <dgm:cxn modelId="{ACBBE651-42AC-45C9-93AD-8A29811A0A6F}" type="presOf" srcId="{25F785E9-E716-4E7D-8C97-00804EE47996}" destId="{FC0E1B5B-F32C-4A2F-9F02-089551596B2C}" srcOrd="0" destOrd="0" presId="urn:microsoft.com/office/officeart/2008/layout/VerticalCurvedList"/>
    <dgm:cxn modelId="{6CE5CDAA-3BBA-4C39-A5CB-EE4A9660A923}" srcId="{BE5AB1CB-671D-4B8F-B0C8-13F6627A5A43}" destId="{4668867F-4C09-4A71-9320-20EE18AA5C33}" srcOrd="2" destOrd="0" parTransId="{81C8E931-E497-43FA-B2DF-AC212601C658}" sibTransId="{40500AA6-FEB9-43D7-BD89-AB9A25648E84}"/>
    <dgm:cxn modelId="{783A2336-7BAB-4633-9E39-546C42F7B494}" type="presOf" srcId="{4668867F-4C09-4A71-9320-20EE18AA5C33}" destId="{9E447883-9CC0-41BD-8C96-BC03C274E715}" srcOrd="0" destOrd="0" presId="urn:microsoft.com/office/officeart/2008/layout/VerticalCurvedList"/>
    <dgm:cxn modelId="{78F21D53-8A7E-48EA-AA1E-954FB812CFCC}" type="presOf" srcId="{BE5AB1CB-671D-4B8F-B0C8-13F6627A5A43}" destId="{9D86F0C1-831D-42F4-81AD-D59297749623}" srcOrd="0" destOrd="0" presId="urn:microsoft.com/office/officeart/2008/layout/VerticalCurvedList"/>
    <dgm:cxn modelId="{C2F6ED5A-478A-4E0B-A042-BBB5F469EE88}" srcId="{BE5AB1CB-671D-4B8F-B0C8-13F6627A5A43}" destId="{74CC4351-AC23-4871-9BEF-F644060D8C7E}" srcOrd="4" destOrd="0" parTransId="{136EDCFA-8E2B-4DDD-9B31-24A5B30D3299}" sibTransId="{FA834360-45DA-4A29-ADC6-1EB6F0B3F656}"/>
    <dgm:cxn modelId="{F2DB5CFB-DA87-4989-BD31-1FAF7F003381}" srcId="{BE5AB1CB-671D-4B8F-B0C8-13F6627A5A43}" destId="{88399944-BE2B-4E33-AC3B-FF7842C042BB}" srcOrd="1" destOrd="0" parTransId="{1AA3D474-7C49-4E8D-B95A-C9FEE1C68A66}" sibTransId="{B3679F02-5E24-49D1-9738-2F9FB55866B8}"/>
    <dgm:cxn modelId="{63DB25CA-A213-4D8C-9AB0-75168CFB80FB}" srcId="{BE5AB1CB-671D-4B8F-B0C8-13F6627A5A43}" destId="{25F785E9-E716-4E7D-8C97-00804EE47996}" srcOrd="3" destOrd="0" parTransId="{4AF13E0B-5753-4C1B-BF22-0E2E0B095644}" sibTransId="{69039335-0B5A-4506-856A-1718CD389293}"/>
    <dgm:cxn modelId="{F7165216-7FAA-4B87-BD2D-0F3981287ADF}" type="presParOf" srcId="{9D86F0C1-831D-42F4-81AD-D59297749623}" destId="{4CC7EA28-D6D3-4E86-94A0-2BE1374892C2}" srcOrd="0" destOrd="0" presId="urn:microsoft.com/office/officeart/2008/layout/VerticalCurvedList"/>
    <dgm:cxn modelId="{3502F199-B0FC-464A-8764-190A05783240}" type="presParOf" srcId="{4CC7EA28-D6D3-4E86-94A0-2BE1374892C2}" destId="{3A81D99E-C651-44F3-AFAE-4C303F06F4A4}" srcOrd="0" destOrd="0" presId="urn:microsoft.com/office/officeart/2008/layout/VerticalCurvedList"/>
    <dgm:cxn modelId="{B66B4B60-2320-4D82-A5F4-A2A986CD281A}" type="presParOf" srcId="{3A81D99E-C651-44F3-AFAE-4C303F06F4A4}" destId="{D4FB95B1-EEC7-4FF1-AAC0-97D2C16D1D0E}" srcOrd="0" destOrd="0" presId="urn:microsoft.com/office/officeart/2008/layout/VerticalCurvedList"/>
    <dgm:cxn modelId="{F29699A3-5F0C-455A-BB9A-FE932AA9F30D}" type="presParOf" srcId="{3A81D99E-C651-44F3-AFAE-4C303F06F4A4}" destId="{030B8967-268C-45BC-AB08-A23546611FA1}" srcOrd="1" destOrd="0" presId="urn:microsoft.com/office/officeart/2008/layout/VerticalCurvedList"/>
    <dgm:cxn modelId="{F44C03AA-A523-4AD8-93CA-961A73F004EA}" type="presParOf" srcId="{3A81D99E-C651-44F3-AFAE-4C303F06F4A4}" destId="{CA3228B4-FA89-45DE-834B-5C738EBC9B9D}" srcOrd="2" destOrd="0" presId="urn:microsoft.com/office/officeart/2008/layout/VerticalCurvedList"/>
    <dgm:cxn modelId="{9BBA3E51-5370-4BAE-80EB-8B725C3BB151}" type="presParOf" srcId="{3A81D99E-C651-44F3-AFAE-4C303F06F4A4}" destId="{7B538063-9B3F-4EB7-A049-8A866AF1D2FE}" srcOrd="3" destOrd="0" presId="urn:microsoft.com/office/officeart/2008/layout/VerticalCurvedList"/>
    <dgm:cxn modelId="{0A751A39-EE88-49ED-B2C8-005564BDB06B}" type="presParOf" srcId="{4CC7EA28-D6D3-4E86-94A0-2BE1374892C2}" destId="{CACD7BBC-E123-466A-8AC3-384C26B20B16}" srcOrd="1" destOrd="0" presId="urn:microsoft.com/office/officeart/2008/layout/VerticalCurvedList"/>
    <dgm:cxn modelId="{881F9C48-8CA2-42FB-8F67-F940B74A7785}" type="presParOf" srcId="{4CC7EA28-D6D3-4E86-94A0-2BE1374892C2}" destId="{F1428A85-9958-4A16-8777-6EED06EEFC65}" srcOrd="2" destOrd="0" presId="urn:microsoft.com/office/officeart/2008/layout/VerticalCurvedList"/>
    <dgm:cxn modelId="{98F913BF-39FD-4782-9D51-45FDE83101E0}" type="presParOf" srcId="{F1428A85-9958-4A16-8777-6EED06EEFC65}" destId="{797AC4D8-AC3B-46DD-850F-B9384406C2A6}" srcOrd="0" destOrd="0" presId="urn:microsoft.com/office/officeart/2008/layout/VerticalCurvedList"/>
    <dgm:cxn modelId="{3BA55617-3602-4F33-B9C2-DAAAB69DAC8C}" type="presParOf" srcId="{4CC7EA28-D6D3-4E86-94A0-2BE1374892C2}" destId="{D4B90C1C-B7CA-4556-BAC6-26427EFE1444}" srcOrd="3" destOrd="0" presId="urn:microsoft.com/office/officeart/2008/layout/VerticalCurvedList"/>
    <dgm:cxn modelId="{74B9839E-AC69-4DD6-AF56-19F83AA6A765}" type="presParOf" srcId="{4CC7EA28-D6D3-4E86-94A0-2BE1374892C2}" destId="{7D3215D3-4544-477E-8AEC-D0AB4CBC3D19}" srcOrd="4" destOrd="0" presId="urn:microsoft.com/office/officeart/2008/layout/VerticalCurvedList"/>
    <dgm:cxn modelId="{92CD2BAE-C343-4A58-9260-33A609849565}" type="presParOf" srcId="{7D3215D3-4544-477E-8AEC-D0AB4CBC3D19}" destId="{404C8202-96D9-4363-B9EE-2924F21468A8}" srcOrd="0" destOrd="0" presId="urn:microsoft.com/office/officeart/2008/layout/VerticalCurvedList"/>
    <dgm:cxn modelId="{F8EC2D21-B30F-4A52-8F51-67951AF90C53}" type="presParOf" srcId="{4CC7EA28-D6D3-4E86-94A0-2BE1374892C2}" destId="{9E447883-9CC0-41BD-8C96-BC03C274E715}" srcOrd="5" destOrd="0" presId="urn:microsoft.com/office/officeart/2008/layout/VerticalCurvedList"/>
    <dgm:cxn modelId="{68B63EB5-7FB6-4064-B79F-DCB852307935}" type="presParOf" srcId="{4CC7EA28-D6D3-4E86-94A0-2BE1374892C2}" destId="{505698BA-6A1D-4A29-AD45-D050ABB707A8}" srcOrd="6" destOrd="0" presId="urn:microsoft.com/office/officeart/2008/layout/VerticalCurvedList"/>
    <dgm:cxn modelId="{CD36B7FB-E603-4BC0-A285-03118BFF173C}" type="presParOf" srcId="{505698BA-6A1D-4A29-AD45-D050ABB707A8}" destId="{3E8DDC39-2CAF-4BCF-BE29-6AD2DB03307F}" srcOrd="0" destOrd="0" presId="urn:microsoft.com/office/officeart/2008/layout/VerticalCurvedList"/>
    <dgm:cxn modelId="{AB4E1D3C-E83A-4D38-AD3D-8BD987E6F5B4}" type="presParOf" srcId="{4CC7EA28-D6D3-4E86-94A0-2BE1374892C2}" destId="{FC0E1B5B-F32C-4A2F-9F02-089551596B2C}" srcOrd="7" destOrd="0" presId="urn:microsoft.com/office/officeart/2008/layout/VerticalCurvedList"/>
    <dgm:cxn modelId="{9A411B56-E6A6-426F-A7DF-76E10FF88224}" type="presParOf" srcId="{4CC7EA28-D6D3-4E86-94A0-2BE1374892C2}" destId="{D2F0B32A-4660-4404-8359-E926FD11A5C4}" srcOrd="8" destOrd="0" presId="urn:microsoft.com/office/officeart/2008/layout/VerticalCurvedList"/>
    <dgm:cxn modelId="{55916334-4FA1-47F7-8ED9-C9004D24A9C9}" type="presParOf" srcId="{D2F0B32A-4660-4404-8359-E926FD11A5C4}" destId="{7DDAC628-9B5D-49FE-B53F-991A6F6659FA}" srcOrd="0" destOrd="0" presId="urn:microsoft.com/office/officeart/2008/layout/VerticalCurvedList"/>
    <dgm:cxn modelId="{5E8CFF68-6AA3-40AB-A4F4-1275BAA08276}" type="presParOf" srcId="{4CC7EA28-D6D3-4E86-94A0-2BE1374892C2}" destId="{7164FB9E-13F8-4478-8DE8-81F952EAA1F6}" srcOrd="9" destOrd="0" presId="urn:microsoft.com/office/officeart/2008/layout/VerticalCurvedList"/>
    <dgm:cxn modelId="{A92FBD70-7D3A-4D48-8A01-4EFFFEE101F7}" type="presParOf" srcId="{4CC7EA28-D6D3-4E86-94A0-2BE1374892C2}" destId="{1254BE13-15CC-438E-9BD6-5D338BE3ED45}" srcOrd="10" destOrd="0" presId="urn:microsoft.com/office/officeart/2008/layout/VerticalCurvedList"/>
    <dgm:cxn modelId="{3455B1B2-9747-404C-90E9-0AB143AF2011}" type="presParOf" srcId="{1254BE13-15CC-438E-9BD6-5D338BE3ED45}" destId="{251FE30B-5C4E-463F-8E83-9E0957EADF1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0DC649-3EEF-440C-8930-72004030D807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</dgm:pt>
    <dgm:pt modelId="{2AB044A7-8145-4C81-BFE3-FCF816A77BF7}">
      <dgm:prSet phldrT="[文字]"/>
      <dgm:spPr/>
      <dgm:t>
        <a:bodyPr/>
        <a:lstStyle/>
        <a:p>
          <a:endParaRPr lang="zh-TW" altLang="en-US" dirty="0"/>
        </a:p>
      </dgm:t>
    </dgm:pt>
    <dgm:pt modelId="{E787EA62-09FF-4F03-BC75-C18D2DB44C68}" type="parTrans" cxnId="{E323CC6D-8DE2-46A0-87A3-5BB95504DC7D}">
      <dgm:prSet/>
      <dgm:spPr/>
      <dgm:t>
        <a:bodyPr/>
        <a:lstStyle/>
        <a:p>
          <a:endParaRPr lang="zh-TW" altLang="en-US"/>
        </a:p>
      </dgm:t>
    </dgm:pt>
    <dgm:pt modelId="{E7409166-84CA-477E-9EE6-995F356654B4}" type="sibTrans" cxnId="{E323CC6D-8DE2-46A0-87A3-5BB95504DC7D}">
      <dgm:prSet/>
      <dgm:spPr/>
      <dgm:t>
        <a:bodyPr/>
        <a:lstStyle/>
        <a:p>
          <a:endParaRPr lang="zh-TW" altLang="en-US"/>
        </a:p>
      </dgm:t>
    </dgm:pt>
    <dgm:pt modelId="{FA0A8DFD-7876-48EB-AAE5-3AF337888AC2}">
      <dgm:prSet phldrT="[文字]" phldr="1"/>
      <dgm:spPr/>
      <dgm:t>
        <a:bodyPr/>
        <a:lstStyle/>
        <a:p>
          <a:endParaRPr lang="zh-TW" altLang="en-US"/>
        </a:p>
      </dgm:t>
    </dgm:pt>
    <dgm:pt modelId="{FC69A354-914C-4C60-9A6F-6208D593247C}" type="parTrans" cxnId="{B15FC103-2745-4EF6-8C68-85A91A29AFDC}">
      <dgm:prSet/>
      <dgm:spPr/>
      <dgm:t>
        <a:bodyPr/>
        <a:lstStyle/>
        <a:p>
          <a:endParaRPr lang="zh-TW" altLang="en-US"/>
        </a:p>
      </dgm:t>
    </dgm:pt>
    <dgm:pt modelId="{6DA5E29C-7CF0-4249-85F3-60DDCADE24BB}" type="sibTrans" cxnId="{B15FC103-2745-4EF6-8C68-85A91A29AFDC}">
      <dgm:prSet/>
      <dgm:spPr/>
      <dgm:t>
        <a:bodyPr/>
        <a:lstStyle/>
        <a:p>
          <a:endParaRPr lang="zh-TW" altLang="en-US"/>
        </a:p>
      </dgm:t>
    </dgm:pt>
    <dgm:pt modelId="{3D7D8551-8595-402C-9663-5978C1CEA1EF}">
      <dgm:prSet phldrT="[文字]" phldr="1"/>
      <dgm:spPr/>
      <dgm:t>
        <a:bodyPr/>
        <a:lstStyle/>
        <a:p>
          <a:endParaRPr lang="zh-TW" altLang="en-US"/>
        </a:p>
      </dgm:t>
    </dgm:pt>
    <dgm:pt modelId="{102B3714-D578-42B2-808E-7BD6D5DC6CEA}" type="parTrans" cxnId="{9A0151A7-9EA2-493E-9DD8-EBDE3D7D4583}">
      <dgm:prSet/>
      <dgm:spPr/>
      <dgm:t>
        <a:bodyPr/>
        <a:lstStyle/>
        <a:p>
          <a:endParaRPr lang="zh-TW" altLang="en-US"/>
        </a:p>
      </dgm:t>
    </dgm:pt>
    <dgm:pt modelId="{7C031344-1717-48B3-9502-872E01B642AD}" type="sibTrans" cxnId="{9A0151A7-9EA2-493E-9DD8-EBDE3D7D4583}">
      <dgm:prSet/>
      <dgm:spPr/>
      <dgm:t>
        <a:bodyPr/>
        <a:lstStyle/>
        <a:p>
          <a:endParaRPr lang="zh-TW" altLang="en-US"/>
        </a:p>
      </dgm:t>
    </dgm:pt>
    <dgm:pt modelId="{8C46057D-4565-42D9-8639-AE97D15A966A}">
      <dgm:prSet/>
      <dgm:spPr/>
      <dgm:t>
        <a:bodyPr/>
        <a:lstStyle/>
        <a:p>
          <a:r>
            <a:rPr lang="zh-TW" altLang="en-US" dirty="0" smtClean="0"/>
            <a:t>限制性招標找廠商比議價，需要先公開徵求嗎</a:t>
          </a:r>
          <a:r>
            <a:rPr lang="en-US" altLang="zh-TW" dirty="0" smtClean="0"/>
            <a:t>?</a:t>
          </a:r>
          <a:endParaRPr lang="zh-TW" altLang="en-US" dirty="0"/>
        </a:p>
      </dgm:t>
    </dgm:pt>
    <dgm:pt modelId="{F0AEDBEB-8964-47EA-BCAD-66E8D32C293E}" type="parTrans" cxnId="{905FF73B-4472-4FC0-9C2E-C4CAF95CF41C}">
      <dgm:prSet/>
      <dgm:spPr/>
      <dgm:t>
        <a:bodyPr/>
        <a:lstStyle/>
        <a:p>
          <a:endParaRPr lang="zh-TW" altLang="en-US"/>
        </a:p>
      </dgm:t>
    </dgm:pt>
    <dgm:pt modelId="{B778FED0-FFD1-4158-A3B9-FEAEFD64EB65}" type="sibTrans" cxnId="{905FF73B-4472-4FC0-9C2E-C4CAF95CF41C}">
      <dgm:prSet/>
      <dgm:spPr/>
      <dgm:t>
        <a:bodyPr/>
        <a:lstStyle/>
        <a:p>
          <a:endParaRPr lang="zh-TW" altLang="en-US"/>
        </a:p>
      </dgm:t>
    </dgm:pt>
    <dgm:pt modelId="{B515DE66-21E5-4415-995B-681FF5D0A55E}">
      <dgm:prSet/>
      <dgm:spPr/>
      <dgm:t>
        <a:bodyPr/>
        <a:lstStyle/>
        <a:p>
          <a:r>
            <a:rPr lang="zh-TW" altLang="en-US" dirty="0" smtClean="0"/>
            <a:t>最有利標需要先公開徵求嗎</a:t>
          </a:r>
          <a:r>
            <a:rPr lang="en-US" altLang="zh-TW" dirty="0" smtClean="0"/>
            <a:t>?</a:t>
          </a:r>
          <a:endParaRPr lang="zh-TW" altLang="en-US" dirty="0"/>
        </a:p>
      </dgm:t>
    </dgm:pt>
    <dgm:pt modelId="{064225D5-343B-47BE-B3B5-351EFCFEC1A2}" type="parTrans" cxnId="{B0909C0D-D9DF-4ABD-927C-19DECCC8246B}">
      <dgm:prSet/>
      <dgm:spPr/>
      <dgm:t>
        <a:bodyPr/>
        <a:lstStyle/>
        <a:p>
          <a:endParaRPr lang="zh-TW" altLang="en-US"/>
        </a:p>
      </dgm:t>
    </dgm:pt>
    <dgm:pt modelId="{5A735F7B-43E4-4273-A407-C9D968F0C9D0}" type="sibTrans" cxnId="{B0909C0D-D9DF-4ABD-927C-19DECCC8246B}">
      <dgm:prSet/>
      <dgm:spPr/>
      <dgm:t>
        <a:bodyPr/>
        <a:lstStyle/>
        <a:p>
          <a:endParaRPr lang="zh-TW" altLang="en-US"/>
        </a:p>
      </dgm:t>
    </dgm:pt>
    <dgm:pt modelId="{8C40B279-3172-492B-910C-6167652E8B27}">
      <dgm:prSet/>
      <dgm:spPr/>
      <dgm:t>
        <a:bodyPr/>
        <a:lstStyle/>
        <a:p>
          <a:r>
            <a:rPr lang="zh-TW" altLang="en-US" dirty="0" smtClean="0"/>
            <a:t>小額採購需要先公開徵求嗎</a:t>
          </a:r>
          <a:r>
            <a:rPr lang="en-US" altLang="zh-TW" dirty="0" smtClean="0"/>
            <a:t>?</a:t>
          </a:r>
          <a:endParaRPr lang="zh-TW" altLang="en-US" dirty="0"/>
        </a:p>
      </dgm:t>
    </dgm:pt>
    <dgm:pt modelId="{DF79CFC4-2AD4-4ABB-9E73-42E4EE2A51D1}" type="parTrans" cxnId="{EC4F28DE-FF58-45FB-BE7E-BEA737FFE0E2}">
      <dgm:prSet/>
      <dgm:spPr/>
      <dgm:t>
        <a:bodyPr/>
        <a:lstStyle/>
        <a:p>
          <a:endParaRPr lang="zh-TW" altLang="en-US"/>
        </a:p>
      </dgm:t>
    </dgm:pt>
    <dgm:pt modelId="{B63655EB-D9C7-4E9F-84A8-4163608BA4BE}" type="sibTrans" cxnId="{EC4F28DE-FF58-45FB-BE7E-BEA737FFE0E2}">
      <dgm:prSet/>
      <dgm:spPr/>
      <dgm:t>
        <a:bodyPr/>
        <a:lstStyle/>
        <a:p>
          <a:endParaRPr lang="zh-TW" altLang="en-US"/>
        </a:p>
      </dgm:t>
    </dgm:pt>
    <dgm:pt modelId="{46DA698A-EC3E-4890-B1C8-815079648B8A}" type="pres">
      <dgm:prSet presAssocID="{A20DC649-3EEF-440C-8930-72004030D807}" presName="linearFlow" presStyleCnt="0">
        <dgm:presLayoutVars>
          <dgm:dir/>
          <dgm:animLvl val="lvl"/>
          <dgm:resizeHandles val="exact"/>
        </dgm:presLayoutVars>
      </dgm:prSet>
      <dgm:spPr/>
    </dgm:pt>
    <dgm:pt modelId="{FF87DBD3-FAE6-4E5D-B654-A1672F1DA1E8}" type="pres">
      <dgm:prSet presAssocID="{2AB044A7-8145-4C81-BFE3-FCF816A77BF7}" presName="composite" presStyleCnt="0"/>
      <dgm:spPr/>
    </dgm:pt>
    <dgm:pt modelId="{A074184E-2F88-4A49-8ED8-EC0B6310D14A}" type="pres">
      <dgm:prSet presAssocID="{2AB044A7-8145-4C81-BFE3-FCF816A77BF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603B64-24E5-458D-ADE1-904D2F56FEC2}" type="pres">
      <dgm:prSet presAssocID="{2AB044A7-8145-4C81-BFE3-FCF816A77BF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E04F95-8D0C-4917-80D3-89CC8B86184C}" type="pres">
      <dgm:prSet presAssocID="{E7409166-84CA-477E-9EE6-995F356654B4}" presName="sp" presStyleCnt="0"/>
      <dgm:spPr/>
    </dgm:pt>
    <dgm:pt modelId="{EC2CF310-7A78-4BC2-8076-49DC64D20BBA}" type="pres">
      <dgm:prSet presAssocID="{FA0A8DFD-7876-48EB-AAE5-3AF337888AC2}" presName="composite" presStyleCnt="0"/>
      <dgm:spPr/>
    </dgm:pt>
    <dgm:pt modelId="{F977D16E-8CD0-4A4D-BDAF-C985DFBDA7D1}" type="pres">
      <dgm:prSet presAssocID="{FA0A8DFD-7876-48EB-AAE5-3AF337888AC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12DE91-3B34-45F7-8884-A0E92AA347FA}" type="pres">
      <dgm:prSet presAssocID="{FA0A8DFD-7876-48EB-AAE5-3AF337888AC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31D58D-51F7-4F52-BFE4-00649ECFA8E0}" type="pres">
      <dgm:prSet presAssocID="{6DA5E29C-7CF0-4249-85F3-60DDCADE24BB}" presName="sp" presStyleCnt="0"/>
      <dgm:spPr/>
    </dgm:pt>
    <dgm:pt modelId="{4A1143C7-CA00-4262-91E0-299957C1031A}" type="pres">
      <dgm:prSet presAssocID="{3D7D8551-8595-402C-9663-5978C1CEA1EF}" presName="composite" presStyleCnt="0"/>
      <dgm:spPr/>
    </dgm:pt>
    <dgm:pt modelId="{6456DEED-01B6-40DB-A442-CD6A838DD5F0}" type="pres">
      <dgm:prSet presAssocID="{3D7D8551-8595-402C-9663-5978C1CEA1E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EB0362-CA16-43A4-816E-66FFFD97CE1B}" type="pres">
      <dgm:prSet presAssocID="{3D7D8551-8595-402C-9663-5978C1CEA1E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15FC103-2745-4EF6-8C68-85A91A29AFDC}" srcId="{A20DC649-3EEF-440C-8930-72004030D807}" destId="{FA0A8DFD-7876-48EB-AAE5-3AF337888AC2}" srcOrd="1" destOrd="0" parTransId="{FC69A354-914C-4C60-9A6F-6208D593247C}" sibTransId="{6DA5E29C-7CF0-4249-85F3-60DDCADE24BB}"/>
    <dgm:cxn modelId="{3115AD34-1353-4963-8C56-3E73673510D6}" type="presOf" srcId="{8C40B279-3172-492B-910C-6167652E8B27}" destId="{58EB0362-CA16-43A4-816E-66FFFD97CE1B}" srcOrd="0" destOrd="0" presId="urn:microsoft.com/office/officeart/2005/8/layout/chevron2"/>
    <dgm:cxn modelId="{58894DE2-DBD8-4525-BB26-5C2ED82B09A7}" type="presOf" srcId="{8C46057D-4565-42D9-8639-AE97D15A966A}" destId="{63603B64-24E5-458D-ADE1-904D2F56FEC2}" srcOrd="0" destOrd="0" presId="urn:microsoft.com/office/officeart/2005/8/layout/chevron2"/>
    <dgm:cxn modelId="{E323CC6D-8DE2-46A0-87A3-5BB95504DC7D}" srcId="{A20DC649-3EEF-440C-8930-72004030D807}" destId="{2AB044A7-8145-4C81-BFE3-FCF816A77BF7}" srcOrd="0" destOrd="0" parTransId="{E787EA62-09FF-4F03-BC75-C18D2DB44C68}" sibTransId="{E7409166-84CA-477E-9EE6-995F356654B4}"/>
    <dgm:cxn modelId="{F055E71E-9DC6-4895-B5ED-84662C87BD5D}" type="presOf" srcId="{FA0A8DFD-7876-48EB-AAE5-3AF337888AC2}" destId="{F977D16E-8CD0-4A4D-BDAF-C985DFBDA7D1}" srcOrd="0" destOrd="0" presId="urn:microsoft.com/office/officeart/2005/8/layout/chevron2"/>
    <dgm:cxn modelId="{02D16174-4826-47CE-8C5E-B28F827533E8}" type="presOf" srcId="{3D7D8551-8595-402C-9663-5978C1CEA1EF}" destId="{6456DEED-01B6-40DB-A442-CD6A838DD5F0}" srcOrd="0" destOrd="0" presId="urn:microsoft.com/office/officeart/2005/8/layout/chevron2"/>
    <dgm:cxn modelId="{8762D3E1-5419-44BB-8A61-64EAC573F4BF}" type="presOf" srcId="{2AB044A7-8145-4C81-BFE3-FCF816A77BF7}" destId="{A074184E-2F88-4A49-8ED8-EC0B6310D14A}" srcOrd="0" destOrd="0" presId="urn:microsoft.com/office/officeart/2005/8/layout/chevron2"/>
    <dgm:cxn modelId="{9A0151A7-9EA2-493E-9DD8-EBDE3D7D4583}" srcId="{A20DC649-3EEF-440C-8930-72004030D807}" destId="{3D7D8551-8595-402C-9663-5978C1CEA1EF}" srcOrd="2" destOrd="0" parTransId="{102B3714-D578-42B2-808E-7BD6D5DC6CEA}" sibTransId="{7C031344-1717-48B3-9502-872E01B642AD}"/>
    <dgm:cxn modelId="{3383875F-CCFB-4B60-8122-769ED23DF06D}" type="presOf" srcId="{A20DC649-3EEF-440C-8930-72004030D807}" destId="{46DA698A-EC3E-4890-B1C8-815079648B8A}" srcOrd="0" destOrd="0" presId="urn:microsoft.com/office/officeart/2005/8/layout/chevron2"/>
    <dgm:cxn modelId="{B0909C0D-D9DF-4ABD-927C-19DECCC8246B}" srcId="{FA0A8DFD-7876-48EB-AAE5-3AF337888AC2}" destId="{B515DE66-21E5-4415-995B-681FF5D0A55E}" srcOrd="0" destOrd="0" parTransId="{064225D5-343B-47BE-B3B5-351EFCFEC1A2}" sibTransId="{5A735F7B-43E4-4273-A407-C9D968F0C9D0}"/>
    <dgm:cxn modelId="{EC4F28DE-FF58-45FB-BE7E-BEA737FFE0E2}" srcId="{3D7D8551-8595-402C-9663-5978C1CEA1EF}" destId="{8C40B279-3172-492B-910C-6167652E8B27}" srcOrd="0" destOrd="0" parTransId="{DF79CFC4-2AD4-4ABB-9E73-42E4EE2A51D1}" sibTransId="{B63655EB-D9C7-4E9F-84A8-4163608BA4BE}"/>
    <dgm:cxn modelId="{2A1FF636-B69A-4C0B-A271-FE34FAF0947C}" type="presOf" srcId="{B515DE66-21E5-4415-995B-681FF5D0A55E}" destId="{1112DE91-3B34-45F7-8884-A0E92AA347FA}" srcOrd="0" destOrd="0" presId="urn:microsoft.com/office/officeart/2005/8/layout/chevron2"/>
    <dgm:cxn modelId="{905FF73B-4472-4FC0-9C2E-C4CAF95CF41C}" srcId="{2AB044A7-8145-4C81-BFE3-FCF816A77BF7}" destId="{8C46057D-4565-42D9-8639-AE97D15A966A}" srcOrd="0" destOrd="0" parTransId="{F0AEDBEB-8964-47EA-BCAD-66E8D32C293E}" sibTransId="{B778FED0-FFD1-4158-A3B9-FEAEFD64EB65}"/>
    <dgm:cxn modelId="{17AB4727-79A0-4B89-8E21-DD05B4BB3C7A}" type="presParOf" srcId="{46DA698A-EC3E-4890-B1C8-815079648B8A}" destId="{FF87DBD3-FAE6-4E5D-B654-A1672F1DA1E8}" srcOrd="0" destOrd="0" presId="urn:microsoft.com/office/officeart/2005/8/layout/chevron2"/>
    <dgm:cxn modelId="{C68BC182-F720-405F-A285-8B2AFC219B36}" type="presParOf" srcId="{FF87DBD3-FAE6-4E5D-B654-A1672F1DA1E8}" destId="{A074184E-2F88-4A49-8ED8-EC0B6310D14A}" srcOrd="0" destOrd="0" presId="urn:microsoft.com/office/officeart/2005/8/layout/chevron2"/>
    <dgm:cxn modelId="{8B87D462-52FE-4C32-8AC2-9EBFD40F6B8A}" type="presParOf" srcId="{FF87DBD3-FAE6-4E5D-B654-A1672F1DA1E8}" destId="{63603B64-24E5-458D-ADE1-904D2F56FEC2}" srcOrd="1" destOrd="0" presId="urn:microsoft.com/office/officeart/2005/8/layout/chevron2"/>
    <dgm:cxn modelId="{5289F67C-FB1F-4297-96EF-15305B26B5A1}" type="presParOf" srcId="{46DA698A-EC3E-4890-B1C8-815079648B8A}" destId="{54E04F95-8D0C-4917-80D3-89CC8B86184C}" srcOrd="1" destOrd="0" presId="urn:microsoft.com/office/officeart/2005/8/layout/chevron2"/>
    <dgm:cxn modelId="{5C26870A-D4FE-4D5F-86C7-03791D0D349A}" type="presParOf" srcId="{46DA698A-EC3E-4890-B1C8-815079648B8A}" destId="{EC2CF310-7A78-4BC2-8076-49DC64D20BBA}" srcOrd="2" destOrd="0" presId="urn:microsoft.com/office/officeart/2005/8/layout/chevron2"/>
    <dgm:cxn modelId="{EC92BD5A-CC1F-4FAF-A74A-8BD17F80B9AE}" type="presParOf" srcId="{EC2CF310-7A78-4BC2-8076-49DC64D20BBA}" destId="{F977D16E-8CD0-4A4D-BDAF-C985DFBDA7D1}" srcOrd="0" destOrd="0" presId="urn:microsoft.com/office/officeart/2005/8/layout/chevron2"/>
    <dgm:cxn modelId="{63E52600-D812-4834-B898-20668C7BF126}" type="presParOf" srcId="{EC2CF310-7A78-4BC2-8076-49DC64D20BBA}" destId="{1112DE91-3B34-45F7-8884-A0E92AA347FA}" srcOrd="1" destOrd="0" presId="urn:microsoft.com/office/officeart/2005/8/layout/chevron2"/>
    <dgm:cxn modelId="{613A8564-6FE6-4E6A-9852-CAB85280AC83}" type="presParOf" srcId="{46DA698A-EC3E-4890-B1C8-815079648B8A}" destId="{BD31D58D-51F7-4F52-BFE4-00649ECFA8E0}" srcOrd="3" destOrd="0" presId="urn:microsoft.com/office/officeart/2005/8/layout/chevron2"/>
    <dgm:cxn modelId="{B6820579-14F8-4FA2-93CC-D2A3DC81FCF9}" type="presParOf" srcId="{46DA698A-EC3E-4890-B1C8-815079648B8A}" destId="{4A1143C7-CA00-4262-91E0-299957C1031A}" srcOrd="4" destOrd="0" presId="urn:microsoft.com/office/officeart/2005/8/layout/chevron2"/>
    <dgm:cxn modelId="{AA101B4A-E892-4C34-B477-8B28529DD2C1}" type="presParOf" srcId="{4A1143C7-CA00-4262-91E0-299957C1031A}" destId="{6456DEED-01B6-40DB-A442-CD6A838DD5F0}" srcOrd="0" destOrd="0" presId="urn:microsoft.com/office/officeart/2005/8/layout/chevron2"/>
    <dgm:cxn modelId="{3DCD4C3F-4AA0-4B79-88FD-56F1745535EA}" type="presParOf" srcId="{4A1143C7-CA00-4262-91E0-299957C1031A}" destId="{58EB0362-CA16-43A4-816E-66FFFD97CE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4C2BB-5C06-430F-A05A-2501977950E4}">
      <dsp:nvSpPr>
        <dsp:cNvPr id="0" name=""/>
        <dsp:cNvSpPr/>
      </dsp:nvSpPr>
      <dsp:spPr>
        <a:xfrm>
          <a:off x="3132255" y="360039"/>
          <a:ext cx="3393952" cy="346668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kern="1200" dirty="0" smtClean="0"/>
            <a:t>§26</a:t>
          </a:r>
          <a:endParaRPr lang="zh-TW" altLang="en-US" sz="3400" kern="1200" dirty="0"/>
        </a:p>
      </dsp:txBody>
      <dsp:txXfrm>
        <a:off x="4977514" y="999725"/>
        <a:ext cx="1151519" cy="1155561"/>
      </dsp:txXfrm>
    </dsp:sp>
    <dsp:sp modelId="{4404CD7A-EF84-4AB4-93DD-F6045FA93160}">
      <dsp:nvSpPr>
        <dsp:cNvPr id="0" name=""/>
        <dsp:cNvSpPr/>
      </dsp:nvSpPr>
      <dsp:spPr>
        <a:xfrm>
          <a:off x="3031729" y="457633"/>
          <a:ext cx="3466683" cy="346668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細則</a:t>
          </a:r>
          <a:r>
            <a:rPr lang="en-US" altLang="zh-TW" sz="3400" kern="1200" dirty="0" smtClean="0"/>
            <a:t>§25</a:t>
          </a:r>
          <a:endParaRPr lang="zh-TW" altLang="en-US" sz="3400" kern="1200" dirty="0"/>
        </a:p>
      </dsp:txBody>
      <dsp:txXfrm>
        <a:off x="3980940" y="2644945"/>
        <a:ext cx="1568261" cy="1073021"/>
      </dsp:txXfrm>
    </dsp:sp>
    <dsp:sp modelId="{90268FB6-3796-412D-A50C-55DE4F88D93D}">
      <dsp:nvSpPr>
        <dsp:cNvPr id="0" name=""/>
        <dsp:cNvSpPr/>
      </dsp:nvSpPr>
      <dsp:spPr>
        <a:xfrm>
          <a:off x="2952342" y="-3"/>
          <a:ext cx="3466683" cy="346668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kern="1200" dirty="0" smtClean="0"/>
            <a:t>§6</a:t>
          </a:r>
          <a:endParaRPr lang="zh-TW" altLang="en-US" sz="3400" kern="1200" dirty="0"/>
        </a:p>
      </dsp:txBody>
      <dsp:txXfrm>
        <a:off x="3323772" y="680952"/>
        <a:ext cx="1176196" cy="11555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5D5AE-DCF2-42E8-8FDA-03B051EA3B14}">
      <dsp:nvSpPr>
        <dsp:cNvPr id="0" name=""/>
        <dsp:cNvSpPr/>
      </dsp:nvSpPr>
      <dsp:spPr>
        <a:xfrm>
          <a:off x="3849369" y="609"/>
          <a:ext cx="5774055" cy="23761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達成機關</a:t>
          </a:r>
          <a:r>
            <a:rPr lang="zh-TW" altLang="en-US" sz="21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需求</a:t>
          </a: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所必須者為限</a:t>
          </a:r>
          <a:endParaRPr lang="zh-TW" alt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「規格」必須依「需求」訂定之</a:t>
          </a:r>
          <a:r>
            <a:rPr lang="en-US" altLang="zh-TW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altLang="zh-TW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招標</a:t>
          </a: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規範</a:t>
          </a:r>
          <a:r>
            <a:rPr lang="zh-TW" altLang="zh-TW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、契約條款、廠商資格</a:t>
          </a: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zh-TW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驗收</a:t>
          </a: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規定等</a:t>
          </a:r>
          <a:endParaRPr lang="zh-TW" alt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49369" y="297626"/>
        <a:ext cx="4883005" cy="1782100"/>
      </dsp:txXfrm>
    </dsp:sp>
    <dsp:sp modelId="{39ABD4B5-8247-44B6-A87D-21A9C1DF4853}">
      <dsp:nvSpPr>
        <dsp:cNvPr id="0" name=""/>
        <dsp:cNvSpPr/>
      </dsp:nvSpPr>
      <dsp:spPr>
        <a:xfrm>
          <a:off x="0" y="609"/>
          <a:ext cx="3849370" cy="23761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依</a:t>
          </a:r>
          <a:r>
            <a:rPr lang="zh-TW" altLang="en-US" sz="3300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功能或效益</a:t>
          </a:r>
          <a:r>
            <a:rPr lang="zh-TW" altLang="en-US" sz="3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訂定招標文件</a:t>
          </a:r>
          <a:endParaRPr lang="zh-TW" altLang="en-US" sz="3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5993" y="116602"/>
        <a:ext cx="3617384" cy="2144148"/>
      </dsp:txXfrm>
    </dsp:sp>
    <dsp:sp modelId="{4C1EECD3-E233-42B2-B803-99E1104BA2B6}">
      <dsp:nvSpPr>
        <dsp:cNvPr id="0" name=""/>
        <dsp:cNvSpPr/>
      </dsp:nvSpPr>
      <dsp:spPr>
        <a:xfrm>
          <a:off x="3849369" y="2520285"/>
          <a:ext cx="5774055" cy="23761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無國際標準或國家標準，且</a:t>
          </a:r>
          <a:r>
            <a:rPr lang="zh-TW" altLang="en-US" sz="2100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無法以精確之方式說明</a:t>
          </a: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，提及特定之廠牌時，應註明「或同等品」</a:t>
          </a:r>
          <a:r>
            <a:rPr lang="en-US" altLang="zh-TW" sz="21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1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審查同等品依</a:t>
          </a:r>
          <a:r>
            <a:rPr lang="en-US" altLang="zh-TW" sz="21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§26</a:t>
          </a:r>
          <a:r>
            <a:rPr lang="zh-TW" altLang="en-US" sz="21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執行注意事項辦理</a:t>
          </a:r>
          <a:r>
            <a:rPr lang="en-US" altLang="zh-TW" sz="21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49369" y="2817302"/>
        <a:ext cx="4883005" cy="1782100"/>
      </dsp:txXfrm>
    </dsp:sp>
    <dsp:sp modelId="{F8BB506F-BFCC-4103-8241-66DD0242F553}">
      <dsp:nvSpPr>
        <dsp:cNvPr id="0" name=""/>
        <dsp:cNvSpPr/>
      </dsp:nvSpPr>
      <dsp:spPr>
        <a:xfrm>
          <a:off x="0" y="2614356"/>
          <a:ext cx="3849370" cy="23761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「規格」在目的及效果上</a:t>
          </a:r>
          <a:r>
            <a:rPr lang="zh-TW" altLang="en-US" sz="3300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不得限制競爭</a:t>
          </a:r>
          <a:endParaRPr lang="zh-TW" altLang="en-US" sz="3300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5993" y="2730349"/>
        <a:ext cx="3617384" cy="21441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8F93E-9249-4867-B1D9-D34E7C4B7D8E}">
      <dsp:nvSpPr>
        <dsp:cNvPr id="0" name=""/>
        <dsp:cNvSpPr/>
      </dsp:nvSpPr>
      <dsp:spPr>
        <a:xfrm>
          <a:off x="0" y="13880"/>
          <a:ext cx="9623425" cy="778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工程企字第</a:t>
          </a:r>
          <a:r>
            <a:rPr lang="en-US" altLang="en-US" sz="3000" kern="1200" dirty="0" smtClean="0"/>
            <a:t>8716377</a:t>
          </a:r>
          <a:r>
            <a:rPr lang="zh-TW" altLang="en-US" sz="3000" kern="1200" dirty="0" smtClean="0"/>
            <a:t>號函</a:t>
          </a:r>
          <a:endParaRPr lang="zh-TW" altLang="en-US" sz="3000" kern="1200" dirty="0"/>
        </a:p>
      </dsp:txBody>
      <dsp:txXfrm>
        <a:off x="37990" y="51870"/>
        <a:ext cx="9547445" cy="702252"/>
      </dsp:txXfrm>
    </dsp:sp>
    <dsp:sp modelId="{6F6D07B1-5C41-42A1-9105-77E3DAF10B2D}">
      <dsp:nvSpPr>
        <dsp:cNvPr id="0" name=""/>
        <dsp:cNvSpPr/>
      </dsp:nvSpPr>
      <dsp:spPr>
        <a:xfrm>
          <a:off x="0" y="796053"/>
          <a:ext cx="9623425" cy="145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54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300" kern="1200" dirty="0" smtClean="0"/>
            <a:t>關於省立醫療院所委託 貴處</a:t>
          </a:r>
          <a:r>
            <a:rPr lang="en-US" altLang="en-US" sz="2300" kern="1200" dirty="0" smtClean="0"/>
            <a:t>(</a:t>
          </a:r>
          <a:r>
            <a:rPr lang="zh-TW" altLang="en-US" sz="2300" kern="1200" dirty="0" smtClean="0"/>
            <a:t>台灣省政府物資處</a:t>
          </a:r>
          <a:r>
            <a:rPr lang="en-US" altLang="en-US" sz="2300" kern="1200" dirty="0" smtClean="0"/>
            <a:t>)</a:t>
          </a:r>
          <a:r>
            <a:rPr lang="zh-TW" altLang="en-US" sz="2300" kern="1200" dirty="0" smtClean="0"/>
            <a:t>標購醫療器材指定三種</a:t>
          </a:r>
          <a:r>
            <a:rPr lang="en-US" altLang="en-US" sz="2300" kern="1200" dirty="0" smtClean="0"/>
            <a:t>(</a:t>
          </a:r>
          <a:r>
            <a:rPr lang="zh-TW" altLang="en-US" sz="2300" kern="1200" dirty="0" smtClean="0"/>
            <a:t>含以下</a:t>
          </a:r>
          <a:r>
            <a:rPr lang="en-US" altLang="en-US" sz="2300" kern="1200" dirty="0" smtClean="0"/>
            <a:t>)</a:t>
          </a:r>
          <a:r>
            <a:rPr lang="zh-TW" altLang="en-US" sz="2300" kern="1200" dirty="0" smtClean="0"/>
            <a:t>廠牌為規格及不接受非指定廠牌之情形，如係公告金額以上之採購，則不符合政府採購法第</a:t>
          </a:r>
          <a:r>
            <a:rPr lang="en-US" altLang="zh-TW" sz="2300" kern="1200" dirty="0" smtClean="0"/>
            <a:t>26</a:t>
          </a:r>
          <a:r>
            <a:rPr lang="zh-TW" altLang="en-US" sz="2300" kern="1200" dirty="0" smtClean="0"/>
            <a:t>條之規定。至於未達公告金額之採購，則應</a:t>
          </a:r>
          <a:r>
            <a:rPr lang="zh-TW" altLang="en-US" sz="2300" b="1" u="sng" kern="1200" dirty="0" smtClean="0"/>
            <a:t>審酌其正當性</a:t>
          </a:r>
          <a:r>
            <a:rPr lang="zh-TW" altLang="en-US" sz="2300" kern="1200" dirty="0" smtClean="0"/>
            <a:t>，以免</a:t>
          </a:r>
          <a:r>
            <a:rPr lang="zh-TW" altLang="en-US" sz="2300" b="1" u="sng" kern="1200" dirty="0" smtClean="0"/>
            <a:t>違反同法第</a:t>
          </a:r>
          <a:r>
            <a:rPr lang="en-US" altLang="zh-TW" sz="2300" b="1" u="sng" kern="1200" dirty="0" smtClean="0"/>
            <a:t>6</a:t>
          </a:r>
          <a:r>
            <a:rPr lang="zh-TW" altLang="en-US" sz="2300" b="1" u="sng" kern="1200" dirty="0" smtClean="0"/>
            <a:t>條第</a:t>
          </a:r>
          <a:r>
            <a:rPr lang="en-US" altLang="zh-TW" sz="2300" b="1" u="sng" kern="1200" dirty="0" smtClean="0"/>
            <a:t>1</a:t>
          </a:r>
          <a:r>
            <a:rPr lang="zh-TW" altLang="en-US" sz="2300" b="1" u="sng" kern="1200" dirty="0" smtClean="0"/>
            <a:t>項</a:t>
          </a:r>
          <a:r>
            <a:rPr lang="zh-TW" altLang="en-US" sz="2300" kern="1200" dirty="0" smtClean="0"/>
            <a:t>之規定。</a:t>
          </a:r>
          <a:endParaRPr lang="zh-TW" altLang="en-US" sz="2300" kern="1200" dirty="0"/>
        </a:p>
      </dsp:txBody>
      <dsp:txXfrm>
        <a:off x="0" y="796053"/>
        <a:ext cx="9623425" cy="1459350"/>
      </dsp:txXfrm>
    </dsp:sp>
    <dsp:sp modelId="{3AB6ACDD-1235-4514-9649-186AC3E08839}">
      <dsp:nvSpPr>
        <dsp:cNvPr id="0" name=""/>
        <dsp:cNvSpPr/>
      </dsp:nvSpPr>
      <dsp:spPr>
        <a:xfrm>
          <a:off x="0" y="2255403"/>
          <a:ext cx="9623425" cy="778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工程企字第</a:t>
          </a:r>
          <a:r>
            <a:rPr lang="en-US" altLang="zh-TW" sz="3000" kern="1200" dirty="0" smtClean="0"/>
            <a:t>8809108</a:t>
          </a:r>
          <a:r>
            <a:rPr lang="zh-TW" altLang="en-US" sz="3000" kern="1200" dirty="0" smtClean="0"/>
            <a:t>號函</a:t>
          </a:r>
          <a:endParaRPr lang="zh-TW" altLang="en-US" sz="3000" kern="1200" dirty="0"/>
        </a:p>
      </dsp:txBody>
      <dsp:txXfrm>
        <a:off x="37990" y="2293393"/>
        <a:ext cx="9547445" cy="702252"/>
      </dsp:txXfrm>
    </dsp:sp>
    <dsp:sp modelId="{302EE716-3496-4138-B7AD-A6EF3BD0DACB}">
      <dsp:nvSpPr>
        <dsp:cNvPr id="0" name=""/>
        <dsp:cNvSpPr/>
      </dsp:nvSpPr>
      <dsp:spPr>
        <a:xfrm>
          <a:off x="0" y="3033636"/>
          <a:ext cx="9623425" cy="76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54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300" kern="1200" dirty="0" smtClean="0"/>
            <a:t>未達公告金額之採購，其招標規範得指定擬採購標的之廠牌、型號，不適用本法第</a:t>
          </a:r>
          <a:r>
            <a:rPr lang="en-US" altLang="en-US" sz="2300" kern="1200" dirty="0" smtClean="0"/>
            <a:t>26</a:t>
          </a:r>
          <a:r>
            <a:rPr lang="zh-TW" altLang="en-US" sz="2300" kern="1200" dirty="0" smtClean="0"/>
            <a:t>條第</a:t>
          </a:r>
          <a:r>
            <a:rPr lang="en-US" altLang="en-US" sz="2300" kern="1200" dirty="0" smtClean="0"/>
            <a:t>3</a:t>
          </a:r>
          <a:r>
            <a:rPr lang="zh-TW" altLang="en-US" sz="2300" kern="1200" dirty="0" smtClean="0"/>
            <a:t>項之規定</a:t>
          </a:r>
          <a:endParaRPr lang="zh-TW" altLang="en-US" sz="2300" kern="1200" dirty="0"/>
        </a:p>
      </dsp:txBody>
      <dsp:txXfrm>
        <a:off x="0" y="3033636"/>
        <a:ext cx="9623425" cy="760725"/>
      </dsp:txXfrm>
    </dsp:sp>
    <dsp:sp modelId="{C95DAEC2-E46E-4677-85EE-3468215C32AE}">
      <dsp:nvSpPr>
        <dsp:cNvPr id="0" name=""/>
        <dsp:cNvSpPr/>
      </dsp:nvSpPr>
      <dsp:spPr>
        <a:xfrm>
          <a:off x="0" y="3794361"/>
          <a:ext cx="9623425" cy="778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工程企字第</a:t>
          </a:r>
          <a:r>
            <a:rPr lang="en-US" altLang="zh-TW" sz="3000" kern="1200" dirty="0" smtClean="0"/>
            <a:t>8815298</a:t>
          </a:r>
          <a:r>
            <a:rPr lang="zh-TW" altLang="en-US" sz="3000" kern="1200" dirty="0" smtClean="0"/>
            <a:t>號</a:t>
          </a:r>
          <a:endParaRPr lang="zh-TW" altLang="en-US" sz="3000" kern="1200" dirty="0"/>
        </a:p>
      </dsp:txBody>
      <dsp:txXfrm>
        <a:off x="37990" y="3832351"/>
        <a:ext cx="9547445" cy="702252"/>
      </dsp:txXfrm>
    </dsp:sp>
    <dsp:sp modelId="{E1E65F9E-7D58-4F0D-8EDC-B6577012F722}">
      <dsp:nvSpPr>
        <dsp:cNvPr id="0" name=""/>
        <dsp:cNvSpPr/>
      </dsp:nvSpPr>
      <dsp:spPr>
        <a:xfrm>
          <a:off x="0" y="4572594"/>
          <a:ext cx="9623425" cy="76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54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300" kern="1200" dirty="0" smtClean="0"/>
            <a:t>未達公告金額之採購，得不適用政府採購法（以下簡稱本法）第</a:t>
          </a:r>
          <a:r>
            <a:rPr lang="en-US" altLang="zh-TW" sz="2300" kern="1200" dirty="0" smtClean="0"/>
            <a:t>26</a:t>
          </a:r>
          <a:r>
            <a:rPr lang="zh-TW" altLang="en-US" sz="2300" kern="1200" dirty="0" smtClean="0"/>
            <a:t>條之規定，惟應審酌其正當性，以免違反本法第</a:t>
          </a:r>
          <a:r>
            <a:rPr lang="en-US" altLang="zh-TW" sz="2300" kern="1200" dirty="0" smtClean="0"/>
            <a:t>6</a:t>
          </a:r>
          <a:r>
            <a:rPr lang="zh-TW" altLang="en-US" sz="2300" kern="1200" dirty="0" smtClean="0"/>
            <a:t>條第</a:t>
          </a:r>
          <a:r>
            <a:rPr lang="en-US" altLang="zh-TW" sz="2300" kern="1200" dirty="0" smtClean="0"/>
            <a:t>1</a:t>
          </a:r>
          <a:r>
            <a:rPr lang="zh-TW" altLang="en-US" sz="2300" kern="1200" dirty="0" smtClean="0"/>
            <a:t>項之規定。</a:t>
          </a:r>
          <a:endParaRPr lang="zh-TW" altLang="en-US" sz="2300" kern="1200" dirty="0"/>
        </a:p>
      </dsp:txBody>
      <dsp:txXfrm>
        <a:off x="0" y="4572594"/>
        <a:ext cx="9623425" cy="7607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88055-B7AA-46DD-8498-9DCFFFF92F35}">
      <dsp:nvSpPr>
        <dsp:cNvPr id="0" name=""/>
        <dsp:cNvSpPr/>
      </dsp:nvSpPr>
      <dsp:spPr>
        <a:xfrm>
          <a:off x="4698" y="8354"/>
          <a:ext cx="2403506" cy="961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工程企字第</a:t>
          </a:r>
          <a:r>
            <a:rPr lang="en-US" altLang="zh-TW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09900101270</a:t>
          </a: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號</a:t>
          </a:r>
          <a:endParaRPr lang="zh-TW" alt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98" y="8354"/>
        <a:ext cx="2403506" cy="961537"/>
      </dsp:txXfrm>
    </dsp:sp>
    <dsp:sp modelId="{2705972C-9C85-4805-B129-0A07CFAA7768}">
      <dsp:nvSpPr>
        <dsp:cNvPr id="0" name=""/>
        <dsp:cNvSpPr/>
      </dsp:nvSpPr>
      <dsp:spPr>
        <a:xfrm>
          <a:off x="2408205" y="8354"/>
          <a:ext cx="480701" cy="9615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BFF4B-16BD-417F-80D7-975FC83471A9}">
      <dsp:nvSpPr>
        <dsp:cNvPr id="0" name=""/>
        <dsp:cNvSpPr/>
      </dsp:nvSpPr>
      <dsp:spPr>
        <a:xfrm>
          <a:off x="3081187" y="8354"/>
          <a:ext cx="6537538" cy="9615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機關如於招標文件禁止廠商提供大陸產品，亦屬適法。</a:t>
          </a:r>
          <a:endParaRPr lang="zh-TW" alt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81187" y="8354"/>
        <a:ext cx="6537538" cy="961537"/>
      </dsp:txXfrm>
    </dsp:sp>
    <dsp:sp modelId="{E4DF66F5-4459-458E-8BF7-F40901E7F174}">
      <dsp:nvSpPr>
        <dsp:cNvPr id="0" name=""/>
        <dsp:cNvSpPr/>
      </dsp:nvSpPr>
      <dsp:spPr>
        <a:xfrm>
          <a:off x="4698" y="1481188"/>
          <a:ext cx="2403506" cy="961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工程企字第</a:t>
          </a:r>
          <a:r>
            <a:rPr lang="en-US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10400024613</a:t>
          </a: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號</a:t>
          </a:r>
          <a:endParaRPr lang="zh-TW" alt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98" y="1481188"/>
        <a:ext cx="2403506" cy="961537"/>
      </dsp:txXfrm>
    </dsp:sp>
    <dsp:sp modelId="{FF6D88EB-E679-4C1C-89CE-F70180463742}">
      <dsp:nvSpPr>
        <dsp:cNvPr id="0" name=""/>
        <dsp:cNvSpPr/>
      </dsp:nvSpPr>
      <dsp:spPr>
        <a:xfrm>
          <a:off x="2408205" y="1045491"/>
          <a:ext cx="480701" cy="183293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648F4-9B51-4E2A-BE4C-7A7E26D7B84E}">
      <dsp:nvSpPr>
        <dsp:cNvPr id="0" name=""/>
        <dsp:cNvSpPr/>
      </dsp:nvSpPr>
      <dsp:spPr>
        <a:xfrm>
          <a:off x="3081187" y="1045491"/>
          <a:ext cx="6537538" cy="1832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如屬「具敏感性或國安</a:t>
          </a:r>
          <a:r>
            <a:rPr lang="en-US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含資安</a:t>
          </a:r>
          <a:r>
            <a:rPr lang="en-US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疑慮之業務範疇」，為免發生國安或資安疑慮，招標文件載明不允許經濟部投審議會公告之陸資資訊服務業參與。</a:t>
          </a:r>
          <a:r>
            <a:rPr lang="en-US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清單</a:t>
          </a:r>
          <a:r>
            <a:rPr lang="en-US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http://www.moeaic.gov.tw/)</a:t>
          </a:r>
          <a:endParaRPr lang="zh-TW" alt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81187" y="1045491"/>
        <a:ext cx="6537538" cy="1832930"/>
      </dsp:txXfrm>
    </dsp:sp>
    <dsp:sp modelId="{9921F76E-C96F-4F55-9089-FAB73A46E2B4}">
      <dsp:nvSpPr>
        <dsp:cNvPr id="0" name=""/>
        <dsp:cNvSpPr/>
      </dsp:nvSpPr>
      <dsp:spPr>
        <a:xfrm>
          <a:off x="4698" y="2969046"/>
          <a:ext cx="2403506" cy="961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工程企字第</a:t>
          </a:r>
          <a:r>
            <a:rPr lang="en-US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10300075310</a:t>
          </a: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號</a:t>
          </a:r>
          <a:endParaRPr lang="zh-TW" alt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98" y="2969046"/>
        <a:ext cx="2403506" cy="961537"/>
      </dsp:txXfrm>
    </dsp:sp>
    <dsp:sp modelId="{F30215B9-D14F-42D2-B9D6-31D86399ECC6}">
      <dsp:nvSpPr>
        <dsp:cNvPr id="0" name=""/>
        <dsp:cNvSpPr/>
      </dsp:nvSpPr>
      <dsp:spPr>
        <a:xfrm>
          <a:off x="2408205" y="2954022"/>
          <a:ext cx="480701" cy="99158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949B9-5F81-4217-BC3F-2E16D4CC9FEF}">
      <dsp:nvSpPr>
        <dsp:cNvPr id="0" name=""/>
        <dsp:cNvSpPr/>
      </dsp:nvSpPr>
      <dsp:spPr>
        <a:xfrm>
          <a:off x="3081187" y="2954022"/>
          <a:ext cx="6537538" cy="991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影響國家安全之採購，為免發生國安疑慮，於招標文件載明不允許在臺陸資廠商參與。</a:t>
          </a:r>
          <a:endParaRPr lang="zh-TW" alt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81187" y="2954022"/>
        <a:ext cx="6537538" cy="991585"/>
      </dsp:txXfrm>
    </dsp:sp>
    <dsp:sp modelId="{4C825C8C-E9F8-40E4-A12C-0C1F18A4592C}">
      <dsp:nvSpPr>
        <dsp:cNvPr id="0" name=""/>
        <dsp:cNvSpPr/>
      </dsp:nvSpPr>
      <dsp:spPr>
        <a:xfrm>
          <a:off x="4698" y="4021208"/>
          <a:ext cx="2403506" cy="961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原能會會技字第</a:t>
          </a:r>
          <a:r>
            <a:rPr lang="en-US" altLang="zh-TW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1090006377</a:t>
          </a:r>
          <a:endParaRPr lang="zh-TW" alt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98" y="4021208"/>
        <a:ext cx="2403506" cy="961537"/>
      </dsp:txXfrm>
    </dsp:sp>
    <dsp:sp modelId="{9B5B33C6-5188-4C19-A152-61BA0400CC77}">
      <dsp:nvSpPr>
        <dsp:cNvPr id="0" name=""/>
        <dsp:cNvSpPr/>
      </dsp:nvSpPr>
      <dsp:spPr>
        <a:xfrm>
          <a:off x="2408205" y="4021208"/>
          <a:ext cx="480701" cy="9615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5D385-8DF5-4C09-8C35-4514B908B5D4}">
      <dsp:nvSpPr>
        <dsp:cNvPr id="0" name=""/>
        <dsp:cNvSpPr/>
      </dsp:nvSpPr>
      <dsp:spPr>
        <a:xfrm>
          <a:off x="3081187" y="4021208"/>
          <a:ext cx="6537538" cy="9615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請勿採購中國大陸品牌資通設備。</a:t>
          </a:r>
          <a:endParaRPr lang="zh-TW" alt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81187" y="4021208"/>
        <a:ext cx="6537538" cy="9615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0471E-7A19-4565-9768-226C1768BB5B}">
      <dsp:nvSpPr>
        <dsp:cNvPr id="0" name=""/>
        <dsp:cNvSpPr/>
      </dsp:nvSpPr>
      <dsp:spPr>
        <a:xfrm>
          <a:off x="-5643239" y="-863869"/>
          <a:ext cx="6718838" cy="6718838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5CBDD-C203-453D-803A-28CCE77EA13D}">
      <dsp:nvSpPr>
        <dsp:cNvPr id="0" name=""/>
        <dsp:cNvSpPr/>
      </dsp:nvSpPr>
      <dsp:spPr>
        <a:xfrm>
          <a:off x="470207" y="311843"/>
          <a:ext cx="9083387" cy="6240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6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Iskoola Pota" panose="020B0502040204020203" pitchFamily="34" charset="0"/>
            </a:rPr>
            <a:t>是否須定容許公差</a:t>
          </a: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Iskoola Pota" panose="020B0502040204020203" pitchFamily="34" charset="0"/>
            </a:rPr>
            <a:t>?</a:t>
          </a:r>
        </a:p>
      </dsp:txBody>
      <dsp:txXfrm>
        <a:off x="470207" y="311843"/>
        <a:ext cx="9083387" cy="624087"/>
      </dsp:txXfrm>
    </dsp:sp>
    <dsp:sp modelId="{FFBDAC37-A664-4F02-B73C-0F5FD960D395}">
      <dsp:nvSpPr>
        <dsp:cNvPr id="0" name=""/>
        <dsp:cNvSpPr/>
      </dsp:nvSpPr>
      <dsp:spPr>
        <a:xfrm>
          <a:off x="80153" y="233833"/>
          <a:ext cx="780108" cy="780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92A00-44D4-45CC-AB7F-3FB0C473DD25}">
      <dsp:nvSpPr>
        <dsp:cNvPr id="0" name=""/>
        <dsp:cNvSpPr/>
      </dsp:nvSpPr>
      <dsp:spPr>
        <a:xfrm>
          <a:off x="917410" y="1247675"/>
          <a:ext cx="8636185" cy="6240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6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Iskoola Pota" panose="020B0502040204020203" pitchFamily="34" charset="0"/>
            </a:rPr>
            <a:t>是否須定產品的顏色</a:t>
          </a: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Iskoola Pota" panose="020B0502040204020203" pitchFamily="34" charset="0"/>
            </a:rPr>
            <a:t>?</a:t>
          </a:r>
          <a:endParaRPr lang="zh-TW" altLang="en-US" sz="24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Iskoola Pota" panose="020B0502040204020203" pitchFamily="34" charset="0"/>
          </a:endParaRPr>
        </a:p>
      </dsp:txBody>
      <dsp:txXfrm>
        <a:off x="917410" y="1247675"/>
        <a:ext cx="8636185" cy="624087"/>
      </dsp:txXfrm>
    </dsp:sp>
    <dsp:sp modelId="{D637D5E3-9038-4A1F-B7D8-D487E2B94BC6}">
      <dsp:nvSpPr>
        <dsp:cNvPr id="0" name=""/>
        <dsp:cNvSpPr/>
      </dsp:nvSpPr>
      <dsp:spPr>
        <a:xfrm>
          <a:off x="527355" y="1169664"/>
          <a:ext cx="780108" cy="780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D8171-F8E3-4875-9AC5-F8219CE58930}">
      <dsp:nvSpPr>
        <dsp:cNvPr id="0" name=""/>
        <dsp:cNvSpPr/>
      </dsp:nvSpPr>
      <dsp:spPr>
        <a:xfrm>
          <a:off x="1054665" y="2183506"/>
          <a:ext cx="8498930" cy="6240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6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Iskoola Pota" panose="020B0502040204020203" pitchFamily="34" charset="0"/>
            </a:rPr>
            <a:t>履約期限是否合理</a:t>
          </a: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Iskoola Pota" panose="020B0502040204020203" pitchFamily="34" charset="0"/>
            </a:rPr>
            <a:t>?</a:t>
          </a:r>
          <a:endParaRPr lang="zh-TW" altLang="en-US" sz="24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Iskoola Pota" panose="020B0502040204020203" pitchFamily="34" charset="0"/>
          </a:endParaRPr>
        </a:p>
      </dsp:txBody>
      <dsp:txXfrm>
        <a:off x="1054665" y="2183506"/>
        <a:ext cx="8498930" cy="624087"/>
      </dsp:txXfrm>
    </dsp:sp>
    <dsp:sp modelId="{96266332-589A-496B-B357-0BD157E205B4}">
      <dsp:nvSpPr>
        <dsp:cNvPr id="0" name=""/>
        <dsp:cNvSpPr/>
      </dsp:nvSpPr>
      <dsp:spPr>
        <a:xfrm>
          <a:off x="664611" y="2105495"/>
          <a:ext cx="780108" cy="780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1D14A-9B24-4783-8CC9-41E40EFC333F}">
      <dsp:nvSpPr>
        <dsp:cNvPr id="0" name=""/>
        <dsp:cNvSpPr/>
      </dsp:nvSpPr>
      <dsp:spPr>
        <a:xfrm>
          <a:off x="917410" y="3119337"/>
          <a:ext cx="8636185" cy="6240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6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Iskoola Pota" panose="020B0502040204020203" pitchFamily="34" charset="0"/>
            </a:rPr>
            <a:t>所訂規格是否超出機關需求</a:t>
          </a: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Iskoola Pota" panose="020B0502040204020203" pitchFamily="34" charset="0"/>
            </a:rPr>
            <a:t>?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  <a:cs typeface="Iskoola Pota" panose="020B0502040204020203" pitchFamily="34" charset="0"/>
          </a:endParaRPr>
        </a:p>
      </dsp:txBody>
      <dsp:txXfrm>
        <a:off x="917410" y="3119337"/>
        <a:ext cx="8636185" cy="624087"/>
      </dsp:txXfrm>
    </dsp:sp>
    <dsp:sp modelId="{A88EDE8A-1DD2-4397-8719-A82D363D4CFE}">
      <dsp:nvSpPr>
        <dsp:cNvPr id="0" name=""/>
        <dsp:cNvSpPr/>
      </dsp:nvSpPr>
      <dsp:spPr>
        <a:xfrm>
          <a:off x="527355" y="3041326"/>
          <a:ext cx="780108" cy="780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D7372-B0DC-4CAD-AF18-6492B6570AF7}">
      <dsp:nvSpPr>
        <dsp:cNvPr id="0" name=""/>
        <dsp:cNvSpPr/>
      </dsp:nvSpPr>
      <dsp:spPr>
        <a:xfrm>
          <a:off x="470207" y="4055168"/>
          <a:ext cx="9083387" cy="6240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6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Iskoola Pota" panose="020B0502040204020203" pitchFamily="34" charset="0"/>
            </a:rPr>
            <a:t>投標廠商資格是否為執行契約所須之能力</a:t>
          </a:r>
          <a:r>
            <a:rPr lang="en-US" altLang="zh-TW" sz="2400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Iskoola Pota" panose="020B0502040204020203" pitchFamily="34" charset="0"/>
            </a:rPr>
            <a:t>?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  <a:cs typeface="Iskoola Pota" panose="020B0502040204020203" pitchFamily="34" charset="0"/>
          </a:endParaRPr>
        </a:p>
      </dsp:txBody>
      <dsp:txXfrm>
        <a:off x="470207" y="4055168"/>
        <a:ext cx="9083387" cy="624087"/>
      </dsp:txXfrm>
    </dsp:sp>
    <dsp:sp modelId="{F202752B-2BB2-475A-B11A-F14BF43D0C64}">
      <dsp:nvSpPr>
        <dsp:cNvPr id="0" name=""/>
        <dsp:cNvSpPr/>
      </dsp:nvSpPr>
      <dsp:spPr>
        <a:xfrm>
          <a:off x="80153" y="3977158"/>
          <a:ext cx="780108" cy="780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3537A-AF5B-417D-9DEB-28835BBAD136}">
      <dsp:nvSpPr>
        <dsp:cNvPr id="0" name=""/>
        <dsp:cNvSpPr/>
      </dsp:nvSpPr>
      <dsp:spPr>
        <a:xfrm>
          <a:off x="3788202" y="1610128"/>
          <a:ext cx="2046543" cy="177034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注意</a:t>
          </a:r>
          <a:r>
            <a:rPr lang="en-US" altLang="zh-TW" sz="3000" kern="1200" dirty="0" smtClean="0"/>
            <a:t>!</a:t>
          </a:r>
          <a:endParaRPr lang="zh-TW" altLang="en-US" sz="3000" kern="1200" dirty="0"/>
        </a:p>
      </dsp:txBody>
      <dsp:txXfrm>
        <a:off x="4127343" y="1903499"/>
        <a:ext cx="1368261" cy="1183601"/>
      </dsp:txXfrm>
    </dsp:sp>
    <dsp:sp modelId="{FAFF9164-B9AC-4169-A162-F6E9A39B93A1}">
      <dsp:nvSpPr>
        <dsp:cNvPr id="0" name=""/>
        <dsp:cNvSpPr/>
      </dsp:nvSpPr>
      <dsp:spPr>
        <a:xfrm>
          <a:off x="5069732" y="763139"/>
          <a:ext cx="772154" cy="66531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5EEE0-695B-4F89-AE18-B324FC5E4120}">
      <dsp:nvSpPr>
        <dsp:cNvPr id="0" name=""/>
        <dsp:cNvSpPr/>
      </dsp:nvSpPr>
      <dsp:spPr>
        <a:xfrm>
          <a:off x="3976718" y="0"/>
          <a:ext cx="1677128" cy="145091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kern="1200" dirty="0" smtClean="0"/>
            <a:t>&gt;95%</a:t>
          </a:r>
          <a:endParaRPr lang="zh-TW" altLang="en-US" sz="3000" kern="1200" dirty="0"/>
        </a:p>
      </dsp:txBody>
      <dsp:txXfrm>
        <a:off x="4254654" y="240447"/>
        <a:ext cx="1121256" cy="970018"/>
      </dsp:txXfrm>
    </dsp:sp>
    <dsp:sp modelId="{F49FB98D-3AE2-4A79-959C-8B07BEB19ADA}">
      <dsp:nvSpPr>
        <dsp:cNvPr id="0" name=""/>
        <dsp:cNvSpPr/>
      </dsp:nvSpPr>
      <dsp:spPr>
        <a:xfrm>
          <a:off x="5970896" y="2006921"/>
          <a:ext cx="772154" cy="66531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CC17D-A88D-4FC9-B360-078F880AAF2A}">
      <dsp:nvSpPr>
        <dsp:cNvPr id="0" name=""/>
        <dsp:cNvSpPr/>
      </dsp:nvSpPr>
      <dsp:spPr>
        <a:xfrm>
          <a:off x="5514840" y="892408"/>
          <a:ext cx="1677128" cy="145091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微軟正黑體"/>
              <a:ea typeface="微軟正黑體"/>
            </a:rPr>
            <a:t>≦</a:t>
          </a:r>
          <a:r>
            <a:rPr lang="en-US" altLang="zh-TW" sz="3000" kern="1200" dirty="0" smtClean="0">
              <a:latin typeface="微軟正黑體"/>
              <a:ea typeface="微軟正黑體"/>
            </a:rPr>
            <a:t>95%</a:t>
          </a:r>
          <a:endParaRPr lang="zh-TW" altLang="en-US" sz="3000" kern="1200" dirty="0"/>
        </a:p>
      </dsp:txBody>
      <dsp:txXfrm>
        <a:off x="5792776" y="1132855"/>
        <a:ext cx="1121256" cy="970018"/>
      </dsp:txXfrm>
    </dsp:sp>
    <dsp:sp modelId="{4D60D306-66E7-412A-AF68-0AF33574768E}">
      <dsp:nvSpPr>
        <dsp:cNvPr id="0" name=""/>
        <dsp:cNvSpPr/>
      </dsp:nvSpPr>
      <dsp:spPr>
        <a:xfrm>
          <a:off x="5344889" y="3410917"/>
          <a:ext cx="772154" cy="66531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8CDAD-F327-426F-A9F9-FD79C73199D3}">
      <dsp:nvSpPr>
        <dsp:cNvPr id="0" name=""/>
        <dsp:cNvSpPr/>
      </dsp:nvSpPr>
      <dsp:spPr>
        <a:xfrm>
          <a:off x="5514840" y="2646780"/>
          <a:ext cx="1677128" cy="145091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kern="1200" dirty="0" smtClean="0"/>
            <a:t>50cm</a:t>
          </a:r>
          <a:r>
            <a:rPr lang="zh-TW" altLang="en-US" sz="3000" kern="1200" dirty="0" smtClean="0"/>
            <a:t>以上</a:t>
          </a:r>
          <a:endParaRPr lang="zh-TW" altLang="en-US" sz="3000" kern="1200" dirty="0"/>
        </a:p>
      </dsp:txBody>
      <dsp:txXfrm>
        <a:off x="5792776" y="2887227"/>
        <a:ext cx="1121256" cy="970018"/>
      </dsp:txXfrm>
    </dsp:sp>
    <dsp:sp modelId="{E15D6C2C-C280-468A-914A-1566EF958314}">
      <dsp:nvSpPr>
        <dsp:cNvPr id="0" name=""/>
        <dsp:cNvSpPr/>
      </dsp:nvSpPr>
      <dsp:spPr>
        <a:xfrm>
          <a:off x="3792011" y="3556657"/>
          <a:ext cx="772154" cy="66531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81FDA-6A01-4D36-9CDA-9A3FD9FE3457}">
      <dsp:nvSpPr>
        <dsp:cNvPr id="0" name=""/>
        <dsp:cNvSpPr/>
      </dsp:nvSpPr>
      <dsp:spPr>
        <a:xfrm>
          <a:off x="3976718" y="3540187"/>
          <a:ext cx="1677128" cy="145091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小於</a:t>
          </a:r>
          <a:r>
            <a:rPr lang="en-US" altLang="zh-TW" sz="3000" kern="1200" dirty="0" smtClean="0"/>
            <a:t>50cm</a:t>
          </a:r>
          <a:endParaRPr lang="zh-TW" altLang="en-US" sz="3000" kern="1200" dirty="0"/>
        </a:p>
      </dsp:txBody>
      <dsp:txXfrm>
        <a:off x="4254654" y="3780634"/>
        <a:ext cx="1121256" cy="970018"/>
      </dsp:txXfrm>
    </dsp:sp>
    <dsp:sp modelId="{30DC82AF-91F0-487A-A69C-F86913F36BA7}">
      <dsp:nvSpPr>
        <dsp:cNvPr id="0" name=""/>
        <dsp:cNvSpPr/>
      </dsp:nvSpPr>
      <dsp:spPr>
        <a:xfrm>
          <a:off x="2876088" y="2313374"/>
          <a:ext cx="772154" cy="66531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A3B90-0712-4325-BE0B-745D3F46C024}">
      <dsp:nvSpPr>
        <dsp:cNvPr id="0" name=""/>
        <dsp:cNvSpPr/>
      </dsp:nvSpPr>
      <dsp:spPr>
        <a:xfrm>
          <a:off x="2431456" y="2647778"/>
          <a:ext cx="1677128" cy="145091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新細明體"/>
              <a:ea typeface="新細明體"/>
            </a:rPr>
            <a:t>「</a:t>
          </a:r>
          <a:r>
            <a:rPr lang="zh-TW" altLang="en-US" sz="3000" b="1" u="sng" kern="1200" dirty="0" smtClean="0">
              <a:latin typeface="新細明體"/>
              <a:ea typeface="新細明體"/>
            </a:rPr>
            <a:t>、</a:t>
          </a:r>
          <a:r>
            <a:rPr lang="zh-TW" altLang="en-US" sz="3000" kern="1200" dirty="0" smtClean="0">
              <a:latin typeface="新細明體"/>
              <a:ea typeface="新細明體"/>
            </a:rPr>
            <a:t>」</a:t>
          </a:r>
          <a:endParaRPr lang="zh-TW" altLang="en-US" sz="3000" kern="1200" dirty="0"/>
        </a:p>
      </dsp:txBody>
      <dsp:txXfrm>
        <a:off x="2709392" y="2888225"/>
        <a:ext cx="1121256" cy="970018"/>
      </dsp:txXfrm>
    </dsp:sp>
    <dsp:sp modelId="{6A6B42AA-F851-4257-8DAC-838732019B46}">
      <dsp:nvSpPr>
        <dsp:cNvPr id="0" name=""/>
        <dsp:cNvSpPr/>
      </dsp:nvSpPr>
      <dsp:spPr>
        <a:xfrm>
          <a:off x="2431456" y="890412"/>
          <a:ext cx="1677128" cy="145091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單位</a:t>
          </a:r>
          <a:endParaRPr lang="zh-TW" altLang="en-US" sz="3000" kern="1200" dirty="0"/>
        </a:p>
      </dsp:txBody>
      <dsp:txXfrm>
        <a:off x="2709392" y="1130859"/>
        <a:ext cx="1121256" cy="9700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B8967-268C-45BC-AB08-A23546611FA1}">
      <dsp:nvSpPr>
        <dsp:cNvPr id="0" name=""/>
        <dsp:cNvSpPr/>
      </dsp:nvSpPr>
      <dsp:spPr>
        <a:xfrm>
          <a:off x="-5643239" y="-863869"/>
          <a:ext cx="6718838" cy="6718838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D7BBC-E123-466A-8AC3-384C26B20B16}">
      <dsp:nvSpPr>
        <dsp:cNvPr id="0" name=""/>
        <dsp:cNvSpPr/>
      </dsp:nvSpPr>
      <dsp:spPr>
        <a:xfrm>
          <a:off x="470207" y="311843"/>
          <a:ext cx="9083387" cy="6240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6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抄襲特定廠商之規格資料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0207" y="311843"/>
        <a:ext cx="9083387" cy="624087"/>
      </dsp:txXfrm>
    </dsp:sp>
    <dsp:sp modelId="{797AC4D8-AC3B-46DD-850F-B9384406C2A6}">
      <dsp:nvSpPr>
        <dsp:cNvPr id="0" name=""/>
        <dsp:cNvSpPr/>
      </dsp:nvSpPr>
      <dsp:spPr>
        <a:xfrm>
          <a:off x="80153" y="233833"/>
          <a:ext cx="780108" cy="78010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90C1C-B7CA-4556-BAC6-26427EFE1444}">
      <dsp:nvSpPr>
        <dsp:cNvPr id="0" name=""/>
        <dsp:cNvSpPr/>
      </dsp:nvSpPr>
      <dsp:spPr>
        <a:xfrm>
          <a:off x="917410" y="1247675"/>
          <a:ext cx="8636185" cy="6240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6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指定特定國家之進口品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17410" y="1247675"/>
        <a:ext cx="8636185" cy="624087"/>
      </dsp:txXfrm>
    </dsp:sp>
    <dsp:sp modelId="{404C8202-96D9-4363-B9EE-2924F21468A8}">
      <dsp:nvSpPr>
        <dsp:cNvPr id="0" name=""/>
        <dsp:cNvSpPr/>
      </dsp:nvSpPr>
      <dsp:spPr>
        <a:xfrm>
          <a:off x="527355" y="1169664"/>
          <a:ext cx="780108" cy="78010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47883-9CC0-41BD-8C96-BC03C274E715}">
      <dsp:nvSpPr>
        <dsp:cNvPr id="0" name=""/>
        <dsp:cNvSpPr/>
      </dsp:nvSpPr>
      <dsp:spPr>
        <a:xfrm>
          <a:off x="1054665" y="2183506"/>
          <a:ext cx="8498930" cy="6240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6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非屬必要卻限不同組件須由相同廠牌所組成</a:t>
          </a:r>
        </a:p>
      </dsp:txBody>
      <dsp:txXfrm>
        <a:off x="1054665" y="2183506"/>
        <a:ext cx="8498930" cy="624087"/>
      </dsp:txXfrm>
    </dsp:sp>
    <dsp:sp modelId="{3E8DDC39-2CAF-4BCF-BE29-6AD2DB03307F}">
      <dsp:nvSpPr>
        <dsp:cNvPr id="0" name=""/>
        <dsp:cNvSpPr/>
      </dsp:nvSpPr>
      <dsp:spPr>
        <a:xfrm>
          <a:off x="664611" y="2105495"/>
          <a:ext cx="780108" cy="78010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E1B5B-F32C-4A2F-9F02-089551596B2C}">
      <dsp:nvSpPr>
        <dsp:cNvPr id="0" name=""/>
        <dsp:cNvSpPr/>
      </dsp:nvSpPr>
      <dsp:spPr>
        <a:xfrm>
          <a:off x="917410" y="3119337"/>
          <a:ext cx="8636185" cy="6240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6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所標示參考之廠牌不具普遍性或競爭性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17410" y="3119337"/>
        <a:ext cx="8636185" cy="624087"/>
      </dsp:txXfrm>
    </dsp:sp>
    <dsp:sp modelId="{7DDAC628-9B5D-49FE-B53F-991A6F6659FA}">
      <dsp:nvSpPr>
        <dsp:cNvPr id="0" name=""/>
        <dsp:cNvSpPr/>
      </dsp:nvSpPr>
      <dsp:spPr>
        <a:xfrm>
          <a:off x="527355" y="3041326"/>
          <a:ext cx="780108" cy="78010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4FB9E-13F8-4478-8DE8-81F952EAA1F6}">
      <dsp:nvSpPr>
        <dsp:cNvPr id="0" name=""/>
        <dsp:cNvSpPr/>
      </dsp:nvSpPr>
      <dsp:spPr>
        <a:xfrm>
          <a:off x="470207" y="4055168"/>
          <a:ext cx="9083387" cy="6240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6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超出需求或與需求無關之規格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0207" y="4055168"/>
        <a:ext cx="9083387" cy="624087"/>
      </dsp:txXfrm>
    </dsp:sp>
    <dsp:sp modelId="{251FE30B-5C4E-463F-8E83-9E0957EADF1C}">
      <dsp:nvSpPr>
        <dsp:cNvPr id="0" name=""/>
        <dsp:cNvSpPr/>
      </dsp:nvSpPr>
      <dsp:spPr>
        <a:xfrm>
          <a:off x="80153" y="3977158"/>
          <a:ext cx="780108" cy="78010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B8967-268C-45BC-AB08-A23546611FA1}">
      <dsp:nvSpPr>
        <dsp:cNvPr id="0" name=""/>
        <dsp:cNvSpPr/>
      </dsp:nvSpPr>
      <dsp:spPr>
        <a:xfrm>
          <a:off x="-5887645" y="-901025"/>
          <a:ext cx="7009174" cy="7009174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D7BBC-E123-466A-8AC3-384C26B20B16}">
      <dsp:nvSpPr>
        <dsp:cNvPr id="0" name=""/>
        <dsp:cNvSpPr/>
      </dsp:nvSpPr>
      <dsp:spPr>
        <a:xfrm>
          <a:off x="490169" y="325341"/>
          <a:ext cx="9445701" cy="6510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681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投標時須檢附原廠製造證明、原廠代理證明、原廠願意供應證明等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90169" y="325341"/>
        <a:ext cx="9445701" cy="651098"/>
      </dsp:txXfrm>
    </dsp:sp>
    <dsp:sp modelId="{797AC4D8-AC3B-46DD-850F-B9384406C2A6}">
      <dsp:nvSpPr>
        <dsp:cNvPr id="0" name=""/>
        <dsp:cNvSpPr/>
      </dsp:nvSpPr>
      <dsp:spPr>
        <a:xfrm>
          <a:off x="83233" y="243953"/>
          <a:ext cx="813873" cy="813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90C1C-B7CA-4556-BAC6-26427EFE1444}">
      <dsp:nvSpPr>
        <dsp:cNvPr id="0" name=""/>
        <dsp:cNvSpPr/>
      </dsp:nvSpPr>
      <dsp:spPr>
        <a:xfrm>
          <a:off x="956728" y="1301676"/>
          <a:ext cx="8979142" cy="6510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681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投標時須取得特定材料供應商之授權同意書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56728" y="1301676"/>
        <a:ext cx="8979142" cy="651098"/>
      </dsp:txXfrm>
    </dsp:sp>
    <dsp:sp modelId="{404C8202-96D9-4363-B9EE-2924F21468A8}">
      <dsp:nvSpPr>
        <dsp:cNvPr id="0" name=""/>
        <dsp:cNvSpPr/>
      </dsp:nvSpPr>
      <dsp:spPr>
        <a:xfrm>
          <a:off x="549791" y="1220289"/>
          <a:ext cx="813873" cy="813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47883-9CC0-41BD-8C96-BC03C274E715}">
      <dsp:nvSpPr>
        <dsp:cNvPr id="0" name=""/>
        <dsp:cNvSpPr/>
      </dsp:nvSpPr>
      <dsp:spPr>
        <a:xfrm>
          <a:off x="1099924" y="2278012"/>
          <a:ext cx="8835946" cy="6510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681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規定之資格與履約能力無關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99924" y="2278012"/>
        <a:ext cx="8835946" cy="651098"/>
      </dsp:txXfrm>
    </dsp:sp>
    <dsp:sp modelId="{3E8DDC39-2CAF-4BCF-BE29-6AD2DB03307F}">
      <dsp:nvSpPr>
        <dsp:cNvPr id="0" name=""/>
        <dsp:cNvSpPr/>
      </dsp:nvSpPr>
      <dsp:spPr>
        <a:xfrm>
          <a:off x="692987" y="2196625"/>
          <a:ext cx="813873" cy="813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E1B5B-F32C-4A2F-9F02-089551596B2C}">
      <dsp:nvSpPr>
        <dsp:cNvPr id="0" name=""/>
        <dsp:cNvSpPr/>
      </dsp:nvSpPr>
      <dsp:spPr>
        <a:xfrm>
          <a:off x="956728" y="3254348"/>
          <a:ext cx="8979142" cy="6510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681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投標當時即必須擁有指定之設備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56728" y="3254348"/>
        <a:ext cx="8979142" cy="651098"/>
      </dsp:txXfrm>
    </dsp:sp>
    <dsp:sp modelId="{7DDAC628-9B5D-49FE-B53F-991A6F6659FA}">
      <dsp:nvSpPr>
        <dsp:cNvPr id="0" name=""/>
        <dsp:cNvSpPr/>
      </dsp:nvSpPr>
      <dsp:spPr>
        <a:xfrm>
          <a:off x="549791" y="3172961"/>
          <a:ext cx="813873" cy="813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4FB9E-13F8-4478-8DE8-81F952EAA1F6}">
      <dsp:nvSpPr>
        <dsp:cNvPr id="0" name=""/>
        <dsp:cNvSpPr/>
      </dsp:nvSpPr>
      <dsp:spPr>
        <a:xfrm>
          <a:off x="490169" y="4230684"/>
          <a:ext cx="9445701" cy="6510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681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限定投標廠商之所在地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90169" y="4230684"/>
        <a:ext cx="9445701" cy="651098"/>
      </dsp:txXfrm>
    </dsp:sp>
    <dsp:sp modelId="{251FE30B-5C4E-463F-8E83-9E0957EADF1C}">
      <dsp:nvSpPr>
        <dsp:cNvPr id="0" name=""/>
        <dsp:cNvSpPr/>
      </dsp:nvSpPr>
      <dsp:spPr>
        <a:xfrm>
          <a:off x="83233" y="4149296"/>
          <a:ext cx="813873" cy="813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+Icon#1">
  <dgm:title val="垂直括弧清單"/>
  <dgm:desc val="用來顯示分成群組的資訊方塊。適用在 [階層 2] 有大量文字的情況。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#1">
  <dgm:title val="六角放射狀"/>
  <dgm:desc val="用來顯示與中心概念或主題相關的連續流程。上限為 6 個階層 2 的圖形。 最適合用在少量文字的情況。 未使用的文字不會出現，但只要切換版面配置，仍然可以使用。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9"/>
            <a:ext cx="10693400" cy="75432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82204" y="313255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84209" y="486075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738188" y="40728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核能研究所</a:t>
            </a:r>
            <a:endParaRPr lang="zh-TW" altLang="en-US" sz="1200" b="1" dirty="0">
              <a:solidFill>
                <a:srgbClr val="00B0F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274421"/>
            <a:ext cx="336072" cy="3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9"/>
            <a:ext cx="10693400" cy="7543264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0"/>
            <a:ext cx="10693400" cy="392464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noFill/>
              </a:ln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92464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738188" y="40728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核能研究所</a:t>
            </a:r>
            <a:endParaRPr lang="zh-TW" altLang="en-US" sz="1200" b="1" dirty="0">
              <a:solidFill>
                <a:srgbClr val="00B0F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292806"/>
            <a:ext cx="336072" cy="3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5"/>
            <a:ext cx="10693400" cy="7555451"/>
          </a:xfrm>
          <a:prstGeom prst="rect">
            <a:avLst/>
          </a:prstGeom>
        </p:spPr>
      </p:pic>
      <p:sp>
        <p:nvSpPr>
          <p:cNvPr id="12" name="文字方塊 11"/>
          <p:cNvSpPr txBox="1"/>
          <p:nvPr userDrawn="1"/>
        </p:nvSpPr>
        <p:spPr>
          <a:xfrm>
            <a:off x="9451156" y="716853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核能研究所</a:t>
            </a:r>
            <a:endParaRPr lang="zh-TW" altLang="en-US" sz="1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24" y="7093620"/>
            <a:ext cx="336072" cy="3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82204" y="3132559"/>
            <a:ext cx="9089390" cy="2304256"/>
          </a:xfrm>
        </p:spPr>
        <p:txBody>
          <a:bodyPr>
            <a:normAutofit/>
          </a:bodyPr>
          <a:lstStyle/>
          <a:p>
            <a:r>
              <a:rPr lang="zh-TW" altLang="en-US" dirty="0">
                <a:ea typeface="Adobe 繁黑體 Std B"/>
              </a:rPr>
              <a:t>規格訂</a:t>
            </a:r>
            <a:r>
              <a:rPr lang="zh-TW" altLang="en-US" dirty="0" smtClean="0">
                <a:ea typeface="Adobe 繁黑體 Std B"/>
              </a:rPr>
              <a:t>定、</a:t>
            </a:r>
            <a:r>
              <a:rPr lang="zh-TW" altLang="zh-TW" dirty="0" smtClean="0">
                <a:ea typeface="Adobe 繁黑體 Std B"/>
              </a:rPr>
              <a:t>採購</a:t>
            </a:r>
            <a:r>
              <a:rPr lang="zh-TW" altLang="zh-TW" dirty="0">
                <a:ea typeface="Adobe 繁黑體 Std B"/>
              </a:rPr>
              <a:t>申請單</a:t>
            </a:r>
            <a:r>
              <a:rPr lang="zh-TW" altLang="zh-TW" dirty="0" smtClean="0">
                <a:ea typeface="Adobe 繁黑體 Std B"/>
              </a:rPr>
              <a:t>填寫、</a:t>
            </a:r>
            <a:r>
              <a:rPr lang="en-US" altLang="zh-TW" dirty="0" smtClean="0">
                <a:ea typeface="Adobe 繁黑體 Std B"/>
              </a:rPr>
              <a:t/>
            </a:r>
            <a:br>
              <a:rPr lang="en-US" altLang="zh-TW" dirty="0" smtClean="0">
                <a:ea typeface="Adobe 繁黑體 Std B"/>
              </a:rPr>
            </a:br>
            <a:r>
              <a:rPr lang="zh-TW" altLang="zh-TW" dirty="0" smtClean="0">
                <a:ea typeface="Adobe 繁黑體 Std B"/>
              </a:rPr>
              <a:t>公開</a:t>
            </a:r>
            <a:r>
              <a:rPr lang="zh-TW" altLang="zh-TW" dirty="0">
                <a:ea typeface="Adobe 繁黑體 Std B"/>
              </a:rPr>
              <a:t>徵求等應注意事項</a:t>
            </a:r>
            <a:endParaRPr lang="zh-TW" altLang="en-US" dirty="0">
              <a:ea typeface="Adobe 繁黑體 Std B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84209" y="5940871"/>
            <a:ext cx="7485380" cy="852203"/>
          </a:xfrm>
        </p:spPr>
        <p:txBody>
          <a:bodyPr/>
          <a:lstStyle/>
          <a:p>
            <a:r>
              <a:rPr lang="zh-TW" altLang="en-US" dirty="0">
                <a:ea typeface="Adobe 繁黑體 Std B"/>
              </a:rPr>
              <a:t>秘書室 </a:t>
            </a:r>
            <a:r>
              <a:rPr lang="zh-TW" altLang="en-US" dirty="0" smtClean="0">
                <a:ea typeface="Adobe 繁黑體 Std B"/>
              </a:rPr>
              <a:t>謝佳吟 </a:t>
            </a:r>
            <a:r>
              <a:rPr lang="en-US" altLang="zh-TW" dirty="0" smtClean="0"/>
              <a:t>109.11.26</a:t>
            </a:r>
            <a:endParaRPr lang="zh-TW" altLang="en-US" dirty="0">
              <a:ea typeface="Adobe 繁黑體 Std B"/>
            </a:endParaRPr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172" y="180231"/>
            <a:ext cx="9624060" cy="972179"/>
          </a:xfrm>
        </p:spPr>
        <p:txBody>
          <a:bodyPr/>
          <a:lstStyle/>
          <a:p>
            <a:r>
              <a:rPr lang="zh-TW" altLang="en-US" dirty="0" smtClean="0"/>
              <a:t>採購申請單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8" y="1135709"/>
            <a:ext cx="9186309" cy="5544616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78" y="4369253"/>
            <a:ext cx="6175078" cy="3011778"/>
          </a:xfrm>
        </p:spPr>
      </p:pic>
      <p:sp>
        <p:nvSpPr>
          <p:cNvPr id="7" name="矩形 6"/>
          <p:cNvSpPr/>
          <p:nvPr/>
        </p:nvSpPr>
        <p:spPr>
          <a:xfrm>
            <a:off x="212281" y="1618018"/>
            <a:ext cx="1008112" cy="2880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618508" y="6466943"/>
            <a:ext cx="2232248" cy="33802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63983" y="3564607"/>
            <a:ext cx="6066225" cy="7920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528946" y="6862262"/>
            <a:ext cx="4643619" cy="2887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55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採購申請單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1476375"/>
            <a:ext cx="9186309" cy="5544616"/>
          </a:xfrm>
        </p:spPr>
      </p:pic>
      <p:sp>
        <p:nvSpPr>
          <p:cNvPr id="17" name="矩形 16"/>
          <p:cNvSpPr/>
          <p:nvPr/>
        </p:nvSpPr>
        <p:spPr>
          <a:xfrm>
            <a:off x="1890316" y="2859227"/>
            <a:ext cx="648072" cy="273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68" y="2196455"/>
            <a:ext cx="7285958" cy="436263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403472" y="5004767"/>
            <a:ext cx="1944216" cy="13681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00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採購申請單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5" y="1779837"/>
            <a:ext cx="9623425" cy="3873002"/>
          </a:xfrm>
        </p:spPr>
      </p:pic>
      <p:sp>
        <p:nvSpPr>
          <p:cNvPr id="5" name="矩形 4"/>
          <p:cNvSpPr/>
          <p:nvPr/>
        </p:nvSpPr>
        <p:spPr>
          <a:xfrm>
            <a:off x="378148" y="1908423"/>
            <a:ext cx="1080120" cy="50405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2581225"/>
            <a:ext cx="9088272" cy="49911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70236" y="4356695"/>
            <a:ext cx="1368152" cy="50405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89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172" y="180231"/>
            <a:ext cx="9624060" cy="1260211"/>
          </a:xfrm>
        </p:spPr>
        <p:txBody>
          <a:bodyPr/>
          <a:lstStyle/>
          <a:p>
            <a:r>
              <a:rPr lang="zh-TW" altLang="en-US" dirty="0" smtClean="0"/>
              <a:t>採購申請單</a:t>
            </a:r>
            <a:endParaRPr lang="zh-TW" altLang="en-US" dirty="0"/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4" y="1332359"/>
            <a:ext cx="9623425" cy="3873002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2340471"/>
            <a:ext cx="9192909" cy="4229691"/>
          </a:xfrm>
        </p:spPr>
      </p:pic>
      <p:sp>
        <p:nvSpPr>
          <p:cNvPr id="6" name="矩形 5"/>
          <p:cNvSpPr/>
          <p:nvPr/>
        </p:nvSpPr>
        <p:spPr>
          <a:xfrm>
            <a:off x="7506940" y="1620391"/>
            <a:ext cx="1368152" cy="2880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222192" y="3353570"/>
            <a:ext cx="1368152" cy="57606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向右箭號 2"/>
          <p:cNvSpPr/>
          <p:nvPr/>
        </p:nvSpPr>
        <p:spPr>
          <a:xfrm>
            <a:off x="2322364" y="4212679"/>
            <a:ext cx="720080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左箭號 7"/>
          <p:cNvSpPr/>
          <p:nvPr/>
        </p:nvSpPr>
        <p:spPr>
          <a:xfrm>
            <a:off x="8010996" y="3428831"/>
            <a:ext cx="468052" cy="216024"/>
          </a:xfrm>
          <a:prstGeom prst="lef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23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採購申請單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1404367"/>
            <a:ext cx="6993448" cy="575418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28" y="104276"/>
            <a:ext cx="7664793" cy="656062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6180" y="3456595"/>
            <a:ext cx="1080120" cy="21602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506940" y="1404367"/>
            <a:ext cx="1080120" cy="21602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842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採購申請單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1404367"/>
            <a:ext cx="6993448" cy="5754188"/>
          </a:xfrm>
        </p:spPr>
      </p:pic>
      <p:sp>
        <p:nvSpPr>
          <p:cNvPr id="8" name="矩形 7"/>
          <p:cNvSpPr/>
          <p:nvPr/>
        </p:nvSpPr>
        <p:spPr>
          <a:xfrm>
            <a:off x="1663437" y="2507767"/>
            <a:ext cx="360040" cy="50405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38" y="1835578"/>
            <a:ext cx="7630590" cy="345805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610396" y="2124447"/>
            <a:ext cx="1017196" cy="2880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858868" y="6664897"/>
            <a:ext cx="288032" cy="356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V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45" y="1174619"/>
            <a:ext cx="7573433" cy="506800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550258" y="4650077"/>
            <a:ext cx="1080120" cy="2880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51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公開徵求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00" y="1415329"/>
            <a:ext cx="6048672" cy="5481380"/>
          </a:xfrm>
        </p:spPr>
      </p:pic>
      <p:sp>
        <p:nvSpPr>
          <p:cNvPr id="5" name="矩形 4"/>
          <p:cNvSpPr/>
          <p:nvPr/>
        </p:nvSpPr>
        <p:spPr>
          <a:xfrm>
            <a:off x="450156" y="1415329"/>
            <a:ext cx="2880320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/>
              <a:t>109</a:t>
            </a:r>
            <a:r>
              <a:rPr lang="zh-TW" altLang="en-US" sz="2400" dirty="0"/>
              <a:t>年</a:t>
            </a:r>
            <a:r>
              <a:rPr lang="en-US" altLang="zh-TW" sz="2400" dirty="0"/>
              <a:t>6</a:t>
            </a:r>
            <a:r>
              <a:rPr lang="zh-TW" altLang="en-US" sz="2400" dirty="0"/>
              <a:t>月</a:t>
            </a:r>
            <a:r>
              <a:rPr lang="en-US" altLang="zh-TW" sz="2400" dirty="0"/>
              <a:t>3</a:t>
            </a:r>
            <a:r>
              <a:rPr lang="zh-TW" altLang="en-US" sz="2400" dirty="0" smtClean="0"/>
              <a:t>日</a:t>
            </a:r>
            <a:r>
              <a:rPr lang="zh-TW" altLang="en-US" sz="2400" dirty="0"/>
              <a:t>工程稽字第</a:t>
            </a:r>
            <a:r>
              <a:rPr lang="en-US" altLang="zh-TW" sz="2400" dirty="0"/>
              <a:t>1091300242</a:t>
            </a:r>
            <a:r>
              <a:rPr lang="zh-TW" altLang="en-US" sz="2400" dirty="0" smtClean="0"/>
              <a:t>號</a:t>
            </a:r>
            <a:r>
              <a:rPr lang="zh-TW" altLang="en-US" sz="2400" dirty="0"/>
              <a:t>函</a:t>
            </a:r>
            <a:r>
              <a:rPr lang="zh-TW" altLang="en-US" sz="2400" dirty="0" smtClean="0"/>
              <a:t>送「</a:t>
            </a:r>
            <a:r>
              <a:rPr lang="zh-TW" altLang="en-US" sz="2400" dirty="0"/>
              <a:t>採購稽核發現缺失類型及案例─以</a:t>
            </a:r>
            <a:r>
              <a:rPr lang="zh-TW" altLang="en-US" sz="2400" dirty="0" smtClean="0"/>
              <a:t>開口契約</a:t>
            </a:r>
            <a:r>
              <a:rPr lang="zh-TW" altLang="en-US" sz="2400" dirty="0"/>
              <a:t>為例」</a:t>
            </a:r>
            <a:r>
              <a:rPr lang="zh-TW" altLang="en-US" sz="2400" dirty="0" smtClean="0"/>
              <a:t>資料</a:t>
            </a:r>
            <a:r>
              <a:rPr lang="zh-TW" altLang="en-US" sz="2400" dirty="0"/>
              <a:t>項目</a:t>
            </a:r>
            <a:r>
              <a:rPr lang="en-US" altLang="zh-TW" sz="2400" dirty="0" smtClean="0"/>
              <a:t>4</a:t>
            </a:r>
            <a:r>
              <a:rPr lang="zh-TW" altLang="en-US" sz="2400" dirty="0" smtClean="0"/>
              <a:t>內容如右</a:t>
            </a:r>
            <a:r>
              <a:rPr lang="en-US" altLang="zh-TW" sz="2400" dirty="0" smtClean="0"/>
              <a:t>:</a:t>
            </a:r>
            <a:endParaRPr lang="zh-TW" altLang="en-US" sz="2400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4122564" y="1836415"/>
            <a:ext cx="5184576" cy="0"/>
          </a:xfrm>
          <a:prstGeom prst="line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4122564" y="2196455"/>
            <a:ext cx="5184576" cy="0"/>
          </a:xfrm>
          <a:prstGeom prst="line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978548" y="2556495"/>
            <a:ext cx="3888432" cy="0"/>
          </a:xfrm>
          <a:prstGeom prst="line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0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公開徵求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0156" y="1415329"/>
            <a:ext cx="2880320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/>
              <a:t>109</a:t>
            </a:r>
            <a:r>
              <a:rPr lang="zh-TW" altLang="en-US" sz="2400" dirty="0"/>
              <a:t>年</a:t>
            </a:r>
            <a:r>
              <a:rPr lang="en-US" altLang="zh-TW" sz="2400" dirty="0"/>
              <a:t>6</a:t>
            </a:r>
            <a:r>
              <a:rPr lang="zh-TW" altLang="en-US" sz="2400" dirty="0"/>
              <a:t>月</a:t>
            </a:r>
            <a:r>
              <a:rPr lang="en-US" altLang="zh-TW" sz="2400" dirty="0"/>
              <a:t>30</a:t>
            </a:r>
            <a:r>
              <a:rPr lang="zh-TW" altLang="en-US" sz="2400" dirty="0" smtClean="0"/>
              <a:t>日</a:t>
            </a:r>
            <a:r>
              <a:rPr lang="zh-TW" altLang="en-US" sz="2400" dirty="0"/>
              <a:t>核秘字第</a:t>
            </a:r>
            <a:r>
              <a:rPr lang="en-US" altLang="zh-TW" sz="2400" dirty="0"/>
              <a:t>1090005106</a:t>
            </a:r>
            <a:r>
              <a:rPr lang="zh-TW" altLang="en-US" sz="2400" dirty="0" smtClean="0"/>
              <a:t>號函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本</a:t>
            </a:r>
            <a:r>
              <a:rPr lang="zh-TW" altLang="en-US" sz="2400" dirty="0"/>
              <a:t>所辦理採購案如有政府採購法第</a:t>
            </a:r>
            <a:r>
              <a:rPr lang="en-US" altLang="zh-TW" sz="2400" dirty="0"/>
              <a:t>34</a:t>
            </a:r>
            <a:r>
              <a:rPr lang="zh-TW" altLang="en-US" sz="2400" dirty="0"/>
              <a:t>條第</a:t>
            </a:r>
            <a:r>
              <a:rPr lang="en-US" altLang="zh-TW" sz="2400" dirty="0"/>
              <a:t>1</a:t>
            </a:r>
            <a:r>
              <a:rPr lang="zh-TW" altLang="en-US" sz="2400" dirty="0"/>
              <a:t>項前段牴觸</a:t>
            </a:r>
            <a:r>
              <a:rPr lang="zh-TW" altLang="en-US" sz="2400" dirty="0" smtClean="0"/>
              <a:t>之虞</a:t>
            </a:r>
            <a:r>
              <a:rPr lang="zh-TW" altLang="en-US" sz="2400" dirty="0"/>
              <a:t>者，應先辦理公開徵求後再辦採購申請作業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84" y="1620079"/>
            <a:ext cx="6934828" cy="4991100"/>
          </a:xfrm>
        </p:spPr>
      </p:pic>
    </p:spTree>
    <p:extLst>
      <p:ext uri="{BB962C8B-B14F-4D97-AF65-F5344CB8AC3E}">
        <p14:creationId xmlns:p14="http://schemas.microsoft.com/office/powerpoint/2010/main" val="25166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公開徵求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83" y="1763713"/>
            <a:ext cx="8295834" cy="4991100"/>
          </a:xfrm>
        </p:spPr>
      </p:pic>
      <p:sp>
        <p:nvSpPr>
          <p:cNvPr id="5" name="矩形 4"/>
          <p:cNvSpPr/>
          <p:nvPr/>
        </p:nvSpPr>
        <p:spPr>
          <a:xfrm>
            <a:off x="8155012" y="3276575"/>
            <a:ext cx="144016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上箭號圖說文字 7"/>
          <p:cNvSpPr/>
          <p:nvPr/>
        </p:nvSpPr>
        <p:spPr>
          <a:xfrm>
            <a:off x="8155012" y="3881145"/>
            <a:ext cx="1243986" cy="220374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輸入帳號密碼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30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公開徵求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36" y="1791221"/>
            <a:ext cx="8497076" cy="4991100"/>
          </a:xfrm>
        </p:spPr>
      </p:pic>
      <p:grpSp>
        <p:nvGrpSpPr>
          <p:cNvPr id="12" name="群組 11"/>
          <p:cNvGrpSpPr/>
          <p:nvPr/>
        </p:nvGrpSpPr>
        <p:grpSpPr>
          <a:xfrm>
            <a:off x="786202" y="3519101"/>
            <a:ext cx="1536162" cy="405546"/>
            <a:chOff x="786202" y="3519101"/>
            <a:chExt cx="1536162" cy="405546"/>
          </a:xfrm>
        </p:grpSpPr>
        <p:sp>
          <p:nvSpPr>
            <p:cNvPr id="5" name="矩形 4"/>
            <p:cNvSpPr/>
            <p:nvPr/>
          </p:nvSpPr>
          <p:spPr>
            <a:xfrm>
              <a:off x="1170236" y="3744439"/>
              <a:ext cx="1152128" cy="1802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786202" y="3519101"/>
              <a:ext cx="360040" cy="3154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769323" y="3929028"/>
            <a:ext cx="1706512" cy="315442"/>
            <a:chOff x="769323" y="3929028"/>
            <a:chExt cx="1706512" cy="315442"/>
          </a:xfrm>
        </p:grpSpPr>
        <p:sp>
          <p:nvSpPr>
            <p:cNvPr id="7" name="矩形 6"/>
            <p:cNvSpPr/>
            <p:nvPr/>
          </p:nvSpPr>
          <p:spPr>
            <a:xfrm>
              <a:off x="1323707" y="3969777"/>
              <a:ext cx="1152128" cy="1802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769323" y="3929028"/>
              <a:ext cx="360040" cy="3154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056407" y="4129342"/>
            <a:ext cx="1575189" cy="518589"/>
            <a:chOff x="1056407" y="4129342"/>
            <a:chExt cx="1575189" cy="518589"/>
          </a:xfrm>
        </p:grpSpPr>
        <p:sp>
          <p:nvSpPr>
            <p:cNvPr id="8" name="矩形 7"/>
            <p:cNvSpPr/>
            <p:nvPr/>
          </p:nvSpPr>
          <p:spPr>
            <a:xfrm>
              <a:off x="1479468" y="4129342"/>
              <a:ext cx="1152128" cy="1802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1056407" y="4332489"/>
              <a:ext cx="360040" cy="3154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1742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LilyUPC" panose="020B0604020202020204" pitchFamily="34" charset="-34"/>
              </a:rPr>
              <a:t>規格訂定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LilyUPC" panose="020B0604020202020204" pitchFamily="34" charset="-34"/>
            </a:endParaRP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736433"/>
              </p:ext>
            </p:extLst>
          </p:nvPr>
        </p:nvGraphicFramePr>
        <p:xfrm>
          <a:off x="522165" y="2124447"/>
          <a:ext cx="7704856" cy="4127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圓角矩形圖說文字 10"/>
          <p:cNvSpPr/>
          <p:nvPr/>
        </p:nvSpPr>
        <p:spPr>
          <a:xfrm>
            <a:off x="231855" y="612279"/>
            <a:ext cx="3312368" cy="1944216"/>
          </a:xfrm>
          <a:prstGeom prst="wedgeRoundRectCallout">
            <a:avLst>
              <a:gd name="adj1" fmla="val 56803"/>
              <a:gd name="adj2" fmla="val 6484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機關辦理採購，應以維護</a:t>
            </a:r>
            <a:r>
              <a:rPr lang="zh-TW" altLang="en-US" sz="24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公共利益及公平合理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為原則，對廠商不得為無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正當理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由之差別待遇。</a:t>
            </a:r>
          </a:p>
        </p:txBody>
      </p:sp>
      <p:sp>
        <p:nvSpPr>
          <p:cNvPr id="12" name="圓角矩形圖說文字 11"/>
          <p:cNvSpPr/>
          <p:nvPr/>
        </p:nvSpPr>
        <p:spPr>
          <a:xfrm>
            <a:off x="257060" y="2844527"/>
            <a:ext cx="3073416" cy="4536504"/>
          </a:xfrm>
          <a:prstGeom prst="wedgeRoundRectCallout">
            <a:avLst>
              <a:gd name="adj1" fmla="val 80227"/>
              <a:gd name="adj2" fmla="val 1260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招標文件允許投標廠商提出同等品，並規定應於投標文件內預先提出者，廠商應於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投標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文件內敘明同等品之廠牌、價格及功能、效益、標準或特性等相關資料，以供審查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。招標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文件允許投標廠商提出同等品，未規定應於投標文件內預先提出者，</a:t>
            </a:r>
            <a:r>
              <a:rPr lang="zh-TW" altLang="en-US" sz="18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得標廠商</a:t>
            </a:r>
            <a:r>
              <a:rPr lang="zh-TW" altLang="en-US" sz="1800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得於</a:t>
            </a:r>
            <a:r>
              <a:rPr lang="zh-TW" altLang="en-US" sz="18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使用同等品前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，依契約規定</a:t>
            </a:r>
            <a:r>
              <a:rPr lang="zh-TW" altLang="en-US" sz="18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向機關提出同等品之廠牌、價格及功能、效益、標準</a:t>
            </a:r>
            <a:r>
              <a:rPr lang="zh-TW" altLang="en-US" sz="1800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或特性</a:t>
            </a:r>
            <a:r>
              <a:rPr lang="zh-TW" altLang="en-US" sz="18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等相關資料，以供審查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(§26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執行注意事項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7218908" y="468263"/>
            <a:ext cx="3217432" cy="6624736"/>
          </a:xfrm>
          <a:prstGeom prst="wedgeRoundRectCallout">
            <a:avLst>
              <a:gd name="adj1" fmla="val -73332"/>
              <a:gd name="adj2" fmla="val -1200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機關辦理</a:t>
            </a:r>
            <a:r>
              <a:rPr lang="zh-TW" altLang="en-US" sz="18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公告金額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以上之採購，應依</a:t>
            </a:r>
            <a:r>
              <a:rPr lang="zh-TW" altLang="en-US" sz="18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功能或效益訂定招標文件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。其有</a:t>
            </a:r>
            <a:r>
              <a:rPr lang="zh-TW" altLang="en-US" sz="18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</a:t>
            </a:r>
            <a:r>
              <a:rPr lang="zh-TW" altLang="en-US" sz="1800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</a:t>
            </a:r>
            <a:r>
              <a:rPr lang="zh-TW" altLang="en-US" sz="18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或國家標準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者，應從其規定。</a:t>
            </a:r>
          </a:p>
          <a:p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機關所擬定、採用或適用之技術規格，其所標示之擬採購產品或服務之特性，諸如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品質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、性能、安全、尺寸、符號、術語、包裝、標誌及標示或生產程序、方法及評估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之程序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，在</a:t>
            </a:r>
            <a:r>
              <a:rPr lang="zh-TW" altLang="en-US" sz="18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目的及效果上均不得限制競爭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招標文件</a:t>
            </a:r>
            <a:r>
              <a:rPr lang="zh-TW" altLang="en-US" sz="18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不得要求或提及特定之商標或商名、專利、設計或型式、特定來源地、</a:t>
            </a:r>
            <a:r>
              <a:rPr lang="zh-TW" altLang="en-US" sz="1800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生產者</a:t>
            </a:r>
            <a:r>
              <a:rPr lang="zh-TW" altLang="en-US" sz="18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或供應者。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但無法以精確之方式說明招標要求，而已在招標文件內註明諸如「或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同等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品」字樣者，不在此限。</a:t>
            </a:r>
          </a:p>
        </p:txBody>
      </p:sp>
    </p:spTree>
    <p:extLst>
      <p:ext uri="{BB962C8B-B14F-4D97-AF65-F5344CB8AC3E}">
        <p14:creationId xmlns:p14="http://schemas.microsoft.com/office/powerpoint/2010/main" val="20946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公開徵求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80" y="1763713"/>
            <a:ext cx="8560041" cy="4991100"/>
          </a:xfrm>
        </p:spPr>
      </p:pic>
      <p:sp>
        <p:nvSpPr>
          <p:cNvPr id="5" name="矩形 4"/>
          <p:cNvSpPr/>
          <p:nvPr/>
        </p:nvSpPr>
        <p:spPr>
          <a:xfrm>
            <a:off x="4698628" y="5004767"/>
            <a:ext cx="151216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42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公開徵求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86" y="1763713"/>
            <a:ext cx="8581428" cy="4991100"/>
          </a:xfrm>
        </p:spPr>
      </p:pic>
      <p:sp>
        <p:nvSpPr>
          <p:cNvPr id="5" name="矩形 4"/>
          <p:cNvSpPr/>
          <p:nvPr/>
        </p:nvSpPr>
        <p:spPr>
          <a:xfrm>
            <a:off x="5274692" y="5753309"/>
            <a:ext cx="158417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42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公開徵求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84" y="1474339"/>
            <a:ext cx="7542708" cy="5474644"/>
          </a:xfrm>
        </p:spPr>
      </p:pic>
      <p:sp>
        <p:nvSpPr>
          <p:cNvPr id="5" name="矩形 4"/>
          <p:cNvSpPr/>
          <p:nvPr/>
        </p:nvSpPr>
        <p:spPr>
          <a:xfrm>
            <a:off x="6066780" y="6516935"/>
            <a:ext cx="115212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371308" y="1476375"/>
            <a:ext cx="115212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左箭號圖說文字 6"/>
          <p:cNvSpPr/>
          <p:nvPr/>
        </p:nvSpPr>
        <p:spPr>
          <a:xfrm>
            <a:off x="5860704" y="3564607"/>
            <a:ext cx="2662731" cy="43204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沒有規定天數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742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公開徵求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33" y="1692399"/>
            <a:ext cx="8464635" cy="4991100"/>
          </a:xfrm>
        </p:spPr>
      </p:pic>
      <p:sp>
        <p:nvSpPr>
          <p:cNvPr id="3" name="橢圓 2"/>
          <p:cNvSpPr/>
          <p:nvPr/>
        </p:nvSpPr>
        <p:spPr>
          <a:xfrm>
            <a:off x="8659068" y="1692399"/>
            <a:ext cx="9144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4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公開徵求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096255"/>
              </p:ext>
            </p:extLst>
          </p:nvPr>
        </p:nvGraphicFramePr>
        <p:xfrm>
          <a:off x="534988" y="1763713"/>
          <a:ext cx="9623425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66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109</a:t>
            </a:r>
            <a:r>
              <a:rPr lang="zh-TW" altLang="en-US" dirty="0" smtClean="0"/>
              <a:t>年內部稽核缺失</a:t>
            </a:r>
            <a:r>
              <a:rPr lang="zh-TW" altLang="en-US" dirty="0"/>
              <a:t>及建議事項宣導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560932"/>
              </p:ext>
            </p:extLst>
          </p:nvPr>
        </p:nvGraphicFramePr>
        <p:xfrm>
          <a:off x="534988" y="1763713"/>
          <a:ext cx="9623425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3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109</a:t>
            </a:r>
            <a:r>
              <a:rPr lang="zh-TW" altLang="en-US" dirty="0" smtClean="0"/>
              <a:t>年內部稽核缺失</a:t>
            </a:r>
            <a:r>
              <a:rPr lang="zh-TW" altLang="en-US" dirty="0"/>
              <a:t>及建議事項宣導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645112"/>
              </p:ext>
            </p:extLst>
          </p:nvPr>
        </p:nvGraphicFramePr>
        <p:xfrm>
          <a:off x="534988" y="1763713"/>
          <a:ext cx="9623425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8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謝謝聆聽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LilyUPC" panose="020B0604020202020204" pitchFamily="34" charset="-34"/>
              </a:rPr>
              <a:t>規格訂定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629002"/>
              </p:ext>
            </p:extLst>
          </p:nvPr>
        </p:nvGraphicFramePr>
        <p:xfrm>
          <a:off x="594172" y="1404367"/>
          <a:ext cx="9623425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圓角矩形圖說文字 2"/>
          <p:cNvSpPr/>
          <p:nvPr/>
        </p:nvSpPr>
        <p:spPr>
          <a:xfrm>
            <a:off x="4266580" y="6156894"/>
            <a:ext cx="5912056" cy="1080119"/>
          </a:xfrm>
          <a:prstGeom prst="wedgeRoundRectCallout">
            <a:avLst>
              <a:gd name="adj1" fmla="val -18503"/>
              <a:gd name="adj2" fmla="val -63684"/>
              <a:gd name="adj3" fmla="val 16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/>
              <a:t>【</a:t>
            </a:r>
            <a:r>
              <a:rPr lang="zh-TW" altLang="en-US" sz="1600" b="1" dirty="0"/>
              <a:t>國家標準</a:t>
            </a:r>
            <a:r>
              <a:rPr lang="en-US" altLang="zh-TW" sz="1600" b="1" dirty="0" smtClean="0"/>
              <a:t>】</a:t>
            </a:r>
            <a:r>
              <a:rPr lang="zh-TW" altLang="en-US" sz="1600" b="1" dirty="0" smtClean="0"/>
              <a:t>國家標準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ＣＮＳ</a:t>
            </a:r>
            <a:r>
              <a:rPr lang="en-US" altLang="zh-TW" sz="1600" b="1" dirty="0"/>
              <a:t>)</a:t>
            </a:r>
            <a:r>
              <a:rPr lang="zh-TW" altLang="en-US" sz="1600" b="1" dirty="0"/>
              <a:t>網路服務</a:t>
            </a:r>
            <a:r>
              <a:rPr lang="zh-TW" altLang="en-US" sz="1600" b="1" dirty="0" smtClean="0"/>
              <a:t>系統</a:t>
            </a:r>
            <a:r>
              <a:rPr lang="en-US" altLang="zh-TW" sz="1600" b="1" dirty="0" smtClean="0"/>
              <a:t>http</a:t>
            </a:r>
            <a:r>
              <a:rPr lang="en-US" altLang="zh-TW" sz="1600" b="1" dirty="0"/>
              <a:t>://www.cnsonline.com.tw/</a:t>
            </a:r>
          </a:p>
          <a:p>
            <a:r>
              <a:rPr lang="en-US" altLang="zh-TW" sz="1600" b="1" dirty="0"/>
              <a:t>【</a:t>
            </a:r>
            <a:r>
              <a:rPr lang="zh-TW" altLang="en-US" sz="1600" b="1" dirty="0"/>
              <a:t>國際標準</a:t>
            </a:r>
            <a:r>
              <a:rPr lang="en-US" altLang="zh-TW" sz="1600" b="1" dirty="0" smtClean="0"/>
              <a:t>】</a:t>
            </a:r>
            <a:r>
              <a:rPr lang="zh-TW" altLang="en-US" sz="1600" b="1" dirty="0" smtClean="0"/>
              <a:t>行政院</a:t>
            </a:r>
            <a:r>
              <a:rPr lang="zh-TW" altLang="en-US" sz="1600" b="1" dirty="0"/>
              <a:t>公共工程委員會網站</a:t>
            </a:r>
          </a:p>
          <a:p>
            <a:r>
              <a:rPr lang="en-US" altLang="zh-TW" sz="1600" b="1" dirty="0"/>
              <a:t>http://www.pcc.gov.tw/</a:t>
            </a:r>
            <a:r>
              <a:rPr lang="zh-TW" altLang="en-US" sz="1600" b="1" dirty="0"/>
              <a:t>政府</a:t>
            </a:r>
            <a:r>
              <a:rPr lang="zh-TW" altLang="en-US" sz="1600" b="1" dirty="0" smtClean="0"/>
              <a:t>採購</a:t>
            </a:r>
            <a:r>
              <a:rPr lang="en-US" altLang="zh-TW" sz="1600" b="1" dirty="0" smtClean="0"/>
              <a:t>/</a:t>
            </a:r>
            <a:r>
              <a:rPr lang="zh-TW" altLang="en-US" sz="1600" b="1" dirty="0"/>
              <a:t>政府採購資訊</a:t>
            </a:r>
            <a:r>
              <a:rPr lang="en-US" altLang="zh-TW" sz="1600" b="1" dirty="0"/>
              <a:t>/</a:t>
            </a:r>
            <a:r>
              <a:rPr lang="zh-TW" altLang="en-US" sz="1600" b="1" dirty="0"/>
              <a:t>國際標準資料</a:t>
            </a:r>
          </a:p>
        </p:txBody>
      </p:sp>
    </p:spTree>
    <p:extLst>
      <p:ext uri="{BB962C8B-B14F-4D97-AF65-F5344CB8AC3E}">
        <p14:creationId xmlns:p14="http://schemas.microsoft.com/office/powerpoint/2010/main" val="21308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152498"/>
              </p:ext>
            </p:extLst>
          </p:nvPr>
        </p:nvGraphicFramePr>
        <p:xfrm>
          <a:off x="666180" y="1620391"/>
          <a:ext cx="9623425" cy="5351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LilyUPC" panose="020B0604020202020204" pitchFamily="34" charset="-34"/>
              </a:rPr>
              <a:t>規格訂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LilyUPC" panose="020B0604020202020204" pitchFamily="34" charset="-34"/>
              </a:rPr>
              <a:t>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LilyUPC" panose="020B0604020202020204" pitchFamily="34" charset="-34"/>
              </a:rPr>
              <a:t>-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LilyUPC" panose="020B0604020202020204" pitchFamily="34" charset="-34"/>
              </a:rPr>
              <a:t>可以指定廠牌型號嗎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LilyUPC" panose="020B0604020202020204" pitchFamily="34" charset="-34"/>
              </a:rPr>
              <a:t>?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365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8148" y="252239"/>
            <a:ext cx="9924598" cy="1260211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規格訂定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可以限制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大陸地區廠商、產品及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勞務嗎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104154"/>
              </p:ext>
            </p:extLst>
          </p:nvPr>
        </p:nvGraphicFramePr>
        <p:xfrm>
          <a:off x="534988" y="1763713"/>
          <a:ext cx="9623425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82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LilyUPC" panose="020B0604020202020204" pitchFamily="34" charset="-34"/>
              </a:rPr>
              <a:t>規格訂定</a:t>
            </a:r>
            <a:endParaRPr lang="zh-TW" altLang="en-US" dirty="0"/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805602"/>
              </p:ext>
            </p:extLst>
          </p:nvPr>
        </p:nvGraphicFramePr>
        <p:xfrm>
          <a:off x="534988" y="1763713"/>
          <a:ext cx="9623425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272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550471E-7A19-4565-9768-226C1768B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9550471E-7A19-4565-9768-226C1768B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FBDAC37-A664-4F02-B73C-0F5FD960D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>
                                            <p:graphicEl>
                                              <a:dgm id="{FFBDAC37-A664-4F02-B73C-0F5FD960D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3D5CBDD-C203-453D-803A-28CCE77EA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graphicEl>
                                              <a:dgm id="{23D5CBDD-C203-453D-803A-28CCE77EA1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637D5E3-9038-4A1F-B7D8-D487E2B94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0">
                                            <p:graphicEl>
                                              <a:dgm id="{D637D5E3-9038-4A1F-B7D8-D487E2B94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0F92A00-44D4-45CC-AB7F-3FB0C473D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0">
                                            <p:graphicEl>
                                              <a:dgm id="{00F92A00-44D4-45CC-AB7F-3FB0C473D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266332-589A-496B-B357-0BD157E20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0">
                                            <p:graphicEl>
                                              <a:dgm id="{96266332-589A-496B-B357-0BD157E20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2D8171-F8E3-4875-9AC5-F8219CE58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">
                                            <p:graphicEl>
                                              <a:dgm id="{442D8171-F8E3-4875-9AC5-F8219CE58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8EDE8A-1DD2-4397-8719-A82D363D4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0">
                                            <p:graphicEl>
                                              <a:dgm id="{A88EDE8A-1DD2-4397-8719-A82D363D4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F81D14A-9B24-4783-8CC9-41E40EFC3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graphicEl>
                                              <a:dgm id="{AF81D14A-9B24-4783-8CC9-41E40EFC3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202752B-2BB2-475A-B11A-F14BF43D0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0">
                                            <p:graphicEl>
                                              <a:dgm id="{F202752B-2BB2-475A-B11A-F14BF43D0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07D7372-B0DC-4CAD-AF18-6492B6570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0">
                                            <p:graphicEl>
                                              <a:dgm id="{007D7372-B0DC-4CAD-AF18-6492B6570A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規格訂定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672640"/>
              </p:ext>
            </p:extLst>
          </p:nvPr>
        </p:nvGraphicFramePr>
        <p:xfrm>
          <a:off x="534988" y="1763713"/>
          <a:ext cx="9623425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圓角矩形圖說文字 7"/>
          <p:cNvSpPr/>
          <p:nvPr/>
        </p:nvSpPr>
        <p:spPr>
          <a:xfrm>
            <a:off x="568335" y="3708623"/>
            <a:ext cx="2160240" cy="3168352"/>
          </a:xfrm>
          <a:prstGeom prst="wedgeRoundRectCallout">
            <a:avLst>
              <a:gd name="adj1" fmla="val 67388"/>
              <a:gd name="adj2" fmla="val 103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用在平列連用的單字、詞語之間，或標示條列次序的文字之後。如今天媽媽買了魚、肉、雞蛋、青菜、水果。</a:t>
            </a:r>
          </a:p>
        </p:txBody>
      </p:sp>
    </p:spTree>
    <p:extLst>
      <p:ext uri="{BB962C8B-B14F-4D97-AF65-F5344CB8AC3E}">
        <p14:creationId xmlns:p14="http://schemas.microsoft.com/office/powerpoint/2010/main" val="35892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LilyUPC" panose="020B0604020202020204" pitchFamily="34" charset="-34"/>
              </a:rPr>
              <a:t>規格訂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LilyUPC" panose="020B0604020202020204" pitchFamily="34" charset="-34"/>
              </a:rPr>
              <a:t>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LilyUPC" panose="020B0604020202020204" pitchFamily="34" charset="-34"/>
              </a:rPr>
              <a:t>-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LilyUPC" panose="020B0604020202020204" pitchFamily="34" charset="-34"/>
              </a:rPr>
              <a:t>錯誤行為態樣</a:t>
            </a:r>
            <a:endParaRPr lang="zh-TW" altLang="en-US" sz="3200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585053"/>
              </p:ext>
            </p:extLst>
          </p:nvPr>
        </p:nvGraphicFramePr>
        <p:xfrm>
          <a:off x="534988" y="1763713"/>
          <a:ext cx="9623425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乘號 2"/>
          <p:cNvSpPr/>
          <p:nvPr/>
        </p:nvSpPr>
        <p:spPr>
          <a:xfrm>
            <a:off x="705629" y="2052439"/>
            <a:ext cx="576064" cy="648072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乘號 4"/>
          <p:cNvSpPr/>
          <p:nvPr/>
        </p:nvSpPr>
        <p:spPr>
          <a:xfrm>
            <a:off x="1157219" y="2988543"/>
            <a:ext cx="576064" cy="648072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乘號 6"/>
          <p:cNvSpPr/>
          <p:nvPr/>
        </p:nvSpPr>
        <p:spPr>
          <a:xfrm>
            <a:off x="1281693" y="3924647"/>
            <a:ext cx="576064" cy="648072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乘號 7"/>
          <p:cNvSpPr/>
          <p:nvPr/>
        </p:nvSpPr>
        <p:spPr>
          <a:xfrm>
            <a:off x="1165966" y="4860751"/>
            <a:ext cx="576064" cy="648072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乘號 8"/>
          <p:cNvSpPr/>
          <p:nvPr/>
        </p:nvSpPr>
        <p:spPr>
          <a:xfrm>
            <a:off x="705629" y="5796855"/>
            <a:ext cx="576064" cy="648072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57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0B8967-268C-45BC-AB08-A23546611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30B8967-268C-45BC-AB08-A23546611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7AC4D8-AC3B-46DD-850F-B9384406C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797AC4D8-AC3B-46DD-850F-B9384406C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CD7BBC-E123-466A-8AC3-384C26B20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CACD7BBC-E123-466A-8AC3-384C26B20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4C8202-96D9-4363-B9EE-2924F2146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404C8202-96D9-4363-B9EE-2924F2146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B90C1C-B7CA-4556-BAC6-26427EFE1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D4B90C1C-B7CA-4556-BAC6-26427EFE1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8DDC39-2CAF-4BCF-BE29-6AD2DB033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3E8DDC39-2CAF-4BCF-BE29-6AD2DB033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447883-9CC0-41BD-8C96-BC03C274E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9E447883-9CC0-41BD-8C96-BC03C274E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DAC628-9B5D-49FE-B53F-991A6F665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7DDAC628-9B5D-49FE-B53F-991A6F665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0E1B5B-F32C-4A2F-9F02-089551596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FC0E1B5B-F32C-4A2F-9F02-089551596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1FE30B-5C4E-463F-8E83-9E0957EAD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251FE30B-5C4E-463F-8E83-9E0957EAD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64FB9E-13F8-4478-8DE8-81F952EAA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7164FB9E-13F8-4478-8DE8-81F952EAA1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LilyUPC" panose="020B0604020202020204" pitchFamily="34" charset="-34"/>
              </a:rPr>
              <a:t>資格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LilyUPC" panose="020B0604020202020204" pitchFamily="34" charset="-34"/>
              </a:rPr>
              <a:t>訂定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LilyUPC" panose="020B0604020202020204" pitchFamily="34" charset="-34"/>
              </a:rPr>
              <a:t>-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LilyUPC" panose="020B0604020202020204" pitchFamily="34" charset="-34"/>
              </a:rPr>
              <a:t>錯誤行為態樣</a:t>
            </a:r>
            <a:endParaRPr lang="zh-TW" altLang="en-US" sz="3200" dirty="0"/>
          </a:p>
        </p:txBody>
      </p:sp>
      <p:graphicFrame>
        <p:nvGraphicFramePr>
          <p:cNvPr id="4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137624"/>
              </p:ext>
            </p:extLst>
          </p:nvPr>
        </p:nvGraphicFramePr>
        <p:xfrm>
          <a:off x="306140" y="1476375"/>
          <a:ext cx="10009112" cy="5207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乘號 4"/>
          <p:cNvSpPr/>
          <p:nvPr/>
        </p:nvSpPr>
        <p:spPr>
          <a:xfrm>
            <a:off x="276092" y="1908423"/>
            <a:ext cx="968663" cy="864096"/>
          </a:xfrm>
          <a:prstGeom prst="mathMultiply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乘號 5"/>
          <p:cNvSpPr/>
          <p:nvPr/>
        </p:nvSpPr>
        <p:spPr>
          <a:xfrm>
            <a:off x="738188" y="2829553"/>
            <a:ext cx="968663" cy="864096"/>
          </a:xfrm>
          <a:prstGeom prst="mathMultiply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乘號 6"/>
          <p:cNvSpPr/>
          <p:nvPr/>
        </p:nvSpPr>
        <p:spPr>
          <a:xfrm>
            <a:off x="847818" y="3780631"/>
            <a:ext cx="968663" cy="864096"/>
          </a:xfrm>
          <a:prstGeom prst="mathMultiply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乘號 7"/>
          <p:cNvSpPr/>
          <p:nvPr/>
        </p:nvSpPr>
        <p:spPr>
          <a:xfrm>
            <a:off x="734505" y="4716735"/>
            <a:ext cx="968663" cy="864096"/>
          </a:xfrm>
          <a:prstGeom prst="mathMultiply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乘號 8"/>
          <p:cNvSpPr/>
          <p:nvPr/>
        </p:nvSpPr>
        <p:spPr>
          <a:xfrm>
            <a:off x="287684" y="5638510"/>
            <a:ext cx="968663" cy="864096"/>
          </a:xfrm>
          <a:prstGeom prst="mathMultiply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720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0B8967-268C-45BC-AB08-A23546611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30B8967-268C-45BC-AB08-A23546611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7AC4D8-AC3B-46DD-850F-B9384406C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797AC4D8-AC3B-46DD-850F-B9384406C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CD7BBC-E123-466A-8AC3-384C26B20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CACD7BBC-E123-466A-8AC3-384C26B20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4C8202-96D9-4363-B9EE-2924F2146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404C8202-96D9-4363-B9EE-2924F2146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B90C1C-B7CA-4556-BAC6-26427EFE1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D4B90C1C-B7CA-4556-BAC6-26427EFE1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8DDC39-2CAF-4BCF-BE29-6AD2DB033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3E8DDC39-2CAF-4BCF-BE29-6AD2DB033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447883-9CC0-41BD-8C96-BC03C274E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9E447883-9CC0-41BD-8C96-BC03C274E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DAC628-9B5D-49FE-B53F-991A6F665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DDAC628-9B5D-49FE-B53F-991A6F665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0E1B5B-F32C-4A2F-9F02-089551596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FC0E1B5B-F32C-4A2F-9F02-089551596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1FE30B-5C4E-463F-8E83-9E0957EAD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251FE30B-5C4E-463F-8E83-9E0957EAD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64FB9E-13F8-4478-8DE8-81F952EAA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7164FB9E-13F8-4478-8DE8-81F952EAA1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859401F1D8E284438F3CB5A333D38A23" ma:contentTypeVersion="4" ma:contentTypeDescription="建立新的文件。" ma:contentTypeScope="" ma:versionID="b161b38277a80f5e18cc015378be865c">
  <xsd:schema xmlns:xsd="http://www.w3.org/2001/XMLSchema" xmlns:xs="http://www.w3.org/2001/XMLSchema" xmlns:p="http://schemas.microsoft.com/office/2006/metadata/properties" xmlns:ns2="63a30c47-e911-42b0-af84-dced84e0186f" xmlns:ns3="c496994c-41db-421f-95c0-e9d623a4a000" targetNamespace="http://schemas.microsoft.com/office/2006/metadata/properties" ma:root="true" ma:fieldsID="eef4caedc6f41ba07053f75f02fdd59a" ns2:_="" ns3:_="">
    <xsd:import namespace="63a30c47-e911-42b0-af84-dced84e0186f"/>
    <xsd:import namespace="c496994c-41db-421f-95c0-e9d623a4a0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30c47-e911-42b0-af84-dced84e018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6994c-41db-421f-95c0-e9d623a4a0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E0C859-5CF8-4FD3-9C45-7D2B4FB96712}">
  <ds:schemaRefs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c496994c-41db-421f-95c0-e9d623a4a000"/>
    <ds:schemaRef ds:uri="http://schemas.microsoft.com/office/infopath/2007/PartnerControls"/>
    <ds:schemaRef ds:uri="http://schemas.openxmlformats.org/package/2006/metadata/core-properties"/>
    <ds:schemaRef ds:uri="63a30c47-e911-42b0-af84-dced84e0186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AB40B65-2E56-42A6-9251-3B5076003E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3E956F-8D03-406B-89C9-9B167FD68B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a30c47-e911-42b0-af84-dced84e0186f"/>
    <ds:schemaRef ds:uri="c496994c-41db-421f-95c0-e9d623a4a0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1387</Words>
  <Application>Microsoft Office PowerPoint</Application>
  <PresentationFormat>自訂</PresentationFormat>
  <Paragraphs>100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佈景主題</vt:lpstr>
      <vt:lpstr>規格訂定、採購申請單填寫、 公開徵求等應注意事項</vt:lpstr>
      <vt:lpstr>規格訂定</vt:lpstr>
      <vt:lpstr>規格訂定</vt:lpstr>
      <vt:lpstr>規格訂定-可以指定廠牌型號嗎?</vt:lpstr>
      <vt:lpstr>規格訂定-可以限制大陸地區廠商、產品及勞務嗎?</vt:lpstr>
      <vt:lpstr>規格訂定</vt:lpstr>
      <vt:lpstr>規格訂定</vt:lpstr>
      <vt:lpstr>規格訂定-錯誤行為態樣</vt:lpstr>
      <vt:lpstr>資格訂定-錯誤行為態樣</vt:lpstr>
      <vt:lpstr>採購申請單</vt:lpstr>
      <vt:lpstr>採購申請單</vt:lpstr>
      <vt:lpstr>採購申請單</vt:lpstr>
      <vt:lpstr>採購申請單</vt:lpstr>
      <vt:lpstr>採購申請單</vt:lpstr>
      <vt:lpstr>採購申請單</vt:lpstr>
      <vt:lpstr>公開徵求</vt:lpstr>
      <vt:lpstr>公開徵求</vt:lpstr>
      <vt:lpstr>公開徵求</vt:lpstr>
      <vt:lpstr>公開徵求</vt:lpstr>
      <vt:lpstr>公開徵求</vt:lpstr>
      <vt:lpstr>公開徵求</vt:lpstr>
      <vt:lpstr>公開徵求</vt:lpstr>
      <vt:lpstr>公開徵求</vt:lpstr>
      <vt:lpstr>公開徵求</vt:lpstr>
      <vt:lpstr>109年內部稽核缺失及建議事項宣導</vt:lpstr>
      <vt:lpstr>109年內部稽核缺失及建議事項宣導</vt:lpstr>
      <vt:lpstr>謝謝聆聽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謝佳吟</cp:lastModifiedBy>
  <cp:revision>108</cp:revision>
  <dcterms:created xsi:type="dcterms:W3CDTF">2016-03-02T01:31:29Z</dcterms:created>
  <dcterms:modified xsi:type="dcterms:W3CDTF">2020-11-24T05:23:15Z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0x010100859401F1D8E284438F3CB5A333D38A23</vt:lpwstr>
  </property>
</Properties>
</file>