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3" r:id="rId5"/>
    <p:sldId id="275" r:id="rId6"/>
    <p:sldId id="264" r:id="rId7"/>
    <p:sldId id="274" r:id="rId8"/>
    <p:sldId id="266" r:id="rId9"/>
    <p:sldId id="273" r:id="rId10"/>
    <p:sldId id="272" r:id="rId11"/>
    <p:sldId id="270" r:id="rId12"/>
    <p:sldId id="269" r:id="rId13"/>
    <p:sldId id="271" r:id="rId14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E22E"/>
    <a:srgbClr val="FFCC00"/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9B5EA6-2AC0-45C9-A678-D346CB2D9AA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7CC4932-4748-428F-82D8-344B4C4EC98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不動產、動產</a:t>
          </a:r>
          <a:endParaRPr lang="zh-TW" altLang="en-US" dirty="0">
            <a:solidFill>
              <a:schemeClr val="tx1"/>
            </a:solidFill>
          </a:endParaRPr>
        </a:p>
      </dgm:t>
    </dgm:pt>
    <dgm:pt modelId="{5654B581-5546-4B2B-A835-33BE51C8230B}" type="parTrans" cxnId="{45A74BFD-6079-4A8F-B5D6-DC53EDA812C6}">
      <dgm:prSet/>
      <dgm:spPr/>
      <dgm:t>
        <a:bodyPr/>
        <a:lstStyle/>
        <a:p>
          <a:endParaRPr lang="zh-TW" altLang="en-US"/>
        </a:p>
      </dgm:t>
    </dgm:pt>
    <dgm:pt modelId="{C7575E3E-B5DD-480E-8947-06966724E8C8}" type="sibTrans" cxnId="{45A74BFD-6079-4A8F-B5D6-DC53EDA812C6}">
      <dgm:prSet/>
      <dgm:spPr/>
      <dgm:t>
        <a:bodyPr/>
        <a:lstStyle/>
        <a:p>
          <a:endParaRPr lang="zh-TW" altLang="en-US"/>
        </a:p>
      </dgm:t>
    </dgm:pt>
    <dgm:pt modelId="{89149460-AE1E-4859-8B45-E9C95CB1FDC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權利</a:t>
          </a:r>
          <a:endParaRPr lang="zh-TW" altLang="en-US" dirty="0">
            <a:solidFill>
              <a:schemeClr val="tx1"/>
            </a:solidFill>
          </a:endParaRPr>
        </a:p>
      </dgm:t>
    </dgm:pt>
    <dgm:pt modelId="{07AAD7BF-539F-4633-B670-C10C9379E54B}" type="parTrans" cxnId="{4AF3B461-CF53-48AE-9835-8D0D508543DB}">
      <dgm:prSet/>
      <dgm:spPr/>
      <dgm:t>
        <a:bodyPr/>
        <a:lstStyle/>
        <a:p>
          <a:endParaRPr lang="zh-TW" altLang="en-US"/>
        </a:p>
      </dgm:t>
    </dgm:pt>
    <dgm:pt modelId="{F2EDC97B-241B-4B56-A1C7-E700E2AF8E36}" type="sibTrans" cxnId="{4AF3B461-CF53-48AE-9835-8D0D508543DB}">
      <dgm:prSet/>
      <dgm:spPr/>
      <dgm:t>
        <a:bodyPr/>
        <a:lstStyle/>
        <a:p>
          <a:endParaRPr lang="zh-TW" altLang="en-US"/>
        </a:p>
      </dgm:t>
    </dgm:pt>
    <dgm:pt modelId="{EDC27242-3BF2-4460-8E84-574D075742C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bg1"/>
              </a:solidFill>
            </a:rPr>
            <a:t>國有財產法</a:t>
          </a:r>
          <a:r>
            <a:rPr lang="en-US" altLang="en-US" dirty="0" smtClean="0">
              <a:solidFill>
                <a:schemeClr val="bg1"/>
              </a:solidFill>
            </a:rPr>
            <a:t>§3</a:t>
          </a:r>
          <a:endParaRPr lang="zh-TW" altLang="en-US" dirty="0">
            <a:solidFill>
              <a:schemeClr val="bg1"/>
            </a:solidFill>
          </a:endParaRPr>
        </a:p>
      </dgm:t>
    </dgm:pt>
    <dgm:pt modelId="{6260CE35-7664-4EE7-B710-0E9F64F3DC0D}" type="parTrans" cxnId="{A55C2B41-CE12-4961-8DEC-46C61258F65C}">
      <dgm:prSet/>
      <dgm:spPr/>
      <dgm:t>
        <a:bodyPr/>
        <a:lstStyle/>
        <a:p>
          <a:endParaRPr lang="zh-TW" altLang="en-US"/>
        </a:p>
      </dgm:t>
    </dgm:pt>
    <dgm:pt modelId="{49C6D619-FBA4-4285-A61D-A29F5A50D2E9}" type="sibTrans" cxnId="{A55C2B41-CE12-4961-8DEC-46C61258F65C}">
      <dgm:prSet/>
      <dgm:spPr/>
      <dgm:t>
        <a:bodyPr/>
        <a:lstStyle/>
        <a:p>
          <a:endParaRPr lang="zh-TW" altLang="en-US"/>
        </a:p>
      </dgm:t>
    </dgm:pt>
    <dgm:pt modelId="{A98BF487-4EB6-4471-9EF0-E5F5F2D7016D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有價證劵</a:t>
          </a:r>
          <a:endParaRPr lang="zh-TW" altLang="en-US" dirty="0">
            <a:solidFill>
              <a:schemeClr val="tx1"/>
            </a:solidFill>
          </a:endParaRPr>
        </a:p>
      </dgm:t>
    </dgm:pt>
    <dgm:pt modelId="{179FE4A8-CD6F-44A5-B114-D06BB6DEF402}" type="parTrans" cxnId="{6529F35F-B05D-426D-A633-ECECBC517307}">
      <dgm:prSet/>
      <dgm:spPr/>
      <dgm:t>
        <a:bodyPr/>
        <a:lstStyle/>
        <a:p>
          <a:endParaRPr lang="zh-TW" altLang="en-US"/>
        </a:p>
      </dgm:t>
    </dgm:pt>
    <dgm:pt modelId="{2ABE03FA-843E-452F-A04D-2CCF6409F6DB}" type="sibTrans" cxnId="{6529F35F-B05D-426D-A633-ECECBC517307}">
      <dgm:prSet/>
      <dgm:spPr/>
      <dgm:t>
        <a:bodyPr/>
        <a:lstStyle/>
        <a:p>
          <a:endParaRPr lang="zh-TW" altLang="en-US"/>
        </a:p>
      </dgm:t>
    </dgm:pt>
    <dgm:pt modelId="{459D8023-EF80-42BF-BC82-1B020EC0D5EE}" type="pres">
      <dgm:prSet presAssocID="{449B5EA6-2AC0-45C9-A678-D346CB2D9AA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83DF5F8-CB2B-47DD-B75D-BB52BB23E568}" type="pres">
      <dgm:prSet presAssocID="{449B5EA6-2AC0-45C9-A678-D346CB2D9AA2}" presName="ellipse" presStyleLbl="trBgShp" presStyleIdx="0" presStyleCnt="1"/>
      <dgm:spPr/>
    </dgm:pt>
    <dgm:pt modelId="{B56675BC-D2BA-4AF0-A0BE-AF1DA188895D}" type="pres">
      <dgm:prSet presAssocID="{449B5EA6-2AC0-45C9-A678-D346CB2D9AA2}" presName="arrow1" presStyleLbl="fgShp" presStyleIdx="0" presStyleCnt="1" custScaleY="150257"/>
      <dgm:spPr/>
    </dgm:pt>
    <dgm:pt modelId="{89A06520-B41C-4F93-A6A1-B68B87ADC18E}" type="pres">
      <dgm:prSet presAssocID="{449B5EA6-2AC0-45C9-A678-D346CB2D9AA2}" presName="rectangle" presStyleLbl="revTx" presStyleIdx="0" presStyleCnt="1" custScaleY="113453" custLinFactNeighborX="1981" custLinFactNeighborY="2930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05961E-2A9D-48E5-B156-CE1D5D758797}" type="pres">
      <dgm:prSet presAssocID="{89149460-AE1E-4859-8B45-E9C95CB1FDCD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212166-53D7-4824-BFB7-6BED5B83672C}" type="pres">
      <dgm:prSet presAssocID="{A98BF487-4EB6-4471-9EF0-E5F5F2D7016D}" presName="item2" presStyleLbl="node1" presStyleIdx="1" presStyleCnt="3" custLinFactNeighborX="-2287" custLinFactNeighborY="-118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680E6-0EA3-49FF-B40E-E599538CFD27}" type="pres">
      <dgm:prSet presAssocID="{EDC27242-3BF2-4460-8E84-574D075742C8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F30D85-99E3-466E-B3A1-45A00E60F98D}" type="pres">
      <dgm:prSet presAssocID="{449B5EA6-2AC0-45C9-A678-D346CB2D9AA2}" presName="funnel" presStyleLbl="trAlignAcc1" presStyleIdx="0" presStyleCnt="1" custScaleX="141304" custScaleY="114798"/>
      <dgm:spPr/>
    </dgm:pt>
  </dgm:ptLst>
  <dgm:cxnLst>
    <dgm:cxn modelId="{45A74BFD-6079-4A8F-B5D6-DC53EDA812C6}" srcId="{449B5EA6-2AC0-45C9-A678-D346CB2D9AA2}" destId="{77CC4932-4748-428F-82D8-344B4C4EC98D}" srcOrd="0" destOrd="0" parTransId="{5654B581-5546-4B2B-A835-33BE51C8230B}" sibTransId="{C7575E3E-B5DD-480E-8947-06966724E8C8}"/>
    <dgm:cxn modelId="{57396F07-1786-4C01-AEA7-BE433F239F2D}" type="presOf" srcId="{89149460-AE1E-4859-8B45-E9C95CB1FDCD}" destId="{B0212166-53D7-4824-BFB7-6BED5B83672C}" srcOrd="0" destOrd="0" presId="urn:microsoft.com/office/officeart/2005/8/layout/funnel1"/>
    <dgm:cxn modelId="{FF361E32-C319-4103-84A3-9945DA8D2E1F}" type="presOf" srcId="{449B5EA6-2AC0-45C9-A678-D346CB2D9AA2}" destId="{459D8023-EF80-42BF-BC82-1B020EC0D5EE}" srcOrd="0" destOrd="0" presId="urn:microsoft.com/office/officeart/2005/8/layout/funnel1"/>
    <dgm:cxn modelId="{A55C2B41-CE12-4961-8DEC-46C61258F65C}" srcId="{449B5EA6-2AC0-45C9-A678-D346CB2D9AA2}" destId="{EDC27242-3BF2-4460-8E84-574D075742C8}" srcOrd="3" destOrd="0" parTransId="{6260CE35-7664-4EE7-B710-0E9F64F3DC0D}" sibTransId="{49C6D619-FBA4-4285-A61D-A29F5A50D2E9}"/>
    <dgm:cxn modelId="{D426461E-7B60-415D-B77E-EA066FE3837B}" type="presOf" srcId="{EDC27242-3BF2-4460-8E84-574D075742C8}" destId="{89A06520-B41C-4F93-A6A1-B68B87ADC18E}" srcOrd="0" destOrd="0" presId="urn:microsoft.com/office/officeart/2005/8/layout/funnel1"/>
    <dgm:cxn modelId="{21B05DF4-C594-46A0-B142-D6F04B334441}" type="presOf" srcId="{A98BF487-4EB6-4471-9EF0-E5F5F2D7016D}" destId="{A005961E-2A9D-48E5-B156-CE1D5D758797}" srcOrd="0" destOrd="0" presId="urn:microsoft.com/office/officeart/2005/8/layout/funnel1"/>
    <dgm:cxn modelId="{4AF3B461-CF53-48AE-9835-8D0D508543DB}" srcId="{449B5EA6-2AC0-45C9-A678-D346CB2D9AA2}" destId="{89149460-AE1E-4859-8B45-E9C95CB1FDCD}" srcOrd="1" destOrd="0" parTransId="{07AAD7BF-539F-4633-B670-C10C9379E54B}" sibTransId="{F2EDC97B-241B-4B56-A1C7-E700E2AF8E36}"/>
    <dgm:cxn modelId="{714A124E-2DDE-4073-AC5E-304683A78508}" type="presOf" srcId="{77CC4932-4748-428F-82D8-344B4C4EC98D}" destId="{582680E6-0EA3-49FF-B40E-E599538CFD27}" srcOrd="0" destOrd="0" presId="urn:microsoft.com/office/officeart/2005/8/layout/funnel1"/>
    <dgm:cxn modelId="{6529F35F-B05D-426D-A633-ECECBC517307}" srcId="{449B5EA6-2AC0-45C9-A678-D346CB2D9AA2}" destId="{A98BF487-4EB6-4471-9EF0-E5F5F2D7016D}" srcOrd="2" destOrd="0" parTransId="{179FE4A8-CD6F-44A5-B114-D06BB6DEF402}" sibTransId="{2ABE03FA-843E-452F-A04D-2CCF6409F6DB}"/>
    <dgm:cxn modelId="{17FA17A1-9095-49D3-987E-874EA7312FB3}" type="presParOf" srcId="{459D8023-EF80-42BF-BC82-1B020EC0D5EE}" destId="{A83DF5F8-CB2B-47DD-B75D-BB52BB23E568}" srcOrd="0" destOrd="0" presId="urn:microsoft.com/office/officeart/2005/8/layout/funnel1"/>
    <dgm:cxn modelId="{C125D4DD-B29E-4104-A517-8B66730B42E4}" type="presParOf" srcId="{459D8023-EF80-42BF-BC82-1B020EC0D5EE}" destId="{B56675BC-D2BA-4AF0-A0BE-AF1DA188895D}" srcOrd="1" destOrd="0" presId="urn:microsoft.com/office/officeart/2005/8/layout/funnel1"/>
    <dgm:cxn modelId="{A07037F2-2920-414D-A541-3196856ED8C2}" type="presParOf" srcId="{459D8023-EF80-42BF-BC82-1B020EC0D5EE}" destId="{89A06520-B41C-4F93-A6A1-B68B87ADC18E}" srcOrd="2" destOrd="0" presId="urn:microsoft.com/office/officeart/2005/8/layout/funnel1"/>
    <dgm:cxn modelId="{7370BCC9-DD85-4AA8-975E-2434AF422188}" type="presParOf" srcId="{459D8023-EF80-42BF-BC82-1B020EC0D5EE}" destId="{A005961E-2A9D-48E5-B156-CE1D5D758797}" srcOrd="3" destOrd="0" presId="urn:microsoft.com/office/officeart/2005/8/layout/funnel1"/>
    <dgm:cxn modelId="{A9783079-F1DE-442B-97D9-DAF8D8D86806}" type="presParOf" srcId="{459D8023-EF80-42BF-BC82-1B020EC0D5EE}" destId="{B0212166-53D7-4824-BFB7-6BED5B83672C}" srcOrd="4" destOrd="0" presId="urn:microsoft.com/office/officeart/2005/8/layout/funnel1"/>
    <dgm:cxn modelId="{1BFD8CA8-E279-4AE2-A11A-20F116D60A78}" type="presParOf" srcId="{459D8023-EF80-42BF-BC82-1B020EC0D5EE}" destId="{582680E6-0EA3-49FF-B40E-E599538CFD27}" srcOrd="5" destOrd="0" presId="urn:microsoft.com/office/officeart/2005/8/layout/funnel1"/>
    <dgm:cxn modelId="{938FD91B-4FBB-48C2-9453-3792768CB3D2}" type="presParOf" srcId="{459D8023-EF80-42BF-BC82-1B020EC0D5EE}" destId="{53F30D85-99E3-466E-B3A1-45A00E60F98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650527-D177-41B7-A249-50C476C899D7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7643256-93DC-4A95-B177-3B93DC258F57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原保管人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3E50896-CF24-49C2-B300-72C2F8835366}" type="parTrans" cxnId="{9215D70A-0BD4-4136-A5F0-B36363BC6561}">
      <dgm:prSet/>
      <dgm:spPr/>
      <dgm:t>
        <a:bodyPr/>
        <a:lstStyle/>
        <a:p>
          <a:endParaRPr lang="zh-TW" altLang="en-US"/>
        </a:p>
      </dgm:t>
    </dgm:pt>
    <dgm:pt modelId="{DB6B2B61-F13C-4555-9646-C18EA5288659}" type="sibTrans" cxnId="{9215D70A-0BD4-4136-A5F0-B36363BC6561}">
      <dgm:prSet/>
      <dgm:spPr/>
      <dgm:t>
        <a:bodyPr/>
        <a:lstStyle/>
        <a:p>
          <a:endParaRPr lang="zh-TW" altLang="en-US"/>
        </a:p>
      </dgm:t>
    </dgm:pt>
    <dgm:pt modelId="{3658338E-2E82-4AAF-9707-A0D85A45EFAA}">
      <dgm:prSet phldrT="[文字]" custT="1"/>
      <dgm:spPr/>
      <dgm:t>
        <a:bodyPr/>
        <a:lstStyle/>
        <a:p>
          <a:r>
            <a:rPr lang="zh-TW" altLang="en-US" sz="1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移動單</a:t>
          </a:r>
          <a:endParaRPr lang="zh-TW" altLang="en-US" sz="18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5E86EDA-7E6A-46D2-BE0A-C998056EFCF3}" type="parTrans" cxnId="{AAC8BA34-936D-4A69-BC6F-637D3B7436C0}">
      <dgm:prSet/>
      <dgm:spPr/>
      <dgm:t>
        <a:bodyPr/>
        <a:lstStyle/>
        <a:p>
          <a:endParaRPr lang="zh-TW" altLang="en-US"/>
        </a:p>
      </dgm:t>
    </dgm:pt>
    <dgm:pt modelId="{A56F8BA7-8F80-44A1-9FD7-31CCE345BEE4}" type="sibTrans" cxnId="{AAC8BA34-936D-4A69-BC6F-637D3B7436C0}">
      <dgm:prSet/>
      <dgm:spPr/>
      <dgm:t>
        <a:bodyPr/>
        <a:lstStyle/>
        <a:p>
          <a:endParaRPr lang="zh-TW" altLang="en-US"/>
        </a:p>
      </dgm:t>
    </dgm:pt>
    <dgm:pt modelId="{09F779A8-8418-477A-87FF-42C7E6A8E714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列印經双方核章後送審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9DA69F1-B09F-4CAE-A6AA-D845E3715D86}" type="parTrans" cxnId="{FC642806-46A4-43E9-9D71-3E4A1E4FC7B8}">
      <dgm:prSet/>
      <dgm:spPr/>
      <dgm:t>
        <a:bodyPr/>
        <a:lstStyle/>
        <a:p>
          <a:endParaRPr lang="zh-TW" altLang="en-US"/>
        </a:p>
      </dgm:t>
    </dgm:pt>
    <dgm:pt modelId="{B39FAB21-CD95-49AA-B316-17CAC83A0676}" type="sibTrans" cxnId="{FC642806-46A4-43E9-9D71-3E4A1E4FC7B8}">
      <dgm:prSet/>
      <dgm:spPr/>
      <dgm:t>
        <a:bodyPr/>
        <a:lstStyle/>
        <a:p>
          <a:endParaRPr lang="zh-TW" altLang="en-US"/>
        </a:p>
      </dgm:t>
    </dgm:pt>
    <dgm:pt modelId="{9A3E3E54-305F-4F11-BAEE-FAD6F19FDB74}">
      <dgm:prSet phldrT="[文字]" custT="1"/>
      <dgm:spPr/>
      <dgm:t>
        <a:bodyPr/>
        <a:lstStyle/>
        <a:p>
          <a:r>
            <a:rPr lang="zh-TW" altLang="en-US" sz="1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管理科確認後列管</a:t>
          </a:r>
          <a:endParaRPr lang="zh-TW" altLang="en-US" sz="1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F02FCAD-A744-43E2-8ACD-3420224EF3C5}" type="parTrans" cxnId="{2993CC7B-5E00-44CB-AAED-E0A0A10EBC67}">
      <dgm:prSet/>
      <dgm:spPr/>
      <dgm:t>
        <a:bodyPr/>
        <a:lstStyle/>
        <a:p>
          <a:endParaRPr lang="zh-TW" altLang="en-US"/>
        </a:p>
      </dgm:t>
    </dgm:pt>
    <dgm:pt modelId="{B77D4047-08B2-4681-9798-96CF6E052544}" type="sibTrans" cxnId="{2993CC7B-5E00-44CB-AAED-E0A0A10EBC67}">
      <dgm:prSet/>
      <dgm:spPr/>
      <dgm:t>
        <a:bodyPr/>
        <a:lstStyle/>
        <a:p>
          <a:endParaRPr lang="zh-TW" altLang="en-US"/>
        </a:p>
      </dgm:t>
    </dgm:pt>
    <dgm:pt modelId="{32CC25AE-F6A4-4751-8CD4-14EBF6343026}" type="pres">
      <dgm:prSet presAssocID="{91650527-D177-41B7-A249-50C476C899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2A967B-767F-4210-A30E-ED8A4A437CEB}" type="pres">
      <dgm:prSet presAssocID="{87643256-93DC-4A95-B177-3B93DC258F57}" presName="Name5" presStyleLbl="vennNode1" presStyleIdx="0" presStyleCnt="4" custLinFactNeighborX="-94359" custLinFactNeighborY="-2227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1E7C92-F44B-44C6-A137-F15C2F22DDE3}" type="pres">
      <dgm:prSet presAssocID="{DB6B2B61-F13C-4555-9646-C18EA5288659}" presName="space" presStyleCnt="0"/>
      <dgm:spPr/>
    </dgm:pt>
    <dgm:pt modelId="{84F3C9C7-6187-4950-8021-4D20CC09612C}" type="pres">
      <dgm:prSet presAssocID="{3658338E-2E82-4AAF-9707-A0D85A45EFAA}" presName="Name5" presStyleLbl="vennNode1" presStyleIdx="1" presStyleCnt="4" custLinFactNeighborX="-32226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086DBE-C46F-4EE1-AE08-C2DE8232F809}" type="pres">
      <dgm:prSet presAssocID="{A56F8BA7-8F80-44A1-9FD7-31CCE345BEE4}" presName="space" presStyleCnt="0"/>
      <dgm:spPr/>
    </dgm:pt>
    <dgm:pt modelId="{5B13ED7E-2C8C-4B70-BF3C-A20C1D8522D8}" type="pres">
      <dgm:prSet presAssocID="{09F779A8-8418-477A-87FF-42C7E6A8E714}" presName="Name5" presStyleLbl="vennNode1" presStyleIdx="2" presStyleCnt="4" custLinFactNeighborX="-90649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3B157B-E715-4DEE-B872-73EB0190DFB9}" type="pres">
      <dgm:prSet presAssocID="{B39FAB21-CD95-49AA-B316-17CAC83A0676}" presName="space" presStyleCnt="0"/>
      <dgm:spPr/>
    </dgm:pt>
    <dgm:pt modelId="{43482C40-E4CC-4EE2-B245-7BE1890F430E}" type="pres">
      <dgm:prSet presAssocID="{9A3E3E54-305F-4F11-BAEE-FAD6F19FDB74}" presName="Name5" presStyleLbl="vennNode1" presStyleIdx="3" presStyleCnt="4" custLinFactX="-1777" custLinFactNeighborX="-100000" custLinFactNeighborY="-18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C0FA95-4014-483F-881C-B8D35CE0EA50}" type="presOf" srcId="{87643256-93DC-4A95-B177-3B93DC258F57}" destId="{732A967B-767F-4210-A30E-ED8A4A437CEB}" srcOrd="0" destOrd="0" presId="urn:microsoft.com/office/officeart/2005/8/layout/venn3"/>
    <dgm:cxn modelId="{2993CC7B-5E00-44CB-AAED-E0A0A10EBC67}" srcId="{91650527-D177-41B7-A249-50C476C899D7}" destId="{9A3E3E54-305F-4F11-BAEE-FAD6F19FDB74}" srcOrd="3" destOrd="0" parTransId="{9F02FCAD-A744-43E2-8ACD-3420224EF3C5}" sibTransId="{B77D4047-08B2-4681-9798-96CF6E052544}"/>
    <dgm:cxn modelId="{9215D70A-0BD4-4136-A5F0-B36363BC6561}" srcId="{91650527-D177-41B7-A249-50C476C899D7}" destId="{87643256-93DC-4A95-B177-3B93DC258F57}" srcOrd="0" destOrd="0" parTransId="{13E50896-CF24-49C2-B300-72C2F8835366}" sibTransId="{DB6B2B61-F13C-4555-9646-C18EA5288659}"/>
    <dgm:cxn modelId="{FC642806-46A4-43E9-9D71-3E4A1E4FC7B8}" srcId="{91650527-D177-41B7-A249-50C476C899D7}" destId="{09F779A8-8418-477A-87FF-42C7E6A8E714}" srcOrd="2" destOrd="0" parTransId="{99DA69F1-B09F-4CAE-A6AA-D845E3715D86}" sibTransId="{B39FAB21-CD95-49AA-B316-17CAC83A0676}"/>
    <dgm:cxn modelId="{AAC8BA34-936D-4A69-BC6F-637D3B7436C0}" srcId="{91650527-D177-41B7-A249-50C476C899D7}" destId="{3658338E-2E82-4AAF-9707-A0D85A45EFAA}" srcOrd="1" destOrd="0" parTransId="{55E86EDA-7E6A-46D2-BE0A-C998056EFCF3}" sibTransId="{A56F8BA7-8F80-44A1-9FD7-31CCE345BEE4}"/>
    <dgm:cxn modelId="{7784D322-9D3C-4199-835C-48F929FC851D}" type="presOf" srcId="{09F779A8-8418-477A-87FF-42C7E6A8E714}" destId="{5B13ED7E-2C8C-4B70-BF3C-A20C1D8522D8}" srcOrd="0" destOrd="0" presId="urn:microsoft.com/office/officeart/2005/8/layout/venn3"/>
    <dgm:cxn modelId="{2788C2CB-AAF5-46E6-B689-F0CF83652D08}" type="presOf" srcId="{3658338E-2E82-4AAF-9707-A0D85A45EFAA}" destId="{84F3C9C7-6187-4950-8021-4D20CC09612C}" srcOrd="0" destOrd="0" presId="urn:microsoft.com/office/officeart/2005/8/layout/venn3"/>
    <dgm:cxn modelId="{243682E4-ABFA-4844-B8C2-E0C30EB9F261}" type="presOf" srcId="{91650527-D177-41B7-A249-50C476C899D7}" destId="{32CC25AE-F6A4-4751-8CD4-14EBF6343026}" srcOrd="0" destOrd="0" presId="urn:microsoft.com/office/officeart/2005/8/layout/venn3"/>
    <dgm:cxn modelId="{D261B8B2-BDF1-47E3-9A0B-42AF1275A887}" type="presOf" srcId="{9A3E3E54-305F-4F11-BAEE-FAD6F19FDB74}" destId="{43482C40-E4CC-4EE2-B245-7BE1890F430E}" srcOrd="0" destOrd="0" presId="urn:microsoft.com/office/officeart/2005/8/layout/venn3"/>
    <dgm:cxn modelId="{A7ACCA9C-6115-43D2-9766-29FECBEF4987}" type="presParOf" srcId="{32CC25AE-F6A4-4751-8CD4-14EBF6343026}" destId="{732A967B-767F-4210-A30E-ED8A4A437CEB}" srcOrd="0" destOrd="0" presId="urn:microsoft.com/office/officeart/2005/8/layout/venn3"/>
    <dgm:cxn modelId="{319DFA98-F400-47A4-887E-BBC58A479448}" type="presParOf" srcId="{32CC25AE-F6A4-4751-8CD4-14EBF6343026}" destId="{FE1E7C92-F44B-44C6-A137-F15C2F22DDE3}" srcOrd="1" destOrd="0" presId="urn:microsoft.com/office/officeart/2005/8/layout/venn3"/>
    <dgm:cxn modelId="{9887F55D-EE9C-4D42-AD9D-377E7B153226}" type="presParOf" srcId="{32CC25AE-F6A4-4751-8CD4-14EBF6343026}" destId="{84F3C9C7-6187-4950-8021-4D20CC09612C}" srcOrd="2" destOrd="0" presId="urn:microsoft.com/office/officeart/2005/8/layout/venn3"/>
    <dgm:cxn modelId="{36E45B38-6CB3-484B-B2E3-2E493FC5086D}" type="presParOf" srcId="{32CC25AE-F6A4-4751-8CD4-14EBF6343026}" destId="{1E086DBE-C46F-4EE1-AE08-C2DE8232F809}" srcOrd="3" destOrd="0" presId="urn:microsoft.com/office/officeart/2005/8/layout/venn3"/>
    <dgm:cxn modelId="{9B6A37CE-95D7-45CE-911A-B309DC2C2489}" type="presParOf" srcId="{32CC25AE-F6A4-4751-8CD4-14EBF6343026}" destId="{5B13ED7E-2C8C-4B70-BF3C-A20C1D8522D8}" srcOrd="4" destOrd="0" presId="urn:microsoft.com/office/officeart/2005/8/layout/venn3"/>
    <dgm:cxn modelId="{640EA5AC-4308-4D09-85A5-9D2EF3648AEA}" type="presParOf" srcId="{32CC25AE-F6A4-4751-8CD4-14EBF6343026}" destId="{F53B157B-E715-4DEE-B872-73EB0190DFB9}" srcOrd="5" destOrd="0" presId="urn:microsoft.com/office/officeart/2005/8/layout/venn3"/>
    <dgm:cxn modelId="{513B73A0-6051-4B3E-8AD1-F20D75C00548}" type="presParOf" srcId="{32CC25AE-F6A4-4751-8CD4-14EBF6343026}" destId="{43482C40-E4CC-4EE2-B245-7BE1890F430E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EDC3C0-CC2B-41DD-9FA6-FF49DECA563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723407-4E8C-4396-B0B1-F02A91B4CA85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</a:rPr>
            <a:t>驗收後全案送管理科</a:t>
          </a:r>
          <a:endParaRPr lang="zh-TW" altLang="en-US" b="1" dirty="0">
            <a:solidFill>
              <a:schemeClr val="tx1"/>
            </a:solidFill>
          </a:endParaRPr>
        </a:p>
      </dgm:t>
    </dgm:pt>
    <dgm:pt modelId="{D0254540-6AA1-46A3-B8E6-7355CBA8ED88}" type="parTrans" cxnId="{215AFF93-4BC4-45DD-B2D9-942E214D895E}">
      <dgm:prSet/>
      <dgm:spPr/>
      <dgm:t>
        <a:bodyPr/>
        <a:lstStyle/>
        <a:p>
          <a:endParaRPr lang="zh-TW" altLang="en-US"/>
        </a:p>
      </dgm:t>
    </dgm:pt>
    <dgm:pt modelId="{08A362AE-D774-43E7-B873-B4DBD753F8E6}" type="sibTrans" cxnId="{215AFF93-4BC4-45DD-B2D9-942E214D895E}">
      <dgm:prSet/>
      <dgm:spPr/>
      <dgm:t>
        <a:bodyPr/>
        <a:lstStyle/>
        <a:p>
          <a:endParaRPr lang="zh-TW" altLang="en-US"/>
        </a:p>
      </dgm:t>
    </dgm:pt>
    <dgm:pt modelId="{581FD7C5-716F-4FB4-82E8-41D28B957282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購案明細詳載財產名稱、廠牌、型號並分算取得單價</a:t>
          </a:r>
          <a:endParaRPr lang="en-US" altLang="zh-TW" sz="1400" b="1" dirty="0" smtClean="0">
            <a:solidFill>
              <a:schemeClr val="tx1"/>
            </a:solidFill>
          </a:endParaRPr>
        </a:p>
        <a:p>
          <a:r>
            <a:rPr lang="zh-TW" altLang="zh-TW" sz="1400" b="1" dirty="0" smtClean="0">
              <a:solidFill>
                <a:schemeClr val="tx1"/>
              </a:solidFill>
              <a:sym typeface="Wingdings 2"/>
            </a:rPr>
            <a:t></a:t>
          </a:r>
          <a:r>
            <a:rPr lang="zh-TW" altLang="en-US" sz="1400" b="1" dirty="0" smtClean="0">
              <a:solidFill>
                <a:schemeClr val="tx1"/>
              </a:solidFill>
              <a:sym typeface="Wingdings 2"/>
            </a:rPr>
            <a:t>單價</a:t>
          </a:r>
          <a:r>
            <a:rPr lang="en-US" altLang="zh-TW" sz="1400" b="1" dirty="0" smtClean="0">
              <a:solidFill>
                <a:schemeClr val="tx1"/>
              </a:solidFill>
              <a:sym typeface="Wingdings 2"/>
            </a:rPr>
            <a:t>10</a:t>
          </a:r>
          <a:r>
            <a:rPr lang="zh-TW" altLang="en-US" sz="1400" b="1" dirty="0" smtClean="0">
              <a:solidFill>
                <a:schemeClr val="tx1"/>
              </a:solidFill>
              <a:sym typeface="Wingdings 2"/>
            </a:rPr>
            <a:t>萬元以上需加附照片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EAD23962-2B8D-499C-9118-C92909520C2B}" type="parTrans" cxnId="{74FFBD40-B00B-4A8C-A336-73320D822E8E}">
      <dgm:prSet/>
      <dgm:spPr/>
      <dgm:t>
        <a:bodyPr/>
        <a:lstStyle/>
        <a:p>
          <a:endParaRPr lang="zh-TW" altLang="en-US"/>
        </a:p>
      </dgm:t>
    </dgm:pt>
    <dgm:pt modelId="{C7D0823C-683A-4F6B-AB7B-D12334AAF45A}" type="sibTrans" cxnId="{74FFBD40-B00B-4A8C-A336-73320D822E8E}">
      <dgm:prSet/>
      <dgm:spPr/>
      <dgm:t>
        <a:bodyPr/>
        <a:lstStyle/>
        <a:p>
          <a:endParaRPr lang="zh-TW" altLang="en-US"/>
        </a:p>
      </dgm:t>
    </dgm:pt>
    <dgm:pt modelId="{D0D23D88-A9B0-45C8-87B8-600C1A6B0A66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廠商附贈之財產或物品應併入採購案，以財物平均價列帳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B4B0DDF5-E4E4-44CB-B7A0-32CEA3C26132}" type="parTrans" cxnId="{F0A53E39-8130-44FE-B85A-BA1C93A4301D}">
      <dgm:prSet/>
      <dgm:spPr/>
      <dgm:t>
        <a:bodyPr/>
        <a:lstStyle/>
        <a:p>
          <a:endParaRPr lang="zh-TW" altLang="en-US"/>
        </a:p>
      </dgm:t>
    </dgm:pt>
    <dgm:pt modelId="{B5D09352-A56B-44AB-9108-29EF581B3A78}" type="sibTrans" cxnId="{F0A53E39-8130-44FE-B85A-BA1C93A4301D}">
      <dgm:prSet/>
      <dgm:spPr/>
      <dgm:t>
        <a:bodyPr/>
        <a:lstStyle/>
        <a:p>
          <a:endParaRPr lang="zh-TW" altLang="en-US"/>
        </a:p>
      </dgm:t>
    </dgm:pt>
    <dgm:pt modelId="{718B48EE-43C0-4DEC-BD83-90BD3284671F}">
      <dgm:prSet phldrT="[文字]" custT="1"/>
      <dgm:spPr/>
      <dgm:t>
        <a:bodyPr/>
        <a:lstStyle/>
        <a:p>
          <a:r>
            <a:rPr lang="zh-TW" altLang="en-US" sz="1400" b="1" dirty="0" smtClean="0">
              <a:solidFill>
                <a:schemeClr val="tx1"/>
              </a:solidFill>
            </a:rPr>
            <a:t>主要設備之零組件購置或維修，應註明原主設備之財產編號，以增值方式列管</a:t>
          </a:r>
          <a:endParaRPr lang="zh-TW" altLang="en-US" sz="1400" b="1" dirty="0">
            <a:solidFill>
              <a:schemeClr val="tx1"/>
            </a:solidFill>
          </a:endParaRPr>
        </a:p>
      </dgm:t>
    </dgm:pt>
    <dgm:pt modelId="{BB31DA1C-4E7B-4C34-86BA-6A0C8E0CEA9D}" type="parTrans" cxnId="{F60BA536-F98A-495E-BC6B-C9AE9A57283E}">
      <dgm:prSet/>
      <dgm:spPr/>
      <dgm:t>
        <a:bodyPr/>
        <a:lstStyle/>
        <a:p>
          <a:endParaRPr lang="zh-TW" altLang="en-US"/>
        </a:p>
      </dgm:t>
    </dgm:pt>
    <dgm:pt modelId="{5429BB5E-19F5-4FF5-8E04-437BFE034199}" type="sibTrans" cxnId="{F60BA536-F98A-495E-BC6B-C9AE9A57283E}">
      <dgm:prSet/>
      <dgm:spPr/>
      <dgm:t>
        <a:bodyPr/>
        <a:lstStyle/>
        <a:p>
          <a:endParaRPr lang="zh-TW" altLang="en-US"/>
        </a:p>
      </dgm:t>
    </dgm:pt>
    <dgm:pt modelId="{1BDFBFFC-8715-4313-BEE4-64A7E6352146}" type="pres">
      <dgm:prSet presAssocID="{47EDC3C0-CC2B-41DD-9FA6-FF49DECA563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0FDE85-3C15-4DC9-B343-E59A871F15B8}" type="pres">
      <dgm:prSet presAssocID="{6B723407-4E8C-4396-B0B1-F02A91B4CA85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F95BBF8-1C31-4CE0-80F8-28AAF4BF167F}" type="pres">
      <dgm:prSet presAssocID="{EAD23962-2B8D-499C-9118-C92909520C2B}" presName="parTrans" presStyleLbl="bgSibTrans2D1" presStyleIdx="0" presStyleCnt="3"/>
      <dgm:spPr/>
      <dgm:t>
        <a:bodyPr/>
        <a:lstStyle/>
        <a:p>
          <a:endParaRPr lang="zh-TW" altLang="en-US"/>
        </a:p>
      </dgm:t>
    </dgm:pt>
    <dgm:pt modelId="{CAF67530-CE78-49DE-B40B-2B14B89752A4}" type="pres">
      <dgm:prSet presAssocID="{581FD7C5-716F-4FB4-82E8-41D28B95728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9B9096-3B2C-4BDE-88FA-69E76F724B6A}" type="pres">
      <dgm:prSet presAssocID="{B4B0DDF5-E4E4-44CB-B7A0-32CEA3C26132}" presName="parTrans" presStyleLbl="bgSibTrans2D1" presStyleIdx="1" presStyleCnt="3"/>
      <dgm:spPr/>
      <dgm:t>
        <a:bodyPr/>
        <a:lstStyle/>
        <a:p>
          <a:endParaRPr lang="zh-TW" altLang="en-US"/>
        </a:p>
      </dgm:t>
    </dgm:pt>
    <dgm:pt modelId="{406BE190-8DF7-4027-9667-853B6A83B7CE}" type="pres">
      <dgm:prSet presAssocID="{D0D23D88-A9B0-45C8-87B8-600C1A6B0A6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DBA1DD-D978-453E-84E6-921562DF0802}" type="pres">
      <dgm:prSet presAssocID="{BB31DA1C-4E7B-4C34-86BA-6A0C8E0CEA9D}" presName="parTrans" presStyleLbl="bgSibTrans2D1" presStyleIdx="2" presStyleCnt="3"/>
      <dgm:spPr/>
      <dgm:t>
        <a:bodyPr/>
        <a:lstStyle/>
        <a:p>
          <a:endParaRPr lang="zh-TW" altLang="en-US"/>
        </a:p>
      </dgm:t>
    </dgm:pt>
    <dgm:pt modelId="{DEF5405B-FE8E-4948-9043-A8845D4754A4}" type="pres">
      <dgm:prSet presAssocID="{718B48EE-43C0-4DEC-BD83-90BD3284671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A1C247-E27B-4CBD-A804-5EC11BCAD582}" type="presOf" srcId="{D0D23D88-A9B0-45C8-87B8-600C1A6B0A66}" destId="{406BE190-8DF7-4027-9667-853B6A83B7CE}" srcOrd="0" destOrd="0" presId="urn:microsoft.com/office/officeart/2005/8/layout/radial4"/>
    <dgm:cxn modelId="{D80088F6-9D5F-4BDF-AE4C-3A9EA1C51A9E}" type="presOf" srcId="{B4B0DDF5-E4E4-44CB-B7A0-32CEA3C26132}" destId="{3A9B9096-3B2C-4BDE-88FA-69E76F724B6A}" srcOrd="0" destOrd="0" presId="urn:microsoft.com/office/officeart/2005/8/layout/radial4"/>
    <dgm:cxn modelId="{F0A53E39-8130-44FE-B85A-BA1C93A4301D}" srcId="{6B723407-4E8C-4396-B0B1-F02A91B4CA85}" destId="{D0D23D88-A9B0-45C8-87B8-600C1A6B0A66}" srcOrd="1" destOrd="0" parTransId="{B4B0DDF5-E4E4-44CB-B7A0-32CEA3C26132}" sibTransId="{B5D09352-A56B-44AB-9108-29EF581B3A78}"/>
    <dgm:cxn modelId="{471A483C-57FD-48AE-9AEB-101E78A6E12B}" type="presOf" srcId="{6B723407-4E8C-4396-B0B1-F02A91B4CA85}" destId="{9F0FDE85-3C15-4DC9-B343-E59A871F15B8}" srcOrd="0" destOrd="0" presId="urn:microsoft.com/office/officeart/2005/8/layout/radial4"/>
    <dgm:cxn modelId="{B0E37937-23E7-4792-AACD-1ED8CCB1C8EC}" type="presOf" srcId="{718B48EE-43C0-4DEC-BD83-90BD3284671F}" destId="{DEF5405B-FE8E-4948-9043-A8845D4754A4}" srcOrd="0" destOrd="0" presId="urn:microsoft.com/office/officeart/2005/8/layout/radial4"/>
    <dgm:cxn modelId="{61C43CC2-A7AB-485F-86BC-8B88FBE29FC0}" type="presOf" srcId="{581FD7C5-716F-4FB4-82E8-41D28B957282}" destId="{CAF67530-CE78-49DE-B40B-2B14B89752A4}" srcOrd="0" destOrd="0" presId="urn:microsoft.com/office/officeart/2005/8/layout/radial4"/>
    <dgm:cxn modelId="{5626AD92-8151-4F69-A148-05DD25EFECE0}" type="presOf" srcId="{BB31DA1C-4E7B-4C34-86BA-6A0C8E0CEA9D}" destId="{FFDBA1DD-D978-453E-84E6-921562DF0802}" srcOrd="0" destOrd="0" presId="urn:microsoft.com/office/officeart/2005/8/layout/radial4"/>
    <dgm:cxn modelId="{215AFF93-4BC4-45DD-B2D9-942E214D895E}" srcId="{47EDC3C0-CC2B-41DD-9FA6-FF49DECA5635}" destId="{6B723407-4E8C-4396-B0B1-F02A91B4CA85}" srcOrd="0" destOrd="0" parTransId="{D0254540-6AA1-46A3-B8E6-7355CBA8ED88}" sibTransId="{08A362AE-D774-43E7-B873-B4DBD753F8E6}"/>
    <dgm:cxn modelId="{74FFBD40-B00B-4A8C-A336-73320D822E8E}" srcId="{6B723407-4E8C-4396-B0B1-F02A91B4CA85}" destId="{581FD7C5-716F-4FB4-82E8-41D28B957282}" srcOrd="0" destOrd="0" parTransId="{EAD23962-2B8D-499C-9118-C92909520C2B}" sibTransId="{C7D0823C-683A-4F6B-AB7B-D12334AAF45A}"/>
    <dgm:cxn modelId="{F60BA536-F98A-495E-BC6B-C9AE9A57283E}" srcId="{6B723407-4E8C-4396-B0B1-F02A91B4CA85}" destId="{718B48EE-43C0-4DEC-BD83-90BD3284671F}" srcOrd="2" destOrd="0" parTransId="{BB31DA1C-4E7B-4C34-86BA-6A0C8E0CEA9D}" sibTransId="{5429BB5E-19F5-4FF5-8E04-437BFE034199}"/>
    <dgm:cxn modelId="{D8159495-59A3-4BAF-B7D9-6BF78A7CE995}" type="presOf" srcId="{47EDC3C0-CC2B-41DD-9FA6-FF49DECA5635}" destId="{1BDFBFFC-8715-4313-BEE4-64A7E6352146}" srcOrd="0" destOrd="0" presId="urn:microsoft.com/office/officeart/2005/8/layout/radial4"/>
    <dgm:cxn modelId="{8182D9D4-7F21-4164-A12C-CC83AC4C6657}" type="presOf" srcId="{EAD23962-2B8D-499C-9118-C92909520C2B}" destId="{9F95BBF8-1C31-4CE0-80F8-28AAF4BF167F}" srcOrd="0" destOrd="0" presId="urn:microsoft.com/office/officeart/2005/8/layout/radial4"/>
    <dgm:cxn modelId="{C31BECC2-AC2F-4C36-A0B0-259E7AC5063A}" type="presParOf" srcId="{1BDFBFFC-8715-4313-BEE4-64A7E6352146}" destId="{9F0FDE85-3C15-4DC9-B343-E59A871F15B8}" srcOrd="0" destOrd="0" presId="urn:microsoft.com/office/officeart/2005/8/layout/radial4"/>
    <dgm:cxn modelId="{785840F3-2070-477E-A652-F4E57D692A4E}" type="presParOf" srcId="{1BDFBFFC-8715-4313-BEE4-64A7E6352146}" destId="{9F95BBF8-1C31-4CE0-80F8-28AAF4BF167F}" srcOrd="1" destOrd="0" presId="urn:microsoft.com/office/officeart/2005/8/layout/radial4"/>
    <dgm:cxn modelId="{97E798F0-118B-428A-959B-EBD77C81E2E7}" type="presParOf" srcId="{1BDFBFFC-8715-4313-BEE4-64A7E6352146}" destId="{CAF67530-CE78-49DE-B40B-2B14B89752A4}" srcOrd="2" destOrd="0" presId="urn:microsoft.com/office/officeart/2005/8/layout/radial4"/>
    <dgm:cxn modelId="{F4DDA23E-618D-43F9-BF66-2F7D9EF60B2B}" type="presParOf" srcId="{1BDFBFFC-8715-4313-BEE4-64A7E6352146}" destId="{3A9B9096-3B2C-4BDE-88FA-69E76F724B6A}" srcOrd="3" destOrd="0" presId="urn:microsoft.com/office/officeart/2005/8/layout/radial4"/>
    <dgm:cxn modelId="{E576A01E-34F5-4A79-8B1E-654977CC35AE}" type="presParOf" srcId="{1BDFBFFC-8715-4313-BEE4-64A7E6352146}" destId="{406BE190-8DF7-4027-9667-853B6A83B7CE}" srcOrd="4" destOrd="0" presId="urn:microsoft.com/office/officeart/2005/8/layout/radial4"/>
    <dgm:cxn modelId="{1824A2AE-11C0-4486-A860-BB7DD30DF73E}" type="presParOf" srcId="{1BDFBFFC-8715-4313-BEE4-64A7E6352146}" destId="{FFDBA1DD-D978-453E-84E6-921562DF0802}" srcOrd="5" destOrd="0" presId="urn:microsoft.com/office/officeart/2005/8/layout/radial4"/>
    <dgm:cxn modelId="{E56CFF7B-6014-40AE-A323-AE99B5213052}" type="presParOf" srcId="{1BDFBFFC-8715-4313-BEE4-64A7E6352146}" destId="{DEF5405B-FE8E-4948-9043-A8845D4754A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0BFF44-9BD4-40A2-85B5-73A35665B1B9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1F374D6-1CC5-46F1-A8D2-FC2988D3926E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</a:rPr>
            <a:t>減損單列印</a:t>
          </a:r>
          <a:endParaRPr lang="zh-TW" altLang="en-US" b="1" dirty="0">
            <a:solidFill>
              <a:schemeClr val="tx1"/>
            </a:solidFill>
          </a:endParaRPr>
        </a:p>
      </dgm:t>
    </dgm:pt>
    <dgm:pt modelId="{3A0621B6-3B40-46E9-ADD3-D5FC5269F17F}" type="parTrans" cxnId="{EDE7C3E9-9BAF-4498-9582-C20F3AFCCBE7}">
      <dgm:prSet/>
      <dgm:spPr/>
      <dgm:t>
        <a:bodyPr/>
        <a:lstStyle/>
        <a:p>
          <a:endParaRPr lang="zh-TW" altLang="en-US"/>
        </a:p>
      </dgm:t>
    </dgm:pt>
    <dgm:pt modelId="{8B8EC1D2-D214-49A8-AA92-41033C2CAE77}" type="sibTrans" cxnId="{EDE7C3E9-9BAF-4498-9582-C20F3AFCCBE7}">
      <dgm:prSet/>
      <dgm:spPr/>
      <dgm:t>
        <a:bodyPr/>
        <a:lstStyle/>
        <a:p>
          <a:endParaRPr lang="zh-TW" altLang="en-US"/>
        </a:p>
      </dgm:t>
    </dgm:pt>
    <dgm:pt modelId="{FE7D14C2-4A66-44FC-BD38-ABCFFA9A8C62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保管人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5D3A6C12-E7DB-4661-970F-66EC946DAA79}" type="parTrans" cxnId="{665201EB-955A-4E0D-A87F-3EEE900EE788}">
      <dgm:prSet/>
      <dgm:spPr/>
      <dgm:t>
        <a:bodyPr/>
        <a:lstStyle/>
        <a:p>
          <a:endParaRPr lang="zh-TW" altLang="en-US"/>
        </a:p>
      </dgm:t>
    </dgm:pt>
    <dgm:pt modelId="{8661EB41-F2DE-460A-B842-49BF7A886210}" type="sibTrans" cxnId="{665201EB-955A-4E0D-A87F-3EEE900EE788}">
      <dgm:prSet/>
      <dgm:spPr/>
      <dgm:t>
        <a:bodyPr/>
        <a:lstStyle/>
        <a:p>
          <a:endParaRPr lang="zh-TW" altLang="en-US"/>
        </a:p>
      </dgm:t>
    </dgm:pt>
    <dgm:pt modelId="{3331C896-0D88-4122-953A-AD5B7AFADE87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單據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5881FB9D-0FDA-40C0-AA13-4A8FE12A5F5C}" type="parTrans" cxnId="{F7AECB3D-B06B-46A8-A7B3-B4E8088A7A4E}">
      <dgm:prSet/>
      <dgm:spPr/>
      <dgm:t>
        <a:bodyPr/>
        <a:lstStyle/>
        <a:p>
          <a:endParaRPr lang="zh-TW" altLang="en-US"/>
        </a:p>
      </dgm:t>
    </dgm:pt>
    <dgm:pt modelId="{996D8BCD-CDE0-404D-9474-1287E476695D}" type="sibTrans" cxnId="{F7AECB3D-B06B-46A8-A7B3-B4E8088A7A4E}">
      <dgm:prSet/>
      <dgm:spPr/>
      <dgm:t>
        <a:bodyPr/>
        <a:lstStyle/>
        <a:p>
          <a:endParaRPr lang="zh-TW" altLang="en-US"/>
        </a:p>
      </dgm:t>
    </dgm:pt>
    <dgm:pt modelId="{D9A231B9-56B9-4CD1-B6A0-8D4B67F0AFB8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</a:rPr>
            <a:t>管理科</a:t>
          </a:r>
          <a:endParaRPr lang="zh-TW" altLang="en-US" sz="2000" b="1" dirty="0">
            <a:solidFill>
              <a:schemeClr val="tx1"/>
            </a:solidFill>
          </a:endParaRPr>
        </a:p>
      </dgm:t>
    </dgm:pt>
    <dgm:pt modelId="{233D58B6-5107-4902-8C7C-10256D5118B0}" type="parTrans" cxnId="{9A570DCD-076A-4F15-88A5-601E5CC1FC99}">
      <dgm:prSet/>
      <dgm:spPr/>
      <dgm:t>
        <a:bodyPr/>
        <a:lstStyle/>
        <a:p>
          <a:endParaRPr lang="zh-TW" altLang="en-US"/>
        </a:p>
      </dgm:t>
    </dgm:pt>
    <dgm:pt modelId="{CE5E3294-5C73-4B77-B56F-AE3B45AA3846}" type="sibTrans" cxnId="{9A570DCD-076A-4F15-88A5-601E5CC1FC99}">
      <dgm:prSet/>
      <dgm:spPr/>
      <dgm:t>
        <a:bodyPr/>
        <a:lstStyle/>
        <a:p>
          <a:endParaRPr lang="zh-TW" altLang="en-US"/>
        </a:p>
      </dgm:t>
    </dgm:pt>
    <dgm:pt modelId="{C29222A8-1D0E-4FB8-B718-52245EB65C4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單位主管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75D61DF9-13A5-469F-BE4C-4B2193277F2E}" type="parTrans" cxnId="{7CE78028-8011-4A49-8C77-27EE88D5FB78}">
      <dgm:prSet/>
      <dgm:spPr/>
      <dgm:t>
        <a:bodyPr/>
        <a:lstStyle/>
        <a:p>
          <a:endParaRPr lang="zh-TW" altLang="en-US"/>
        </a:p>
      </dgm:t>
    </dgm:pt>
    <dgm:pt modelId="{D06C1AB1-C1F1-4973-ACC9-DADD844DA1F3}" type="sibTrans" cxnId="{7CE78028-8011-4A49-8C77-27EE88D5FB78}">
      <dgm:prSet/>
      <dgm:spPr/>
      <dgm:t>
        <a:bodyPr/>
        <a:lstStyle/>
        <a:p>
          <a:endParaRPr lang="zh-TW" altLang="en-US"/>
        </a:p>
      </dgm:t>
    </dgm:pt>
    <dgm:pt modelId="{3098B0EA-8799-404E-B413-890418F70046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</a:rPr>
            <a:t>送廢料廠後除帳</a:t>
          </a:r>
          <a:endParaRPr lang="zh-TW" altLang="en-US" sz="2000" b="1" dirty="0">
            <a:solidFill>
              <a:schemeClr val="tx1"/>
            </a:solidFill>
          </a:endParaRPr>
        </a:p>
      </dgm:t>
    </dgm:pt>
    <dgm:pt modelId="{9E4B4D6A-11E9-4AD7-B1CB-86135EC27F4D}" type="parTrans" cxnId="{1E8B298C-1E4D-41CF-B4E8-F0FE2D4CCA8A}">
      <dgm:prSet/>
      <dgm:spPr/>
      <dgm:t>
        <a:bodyPr/>
        <a:lstStyle/>
        <a:p>
          <a:endParaRPr lang="zh-TW" altLang="en-US"/>
        </a:p>
      </dgm:t>
    </dgm:pt>
    <dgm:pt modelId="{7389CA25-3828-4DFF-BE76-462DD3936366}" type="sibTrans" cxnId="{1E8B298C-1E4D-41CF-B4E8-F0FE2D4CCA8A}">
      <dgm:prSet/>
      <dgm:spPr/>
      <dgm:t>
        <a:bodyPr/>
        <a:lstStyle/>
        <a:p>
          <a:endParaRPr lang="zh-TW" altLang="en-US"/>
        </a:p>
      </dgm:t>
    </dgm:pt>
    <dgm:pt modelId="{2E50DC30-322B-4BE7-B8CA-456CD6BF99D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陳核</a:t>
          </a:r>
          <a:endParaRPr lang="zh-TW" altLang="en-US" sz="1600" b="1" dirty="0">
            <a:solidFill>
              <a:srgbClr val="FF0000"/>
            </a:solidFill>
          </a:endParaRPr>
        </a:p>
      </dgm:t>
    </dgm:pt>
    <dgm:pt modelId="{4D95E011-A5A3-44F7-846E-E078A406C3A7}" type="parTrans" cxnId="{DA0405A8-3872-477A-88ED-C7AF92B50BED}">
      <dgm:prSet/>
      <dgm:spPr/>
      <dgm:t>
        <a:bodyPr/>
        <a:lstStyle/>
        <a:p>
          <a:endParaRPr lang="zh-TW" altLang="en-US"/>
        </a:p>
      </dgm:t>
    </dgm:pt>
    <dgm:pt modelId="{A1DC6CDA-8570-484E-A630-4944A269FCAF}" type="sibTrans" cxnId="{DA0405A8-3872-477A-88ED-C7AF92B50BED}">
      <dgm:prSet/>
      <dgm:spPr/>
      <dgm:t>
        <a:bodyPr/>
        <a:lstStyle/>
        <a:p>
          <a:endParaRPr lang="zh-TW" altLang="en-US"/>
        </a:p>
      </dgm:t>
    </dgm:pt>
    <dgm:pt modelId="{7DECB44A-2EB4-4128-9F77-17783AFE1BDB}">
      <dgm:prSet phldrT="[文字]" custT="1"/>
      <dgm:spPr/>
      <dgm:t>
        <a:bodyPr/>
        <a:lstStyle/>
        <a:p>
          <a:r>
            <a:rPr lang="zh-TW" altLang="en-US" sz="2000" b="1" smtClean="0">
              <a:solidFill>
                <a:srgbClr val="FF0000"/>
              </a:solidFill>
            </a:rPr>
            <a:t>輻</a:t>
          </a:r>
          <a:r>
            <a:rPr lang="zh-TW" altLang="en-US" sz="2000" b="1" dirty="0" smtClean="0">
              <a:solidFill>
                <a:srgbClr val="FF0000"/>
              </a:solidFill>
            </a:rPr>
            <a:t>防人員</a:t>
          </a:r>
          <a:endParaRPr lang="zh-TW" altLang="en-US"/>
        </a:p>
      </dgm:t>
    </dgm:pt>
    <dgm:pt modelId="{98B76C84-F698-470B-A0EE-004A24C585B3}" type="parTrans" cxnId="{B2D98FCC-B86F-485B-9844-21683405DF09}">
      <dgm:prSet/>
      <dgm:spPr/>
      <dgm:t>
        <a:bodyPr/>
        <a:lstStyle/>
        <a:p>
          <a:endParaRPr lang="zh-TW" altLang="en-US"/>
        </a:p>
      </dgm:t>
    </dgm:pt>
    <dgm:pt modelId="{95C2A0F1-BA9F-48A7-8840-480164A89647}" type="sibTrans" cxnId="{B2D98FCC-B86F-485B-9844-21683405DF09}">
      <dgm:prSet/>
      <dgm:spPr/>
      <dgm:t>
        <a:bodyPr/>
        <a:lstStyle/>
        <a:p>
          <a:endParaRPr lang="zh-TW" altLang="en-US"/>
        </a:p>
      </dgm:t>
    </dgm:pt>
    <dgm:pt modelId="{1A498C55-1AAC-4C8E-AF42-1CEA1F46B879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rgbClr val="FF0000"/>
              </a:solidFill>
            </a:rPr>
            <a:t>保管人</a:t>
          </a:r>
          <a:endParaRPr lang="zh-TW" altLang="en-US" sz="2000" b="1" dirty="0">
            <a:solidFill>
              <a:srgbClr val="FF0000"/>
            </a:solidFill>
          </a:endParaRPr>
        </a:p>
      </dgm:t>
    </dgm:pt>
    <dgm:pt modelId="{C06CDF09-0808-4E0D-9EB2-5FA3C4CC2702}" type="parTrans" cxnId="{B62F4422-8613-4FC1-B116-ABCA35937C1B}">
      <dgm:prSet/>
      <dgm:spPr/>
      <dgm:t>
        <a:bodyPr/>
        <a:lstStyle/>
        <a:p>
          <a:endParaRPr lang="zh-TW" altLang="en-US"/>
        </a:p>
      </dgm:t>
    </dgm:pt>
    <dgm:pt modelId="{94FEFA22-4E91-4635-97F4-9E973BCCAB00}" type="sibTrans" cxnId="{B62F4422-8613-4FC1-B116-ABCA35937C1B}">
      <dgm:prSet/>
      <dgm:spPr/>
      <dgm:t>
        <a:bodyPr/>
        <a:lstStyle/>
        <a:p>
          <a:endParaRPr lang="zh-TW" altLang="en-US"/>
        </a:p>
      </dgm:t>
    </dgm:pt>
    <dgm:pt modelId="{CC4325D0-8E8D-44DA-9168-C9B70A32F02E}" type="pres">
      <dgm:prSet presAssocID="{F00BFF44-9BD4-40A2-85B5-73A35665B1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F87A18-7706-453B-89E1-6848DC530BF4}" type="pres">
      <dgm:prSet presAssocID="{F00BFF44-9BD4-40A2-85B5-73A35665B1B9}" presName="tSp" presStyleCnt="0"/>
      <dgm:spPr/>
    </dgm:pt>
    <dgm:pt modelId="{F1B94E4A-A87A-474A-8BF8-0B76BA5E5B19}" type="pres">
      <dgm:prSet presAssocID="{F00BFF44-9BD4-40A2-85B5-73A35665B1B9}" presName="bSp" presStyleCnt="0"/>
      <dgm:spPr/>
    </dgm:pt>
    <dgm:pt modelId="{7364DD98-FEDA-43B2-82A7-276E17339C78}" type="pres">
      <dgm:prSet presAssocID="{F00BFF44-9BD4-40A2-85B5-73A35665B1B9}" presName="process" presStyleCnt="0"/>
      <dgm:spPr/>
    </dgm:pt>
    <dgm:pt modelId="{2A156133-70E3-4D25-9840-2F4238411ECB}" type="pres">
      <dgm:prSet presAssocID="{71F374D6-1CC5-46F1-A8D2-FC2988D3926E}" presName="composite1" presStyleCnt="0"/>
      <dgm:spPr/>
    </dgm:pt>
    <dgm:pt modelId="{42254D1E-9C53-45A5-95BC-C16FBE33D10E}" type="pres">
      <dgm:prSet presAssocID="{71F374D6-1CC5-46F1-A8D2-FC2988D3926E}" presName="dummyNode1" presStyleLbl="node1" presStyleIdx="0" presStyleCnt="3"/>
      <dgm:spPr/>
    </dgm:pt>
    <dgm:pt modelId="{8407B631-C81E-4A91-9C31-0780C716AA88}" type="pres">
      <dgm:prSet presAssocID="{71F374D6-1CC5-46F1-A8D2-FC2988D3926E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3204B5-76AF-4A84-AFBC-CF5E1E27460E}" type="pres">
      <dgm:prSet presAssocID="{71F374D6-1CC5-46F1-A8D2-FC2988D3926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6B2810-F2DD-4B05-95A7-BC8618E389CC}" type="pres">
      <dgm:prSet presAssocID="{71F374D6-1CC5-46F1-A8D2-FC2988D3926E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87D935-F470-466B-AC52-24A53D0F26F4}" type="pres">
      <dgm:prSet presAssocID="{71F374D6-1CC5-46F1-A8D2-FC2988D3926E}" presName="connSite1" presStyleCnt="0"/>
      <dgm:spPr/>
    </dgm:pt>
    <dgm:pt modelId="{9E8568F5-4B45-4B26-9E32-D71A758901FF}" type="pres">
      <dgm:prSet presAssocID="{8B8EC1D2-D214-49A8-AA92-41033C2CAE77}" presName="Name9" presStyleLbl="sibTrans2D1" presStyleIdx="0" presStyleCnt="2"/>
      <dgm:spPr/>
      <dgm:t>
        <a:bodyPr/>
        <a:lstStyle/>
        <a:p>
          <a:endParaRPr lang="zh-TW" altLang="en-US"/>
        </a:p>
      </dgm:t>
    </dgm:pt>
    <dgm:pt modelId="{F1E5647F-BA74-4B15-9544-0B67BDE12CBB}" type="pres">
      <dgm:prSet presAssocID="{D9A231B9-56B9-4CD1-B6A0-8D4B67F0AFB8}" presName="composite2" presStyleCnt="0"/>
      <dgm:spPr/>
    </dgm:pt>
    <dgm:pt modelId="{04B5D5ED-3995-45A1-84D6-481FD4ADE831}" type="pres">
      <dgm:prSet presAssocID="{D9A231B9-56B9-4CD1-B6A0-8D4B67F0AFB8}" presName="dummyNode2" presStyleLbl="node1" presStyleIdx="0" presStyleCnt="3"/>
      <dgm:spPr/>
    </dgm:pt>
    <dgm:pt modelId="{43E2356C-CB40-4E51-8A0F-86150939016B}" type="pres">
      <dgm:prSet presAssocID="{D9A231B9-56B9-4CD1-B6A0-8D4B67F0AFB8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2A4A65-C1C8-4F4B-AE90-F5C8CE07015B}" type="pres">
      <dgm:prSet presAssocID="{D9A231B9-56B9-4CD1-B6A0-8D4B67F0AFB8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FD1D46-FE90-495F-8ADF-2F7CBCEF50F5}" type="pres">
      <dgm:prSet presAssocID="{D9A231B9-56B9-4CD1-B6A0-8D4B67F0AFB8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72D273-2805-4F64-BABE-FB53DAFE4E9F}" type="pres">
      <dgm:prSet presAssocID="{D9A231B9-56B9-4CD1-B6A0-8D4B67F0AFB8}" presName="connSite2" presStyleCnt="0"/>
      <dgm:spPr/>
    </dgm:pt>
    <dgm:pt modelId="{75C5F2A1-C08B-4D72-B198-F71C8A24035D}" type="pres">
      <dgm:prSet presAssocID="{CE5E3294-5C73-4B77-B56F-AE3B45AA3846}" presName="Name18" presStyleLbl="sibTrans2D1" presStyleIdx="1" presStyleCnt="2"/>
      <dgm:spPr/>
      <dgm:t>
        <a:bodyPr/>
        <a:lstStyle/>
        <a:p>
          <a:endParaRPr lang="zh-TW" altLang="en-US"/>
        </a:p>
      </dgm:t>
    </dgm:pt>
    <dgm:pt modelId="{2D7F0274-431B-4908-86D4-4B9F7126FB7F}" type="pres">
      <dgm:prSet presAssocID="{3098B0EA-8799-404E-B413-890418F70046}" presName="composite1" presStyleCnt="0"/>
      <dgm:spPr/>
    </dgm:pt>
    <dgm:pt modelId="{8619B4E3-FA25-4999-A23F-1717650A21B9}" type="pres">
      <dgm:prSet presAssocID="{3098B0EA-8799-404E-B413-890418F70046}" presName="dummyNode1" presStyleLbl="node1" presStyleIdx="1" presStyleCnt="3"/>
      <dgm:spPr/>
    </dgm:pt>
    <dgm:pt modelId="{219D2FDF-563F-40DC-9E58-F70806D2CFD8}" type="pres">
      <dgm:prSet presAssocID="{3098B0EA-8799-404E-B413-890418F70046}" presName="childNode1" presStyleLbl="bgAcc1" presStyleIdx="2" presStyleCnt="3" custScaleX="104032" custLinFactNeighborX="-406" custLinFactNeighborY="-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F2BEAD-B632-473C-A818-C6BE0DB4BC19}" type="pres">
      <dgm:prSet presAssocID="{3098B0EA-8799-404E-B413-890418F7004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56D792-B349-456F-8016-D3188F13F400}" type="pres">
      <dgm:prSet presAssocID="{3098B0EA-8799-404E-B413-890418F70046}" presName="parentNode1" presStyleLbl="node1" presStyleIdx="2" presStyleCnt="3" custScaleX="96882" custScaleY="1124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67946D-93E0-4C5C-93BD-449A8E047D30}" type="pres">
      <dgm:prSet presAssocID="{3098B0EA-8799-404E-B413-890418F70046}" presName="connSite1" presStyleCnt="0"/>
      <dgm:spPr/>
    </dgm:pt>
  </dgm:ptLst>
  <dgm:cxnLst>
    <dgm:cxn modelId="{B85AC601-C252-4A71-B707-2CD6C344D92A}" type="presOf" srcId="{C29222A8-1D0E-4FB8-B718-52245EB65C4A}" destId="{43E2356C-CB40-4E51-8A0F-86150939016B}" srcOrd="0" destOrd="0" presId="urn:microsoft.com/office/officeart/2005/8/layout/hProcess4"/>
    <dgm:cxn modelId="{822DDB5D-A45A-49E7-81BA-CA48E43BB9FE}" type="presOf" srcId="{3098B0EA-8799-404E-B413-890418F70046}" destId="{2556D792-B349-456F-8016-D3188F13F400}" srcOrd="0" destOrd="0" presId="urn:microsoft.com/office/officeart/2005/8/layout/hProcess4"/>
    <dgm:cxn modelId="{B2D98FCC-B86F-485B-9844-21683405DF09}" srcId="{D9A231B9-56B9-4CD1-B6A0-8D4B67F0AFB8}" destId="{7DECB44A-2EB4-4128-9F77-17783AFE1BDB}" srcOrd="1" destOrd="0" parTransId="{98B76C84-F698-470B-A0EE-004A24C585B3}" sibTransId="{95C2A0F1-BA9F-48A7-8840-480164A89647}"/>
    <dgm:cxn modelId="{4EF5B70C-4EBF-4052-A031-E9F282E42FB2}" type="presOf" srcId="{C29222A8-1D0E-4FB8-B718-52245EB65C4A}" destId="{FC2A4A65-C1C8-4F4B-AE90-F5C8CE07015B}" srcOrd="1" destOrd="0" presId="urn:microsoft.com/office/officeart/2005/8/layout/hProcess4"/>
    <dgm:cxn modelId="{7CE78028-8011-4A49-8C77-27EE88D5FB78}" srcId="{D9A231B9-56B9-4CD1-B6A0-8D4B67F0AFB8}" destId="{C29222A8-1D0E-4FB8-B718-52245EB65C4A}" srcOrd="0" destOrd="0" parTransId="{75D61DF9-13A5-469F-BE4C-4B2193277F2E}" sibTransId="{D06C1AB1-C1F1-4973-ACC9-DADD844DA1F3}"/>
    <dgm:cxn modelId="{1E8B298C-1E4D-41CF-B4E8-F0FE2D4CCA8A}" srcId="{F00BFF44-9BD4-40A2-85B5-73A35665B1B9}" destId="{3098B0EA-8799-404E-B413-890418F70046}" srcOrd="2" destOrd="0" parTransId="{9E4B4D6A-11E9-4AD7-B1CB-86135EC27F4D}" sibTransId="{7389CA25-3828-4DFF-BE76-462DD3936366}"/>
    <dgm:cxn modelId="{BC6355D2-6963-4D79-B4D9-A53411F701B4}" type="presOf" srcId="{7DECB44A-2EB4-4128-9F77-17783AFE1BDB}" destId="{43E2356C-CB40-4E51-8A0F-86150939016B}" srcOrd="0" destOrd="1" presId="urn:microsoft.com/office/officeart/2005/8/layout/hProcess4"/>
    <dgm:cxn modelId="{905773E6-5ADF-4F83-8779-F4AA51C4B9F4}" type="presOf" srcId="{8B8EC1D2-D214-49A8-AA92-41033C2CAE77}" destId="{9E8568F5-4B45-4B26-9E32-D71A758901FF}" srcOrd="0" destOrd="0" presId="urn:microsoft.com/office/officeart/2005/8/layout/hProcess4"/>
    <dgm:cxn modelId="{BFBF8FB2-0AAD-4CC8-9A74-2F62DDEDAC69}" type="presOf" srcId="{7DECB44A-2EB4-4128-9F77-17783AFE1BDB}" destId="{FC2A4A65-C1C8-4F4B-AE90-F5C8CE07015B}" srcOrd="1" destOrd="1" presId="urn:microsoft.com/office/officeart/2005/8/layout/hProcess4"/>
    <dgm:cxn modelId="{9A570DCD-076A-4F15-88A5-601E5CC1FC99}" srcId="{F00BFF44-9BD4-40A2-85B5-73A35665B1B9}" destId="{D9A231B9-56B9-4CD1-B6A0-8D4B67F0AFB8}" srcOrd="1" destOrd="0" parTransId="{233D58B6-5107-4902-8C7C-10256D5118B0}" sibTransId="{CE5E3294-5C73-4B77-B56F-AE3B45AA3846}"/>
    <dgm:cxn modelId="{B62F4422-8613-4FC1-B116-ABCA35937C1B}" srcId="{3098B0EA-8799-404E-B413-890418F70046}" destId="{1A498C55-1AAC-4C8E-AF42-1CEA1F46B879}" srcOrd="1" destOrd="0" parTransId="{C06CDF09-0808-4E0D-9EB2-5FA3C4CC2702}" sibTransId="{94FEFA22-4E91-4635-97F4-9E973BCCAB00}"/>
    <dgm:cxn modelId="{DD6E1212-B87D-41CA-95A5-ABD1980DD220}" type="presOf" srcId="{1A498C55-1AAC-4C8E-AF42-1CEA1F46B879}" destId="{F0F2BEAD-B632-473C-A818-C6BE0DB4BC19}" srcOrd="1" destOrd="1" presId="urn:microsoft.com/office/officeart/2005/8/layout/hProcess4"/>
    <dgm:cxn modelId="{60516299-FEC9-464D-B26A-4AF568B2EDB5}" type="presOf" srcId="{FE7D14C2-4A66-44FC-BD38-ABCFFA9A8C62}" destId="{DE3204B5-76AF-4A84-AFBC-CF5E1E27460E}" srcOrd="1" destOrd="0" presId="urn:microsoft.com/office/officeart/2005/8/layout/hProcess4"/>
    <dgm:cxn modelId="{B36FCBBA-4F8E-4150-B35C-52675869E73B}" type="presOf" srcId="{F00BFF44-9BD4-40A2-85B5-73A35665B1B9}" destId="{CC4325D0-8E8D-44DA-9168-C9B70A32F02E}" srcOrd="0" destOrd="0" presId="urn:microsoft.com/office/officeart/2005/8/layout/hProcess4"/>
    <dgm:cxn modelId="{BB4A6D2D-A8D8-4B65-B8B2-C0F611D7536C}" type="presOf" srcId="{3331C896-0D88-4122-953A-AD5B7AFADE87}" destId="{8407B631-C81E-4A91-9C31-0780C716AA88}" srcOrd="0" destOrd="1" presId="urn:microsoft.com/office/officeart/2005/8/layout/hProcess4"/>
    <dgm:cxn modelId="{A89F165C-25D0-486C-A087-145EC404E47E}" type="presOf" srcId="{FE7D14C2-4A66-44FC-BD38-ABCFFA9A8C62}" destId="{8407B631-C81E-4A91-9C31-0780C716AA88}" srcOrd="0" destOrd="0" presId="urn:microsoft.com/office/officeart/2005/8/layout/hProcess4"/>
    <dgm:cxn modelId="{DA0405A8-3872-477A-88ED-C7AF92B50BED}" srcId="{3098B0EA-8799-404E-B413-890418F70046}" destId="{2E50DC30-322B-4BE7-B8CA-456CD6BF99DA}" srcOrd="0" destOrd="0" parTransId="{4D95E011-A5A3-44F7-846E-E078A406C3A7}" sibTransId="{A1DC6CDA-8570-484E-A630-4944A269FCAF}"/>
    <dgm:cxn modelId="{665201EB-955A-4E0D-A87F-3EEE900EE788}" srcId="{71F374D6-1CC5-46F1-A8D2-FC2988D3926E}" destId="{FE7D14C2-4A66-44FC-BD38-ABCFFA9A8C62}" srcOrd="0" destOrd="0" parTransId="{5D3A6C12-E7DB-4661-970F-66EC946DAA79}" sibTransId="{8661EB41-F2DE-460A-B842-49BF7A886210}"/>
    <dgm:cxn modelId="{EDE7C3E9-9BAF-4498-9582-C20F3AFCCBE7}" srcId="{F00BFF44-9BD4-40A2-85B5-73A35665B1B9}" destId="{71F374D6-1CC5-46F1-A8D2-FC2988D3926E}" srcOrd="0" destOrd="0" parTransId="{3A0621B6-3B40-46E9-ADD3-D5FC5269F17F}" sibTransId="{8B8EC1D2-D214-49A8-AA92-41033C2CAE77}"/>
    <dgm:cxn modelId="{413BFB0A-96C7-484A-BA05-E5D23A141000}" type="presOf" srcId="{2E50DC30-322B-4BE7-B8CA-456CD6BF99DA}" destId="{F0F2BEAD-B632-473C-A818-C6BE0DB4BC19}" srcOrd="1" destOrd="0" presId="urn:microsoft.com/office/officeart/2005/8/layout/hProcess4"/>
    <dgm:cxn modelId="{97CBFFAB-4E4B-40FC-9B62-7C20405EAFFB}" type="presOf" srcId="{1A498C55-1AAC-4C8E-AF42-1CEA1F46B879}" destId="{219D2FDF-563F-40DC-9E58-F70806D2CFD8}" srcOrd="0" destOrd="1" presId="urn:microsoft.com/office/officeart/2005/8/layout/hProcess4"/>
    <dgm:cxn modelId="{69F4180C-A509-4D6C-B050-DDF639A80DE4}" type="presOf" srcId="{2E50DC30-322B-4BE7-B8CA-456CD6BF99DA}" destId="{219D2FDF-563F-40DC-9E58-F70806D2CFD8}" srcOrd="0" destOrd="0" presId="urn:microsoft.com/office/officeart/2005/8/layout/hProcess4"/>
    <dgm:cxn modelId="{5F4C105F-EEFA-40E1-9D23-15D2FBF4AAE8}" type="presOf" srcId="{CE5E3294-5C73-4B77-B56F-AE3B45AA3846}" destId="{75C5F2A1-C08B-4D72-B198-F71C8A24035D}" srcOrd="0" destOrd="0" presId="urn:microsoft.com/office/officeart/2005/8/layout/hProcess4"/>
    <dgm:cxn modelId="{C9864939-8506-48D8-843C-8BF5F8228509}" type="presOf" srcId="{3331C896-0D88-4122-953A-AD5B7AFADE87}" destId="{DE3204B5-76AF-4A84-AFBC-CF5E1E27460E}" srcOrd="1" destOrd="1" presId="urn:microsoft.com/office/officeart/2005/8/layout/hProcess4"/>
    <dgm:cxn modelId="{F7AECB3D-B06B-46A8-A7B3-B4E8088A7A4E}" srcId="{71F374D6-1CC5-46F1-A8D2-FC2988D3926E}" destId="{3331C896-0D88-4122-953A-AD5B7AFADE87}" srcOrd="1" destOrd="0" parTransId="{5881FB9D-0FDA-40C0-AA13-4A8FE12A5F5C}" sibTransId="{996D8BCD-CDE0-404D-9474-1287E476695D}"/>
    <dgm:cxn modelId="{D015EA66-5930-4C3B-9B5C-ACB24DD6D25A}" type="presOf" srcId="{D9A231B9-56B9-4CD1-B6A0-8D4B67F0AFB8}" destId="{A8FD1D46-FE90-495F-8ADF-2F7CBCEF50F5}" srcOrd="0" destOrd="0" presId="urn:microsoft.com/office/officeart/2005/8/layout/hProcess4"/>
    <dgm:cxn modelId="{1A2B2450-21C4-4766-8B98-15F281807462}" type="presOf" srcId="{71F374D6-1CC5-46F1-A8D2-FC2988D3926E}" destId="{8C6B2810-F2DD-4B05-95A7-BC8618E389CC}" srcOrd="0" destOrd="0" presId="urn:microsoft.com/office/officeart/2005/8/layout/hProcess4"/>
    <dgm:cxn modelId="{D170C4B2-BFA5-4ADE-9100-CCA637112F2F}" type="presParOf" srcId="{CC4325D0-8E8D-44DA-9168-C9B70A32F02E}" destId="{98F87A18-7706-453B-89E1-6848DC530BF4}" srcOrd="0" destOrd="0" presId="urn:microsoft.com/office/officeart/2005/8/layout/hProcess4"/>
    <dgm:cxn modelId="{D599899B-7B91-474A-854F-A89F84EFD7B8}" type="presParOf" srcId="{CC4325D0-8E8D-44DA-9168-C9B70A32F02E}" destId="{F1B94E4A-A87A-474A-8BF8-0B76BA5E5B19}" srcOrd="1" destOrd="0" presId="urn:microsoft.com/office/officeart/2005/8/layout/hProcess4"/>
    <dgm:cxn modelId="{98EEC686-574E-4C59-8002-01FEA9D7D721}" type="presParOf" srcId="{CC4325D0-8E8D-44DA-9168-C9B70A32F02E}" destId="{7364DD98-FEDA-43B2-82A7-276E17339C78}" srcOrd="2" destOrd="0" presId="urn:microsoft.com/office/officeart/2005/8/layout/hProcess4"/>
    <dgm:cxn modelId="{FD4959BC-161C-44B3-996F-CD296AFCE8C2}" type="presParOf" srcId="{7364DD98-FEDA-43B2-82A7-276E17339C78}" destId="{2A156133-70E3-4D25-9840-2F4238411ECB}" srcOrd="0" destOrd="0" presId="urn:microsoft.com/office/officeart/2005/8/layout/hProcess4"/>
    <dgm:cxn modelId="{8252C209-4194-46A8-9E4F-7F2FF496B9E3}" type="presParOf" srcId="{2A156133-70E3-4D25-9840-2F4238411ECB}" destId="{42254D1E-9C53-45A5-95BC-C16FBE33D10E}" srcOrd="0" destOrd="0" presId="urn:microsoft.com/office/officeart/2005/8/layout/hProcess4"/>
    <dgm:cxn modelId="{706D3ECA-EA28-4BC6-965A-8C368E7159AC}" type="presParOf" srcId="{2A156133-70E3-4D25-9840-2F4238411ECB}" destId="{8407B631-C81E-4A91-9C31-0780C716AA88}" srcOrd="1" destOrd="0" presId="urn:microsoft.com/office/officeart/2005/8/layout/hProcess4"/>
    <dgm:cxn modelId="{D6DB3924-2614-4768-83F9-BCED87AC8D95}" type="presParOf" srcId="{2A156133-70E3-4D25-9840-2F4238411ECB}" destId="{DE3204B5-76AF-4A84-AFBC-CF5E1E27460E}" srcOrd="2" destOrd="0" presId="urn:microsoft.com/office/officeart/2005/8/layout/hProcess4"/>
    <dgm:cxn modelId="{3B9536FD-CBFE-4DD7-A5B1-840F584BCFF3}" type="presParOf" srcId="{2A156133-70E3-4D25-9840-2F4238411ECB}" destId="{8C6B2810-F2DD-4B05-95A7-BC8618E389CC}" srcOrd="3" destOrd="0" presId="urn:microsoft.com/office/officeart/2005/8/layout/hProcess4"/>
    <dgm:cxn modelId="{F59D4EE9-2B35-4603-8415-9034DD1A9AA6}" type="presParOf" srcId="{2A156133-70E3-4D25-9840-2F4238411ECB}" destId="{2587D935-F470-466B-AC52-24A53D0F26F4}" srcOrd="4" destOrd="0" presId="urn:microsoft.com/office/officeart/2005/8/layout/hProcess4"/>
    <dgm:cxn modelId="{A3A890B6-E8B2-4798-8609-52C228C40B97}" type="presParOf" srcId="{7364DD98-FEDA-43B2-82A7-276E17339C78}" destId="{9E8568F5-4B45-4B26-9E32-D71A758901FF}" srcOrd="1" destOrd="0" presId="urn:microsoft.com/office/officeart/2005/8/layout/hProcess4"/>
    <dgm:cxn modelId="{385AB6AE-7EFD-4670-8557-3863B7BE3BAD}" type="presParOf" srcId="{7364DD98-FEDA-43B2-82A7-276E17339C78}" destId="{F1E5647F-BA74-4B15-9544-0B67BDE12CBB}" srcOrd="2" destOrd="0" presId="urn:microsoft.com/office/officeart/2005/8/layout/hProcess4"/>
    <dgm:cxn modelId="{BF812693-C761-4E31-B32D-71F31BD2228E}" type="presParOf" srcId="{F1E5647F-BA74-4B15-9544-0B67BDE12CBB}" destId="{04B5D5ED-3995-45A1-84D6-481FD4ADE831}" srcOrd="0" destOrd="0" presId="urn:microsoft.com/office/officeart/2005/8/layout/hProcess4"/>
    <dgm:cxn modelId="{F81A2C9C-7E6A-4CD3-A5D9-F3906D6B515E}" type="presParOf" srcId="{F1E5647F-BA74-4B15-9544-0B67BDE12CBB}" destId="{43E2356C-CB40-4E51-8A0F-86150939016B}" srcOrd="1" destOrd="0" presId="urn:microsoft.com/office/officeart/2005/8/layout/hProcess4"/>
    <dgm:cxn modelId="{2098355A-6A79-4612-A33A-5EB7AF48EFA3}" type="presParOf" srcId="{F1E5647F-BA74-4B15-9544-0B67BDE12CBB}" destId="{FC2A4A65-C1C8-4F4B-AE90-F5C8CE07015B}" srcOrd="2" destOrd="0" presId="urn:microsoft.com/office/officeart/2005/8/layout/hProcess4"/>
    <dgm:cxn modelId="{2ED0AB64-037A-42A7-B16D-33D46F5E7B59}" type="presParOf" srcId="{F1E5647F-BA74-4B15-9544-0B67BDE12CBB}" destId="{A8FD1D46-FE90-495F-8ADF-2F7CBCEF50F5}" srcOrd="3" destOrd="0" presId="urn:microsoft.com/office/officeart/2005/8/layout/hProcess4"/>
    <dgm:cxn modelId="{E35CAD98-C5E9-434D-8847-1532BEFE746D}" type="presParOf" srcId="{F1E5647F-BA74-4B15-9544-0B67BDE12CBB}" destId="{8472D273-2805-4F64-BABE-FB53DAFE4E9F}" srcOrd="4" destOrd="0" presId="urn:microsoft.com/office/officeart/2005/8/layout/hProcess4"/>
    <dgm:cxn modelId="{A10842E1-82C6-4C61-8058-1DE7C7E3629E}" type="presParOf" srcId="{7364DD98-FEDA-43B2-82A7-276E17339C78}" destId="{75C5F2A1-C08B-4D72-B198-F71C8A24035D}" srcOrd="3" destOrd="0" presId="urn:microsoft.com/office/officeart/2005/8/layout/hProcess4"/>
    <dgm:cxn modelId="{943DEEDD-DFF7-49AE-BEB2-38CC60FEF33E}" type="presParOf" srcId="{7364DD98-FEDA-43B2-82A7-276E17339C78}" destId="{2D7F0274-431B-4908-86D4-4B9F7126FB7F}" srcOrd="4" destOrd="0" presId="urn:microsoft.com/office/officeart/2005/8/layout/hProcess4"/>
    <dgm:cxn modelId="{FF6E7C7D-8A5E-457B-BA53-052621B18F1C}" type="presParOf" srcId="{2D7F0274-431B-4908-86D4-4B9F7126FB7F}" destId="{8619B4E3-FA25-4999-A23F-1717650A21B9}" srcOrd="0" destOrd="0" presId="urn:microsoft.com/office/officeart/2005/8/layout/hProcess4"/>
    <dgm:cxn modelId="{94495A25-C1BF-40E5-878F-3FCAEA03E047}" type="presParOf" srcId="{2D7F0274-431B-4908-86D4-4B9F7126FB7F}" destId="{219D2FDF-563F-40DC-9E58-F70806D2CFD8}" srcOrd="1" destOrd="0" presId="urn:microsoft.com/office/officeart/2005/8/layout/hProcess4"/>
    <dgm:cxn modelId="{E2C9D5EA-FAAA-41A9-8AA6-F39FDF76562B}" type="presParOf" srcId="{2D7F0274-431B-4908-86D4-4B9F7126FB7F}" destId="{F0F2BEAD-B632-473C-A818-C6BE0DB4BC19}" srcOrd="2" destOrd="0" presId="urn:microsoft.com/office/officeart/2005/8/layout/hProcess4"/>
    <dgm:cxn modelId="{09F2EBA5-4D95-4260-8B84-03641B51A6BF}" type="presParOf" srcId="{2D7F0274-431B-4908-86D4-4B9F7126FB7F}" destId="{2556D792-B349-456F-8016-D3188F13F400}" srcOrd="3" destOrd="0" presId="urn:microsoft.com/office/officeart/2005/8/layout/hProcess4"/>
    <dgm:cxn modelId="{AC63C1E2-5625-48E2-A793-B935F0F10595}" type="presParOf" srcId="{2D7F0274-431B-4908-86D4-4B9F7126FB7F}" destId="{CB67946D-93E0-4C5C-93BD-449A8E047D3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DF5F8-CB2B-47DD-B75D-BB52BB23E568}">
      <dsp:nvSpPr>
        <dsp:cNvPr id="0" name=""/>
        <dsp:cNvSpPr/>
      </dsp:nvSpPr>
      <dsp:spPr>
        <a:xfrm>
          <a:off x="1242669" y="268831"/>
          <a:ext cx="3599499" cy="125005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6675BC-D2BA-4AF0-A0BE-AF1DA188895D}">
      <dsp:nvSpPr>
        <dsp:cNvPr id="0" name=""/>
        <dsp:cNvSpPr/>
      </dsp:nvSpPr>
      <dsp:spPr>
        <a:xfrm>
          <a:off x="2699211" y="3217615"/>
          <a:ext cx="697577" cy="67082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06520-B41C-4F93-A6A1-B68B87ADC18E}">
      <dsp:nvSpPr>
        <dsp:cNvPr id="0" name=""/>
        <dsp:cNvSpPr/>
      </dsp:nvSpPr>
      <dsp:spPr>
        <a:xfrm>
          <a:off x="1440145" y="3630654"/>
          <a:ext cx="3348372" cy="949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solidFill>
                <a:schemeClr val="bg1"/>
              </a:solidFill>
            </a:rPr>
            <a:t>國有財產法</a:t>
          </a:r>
          <a:r>
            <a:rPr lang="en-US" altLang="en-US" sz="3200" kern="1200" dirty="0" smtClean="0">
              <a:solidFill>
                <a:schemeClr val="bg1"/>
              </a:solidFill>
            </a:rPr>
            <a:t>§3</a:t>
          </a:r>
          <a:endParaRPr lang="zh-TW" altLang="en-US" sz="3200" kern="1200" dirty="0">
            <a:solidFill>
              <a:schemeClr val="bg1"/>
            </a:solidFill>
          </a:endParaRPr>
        </a:p>
      </dsp:txBody>
      <dsp:txXfrm>
        <a:off x="1440145" y="3630654"/>
        <a:ext cx="3348372" cy="949707"/>
      </dsp:txXfrm>
    </dsp:sp>
    <dsp:sp modelId="{A005961E-2A9D-48E5-B156-CE1D5D758797}">
      <dsp:nvSpPr>
        <dsp:cNvPr id="0" name=""/>
        <dsp:cNvSpPr/>
      </dsp:nvSpPr>
      <dsp:spPr>
        <a:xfrm>
          <a:off x="2551324" y="1615435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有價證劵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2735208" y="1799319"/>
        <a:ext cx="887871" cy="887871"/>
      </dsp:txXfrm>
    </dsp:sp>
    <dsp:sp modelId="{B0212166-53D7-4824-BFB7-6BED5B83672C}">
      <dsp:nvSpPr>
        <dsp:cNvPr id="0" name=""/>
        <dsp:cNvSpPr/>
      </dsp:nvSpPr>
      <dsp:spPr>
        <a:xfrm>
          <a:off x="1624128" y="658521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權利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1808012" y="842405"/>
        <a:ext cx="887871" cy="887871"/>
      </dsp:txXfrm>
    </dsp:sp>
    <dsp:sp modelId="{582680E6-0EA3-49FF-B40E-E599538CFD27}">
      <dsp:nvSpPr>
        <dsp:cNvPr id="0" name=""/>
        <dsp:cNvSpPr/>
      </dsp:nvSpPr>
      <dsp:spPr>
        <a:xfrm>
          <a:off x="2936387" y="369840"/>
          <a:ext cx="1255639" cy="1255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solidFill>
                <a:schemeClr val="tx1"/>
              </a:solidFill>
            </a:rPr>
            <a:t>不動產、動產</a:t>
          </a:r>
          <a:endParaRPr lang="zh-TW" altLang="en-US" sz="2100" kern="1200" dirty="0">
            <a:solidFill>
              <a:schemeClr val="tx1"/>
            </a:solidFill>
          </a:endParaRPr>
        </a:p>
      </dsp:txBody>
      <dsp:txXfrm>
        <a:off x="3120271" y="553724"/>
        <a:ext cx="887871" cy="887871"/>
      </dsp:txXfrm>
    </dsp:sp>
    <dsp:sp modelId="{53F30D85-99E3-466E-B3A1-45A00E60F98D}">
      <dsp:nvSpPr>
        <dsp:cNvPr id="0" name=""/>
        <dsp:cNvSpPr/>
      </dsp:nvSpPr>
      <dsp:spPr>
        <a:xfrm>
          <a:off x="288026" y="-115865"/>
          <a:ext cx="5519947" cy="358760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A967B-767F-4210-A30E-ED8A4A437CEB}">
      <dsp:nvSpPr>
        <dsp:cNvPr id="0" name=""/>
        <dsp:cNvSpPr/>
      </dsp:nvSpPr>
      <dsp:spPr>
        <a:xfrm>
          <a:off x="0" y="736911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原保管人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62416" y="999327"/>
        <a:ext cx="1267058" cy="1267058"/>
      </dsp:txXfrm>
    </dsp:sp>
    <dsp:sp modelId="{84F3C9C7-6187-4950-8021-4D20CC09612C}">
      <dsp:nvSpPr>
        <dsp:cNvPr id="0" name=""/>
        <dsp:cNvSpPr/>
      </dsp:nvSpPr>
      <dsp:spPr>
        <a:xfrm>
          <a:off x="1319807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移動單</a:t>
          </a:r>
          <a:endParaRPr lang="zh-TW" altLang="en-US" sz="1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582223" y="1070285"/>
        <a:ext cx="1267058" cy="1267058"/>
      </dsp:txXfrm>
    </dsp:sp>
    <dsp:sp modelId="{5B13ED7E-2C8C-4B70-BF3C-A20C1D8522D8}">
      <dsp:nvSpPr>
        <dsp:cNvPr id="0" name=""/>
        <dsp:cNvSpPr/>
      </dsp:nvSpPr>
      <dsp:spPr>
        <a:xfrm>
          <a:off x="2543944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列印經双方核章後送審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806360" y="1070285"/>
        <a:ext cx="1267058" cy="1267058"/>
      </dsp:txXfrm>
    </dsp:sp>
    <dsp:sp modelId="{43482C40-E4CC-4EE2-B245-7BE1890F430E}">
      <dsp:nvSpPr>
        <dsp:cNvPr id="0" name=""/>
        <dsp:cNvSpPr/>
      </dsp:nvSpPr>
      <dsp:spPr>
        <a:xfrm>
          <a:off x="3912103" y="807869"/>
          <a:ext cx="1791890" cy="17918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8614" tIns="22860" rIns="98614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管理科確認後列管</a:t>
          </a:r>
          <a:endParaRPr lang="zh-TW" altLang="en-US" sz="1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174519" y="1070285"/>
        <a:ext cx="1267058" cy="12670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FDE85-3C15-4DC9-B343-E59A871F15B8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dirty="0" smtClean="0">
              <a:solidFill>
                <a:schemeClr val="tx1"/>
              </a:solidFill>
            </a:rPr>
            <a:t>驗收後全案送管理科</a:t>
          </a:r>
          <a:endParaRPr lang="zh-TW" altLang="en-US" sz="2700" b="1" kern="1200" dirty="0">
            <a:solidFill>
              <a:schemeClr val="tx1"/>
            </a:solidFill>
          </a:endParaRPr>
        </a:p>
      </dsp:txBody>
      <dsp:txXfrm>
        <a:off x="2416912" y="2539008"/>
        <a:ext cx="1262175" cy="1262175"/>
      </dsp:txXfrm>
    </dsp:sp>
    <dsp:sp modelId="{9F95BBF8-1C31-4CE0-80F8-28AAF4BF167F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67530-CE78-49DE-B40B-2B14B89752A4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購案明細詳載財產名稱、廠牌、型號並分算取得單價</a:t>
          </a:r>
          <a:endParaRPr lang="en-US" altLang="zh-TW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b="1" kern="1200" dirty="0" smtClean="0">
              <a:solidFill>
                <a:schemeClr val="tx1"/>
              </a:solidFill>
              <a:sym typeface="Wingdings 2"/>
            </a:rPr>
            <a:t></a:t>
          </a:r>
          <a:r>
            <a:rPr lang="zh-TW" altLang="en-US" sz="1400" b="1" kern="1200" dirty="0" smtClean="0">
              <a:solidFill>
                <a:schemeClr val="tx1"/>
              </a:solidFill>
              <a:sym typeface="Wingdings 2"/>
            </a:rPr>
            <a:t>單價</a:t>
          </a:r>
          <a:r>
            <a:rPr lang="en-US" altLang="zh-TW" sz="1400" b="1" kern="1200" dirty="0" smtClean="0">
              <a:solidFill>
                <a:schemeClr val="tx1"/>
              </a:solidFill>
              <a:sym typeface="Wingdings 2"/>
            </a:rPr>
            <a:t>10</a:t>
          </a:r>
          <a:r>
            <a:rPr lang="zh-TW" altLang="en-US" sz="1400" b="1" kern="1200" dirty="0" smtClean="0">
              <a:solidFill>
                <a:schemeClr val="tx1"/>
              </a:solidFill>
              <a:sym typeface="Wingdings 2"/>
            </a:rPr>
            <a:t>萬元以上需加附照片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199856" y="1103105"/>
        <a:ext cx="1616269" cy="1277122"/>
      </dsp:txXfrm>
    </dsp:sp>
    <dsp:sp modelId="{3A9B9096-3B2C-4BDE-88FA-69E76F724B6A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BE190-8DF7-4027-9667-853B6A83B7CE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廠商附贈之財產或物品應併入採購案，以財物平均價列帳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2239865" y="41144"/>
        <a:ext cx="1616269" cy="1277122"/>
      </dsp:txXfrm>
    </dsp:sp>
    <dsp:sp modelId="{FFDBA1DD-D978-453E-84E6-921562DF0802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5405B-FE8E-4948-9043-A8845D4754A4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tx1"/>
              </a:solidFill>
            </a:rPr>
            <a:t>主要設備之零組件購置或維修，應註明原主設備之財產編號，以增值方式列管</a:t>
          </a:r>
          <a:endParaRPr lang="zh-TW" altLang="en-US" sz="1400" b="1" kern="1200" dirty="0">
            <a:solidFill>
              <a:schemeClr val="tx1"/>
            </a:solidFill>
          </a:endParaRPr>
        </a:p>
      </dsp:txBody>
      <dsp:txXfrm>
        <a:off x="4279873" y="1103105"/>
        <a:ext cx="1616269" cy="12771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7B631-C81E-4A91-9C31-0780C716AA88}">
      <dsp:nvSpPr>
        <dsp:cNvPr id="0" name=""/>
        <dsp:cNvSpPr/>
      </dsp:nvSpPr>
      <dsp:spPr>
        <a:xfrm>
          <a:off x="4226" y="1335801"/>
          <a:ext cx="1688180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保管人</a:t>
          </a:r>
          <a:endParaRPr lang="zh-TW" altLang="en-US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單據</a:t>
          </a:r>
          <a:endParaRPr lang="zh-TW" altLang="en-US" sz="2000" b="1" kern="1200" dirty="0">
            <a:solidFill>
              <a:srgbClr val="FF0000"/>
            </a:solidFill>
          </a:endParaRPr>
        </a:p>
      </dsp:txBody>
      <dsp:txXfrm>
        <a:off x="36269" y="1367844"/>
        <a:ext cx="1624094" cy="1029939"/>
      </dsp:txXfrm>
    </dsp:sp>
    <dsp:sp modelId="{9E8568F5-4B45-4B26-9E32-D71A758901FF}">
      <dsp:nvSpPr>
        <dsp:cNvPr id="0" name=""/>
        <dsp:cNvSpPr/>
      </dsp:nvSpPr>
      <dsp:spPr>
        <a:xfrm>
          <a:off x="973064" y="1739705"/>
          <a:ext cx="1754974" cy="1754974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B2810-F2DD-4B05-95A7-BC8618E389CC}">
      <dsp:nvSpPr>
        <dsp:cNvPr id="0" name=""/>
        <dsp:cNvSpPr/>
      </dsp:nvSpPr>
      <dsp:spPr>
        <a:xfrm>
          <a:off x="379377" y="2429827"/>
          <a:ext cx="1500605" cy="596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kern="1200" dirty="0" smtClean="0">
              <a:solidFill>
                <a:schemeClr val="tx1"/>
              </a:solidFill>
            </a:rPr>
            <a:t>減損單列印</a:t>
          </a:r>
          <a:endParaRPr lang="zh-TW" altLang="en-US" sz="2100" b="1" kern="1200" dirty="0">
            <a:solidFill>
              <a:schemeClr val="tx1"/>
            </a:solidFill>
          </a:endParaRPr>
        </a:p>
      </dsp:txBody>
      <dsp:txXfrm>
        <a:off x="396855" y="2447305"/>
        <a:ext cx="1465649" cy="561785"/>
      </dsp:txXfrm>
    </dsp:sp>
    <dsp:sp modelId="{43E2356C-CB40-4E51-8A0F-86150939016B}">
      <dsp:nvSpPr>
        <dsp:cNvPr id="0" name=""/>
        <dsp:cNvSpPr/>
      </dsp:nvSpPr>
      <dsp:spPr>
        <a:xfrm>
          <a:off x="2093104" y="1335801"/>
          <a:ext cx="1688180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單位主管</a:t>
          </a:r>
          <a:endParaRPr lang="zh-TW" altLang="en-US" sz="20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smtClean="0">
              <a:solidFill>
                <a:srgbClr val="FF0000"/>
              </a:solidFill>
            </a:rPr>
            <a:t>輻</a:t>
          </a:r>
          <a:r>
            <a:rPr lang="zh-TW" altLang="en-US" sz="2000" b="1" kern="1200" dirty="0" smtClean="0">
              <a:solidFill>
                <a:srgbClr val="FF0000"/>
              </a:solidFill>
            </a:rPr>
            <a:t>防人員</a:t>
          </a:r>
          <a:endParaRPr lang="zh-TW" altLang="en-US" kern="1200"/>
        </a:p>
      </dsp:txBody>
      <dsp:txXfrm>
        <a:off x="2125147" y="1666215"/>
        <a:ext cx="1624094" cy="1029939"/>
      </dsp:txXfrm>
    </dsp:sp>
    <dsp:sp modelId="{75C5F2A1-C08B-4D72-B198-F71C8A24035D}">
      <dsp:nvSpPr>
        <dsp:cNvPr id="0" name=""/>
        <dsp:cNvSpPr/>
      </dsp:nvSpPr>
      <dsp:spPr>
        <a:xfrm>
          <a:off x="3051138" y="497306"/>
          <a:ext cx="2002066" cy="2002066"/>
        </a:xfrm>
        <a:prstGeom prst="circularArrow">
          <a:avLst>
            <a:gd name="adj1" fmla="val 2235"/>
            <a:gd name="adj2" fmla="val 269274"/>
            <a:gd name="adj3" fmla="val 19516008"/>
            <a:gd name="adj4" fmla="val 12536303"/>
            <a:gd name="adj5" fmla="val 26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D1D46-FE90-495F-8ADF-2F7CBCEF50F5}">
      <dsp:nvSpPr>
        <dsp:cNvPr id="0" name=""/>
        <dsp:cNvSpPr/>
      </dsp:nvSpPr>
      <dsp:spPr>
        <a:xfrm>
          <a:off x="2468256" y="1037431"/>
          <a:ext cx="1500605" cy="596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</a:rPr>
            <a:t>管理科</a:t>
          </a:r>
          <a:endParaRPr lang="zh-TW" altLang="en-US" sz="2000" b="1" kern="1200" dirty="0">
            <a:solidFill>
              <a:schemeClr val="tx1"/>
            </a:solidFill>
          </a:endParaRPr>
        </a:p>
      </dsp:txBody>
      <dsp:txXfrm>
        <a:off x="2485734" y="1054909"/>
        <a:ext cx="1465649" cy="561785"/>
      </dsp:txXfrm>
    </dsp:sp>
    <dsp:sp modelId="{219D2FDF-563F-40DC-9E58-F70806D2CFD8}">
      <dsp:nvSpPr>
        <dsp:cNvPr id="0" name=""/>
        <dsp:cNvSpPr/>
      </dsp:nvSpPr>
      <dsp:spPr>
        <a:xfrm>
          <a:off x="4175129" y="1316908"/>
          <a:ext cx="1756248" cy="139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陳核</a:t>
          </a:r>
          <a:endParaRPr lang="zh-TW" altLang="en-US" sz="1600" b="1" kern="1200" dirty="0">
            <a:solidFill>
              <a:srgbClr val="FF000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solidFill>
                <a:srgbClr val="FF0000"/>
              </a:solidFill>
            </a:rPr>
            <a:t>保管人</a:t>
          </a:r>
          <a:endParaRPr lang="zh-TW" altLang="en-US" sz="2000" b="1" kern="1200" dirty="0">
            <a:solidFill>
              <a:srgbClr val="FF0000"/>
            </a:solidFill>
          </a:endParaRPr>
        </a:p>
      </dsp:txBody>
      <dsp:txXfrm>
        <a:off x="4207172" y="1348951"/>
        <a:ext cx="1692162" cy="1029939"/>
      </dsp:txXfrm>
    </dsp:sp>
    <dsp:sp modelId="{2556D792-B349-456F-8016-D3188F13F400}">
      <dsp:nvSpPr>
        <dsp:cNvPr id="0" name=""/>
        <dsp:cNvSpPr/>
      </dsp:nvSpPr>
      <dsp:spPr>
        <a:xfrm>
          <a:off x="4614562" y="2374317"/>
          <a:ext cx="1453816" cy="670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</a:rPr>
            <a:t>送廢料廠後除帳</a:t>
          </a:r>
          <a:endParaRPr lang="zh-TW" altLang="en-US" sz="2000" b="1" kern="1200" dirty="0">
            <a:solidFill>
              <a:schemeClr val="tx1"/>
            </a:solidFill>
          </a:endParaRPr>
        </a:p>
      </dsp:txBody>
      <dsp:txXfrm>
        <a:off x="4634208" y="2393963"/>
        <a:ext cx="1414524" cy="6314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F1FE0-98C6-4637-8835-F40A8CA0CCC0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76659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35666-6A92-4A98-87B1-41E74FAD5C76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49160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246A2-AAEE-4FD1-8DF4-C8A1C12C03A4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35949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B6A91-2918-44E9-983F-31EF796A0353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91951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391FD-F4D1-4660-974B-59289902026E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5652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E435D-C5F9-4A10-9DD6-DBDE5A700CAA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45059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523-9367-489D-AAA1-E3A2478B920F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22510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D0172-37DA-4BFC-9E07-4908D0356543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3116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FFE99-14C3-47DD-B102-3FE8BB805B01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107867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ED6B8-74E0-4832-B8D2-5339FDD564D0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70082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F8789-52BE-4B0F-9989-95132B752A38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  <p:extLst>
      <p:ext uri="{BB962C8B-B14F-4D97-AF65-F5344CB8AC3E}">
        <p14:creationId xmlns:p14="http://schemas.microsoft.com/office/powerpoint/2010/main" val="266590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TW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TW" smtClean="0"/>
              <a:t>Haga clic para modificar el estilo de texto del patrón</a:t>
            </a:r>
          </a:p>
          <a:p>
            <a:pPr lvl="1"/>
            <a:r>
              <a:rPr lang="es-ES" altLang="zh-TW" smtClean="0"/>
              <a:t>Segundo nivel</a:t>
            </a:r>
          </a:p>
          <a:p>
            <a:pPr lvl="2"/>
            <a:r>
              <a:rPr lang="es-ES" altLang="zh-TW" smtClean="0"/>
              <a:t>Tercer nivel</a:t>
            </a:r>
          </a:p>
          <a:p>
            <a:pPr lvl="3"/>
            <a:r>
              <a:rPr lang="es-ES" altLang="zh-TW" smtClean="0"/>
              <a:t>Cuarto nivel</a:t>
            </a:r>
          </a:p>
          <a:p>
            <a:pPr lvl="4"/>
            <a:r>
              <a:rPr lang="es-ES" altLang="zh-TW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>
              <a:defRPr/>
            </a:pPr>
            <a:endParaRPr lang="es-E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pPr>
              <a:defRPr/>
            </a:pPr>
            <a:fld id="{67158DC9-64B6-4D23-8481-88907C59024F}" type="slidenum">
              <a:rPr lang="es-ES" altLang="zh-TW"/>
              <a:pPr>
                <a:defRPr/>
              </a:pPr>
              <a:t>‹#›</a:t>
            </a:fld>
            <a:endParaRPr lang="es-E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96975"/>
            <a:ext cx="8002587" cy="1871663"/>
          </a:xfrm>
        </p:spPr>
        <p:txBody>
          <a:bodyPr/>
          <a:lstStyle/>
          <a:p>
            <a:pPr eaLnBrk="1" hangingPunct="1"/>
            <a:r>
              <a:rPr lang="zh-TW" altLang="en-US" sz="5400" b="1" smtClean="0">
                <a:solidFill>
                  <a:schemeClr val="bg1"/>
                </a:solidFill>
                <a:latin typeface="標楷體" pitchFamily="65" charset="-120"/>
              </a:rPr>
              <a:t>本所財產及物品管理規定</a:t>
            </a:r>
            <a:r>
              <a:rPr lang="zh-TW" altLang="en-US" smtClean="0">
                <a:solidFill>
                  <a:schemeClr val="bg1"/>
                </a:solidFill>
                <a:ea typeface="新細明體" charset="-120"/>
              </a:rPr>
              <a:t/>
            </a:r>
            <a:br>
              <a:rPr lang="zh-TW" altLang="en-US" smtClean="0">
                <a:solidFill>
                  <a:schemeClr val="bg1"/>
                </a:solidFill>
                <a:ea typeface="新細明體" charset="-120"/>
              </a:rPr>
            </a:br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00663"/>
            <a:ext cx="8229600" cy="8255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solidFill>
                  <a:schemeClr val="bg1"/>
                </a:solidFill>
                <a:latin typeface="標楷體" pitchFamily="65" charset="-120"/>
              </a:rPr>
              <a:t>報告單位：秘書室管理科</a:t>
            </a:r>
          </a:p>
          <a:p>
            <a:pPr eaLnBrk="1" hangingPunct="1"/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1"/>
          <p:cNvSpPr>
            <a:spLocks noChangeArrowheads="1"/>
          </p:cNvSpPr>
          <p:nvPr/>
        </p:nvSpPr>
        <p:spPr bwMode="auto">
          <a:xfrm>
            <a:off x="569913" y="498475"/>
            <a:ext cx="313848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5400" dirty="0" smtClean="0">
                <a:solidFill>
                  <a:srgbClr val="FF0000"/>
                </a:solidFill>
                <a:latin typeface="Arial" charset="0"/>
              </a:rPr>
              <a:t>減損流程</a:t>
            </a:r>
            <a:r>
              <a:rPr lang="en-US" altLang="zh-TW" sz="5400" dirty="0" smtClean="0">
                <a:solidFill>
                  <a:srgbClr val="FF0000"/>
                </a:solidFill>
                <a:latin typeface="Arial" charset="0"/>
              </a:rPr>
              <a:t>:</a:t>
            </a:r>
            <a:endParaRPr lang="zh-TW" altLang="en-US" sz="5400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61527259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404813"/>
            <a:ext cx="7772400" cy="475297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</a:rPr>
              <a:t>★</a:t>
            </a:r>
            <a:r>
              <a:rPr lang="zh-TW" altLang="en-US" b="1" dirty="0" smtClean="0">
                <a:latin typeface="標楷體" pitchFamily="65" charset="-120"/>
              </a:rPr>
              <a:t>財物保管人、使用人，因疏忽而遭致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損失或損壞時</a:t>
            </a:r>
            <a:r>
              <a:rPr lang="zh-TW" altLang="en-US" b="1" dirty="0" smtClean="0">
                <a:latin typeface="標楷體" pitchFamily="65" charset="-120"/>
              </a:rPr>
              <a:t>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應按情節輕重，負責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賠償或依法處理</a:t>
            </a:r>
            <a:r>
              <a:rPr lang="zh-TW" altLang="en-US" b="1" dirty="0" smtClean="0">
                <a:latin typeface="標楷體" pitchFamily="65" charset="-120"/>
              </a:rPr>
              <a:t>。若有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侵占、盜</a:t>
            </a:r>
          </a:p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  賣情</a:t>
            </a:r>
            <a:r>
              <a:rPr lang="zh-TW" altLang="en-US" b="1" dirty="0" smtClean="0">
                <a:latin typeface="標楷體" pitchFamily="65" charset="-120"/>
              </a:rPr>
              <a:t>事，應陳報所長懲處並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</a:rPr>
              <a:t>依法究辦</a:t>
            </a:r>
            <a:r>
              <a:rPr lang="zh-TW" altLang="en-US" b="1" dirty="0" smtClean="0">
                <a:latin typeface="標楷體" pitchFamily="65" charset="-120"/>
              </a:rPr>
              <a:t>。屬遺失賠償者，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應檢附本所出納單位開具之有關收據，始准辦理除帳。</a:t>
            </a:r>
          </a:p>
          <a:p>
            <a:r>
              <a:rPr lang="zh-TW" altLang="en-US" b="1" dirty="0" smtClean="0">
                <a:latin typeface="標楷體" pitchFamily="65" charset="-120"/>
              </a:rPr>
              <a:t>★如因災害、盜竊、不可抗力或其他意外事故，財產致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毀損或滅失時，應依審計法第</a:t>
            </a:r>
            <a:r>
              <a:rPr lang="en-US" altLang="zh-TW" b="1" dirty="0" smtClean="0">
                <a:latin typeface="標楷體" pitchFamily="65" charset="-120"/>
              </a:rPr>
              <a:t>58</a:t>
            </a:r>
            <a:r>
              <a:rPr lang="zh-TW" altLang="en-US" b="1" dirty="0" smtClean="0">
                <a:latin typeface="標楷體" pitchFamily="65" charset="-120"/>
              </a:rPr>
              <a:t>條及其施行細則第</a:t>
            </a:r>
            <a:r>
              <a:rPr lang="en-US" altLang="zh-TW" b="1" dirty="0" smtClean="0">
                <a:latin typeface="標楷體" pitchFamily="65" charset="-120"/>
              </a:rPr>
              <a:t>41</a:t>
            </a:r>
          </a:p>
          <a:p>
            <a:r>
              <a:rPr lang="en-US" altLang="zh-TW" b="1" dirty="0" smtClean="0">
                <a:latin typeface="標楷體" pitchFamily="65" charset="-120"/>
              </a:rPr>
              <a:t>  </a:t>
            </a:r>
            <a:r>
              <a:rPr lang="zh-TW" altLang="en-US" b="1" dirty="0" smtClean="0">
                <a:latin typeface="標楷體" pitchFamily="65" charset="-120"/>
              </a:rPr>
              <a:t>條規定，檢同有關證明文件，經主管機關查明屬實，</a:t>
            </a:r>
          </a:p>
          <a:p>
            <a:r>
              <a:rPr lang="zh-TW" altLang="en-US" b="1" dirty="0" smtClean="0">
                <a:latin typeface="標楷體" pitchFamily="65" charset="-120"/>
              </a:rPr>
              <a:t>  轉請審計機關核准後，解除其責任。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</a:rPr>
              <a:t>★離職時，應將保管或使用之財產交還，如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</a:rPr>
              <a:t>  有短缺而未賠償者，除不發給離職</a:t>
            </a:r>
            <a:endParaRPr lang="en-US" altLang="zh-TW" b="1" dirty="0" smtClean="0">
              <a:latin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</a:rPr>
              <a:t>  </a:t>
            </a:r>
            <a:r>
              <a:rPr lang="zh-TW" altLang="en-US" b="1" dirty="0" smtClean="0">
                <a:latin typeface="標楷體" pitchFamily="65" charset="-120"/>
              </a:rPr>
              <a:t>證明文件，應追究賠償責任。</a:t>
            </a:r>
          </a:p>
          <a:p>
            <a:endParaRPr lang="zh-TW" altLang="en-US" dirty="0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722313" y="1989138"/>
            <a:ext cx="7772400" cy="3779837"/>
          </a:xfrm>
        </p:spPr>
        <p:txBody>
          <a:bodyPr/>
          <a:lstStyle/>
          <a:p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●公用財物應遵守使用規定或操 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作手冊說明，善盡保管、使用   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、保養職責。</a:t>
            </a:r>
            <a:r>
              <a:rPr lang="en-US" altLang="zh-TW" cap="none" smtClean="0">
                <a:solidFill>
                  <a:srgbClr val="FFC000"/>
                </a:solidFill>
                <a:ea typeface="新細明體" charset="-120"/>
              </a:rPr>
              <a:t/>
            </a:r>
            <a:br>
              <a:rPr lang="en-US" altLang="zh-TW" cap="none" smtClean="0">
                <a:solidFill>
                  <a:srgbClr val="FFC000"/>
                </a:solidFill>
                <a:ea typeface="新細明體" charset="-120"/>
              </a:rPr>
            </a:b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●不得任意提供非本所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人員使用，且不得擅</a:t>
            </a: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en-US" altLang="zh-TW" sz="3600" cap="none" smtClean="0">
                <a:solidFill>
                  <a:srgbClr val="FFC000"/>
                </a:solidFill>
                <a:latin typeface="標楷體" pitchFamily="65" charset="-120"/>
              </a:rPr>
              <a:t> </a:t>
            </a: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>自攜出所外使用。</a:t>
            </a:r>
            <a:b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  <a:t/>
            </a:r>
            <a:br>
              <a:rPr lang="zh-TW" altLang="en-US" sz="3600" cap="none" smtClean="0">
                <a:solidFill>
                  <a:srgbClr val="FFC000"/>
                </a:solidFill>
                <a:latin typeface="標楷體" pitchFamily="65" charset="-120"/>
              </a:rPr>
            </a:br>
            <a:endParaRPr lang="zh-TW" altLang="en-US" sz="3600" cap="none" smtClean="0">
              <a:solidFill>
                <a:srgbClr val="FFC000"/>
              </a:solidFill>
              <a:latin typeface="標楷體" pitchFamily="65" charset="-120"/>
            </a:endParaRPr>
          </a:p>
        </p:txBody>
      </p:sp>
      <p:sp>
        <p:nvSpPr>
          <p:cNvPr id="13315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549275"/>
            <a:ext cx="7772400" cy="1584325"/>
          </a:xfrm>
        </p:spPr>
        <p:txBody>
          <a:bodyPr/>
          <a:lstStyle/>
          <a:p>
            <a:r>
              <a:rPr lang="zh-TW" altLang="en-US" sz="6000" b="1" smtClean="0">
                <a:solidFill>
                  <a:srgbClr val="FFC000"/>
                </a:solidFill>
                <a:latin typeface="標楷體" pitchFamily="65" charset="-120"/>
              </a:rPr>
              <a:t>結語：</a:t>
            </a:r>
          </a:p>
          <a:p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3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3025775"/>
          </a:xfrm>
        </p:spPr>
        <p:txBody>
          <a:bodyPr/>
          <a:lstStyle/>
          <a:p>
            <a:r>
              <a:rPr lang="zh-TW" altLang="en-US" sz="8800" smtClean="0">
                <a:solidFill>
                  <a:srgbClr val="FF0000"/>
                </a:solidFill>
                <a:latin typeface="Liberation Sans" pitchFamily="34" charset="0"/>
                <a:cs typeface="Liberation Sans" pitchFamily="34" charset="0"/>
              </a:rPr>
              <a:t>謝謝聆聽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solidFill>
                  <a:schemeClr val="bg1"/>
                </a:solidFill>
                <a:ea typeface="新細明體" charset="-120"/>
              </a:rPr>
              <a:t>講授大綱：</a:t>
            </a:r>
            <a:br>
              <a:rPr lang="zh-TW" altLang="en-US" smtClean="0">
                <a:solidFill>
                  <a:schemeClr val="bg1"/>
                </a:solidFill>
                <a:ea typeface="新細明體" charset="-120"/>
              </a:rPr>
            </a:br>
            <a:endParaRPr lang="zh-TW" altLang="zh-TW" smtClean="0">
              <a:solidFill>
                <a:schemeClr val="bg1"/>
              </a:solidFill>
              <a:ea typeface="新細明體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國有財產及公用物品範圍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財產與物品之定義</a:t>
            </a: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國有財產分類標準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保管使用權之取得</a:t>
            </a: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財物管理之相關規定</a:t>
            </a:r>
            <a:endParaRPr lang="en-US" altLang="zh-TW" dirty="0" smtClean="0">
              <a:solidFill>
                <a:schemeClr val="bg1"/>
              </a:solidFill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chemeClr val="bg1"/>
                </a:solidFill>
                <a:ea typeface="新細明體" charset="-120"/>
              </a:rPr>
              <a:t>減損及責任之解除</a:t>
            </a:r>
          </a:p>
          <a:p>
            <a:pPr eaLnBrk="1" hangingPunct="1"/>
            <a:endParaRPr lang="zh-TW" altLang="zh-TW" dirty="0" smtClean="0">
              <a:solidFill>
                <a:schemeClr val="bg1"/>
              </a:solidFill>
              <a:ea typeface="新細明體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矩形 1"/>
          <p:cNvSpPr>
            <a:spLocks noChangeArrowheads="1"/>
          </p:cNvSpPr>
          <p:nvPr/>
        </p:nvSpPr>
        <p:spPr bwMode="auto">
          <a:xfrm>
            <a:off x="971550" y="476250"/>
            <a:ext cx="763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Arial" charset="0"/>
                <a:ea typeface="新細明體" charset="-120"/>
              </a:rPr>
              <a:t>國有財產及公用物品基本概念</a:t>
            </a: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1815709432"/>
              </p:ext>
            </p:extLst>
          </p:nvPr>
        </p:nvGraphicFramePr>
        <p:xfrm>
          <a:off x="-180528" y="1412776"/>
          <a:ext cx="60960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>
          <a:xfrm>
            <a:off x="722313" y="2060847"/>
            <a:ext cx="7772400" cy="3708127"/>
          </a:xfrm>
        </p:spPr>
        <p:txBody>
          <a:bodyPr/>
          <a:lstStyle/>
          <a:p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財產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金額</a:t>
            </a:r>
            <a:r>
              <a:rPr lang="en-US" altLang="zh-TW" cap="none" dirty="0">
                <a:solidFill>
                  <a:srgbClr val="FF0000"/>
                </a:solidFill>
                <a:ea typeface="新細明體" charset="-120"/>
              </a:rPr>
              <a:t>1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萬元以上且使用年限</a:t>
            </a:r>
            <a:br>
              <a:rPr lang="zh-TW" altLang="en-US" cap="none" dirty="0">
                <a:solidFill>
                  <a:schemeClr val="tx1"/>
                </a:solidFill>
                <a:ea typeface="新細明體" charset="-120"/>
              </a:rPr>
            </a:b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             </a:t>
            </a:r>
            <a:r>
              <a:rPr lang="en-US" altLang="zh-TW" cap="none" dirty="0" smtClean="0">
                <a:solidFill>
                  <a:srgbClr val="FF0000"/>
                </a:solidFill>
                <a:ea typeface="新細明體" charset="-120"/>
              </a:rPr>
              <a:t>2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年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以上者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標籤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:</a:t>
            </a:r>
            <a:r>
              <a:rPr lang="en-US" altLang="zh-TW" cap="none" dirty="0" smtClean="0">
                <a:solidFill>
                  <a:srgbClr val="FF3399"/>
                </a:solidFill>
                <a:ea typeface="新細明體" charset="-120"/>
              </a:rPr>
              <a:t/>
            </a:r>
            <a:br>
              <a:rPr lang="en-US" altLang="zh-TW" cap="none" dirty="0" smtClean="0">
                <a:solidFill>
                  <a:srgbClr val="FF3399"/>
                </a:solidFill>
                <a:ea typeface="新細明體" charset="-120"/>
              </a:rPr>
            </a:b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物品</a:t>
            </a: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-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金額</a:t>
            </a:r>
            <a:r>
              <a:rPr lang="en-US" altLang="zh-TW" cap="none" dirty="0">
                <a:solidFill>
                  <a:srgbClr val="FF0000"/>
                </a:solidFill>
                <a:ea typeface="新細明體" charset="-120"/>
              </a:rPr>
              <a:t>1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萬元以下或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使用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/>
            </a:r>
            <a:b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</a:b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           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年限</a:t>
            </a:r>
            <a:r>
              <a:rPr lang="en-US" altLang="zh-TW" cap="none" dirty="0" smtClean="0">
                <a:solidFill>
                  <a:srgbClr val="FF0000"/>
                </a:solidFill>
                <a:ea typeface="新細明體" charset="-120"/>
              </a:rPr>
              <a:t>2</a:t>
            </a:r>
            <a:r>
              <a:rPr lang="zh-TW" altLang="en-US" cap="none" dirty="0">
                <a:solidFill>
                  <a:schemeClr val="tx1"/>
                </a:solidFill>
                <a:ea typeface="新細明體" charset="-120"/>
              </a:rPr>
              <a:t>年以下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者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-</a:t>
            </a:r>
            <a:b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</a:b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 </a:t>
            </a:r>
            <a:r>
              <a:rPr lang="en-US" altLang="zh-TW" cap="none" dirty="0" smtClean="0">
                <a:solidFill>
                  <a:schemeClr val="tx1"/>
                </a:solidFill>
                <a:ea typeface="新細明體" charset="-120"/>
              </a:rPr>
              <a:t>          </a:t>
            </a:r>
            <a:r>
              <a:rPr lang="zh-TW" altLang="en-US" cap="none" dirty="0" smtClean="0">
                <a:solidFill>
                  <a:schemeClr val="tx1"/>
                </a:solidFill>
                <a:ea typeface="新細明體" charset="-120"/>
              </a:rPr>
              <a:t>標籤</a:t>
            </a:r>
            <a:r>
              <a:rPr lang="en-US" altLang="zh-TW" cap="none" dirty="0">
                <a:solidFill>
                  <a:schemeClr val="tx1"/>
                </a:solidFill>
                <a:ea typeface="新細明體" charset="-120"/>
              </a:rPr>
              <a:t>:</a:t>
            </a:r>
            <a:br>
              <a:rPr lang="en-US" altLang="zh-TW" cap="none" dirty="0">
                <a:solidFill>
                  <a:schemeClr val="tx1"/>
                </a:solidFill>
                <a:ea typeface="新細明體" charset="-120"/>
              </a:rPr>
            </a:br>
            <a:r>
              <a:rPr lang="zh-TW" altLang="en-US" cap="none" dirty="0">
                <a:solidFill>
                  <a:srgbClr val="FF0000"/>
                </a:solidFill>
                <a:ea typeface="新細明體" charset="-120"/>
              </a:rPr>
              <a:t/>
            </a:r>
            <a:br>
              <a:rPr lang="zh-TW" altLang="en-US" cap="none" dirty="0">
                <a:solidFill>
                  <a:srgbClr val="FF0000"/>
                </a:solidFill>
                <a:ea typeface="新細明體" charset="-120"/>
              </a:rPr>
            </a:br>
            <a:r>
              <a:rPr lang="zh-TW" altLang="en-US" cap="none" dirty="0" smtClean="0">
                <a:solidFill>
                  <a:srgbClr val="FF0000"/>
                </a:solidFill>
                <a:ea typeface="新細明體" charset="-120"/>
              </a:rPr>
              <a:t/>
            </a:r>
            <a:br>
              <a:rPr lang="zh-TW" altLang="en-US" cap="none" dirty="0" smtClean="0">
                <a:solidFill>
                  <a:srgbClr val="FF0000"/>
                </a:solidFill>
                <a:ea typeface="新細明體" charset="-120"/>
              </a:rPr>
            </a:br>
            <a:r>
              <a:rPr lang="zh-TW" altLang="en-US" cap="none" dirty="0" smtClean="0">
                <a:ea typeface="新細明體" charset="-120"/>
              </a:rPr>
              <a:t/>
            </a:r>
            <a:br>
              <a:rPr lang="zh-TW" altLang="en-US" cap="none" dirty="0" smtClean="0">
                <a:ea typeface="新細明體" charset="-120"/>
              </a:rPr>
            </a:br>
            <a:endParaRPr lang="zh-TW" altLang="en-US" cap="none" dirty="0" smtClean="0">
              <a:ea typeface="新細明體" charset="-120"/>
            </a:endParaRPr>
          </a:p>
        </p:txBody>
      </p:sp>
      <p:sp>
        <p:nvSpPr>
          <p:cNvPr id="5123" name="文字版面配置區 2"/>
          <p:cNvSpPr>
            <a:spLocks noGrp="1"/>
          </p:cNvSpPr>
          <p:nvPr>
            <p:ph type="body" idx="1"/>
          </p:nvPr>
        </p:nvSpPr>
        <p:spPr>
          <a:xfrm>
            <a:off x="1907704" y="692695"/>
            <a:ext cx="6264696" cy="936079"/>
          </a:xfrm>
        </p:spPr>
        <p:txBody>
          <a:bodyPr/>
          <a:lstStyle/>
          <a:p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</a:rPr>
              <a:t>財產</a:t>
            </a:r>
            <a:r>
              <a:rPr lang="zh-TW" altLang="en-US" sz="5400" dirty="0">
                <a:solidFill>
                  <a:srgbClr val="FFFF00"/>
                </a:solidFill>
                <a:latin typeface="標楷體" pitchFamily="65" charset="-120"/>
              </a:rPr>
              <a:t>及</a:t>
            </a:r>
            <a:r>
              <a:rPr lang="zh-TW" altLang="en-US" sz="5400" dirty="0" smtClean="0">
                <a:solidFill>
                  <a:srgbClr val="FFFF00"/>
                </a:solidFill>
                <a:latin typeface="標楷體" pitchFamily="65" charset="-120"/>
              </a:rPr>
              <a:t>物品之定義</a:t>
            </a:r>
          </a:p>
        </p:txBody>
      </p:sp>
      <p:sp>
        <p:nvSpPr>
          <p:cNvPr id="2" name="矩形 1"/>
          <p:cNvSpPr/>
          <p:nvPr/>
        </p:nvSpPr>
        <p:spPr bwMode="auto">
          <a:xfrm>
            <a:off x="5868144" y="2708920"/>
            <a:ext cx="1584176" cy="576064"/>
          </a:xfrm>
          <a:prstGeom prst="rect">
            <a:avLst/>
          </a:prstGeom>
          <a:solidFill>
            <a:srgbClr val="FF33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3347864" y="4581128"/>
            <a:ext cx="1440160" cy="576064"/>
          </a:xfrm>
          <a:prstGeom prst="rect">
            <a:avLst/>
          </a:prstGeom>
          <a:solidFill>
            <a:srgbClr val="43E22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692696"/>
            <a:ext cx="698477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+mn-ea"/>
              </a:rPr>
              <a:t>國有財產分類標準</a:t>
            </a:r>
            <a:endParaRPr lang="en-US" altLang="zh-TW" sz="4800" dirty="0" smtClean="0">
              <a:solidFill>
                <a:srgbClr val="FFFF00"/>
              </a:solidFill>
              <a:latin typeface="+mn-ea"/>
            </a:endParaRPr>
          </a:p>
          <a:p>
            <a:r>
              <a:rPr lang="zh-TW" altLang="en-US" sz="3600" dirty="0" smtClean="0">
                <a:latin typeface="+mn-ea"/>
              </a:rPr>
              <a:t>第一</a:t>
            </a:r>
            <a:r>
              <a:rPr lang="zh-TW" altLang="en-US" sz="3600" dirty="0">
                <a:latin typeface="+mn-ea"/>
              </a:rPr>
              <a:t>類供使用土地、土地改良物</a:t>
            </a:r>
            <a:br>
              <a:rPr lang="zh-TW" altLang="en-US" sz="3600" dirty="0">
                <a:latin typeface="+mn-ea"/>
              </a:rPr>
            </a:br>
            <a:r>
              <a:rPr lang="zh-TW" altLang="en-US" sz="3600" dirty="0">
                <a:latin typeface="+mn-ea"/>
              </a:rPr>
              <a:t>第二類房屋建築及設備</a:t>
            </a:r>
            <a:br>
              <a:rPr lang="zh-TW" altLang="en-US" sz="3600" dirty="0">
                <a:latin typeface="+mn-ea"/>
              </a:rPr>
            </a:br>
            <a:r>
              <a:rPr lang="zh-TW" altLang="en-US" sz="3600" dirty="0">
                <a:latin typeface="+mn-ea"/>
              </a:rPr>
              <a:t>第三</a:t>
            </a:r>
            <a:r>
              <a:rPr lang="zh-TW" altLang="en-US" sz="3600" dirty="0" smtClean="0">
                <a:latin typeface="+mn-ea"/>
              </a:rPr>
              <a:t>類機械</a:t>
            </a:r>
            <a:r>
              <a:rPr lang="zh-TW" altLang="en-US" sz="3600" dirty="0">
                <a:latin typeface="+mn-ea"/>
              </a:rPr>
              <a:t>及設備</a:t>
            </a:r>
            <a:br>
              <a:rPr lang="zh-TW" altLang="en-US" sz="3600" dirty="0">
                <a:latin typeface="+mn-ea"/>
              </a:rPr>
            </a:br>
            <a:r>
              <a:rPr lang="zh-TW" altLang="en-US" sz="3600" dirty="0">
                <a:latin typeface="+mn-ea"/>
              </a:rPr>
              <a:t>第四類交通及運輸設備</a:t>
            </a:r>
            <a:br>
              <a:rPr lang="zh-TW" altLang="en-US" sz="3600" dirty="0">
                <a:latin typeface="+mn-ea"/>
              </a:rPr>
            </a:br>
            <a:r>
              <a:rPr lang="zh-TW" altLang="en-US" sz="3600" dirty="0">
                <a:latin typeface="+mn-ea"/>
              </a:rPr>
              <a:t>第五類雜項</a:t>
            </a:r>
            <a:r>
              <a:rPr lang="zh-TW" altLang="en-US" sz="3600" dirty="0" smtClean="0">
                <a:latin typeface="+mn-ea"/>
              </a:rPr>
              <a:t>設備</a:t>
            </a:r>
            <a:endParaRPr lang="en-US" altLang="zh-TW" sz="3600" dirty="0" smtClean="0">
              <a:latin typeface="+mn-ea"/>
            </a:endParaRPr>
          </a:p>
          <a:p>
            <a:r>
              <a:rPr lang="zh-TW" altLang="en-US" sz="3600" dirty="0">
                <a:latin typeface="+mn-ea"/>
              </a:rPr>
              <a:t>第六類非消耗性</a:t>
            </a:r>
            <a:r>
              <a:rPr lang="zh-TW" altLang="en-US" sz="3600" dirty="0" smtClean="0">
                <a:latin typeface="+mn-ea"/>
              </a:rPr>
              <a:t>物品</a:t>
            </a:r>
            <a:endParaRPr lang="en-US" altLang="zh-TW" sz="3600" dirty="0" smtClean="0">
              <a:latin typeface="+mn-ea"/>
            </a:endParaRPr>
          </a:p>
          <a:p>
            <a:r>
              <a:rPr lang="zh-TW" altLang="en-US" sz="3600" dirty="0" smtClean="0">
                <a:latin typeface="+mn-ea"/>
              </a:rPr>
              <a:t>第七</a:t>
            </a:r>
            <a:r>
              <a:rPr lang="zh-TW" altLang="en-US" sz="3600" dirty="0">
                <a:latin typeface="+mn-ea"/>
              </a:rPr>
              <a:t>類消耗用品</a:t>
            </a:r>
            <a:r>
              <a:rPr lang="zh-TW" altLang="en-US" sz="3600" dirty="0">
                <a:solidFill>
                  <a:srgbClr val="C00000"/>
                </a:solidFill>
                <a:latin typeface="+mn-ea"/>
              </a:rPr>
              <a:t>無</a:t>
            </a:r>
            <a:r>
              <a:rPr lang="zh-TW" altLang="en-US" sz="3600" dirty="0" smtClean="0">
                <a:solidFill>
                  <a:srgbClr val="C00000"/>
                </a:solidFill>
                <a:latin typeface="+mn-ea"/>
              </a:rPr>
              <a:t>標籤</a:t>
            </a:r>
            <a:endParaRPr lang="en-US" altLang="zh-TW" sz="3600" dirty="0" smtClean="0">
              <a:solidFill>
                <a:srgbClr val="C00000"/>
              </a:solidFill>
              <a:latin typeface="+mn-ea"/>
            </a:endParaRP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書卷 (水平) 2"/>
          <p:cNvSpPr/>
          <p:nvPr/>
        </p:nvSpPr>
        <p:spPr bwMode="auto">
          <a:xfrm>
            <a:off x="971600" y="5301208"/>
            <a:ext cx="3672408" cy="931466"/>
          </a:xfrm>
          <a:prstGeom prst="horizontalScroll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/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/>
              <a:t>一單位財產編列一財產編號，</a:t>
            </a:r>
          </a:p>
          <a:p>
            <a:r>
              <a:rPr lang="zh-TW" altLang="en-US" dirty="0"/>
              <a:t>各別登帳列管。</a:t>
            </a:r>
          </a:p>
        </p:txBody>
      </p:sp>
    </p:spTree>
    <p:extLst>
      <p:ext uri="{BB962C8B-B14F-4D97-AF65-F5344CB8AC3E}">
        <p14:creationId xmlns:p14="http://schemas.microsoft.com/office/powerpoint/2010/main" val="304326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412875"/>
            <a:ext cx="7772400" cy="4356100"/>
          </a:xfrm>
        </p:spPr>
        <p:txBody>
          <a:bodyPr/>
          <a:lstStyle/>
          <a:p>
            <a:pPr>
              <a:defRPr/>
            </a:pP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>移轉</a:t>
            </a: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>:</a:t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  <a:latin typeface="標楷體" panose="03000509000000000000" pitchFamily="65" charset="-120"/>
              </a:rPr>
            </a:b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</a:endParaRPr>
          </a:p>
        </p:txBody>
      </p:sp>
      <p:sp>
        <p:nvSpPr>
          <p:cNvPr id="7171" name="文字版面配置區 2"/>
          <p:cNvSpPr>
            <a:spLocks noGrp="1"/>
          </p:cNvSpPr>
          <p:nvPr>
            <p:ph type="body" idx="1"/>
          </p:nvPr>
        </p:nvSpPr>
        <p:spPr>
          <a:xfrm>
            <a:off x="1403350" y="549275"/>
            <a:ext cx="6985000" cy="1150938"/>
          </a:xfrm>
        </p:spPr>
        <p:txBody>
          <a:bodyPr/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itchFamily="65" charset="-120"/>
              </a:rPr>
              <a:t>財產保管使用權之取得</a:t>
            </a:r>
          </a:p>
          <a:p>
            <a:endParaRPr lang="zh-TW" altLang="en-US" dirty="0" smtClean="0">
              <a:ea typeface="新細明體" charset="-120"/>
            </a:endParaRPr>
          </a:p>
        </p:txBody>
      </p:sp>
      <p:sp>
        <p:nvSpPr>
          <p:cNvPr id="14" name="標題 1"/>
          <p:cNvSpPr txBox="1">
            <a:spLocks/>
          </p:cNvSpPr>
          <p:nvPr/>
        </p:nvSpPr>
        <p:spPr bwMode="auto">
          <a:xfrm>
            <a:off x="755650" y="2060575"/>
            <a:ext cx="8137525" cy="368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zh-TW" altLang="en-US" sz="3600" kern="0" dirty="0">
              <a:latin typeface="標楷體" panose="03000509000000000000" pitchFamily="65" charset="-120"/>
            </a:endParaRPr>
          </a:p>
        </p:txBody>
      </p:sp>
      <p:graphicFrame>
        <p:nvGraphicFramePr>
          <p:cNvPr id="31" name="資料庫圖表 30"/>
          <p:cNvGraphicFramePr/>
          <p:nvPr>
            <p:extLst>
              <p:ext uri="{D42A27DB-BD31-4B8C-83A1-F6EECF244321}">
                <p14:modId xmlns:p14="http://schemas.microsoft.com/office/powerpoint/2010/main" val="299806250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538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購置</a:t>
            </a:r>
            <a:r>
              <a:rPr lang="en-US" altLang="zh-TW" b="1" dirty="0" smtClean="0">
                <a:solidFill>
                  <a:srgbClr val="FF0000"/>
                </a:solidFill>
              </a:rPr>
              <a:t>:</a:t>
            </a:r>
            <a:endParaRPr lang="zh-TW" altLang="en-US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88619455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722313" y="1773238"/>
            <a:ext cx="7772400" cy="4535487"/>
          </a:xfrm>
        </p:spPr>
        <p:txBody>
          <a:bodyPr/>
          <a:lstStyle/>
          <a:p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黏貼標籤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b="0" cap="none" dirty="0">
                <a:solidFill>
                  <a:srgbClr val="FFCC00"/>
                </a:solidFill>
                <a:ea typeface="新細明體" charset="-120"/>
                <a:sym typeface="Wingdings 2" pitchFamily="18" charset="2"/>
              </a:rPr>
              <a:t>填載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使用、保養紀錄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sz="3600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不得私自移轉或借撥</a:t>
            </a:r>
            <a:r>
              <a:rPr lang="en-US" altLang="zh-TW" cap="none" dirty="0" smtClean="0"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ea typeface="新細明體" charset="-120"/>
                <a:sym typeface="Wingdings 2" pitchFamily="18" charset="2"/>
              </a:rPr>
            </a:br>
            <a:r>
              <a:rPr lang="zh-TW" altLang="en-US" cap="none" dirty="0" smtClean="0">
                <a:ea typeface="新細明體" charset="-120"/>
                <a:sym typeface="Wingdings 2" pitchFamily="18" charset="2"/>
              </a:rPr>
              <a:t>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送修、送校等應填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/>
            </a:r>
            <a:b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</a:br>
            <a:r>
              <a:rPr lang="en-US" altLang="zh-TW" cap="none" dirty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 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   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製攜入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(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出</a:t>
            </a:r>
            <a:r>
              <a:rPr lang="en-US" altLang="zh-TW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)</a:t>
            </a:r>
            <a:r>
              <a:rPr lang="zh-TW" altLang="en-US" cap="none" dirty="0" smtClean="0">
                <a:solidFill>
                  <a:srgbClr val="FFC000"/>
                </a:solidFill>
                <a:ea typeface="新細明體" charset="-120"/>
                <a:sym typeface="Wingdings 2" pitchFamily="18" charset="2"/>
              </a:rPr>
              <a:t>申請單</a:t>
            </a:r>
            <a:endParaRPr lang="zh-TW" altLang="en-US" cap="none" dirty="0" smtClean="0">
              <a:ea typeface="新細明體" charset="-120"/>
            </a:endParaRPr>
          </a:p>
        </p:txBody>
      </p:sp>
      <p:sp>
        <p:nvSpPr>
          <p:cNvPr id="9219" name="文字版面配置區 2"/>
          <p:cNvSpPr>
            <a:spLocks noGrp="1"/>
          </p:cNvSpPr>
          <p:nvPr>
            <p:ph type="body" idx="1"/>
          </p:nvPr>
        </p:nvSpPr>
        <p:spPr>
          <a:xfrm>
            <a:off x="684213" y="333375"/>
            <a:ext cx="7810500" cy="1727200"/>
          </a:xfrm>
        </p:spPr>
        <p:txBody>
          <a:bodyPr/>
          <a:lstStyle/>
          <a:p>
            <a:r>
              <a:rPr lang="zh-TW" altLang="en-US" sz="3600" b="1" smtClean="0">
                <a:solidFill>
                  <a:srgbClr val="FFFF00"/>
                </a:solidFill>
                <a:latin typeface="標楷體" pitchFamily="65" charset="-120"/>
              </a:rPr>
              <a:t>本所財物管理及攜出所區相關規定</a:t>
            </a:r>
          </a:p>
          <a:p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矩形 3"/>
          <p:cNvSpPr>
            <a:spLocks noChangeArrowheads="1"/>
          </p:cNvSpPr>
          <p:nvPr/>
        </p:nvSpPr>
        <p:spPr bwMode="auto">
          <a:xfrm>
            <a:off x="684213" y="765175"/>
            <a:ext cx="78486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ndar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ndar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ndar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ndar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ndar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itchFamily="65" charset="-120"/>
              </a:rPr>
              <a:t>減損及財產之解除</a:t>
            </a:r>
            <a:endParaRPr lang="en-US" altLang="zh-TW" sz="4000" dirty="0" smtClean="0">
              <a:solidFill>
                <a:srgbClr val="FFFF00"/>
              </a:solidFill>
              <a:latin typeface="標楷體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 smtClean="0">
                <a:latin typeface="標楷體" pitchFamily="65" charset="-120"/>
              </a:rPr>
              <a:t>★</a:t>
            </a:r>
            <a:r>
              <a:rPr lang="zh-TW" altLang="en-US" sz="2400" dirty="0">
                <a:latin typeface="Arial" charset="0"/>
              </a:rPr>
              <a:t>減損申請：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需已達使用年限且毀損失原有效能不能修復，  </a:t>
            </a:r>
            <a:endParaRPr lang="en-US" altLang="zh-TW" sz="2400" dirty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或經</a:t>
            </a:r>
            <a:r>
              <a:rPr lang="zh-TW" altLang="en-US" sz="2400" dirty="0" smtClean="0">
                <a:solidFill>
                  <a:srgbClr val="FF0000"/>
                </a:solidFill>
                <a:latin typeface="Arial" charset="0"/>
              </a:rPr>
              <a:t>評估</a:t>
            </a:r>
            <a:r>
              <a:rPr lang="zh-TW" altLang="en-US" sz="2400" dirty="0">
                <a:solidFill>
                  <a:srgbClr val="FF0000"/>
                </a:solidFill>
                <a:latin typeface="Arial" charset="0"/>
              </a:rPr>
              <a:t>修復而不經濟時者得予以報廢。</a:t>
            </a:r>
            <a:r>
              <a:rPr lang="zh-TW" altLang="en-US" sz="2400" dirty="0">
                <a:latin typeface="Arial" charset="0"/>
              </a:rPr>
              <a:t>若已達使用年 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</a:t>
            </a:r>
            <a:r>
              <a:rPr lang="zh-TW" altLang="en-US" sz="2400" dirty="0">
                <a:latin typeface="Arial" charset="0"/>
              </a:rPr>
              <a:t>限，功能正常仍可繼續使用者，不得辦理報廢事宜。另 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</a:t>
            </a:r>
            <a:r>
              <a:rPr lang="zh-TW" altLang="en-US" sz="2400" dirty="0">
                <a:latin typeface="Arial" charset="0"/>
              </a:rPr>
              <a:t>第三、四、五類財產申請報廢時，應填寫「</a:t>
            </a:r>
            <a:r>
              <a:rPr lang="zh-TW" altLang="en-US" sz="2400" dirty="0" smtClean="0">
                <a:latin typeface="Arial" charset="0"/>
              </a:rPr>
              <a:t>財產減</a:t>
            </a:r>
            <a:r>
              <a:rPr lang="zh-TW" altLang="en-US" sz="2400" dirty="0">
                <a:latin typeface="Arial" charset="0"/>
              </a:rPr>
              <a:t>損單</a:t>
            </a:r>
            <a:r>
              <a:rPr lang="zh-TW" altLang="en-US" sz="2400" dirty="0" smtClean="0">
                <a:latin typeface="Arial" charset="0"/>
              </a:rPr>
              <a:t>」  </a:t>
            </a:r>
            <a:endParaRPr lang="en-US" altLang="zh-TW" sz="24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</a:t>
            </a:r>
            <a:r>
              <a:rPr lang="en-US" altLang="zh-TW" sz="2400" dirty="0" smtClean="0">
                <a:latin typeface="Arial" charset="0"/>
              </a:rPr>
              <a:t>  </a:t>
            </a:r>
            <a:r>
              <a:rPr lang="zh-TW" altLang="en-US" sz="2400" dirty="0" smtClean="0">
                <a:latin typeface="Arial" charset="0"/>
              </a:rPr>
              <a:t>及</a:t>
            </a:r>
            <a:r>
              <a:rPr lang="zh-TW" altLang="en-US" sz="2400" dirty="0">
                <a:latin typeface="Arial" charset="0"/>
              </a:rPr>
              <a:t>「申請核定財產報廢暨自我檢核</a:t>
            </a:r>
            <a:r>
              <a:rPr lang="zh-TW" altLang="en-US" sz="2400" dirty="0" smtClean="0">
                <a:latin typeface="Arial" charset="0"/>
              </a:rPr>
              <a:t>技術鑑定</a:t>
            </a:r>
            <a:r>
              <a:rPr lang="zh-TW" altLang="en-US" sz="2400" dirty="0">
                <a:latin typeface="Arial" charset="0"/>
              </a:rPr>
              <a:t>表」進行</a:t>
            </a:r>
            <a:r>
              <a:rPr lang="zh-TW" altLang="en-US" sz="2400" dirty="0" smtClean="0">
                <a:latin typeface="Arial" charset="0"/>
              </a:rPr>
              <a:t>自 </a:t>
            </a:r>
            <a:endParaRPr lang="en-US" altLang="zh-TW" sz="24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</a:t>
            </a:r>
            <a:r>
              <a:rPr lang="en-US" altLang="zh-TW" sz="2400" dirty="0" smtClean="0">
                <a:latin typeface="Arial" charset="0"/>
              </a:rPr>
              <a:t>  </a:t>
            </a:r>
            <a:r>
              <a:rPr lang="zh-TW" altLang="en-US" sz="2400" dirty="0" smtClean="0">
                <a:latin typeface="Arial" charset="0"/>
              </a:rPr>
              <a:t>我</a:t>
            </a:r>
            <a:r>
              <a:rPr lang="zh-TW" altLang="en-US" sz="2400" dirty="0">
                <a:latin typeface="Arial" charset="0"/>
              </a:rPr>
              <a:t>檢核。</a:t>
            </a:r>
            <a:br>
              <a:rPr lang="zh-TW" altLang="en-US" sz="2400" dirty="0">
                <a:latin typeface="Arial" charset="0"/>
              </a:rPr>
            </a:br>
            <a:r>
              <a:rPr lang="zh-TW" altLang="en-US" sz="2400" dirty="0">
                <a:latin typeface="Arial" charset="0"/>
              </a:rPr>
              <a:t>★財物之報廢，本所自行核定者，填列減損單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latin typeface="Arial" charset="0"/>
              </a:rPr>
              <a:t>    1</a:t>
            </a:r>
            <a:r>
              <a:rPr lang="zh-TW" altLang="en-US" sz="2400" dirty="0">
                <a:latin typeface="Arial" charset="0"/>
              </a:rPr>
              <a:t>式</a:t>
            </a:r>
            <a:r>
              <a:rPr lang="en-US" altLang="zh-TW" sz="2400" dirty="0">
                <a:latin typeface="Arial" charset="0"/>
              </a:rPr>
              <a:t>3</a:t>
            </a:r>
            <a:r>
              <a:rPr lang="zh-TW" altLang="en-US" sz="2400" dirty="0">
                <a:latin typeface="Arial" charset="0"/>
              </a:rPr>
              <a:t>份。超過使用年限且金額</a:t>
            </a:r>
            <a:r>
              <a:rPr lang="en-US" altLang="zh-TW" sz="2400" dirty="0">
                <a:latin typeface="Arial" charset="0"/>
              </a:rPr>
              <a:t>1,500</a:t>
            </a:r>
            <a:r>
              <a:rPr lang="zh-TW" altLang="en-US" sz="2400" dirty="0">
                <a:latin typeface="Arial" charset="0"/>
              </a:rPr>
              <a:t>萬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至</a:t>
            </a:r>
            <a:r>
              <a:rPr lang="en-US" altLang="zh-TW" sz="2400" dirty="0">
                <a:latin typeface="Arial" charset="0"/>
              </a:rPr>
              <a:t>3,000</a:t>
            </a:r>
            <a:r>
              <a:rPr lang="zh-TW" altLang="en-US" sz="2400" dirty="0">
                <a:latin typeface="Arial" charset="0"/>
              </a:rPr>
              <a:t>萬元者陳報原能會核定。</a:t>
            </a:r>
            <a:br>
              <a:rPr lang="zh-TW" altLang="en-US" sz="2400" dirty="0">
                <a:latin typeface="Arial" charset="0"/>
              </a:rPr>
            </a:br>
            <a:r>
              <a:rPr lang="zh-TW" altLang="en-US" sz="2400" dirty="0">
                <a:latin typeface="Arial" charset="0"/>
              </a:rPr>
              <a:t>    未達使用年限或已達使用年限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金額 </a:t>
            </a:r>
            <a:r>
              <a:rPr lang="en-US" altLang="zh-TW" sz="2400" dirty="0">
                <a:latin typeface="Arial" charset="0"/>
              </a:rPr>
              <a:t>3,000</a:t>
            </a:r>
            <a:r>
              <a:rPr lang="zh-TW" altLang="en-US" sz="2400" dirty="0">
                <a:latin typeface="Arial" charset="0"/>
              </a:rPr>
              <a:t>萬元以上者陳報原能</a:t>
            </a:r>
            <a:endParaRPr lang="en-US" altLang="zh-TW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latin typeface="Arial" charset="0"/>
              </a:rPr>
              <a:t>    會核定並轉審計機關審核。</a:t>
            </a:r>
            <a:br>
              <a:rPr lang="zh-TW" altLang="en-US" sz="2400" dirty="0">
                <a:latin typeface="Arial" charset="0"/>
              </a:rPr>
            </a:br>
            <a:endParaRPr lang="zh-TW" alt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3270</TotalTime>
  <Words>521</Words>
  <Application>Microsoft Office PowerPoint</Application>
  <PresentationFormat>如螢幕大小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Diseño predeterminado</vt:lpstr>
      <vt:lpstr>本所財產及物品管理規定 </vt:lpstr>
      <vt:lpstr>講授大綱： </vt:lpstr>
      <vt:lpstr>PowerPoint 簡報</vt:lpstr>
      <vt:lpstr>財產-金額1萬元以上且使用年限              2年以上者-標籤: 物品-金額1萬元以下或使用            年限2年以下者-            標籤:    </vt:lpstr>
      <vt:lpstr>PowerPoint 簡報</vt:lpstr>
      <vt:lpstr>移轉:    </vt:lpstr>
      <vt:lpstr>購置:</vt:lpstr>
      <vt:lpstr> 黏貼標籤 填載使用、保養紀錄 不得私自移轉或借撥 送修、送校等應填     製攜入(出)申請單</vt:lpstr>
      <vt:lpstr>PowerPoint 簡報</vt:lpstr>
      <vt:lpstr>PowerPoint 簡報</vt:lpstr>
      <vt:lpstr>PowerPoint 簡報</vt:lpstr>
      <vt:lpstr>●公用財物應遵守使用規定或操   作手冊說明，善盡保管、使用     、保養職責。 ●不得任意提供非本所  人員使用，且不得擅  自攜出所外使用。  </vt:lpstr>
      <vt:lpstr>謝謝聆聽</vt:lpstr>
    </vt:vector>
  </TitlesOfParts>
  <Company>Siracusa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吳素貞</cp:lastModifiedBy>
  <cp:revision>113</cp:revision>
  <cp:lastPrinted>2020-11-20T05:48:24Z</cp:lastPrinted>
  <dcterms:created xsi:type="dcterms:W3CDTF">2009-03-26T20:51:52Z</dcterms:created>
  <dcterms:modified xsi:type="dcterms:W3CDTF">2020-11-23T02:46:27Z</dcterms:modified>
</cp:coreProperties>
</file>